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09T04:13:16.3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358">
    <iact:property name="dataType"/>
    <iact:actionData xml:id="d0">
      <inkml:trace xmlns:inkml="http://www.w3.org/2003/InkML" xml:id="stk0" contextRef="#ctx0" brushRef="#br0">5380 5615 4 0,'0'0'3'1,"0"0"7"13,0 0-5-13,0 0 6 14,-2 0 0-14,0 2-1 13,-2-1 5-13,-1 1-8 14,1 0 7-8,0-2-4-6,-1 0 7 13,0 0-13-13,-1 0 3 14,4 0-3-14,-3 0 1 14,3 0 2-14,2 0 1 13,0 0 5-13,0 0-8 14,0 0 7-14,0 0-11 0,0 0-1 19,0 0 0-19,0 0 0 14,0 0 0-14,0 0 0 0,0 0-1 12,0 0 2 3,0 0-3-15,0 0 2 0,0 0-2 12,0 0-4-12,0 0 5 14,0 0-3-14,7 0 4 14,1 0 1-9,4 0 0-5,-1 0-1 14,2 0 1-14,3 0 3 14,4 0-1-14,4 0-4 13,5-2 2-13,0-1-1 14,0 1 0-14,0 2-1 13,0 0-1-13,0 0 4 14,4 0-1-8,-1 0 0-6,-1 5-1 13,0 2 2-13,2-2-4 14,4-3 1-14,0 0 1 13,1 1 0-13,-5-3 0 14,1 0-3-14,-3 0 6 14,0 0-4-14,2 0 3 0,-1 0-4 19,2 0 2-19,-3 0-2 13,-2 0 0-13,-3 0 2 14,-1 0-1-14,-1 0 2 14,1 0-2-14,0 0 4 0,4-5-6 12,0-5 3-12,4 1-1 14,5-6 1-14,2-1 0 20,1 3-1-20,-4 2 1 14,-3 3-2-14,-3 2 4 0,-4 6-4 12,-1 0 0-12,-1 0 1 14,-1 0-2-14,5 0 3 14,-2 0-2-14,2 0 1 13,0 2 0-13,-2-2 2 20,-3 2 0-20,1-2 2 0,-3 0-6 13,2 0 3-13,3 0 0 14,2 0 0-14,2 0 0 13,1 0 0-13,-1 0 0 14,-4 0-1-14,2 0 2 0,-2 0-2 13,-1 0 4-13,0 0-6 20,1-2 4-20,0 0-1 13,2 1 0-13,0-3 0 14,2 1-2-14,0-1 4 14,-2-2-2-14,5-2 3 0,1-1-6 12,4-2 5-12,3 1-2 14,3-1 0-14,1-1 0 20,4 3 0-20,0-1 0 14,0 4-3-14,-1-2 6 0,-3-2-6 12,2-2 6-12,-4 0-7 14,1 2 5-14,-5 0-1 13,-3 0 0-13,-8 6-1 14,-4 1 0-14,-7 3 2 14,0 0-4-9,-4 0 5-5,3 0-4 14,7 0 0-14,6 0 2 14,3 0 0-14,7 0 0 13,5 0-1-13,-3 0 1 14,1 0 0-14,-4 0 0 0,-7 0 0 12,-3 0 3-12,-2 0-6 14,-5 0 4-8,0 0-2-6,-2 3 1 13,3-1 0 2,0 2-1-15,0-2 3 13,2-2-3-13,-5 1 4 0,-1-1-6 13,2 0 4-13,-3 0-1 14,1 0 0-14,4 0 0 13,2 0 0-7,8-5 2 8,3-2-2-14,1 2 0 0,-3-4 0 13,-3 6 2-13,-7-1-4 14,-1 2 2-14,-5 2 0 13,-3 0 0-13,4 0 0 14,0 0-2-14,1 0 4 14,3 0-2-9,-4 0 3-5,2 0-5 14,-1-3 3-14,0 0-1 13,-2 1 0-13,2-1 0 14,-3-1 0-14,4 4 1 14,1-5 0-14,2 5-1 0,5-4 0 12,2 4 3-12,4 0-3 14,0-4 0-9,-4 4 1-5,-2-2-1 14,0-1 0 1,3 3-3-15,-1-2 8 13,2 2-8-13,-4 0 6 0,-2 0-6 13,-3 0 3-13,-2 0 0 14,1 0 0-14,-1 0 0 13,0 0 0-7,3 0 0-6,-1 0-2 13,3 0 4-13,0 0-2 14,0 0 3-14,0 0-6 14,-3 0 3-14,-4 0 0 13,0 0 0-13,-7 2 0 14,3 1-3-14,-3-1 6 13,-2 0-5-13,-1 0 7 5,-2-2-10 10,-3 1 5-15,-3-1 0 0,0 3-1 12,-2-1 0-12,0 0 1 14,0 2 0-14,0-4 1 13,0 0 0-13,0 0 4 14,0 0-5-14,0 0 1 14,0 0 1-9,0 0-1-5,0 0-1 14,2 0 0-14,-2 0-1 14,0 0 2-14,0 0 0 13,0 0 1-13,0 0-3 14,0 0 2-14,0 0-1 13,0 0 0-13,0 0 5 14,0 0-3-8,0 0-2-6,0 0 4 13,0 0-2-13,0 0 1 14,0 0-2-14,0 0 2 0,0 0-1 12,0 0 2-12,0 0 0 14,0 0-3-14,0 0 5 14,0 0-6-14,0 0 6 13,0 0-4-7,0 0-4-6,0 0 2 13,0 0-1-13,2 0-6 14,6 0-4-14,2 0-2 14,1 0-20 0,-3 0-99-14</inkml:trace>
    </iact:actionData>
  </iact:action>
  <iact:action type="add" startTime="14503">
    <iact:property name="dataType"/>
    <iact:actionData xml:id="d1">
      <inkml:trace xmlns:inkml="http://www.w3.org/2003/InkML" xml:id="stk1" contextRef="#ctx0" brushRef="#br0">5853 7037 28 0,'0'0'34'1,"0"0"-11"13,0 0-4-13,0 0-18 14,0 0-1-9,0 0 0-5,0 0-1 14,0 0-1-14,0 0-1 14,0 0 3-14,0 0 0 13,0 0-5-13,0 0 7 14,0 0-3-14,0 0 2 13,0 0 2-13,0 0-2 14,0 0 4-8,0 0 1-6,0 0 2 13,0 0 3-13,0 0-7 14,0 0 6-14,0 0-10 0,0 0 7 13,0 0-3-13,-2 0-3 13,2 0-1-13,-2 0 0 14,2 0 0-14,0 0 2 13,0 0-4-7,0 0 2-6,0 0-3 14,0 0 6-14,0 0-3 13,0 0 4-13,0 0 4 14,0 0-3-14,0 0-5 13,0 0 5-13,0 0-5 14,0 0 0-14,0 0-6 14,0 0 3-9,0 0-1-5,0 0 2 14,0 0-1-14,0 0-1 14,0 0 3-14,13 0 1 13,12 0 0-13,4 0 2 14,6 0-2-14,3 0 1 0,1-6-1 12,-2 3 1 3,3-1-2-9,-4 2 1-6,-5 2 0 13,2 0-2-13,-4 0 3 14,4 0-2-14,0 0-3 0,-5 0 4 12,8 3 0-12,-3 4-1 14,7-1 1-14,2-2 0 14,3-1-2-14,-1-2 4 20,2-1-4-20,-5 0 5 0,2 0-5 13,-3 0 3-13,0 0-1 13,1 0 0-13,-3 0 0 14,-3 0 0-14,0 2-1 13,-1 2 0-13,1 1 2 14,4-2-2-14,1-1 2 14,2-2-2-9,1 0-2-5,1 0 2 14,-1 0-1-14,-3 0-1 13,-1 0 2-13,0 0 1 14,-8 0 0-14,0 0 1 14,-4 0-2-14,-1 0 0 0,3 0 0 12,0 2 1-12,4 0 0 20,6-2-1-20,1 0-3 14,2 0 4-14,5 0 0 14,-1 0-2-14,6 0 4 0,-3 0-4 12,-4 0 2-12,0 0 0 14,-8 0-2-14,1 0 0 14,-3 0 1-14,0 0 2 20,-2 0-3-20,0 3 5 0,1-3-5 12,3 1 3-12,1-1-2 14,3 0 0-14,-1 0 0 14,2 0-1-14,-2 0-1 13,-2 0 3-13,0 0 0 14,-5 2 0-14,-4 3 0 14,-2-4-1-9,-4 5-2-5,1-2 1 14,-4-2 2-14,2 0 0 13,-1 1-3-13,-2-3 6 14,-1 0-7-14,1 0 5 0,-4 0-2 13,3 0 2-13,1 0-1 13,4-9 0-13,4 3 2 20,4 3-2-20,-4-2 2 14,2 2-2-14,0 0 1 14,2 3-1-14,4-2 4 0,3 2-5 12,7-2 1-12,1-1 0 14,-3-4 0-14,-5 3 0 13,-5 4-4-13,-1-2 9 21,-3 1-5-21,2 1 2 0,-2-3-3 12,-2 3 2-12,0 0-2 14,2 0 2-14,2 0 0 14,4 0-1-14,5 0 0 13,7 0 0-13,4-8 0 14,1-2 0-14,1-3-2 0,-4 2 2 19,-4-1-1-19,-5 0 1 14,-3 3 0-14,2 2 0 13,1 3-4-13,-3 1 9 14,2 0-7-14,-6 1 4 0,1 2-4 12,-3-2 2-12,-2-3-3 14,-2 2 6-14,-4-1-3 14,2 0 0-9,0 1-3 10,0-3 2-15,-3 3 2 13,0 1-2-13,-2 0 1 0,0 2 0 13,0 0-2-13,0 0 0 14,3 0 0-14,-2 0 2 13,4 0-2-13,2 4 4 14,2-2-5-9,0 5-1-5,-2-6 3 14,0 1-8-14,-3 0 7 14,-4-2-3-14,2 0 5 13,-3 0-2-13,0 0 0 14,1 0 2-14,3-2-2 14,4-4 1-14,-1 0 0 0,3 0 0 19,-2-2-2-19,0-1 3 13,-3 2 0-13,-3 1 0 14,0-1-2-14,-3 7 4 14,1 0-4-14,2 0 2 0,2 0-2 12,2 0-5-12,-3 5 1 14,4 1-3-14,1-6-7 14,0 4-4-9</inkml:trace>
    </iact:actionData>
  </iact:action>
  <iact:action type="add" startTime="16378">
    <iact:property name="dataType"/>
    <iact:actionData xml:id="d2">
      <inkml:trace xmlns:inkml="http://www.w3.org/2003/InkML" xml:id="stk2" contextRef="#ctx0" brushRef="#br0">11818 6874 1 0,'0'0'9'1,"0"0"7"13,0 0-9-13,0 0 4 14,0 0-5-14,2 0 4 13,-2 0-4-13,2 0-4 14,4 0-2-8,0 0 1-6,1 0 1 13,-3 0 0-13,0 0-4 14,-4 0 4-14,2 0-2 13,-2 0 1-13,0 0 4 14,0 0 1-14,0 0-3 14,0 0 8-14,0 0-5 0,0 0 0 19,0 0-5-19,0 0-2 13,0 0-1-13,0 0 1 0,0 0 1 13,0 0 0-13,0 0 1 14,0 0-1-14,0 0 4 13,0 0-3-13,0 0 5 14,0 0-5-14,0 0 4 14,0 0-4-9,0 0-1-5,0 0 0 14,0 0-8-14,8 0-6 13,-2-6-20-13</inkml:trace>
    </iact:actionData>
  </iact:action>
  <iact:action type="add" startTime="27741">
    <iact:property name="dataType"/>
    <iact:actionData xml:id="d3">
      <inkml:trace xmlns:inkml="http://www.w3.org/2003/InkML" xml:id="stk3" contextRef="#ctx0" brushRef="#br0">5806 7307 0 0,'0'0'11'1,"0"0"-3"0,0 0 3 12,0 0-5-12,0 0 2 14,0 0 4-9,0 0 6-5,0 0 3 14,0 0-3-14,0 0-17 14,0 0 2-14,0 0 1 13,0 0-1-13,0 0 5 14,0-2-7-14,0 2 9 14,0 0-6-14,0-2 1 13,0 2-5-7,0 0 3-6,0 0-5 13,0 0 5-13,0 0-3 14,0 0 2-14,0 0-4 14,0 0 3-14,0 0-1 13,0 0 1-13,0 0-1 0,0 0 1 13,0-1 2 1,0-6 0-8,0-3-3-6,2-2 1 14,12-3 1-14,-7 4-4 13,1 2 4-13,-3 6-2 0,-5 1 0 13,0 0 1-13,3 2-4 14,1-2 3-14,9 0-1 13,7-4 1-13,7-3-3 14,5 4 3-9,1-5-2-5,4 0 2 14,11 0 0 0,0-1-1-14,6-1 2 0,2 3-3 13,-8-4 4-13,6 5-4 14,-5 2 2-14,-2 1-1 13,0 0 1-13,-5 3-1 14,-3 0-2-8,-2 2 0-6,-3-1 2 13,-1 1 1-13,-2 0-3 14,0 0 4-14,0 0-2 13,-2 0 2-13,0 0-1 14,-2 0 0-14,0 3 0 14,0-1 0-14,-3-2 3 0,-2 0-1 19,1 0-1-19,-3 0-1 0,2 0 3 12,0 0-6-12,3 0 5 14,6 0-2-14,3 0 0 14,1 0 1-14,3 2-1 13,0 1 2-13,4 1-4 14,0 1 3-14,1 4-2 14,1-1 1-9,-3-1-1-5,-3 1 1 14,-5 1 0-14,3-4 0 13,-1-2 2-13,6 1-2 14,7-2 1-14,6-1-1 14,9-1 4-14,1 0-6 13,-2 0 2-13,1 0 0 14,-5 0-1-9,-2 0 0-5,0 0 0 14,-1 0 2-14,4 0-2 14,-5 0 4-14,2-1-6 0,-2-8 5 12,-7 4-2 3,-5 1 0-15,-4 4 1 0,-5 0-2 13,-2 0 2-13,1 0-3 13,-1 0 6-7,-2 0-8-6,7 0 5 13,2 0-1-13,2 0 0 14,7 0 0-14,1 0-1 14,2 0 1-14,-4 0-2 13,-3 2 4-13,-1 1-1 14,-1-3 2-14,-1 2-6 13,-7-2 4-7,-2 0-1-6,0 2 0 14,1-2 0-14,1 0-1 13,7 0 2-13,0 0-2 14,7 0 4-14,2-4-6 13,5-1 6-13,-1-5-6 14,-2 0 4-14,-3 2-2 14,-9 1 1-9,-1 1 0-5,-5 5-1 0,2-3 2 13,0 1-1-13,-2 1 4 13,7-2-7-13,2 0 5 14,6-4-4-14,1 0 2 14,6 1 0-14,3-1 2 13,-2-1-2-13,-2 1 1 14,-10 2 1-9,-4 2-4-5,-4 2 4 14,-1 0-4-14,5 2 2 14,1 0 0-14,1 0-3 13,-2 0 3-13,-2 0-1 14,-4 0 2-14,-1 0-1 14,0 0 5-14,-4 0-8 13,-2 0 4-7,-2 0-1-6,-3 0 0 13,0 0 0-13,3-1 0 14,0-4 2-14,1 1-1 14,3 0 1-14,0 0-2 13,1 0 1-13,1-1-2 14,2 2 2-14,0-1-1 14,1-1 0-9,-1 2 0-5,-6-3-1 0,-2 4 2 13,-8 0-1-13,-3 2 2 13,-3 0-4-13,-3 0 1 14,0 0-2-14,-2 0-2 14,3 0 1-14,-3 10 3 13,6 5 1-13,-3 2 4 14,-3-5-4-9,-4-2 4-5,3-6-2 14,-3-1-1-14,-2-1 1 14,3-2 0-14,-3 0 1 13,0 0 1-13,2 0 4 14,-2 0-4-14,0 0 3 14,0 0-5-14,0 0 2 13,0 0-3-7,0 0 6-6,0 0-7 13,0 0 0-13,0 0-1 14,0 0-5-14,0 0 6 14,2 0-7-14,7 0 6 0,2 0-3 12,3 0-1-12,-4 0-22 14,-1 0-51-14</inkml:trace>
    </iact:actionData>
  </iact:action>
  <iact:action type="add" startTime="38915">
    <iact:property name="dataType"/>
    <iact:actionData xml:id="d4">
      <inkml:trace xmlns:inkml="http://www.w3.org/2003/InkML" xml:id="stk4" contextRef="#ctx0" brushRef="#br0">19250 6928 4 0,'0'0'15'1,"0"0"2"13,0 0-8-13,0 0 6 0,0 0-7 13,0 0 0 1,0 0-4-14,0-1-1 0,0 1 6 13,0 0 0-13,0 0 9 14,0 0-5-14,0 0 2 13,0 0-6-7,0 0 0-6,0 0-3 14,0-3-2-14,0 3-1 13,0 0 0-13,0 0-2 14,0 0 1-14,-2 0-2 13,2 0 1-13,-2 0 0 14,2 0-1-14,0 0 0 14,0 0 0-9,0 0 0-5,0 0 0 14,0 0 2-14,0 0-1 14,0 0 2-14,0 0-3 13,0 0 2-13,0 0-2 0,0 0 0 13,0 0-2 1,0 0 1-14,0 0 2 0,0 0-4 20,0 0 4-20,0 0-2 13,0 0-3-13,0 0 3 0,0 0-2 13,0 0 1-13,0 0 1 13,0 0 1-13,4 0 4 14,3 0-1-14,0 0 3 14,2 0-6-14,2 0 4 13,5 0-4-7,6 0 1-6,4 0-1 14,3 0 2-14,5 0-2 13,2-4 1-13,-5 0-1 14,0 0 4-14,1-1-6 13,-1 2 4-13,2 1-3 14,-2-2 2-14,-2 1-2 14,0 0 1-9,-2 1 0-5,-3 0-1 14,1 2 2-14,-5 0-1 13,3 0 2-13,-2-2-4 14,0 2 3-14,1 0-2 0,1 0 1 13,3 0 0-13,3 0-1 13,4 0 2-13,3 0-4 14,0 0 7-8,2 0-6-6,1 0 3 13,4 0-2-13,-1 0 2 14,1 0-1-14,-1 0 0 13,4 0-3-13,2 2 3 14,3 0 0-14,-4 3 0 14,0-2 0-14,-5 3-1 13,-1-1 1-7,-4 4 0-6,1-3 0 13,-3 2 0-13,1 0-3 14,0 0 6-14,2 0-5 14,0-2 4-14,1 2-4 13,0-2 4-13,-1-3-4 14,-1 0 4-14,-3-1-2 14,-3 0 0-9,-6-2 0-5,-3 2 0 14,-2-2 1-14,0 2 1 0,0 0 1 12,0 0-4 3,4 0 2-15,-1 2-1 0,2 0 0 13,-1-2 0-13,-2 3-1 13,1-5 2-13,-1 3 3 14,3 1-2-9,2 0-3-5,-1-2 2 14,5 2-2-14,0 0 2 14,3 1-1-14,4-2 0 13,0 3-1-13,-1-2 1 14,4 3 1-14,-3 0-1 14,-3-1 1-14,-1 2-2 13,-5 0 1-7,-5 1 0-6,1-1-1 13,-3 2-1-13,0-3 2 14,1 1 0-14,-1-2 0 14,0 1 3-14,-4-3-5 13,-3 0 3-13,-3-3-1 14,1 2 0-14,-1-2 2 13,-2 2-2-13,1-3 0 5,1 0 4 10,1 0-3-15,1 0 1 0,-1 2 1 12,3-2-4-12,-3 2 2 14,3-2-2-14,-3 0 1 13,0 2 0-13,-2-2 0 14,0 0 1-14,-2 0-1 14,3 0 2-9,-6 0 2-5,5 0-4 14,-1 0 7-14,-2 0 1 14,3-6 4-14,-1-2-4 13,0 1-3-13,-1 1 4 14,5-2-5-14,3 2-2 13,4-1 0-13,3-4-4 14,3 3 2-8,0-2 0-6,-1 4-1 13,-1 0 1-13,1 1 0 14,6-4 1-14,3 3 5 13,2-2-3-13,0 0-4 14,-3 2 2-14,-5-1 0 0,2 6-1 13,-2-3 2-13,-2 0-2 20,2 2 0-20,-2-1-2 13,1 3 4-13,4-3-4 0,1 3 4 13,3 0-5-13,1 0 4 14,-1 0-1-14,-1 0 0 13,-4 0-1-13,-4 0 0 14,0 0 2-14,0 0 0 14,0 0 2-9,2 0-6-5,0-6 6 14,2 3-3-14,0-4 2 13,3 3 0-13,-1 2-2 14,0-2 2-14,3 4-2 14,0 0 1-14,0 0 0 13,4 0 0-13,-3 0-1 14,-1 0 2-9,0 0-4-5,-2 0 2 14,5 0 0-14,1 0 0 14,1 0 1-14,1 0 3 13,-4-6-1-13,0 0-2 14,-9 3 1-14,-3 1-4 0,-1 2 2 12,-3 0 0-12,3 0-1 21,0 0 0-21,-1 0 0 13,2 0 2-13,1 2 0 0,0 3 0 13,0-5-2-13,2 0 2 14,-2 0-1-14,0 0 0 13,0 0 2-13,-2 0-5 14,7 0 6-14,-1 0-2 13,0 0 1-7,3 0-4-6,2 0 1 14,4 4 1-14,5 2 0 13,1-4 0-13,3 2 0 14,0-4 0-14,2 0 1 14,-3 0-1-14,0 0 2 13,2 0 0-13,-4 0 1 14,3-2-2-9,-1-5-1-5,-4 4 0 14,5-1 0-14,-3 2-2 14,4-1 4-14,-2 1-4 0,2-1 6 12,-6-1-5-12,-1-1 2 14,-3 5-1-14,-3-3 0 13,2 3 2-13,-6 0-2 21,5 0 0-21,-1 0 0 13,-1 0 0-13,5 0 2 0,-4 3 0 13,3-3-4-13,-1 0 4 13,-6 0-3-13,3 0 1 14,-5 0 0-14,0 0-3 14,0 0 6-14,0 0-4 13,1 0 5-7,3 0-7-6,1 0 4 14,4 0-2-14,-2 0 1 13,4 0 0-13,-1 0 0 14,-1 0 0-14,-3 0 1 13,1 0 0-13,1 0 0 0,0 3 2 13,1-1-6-13,3 0 3 20,1 0 0-20,1-2 0 14,2 0 0-14,0 0-2 13,1 2 4-13,0-2-1 0,1 0 1 13,-3 0-2-13,2 0 2 14,-4 0-3-14,-5 0 2 13,-2 1-1-13,-6 4 0 20,-2 1-1-20,0-3-2 14,-5 6 6-14,1-3-3 0,-1 0 2 13,-3-2-3-13,0-2 2 13,-3 3-1-13,1-2 0 14,-2-1 0-14,1 4 2 14,-3-3 0-14,1 3 0 13,-1-3 1-7,2 0-5-6,-7-3 4 13,1 1-2-13,-3-1 0 14,-6 0 3-14,0 2 0 0,-2-2-3 13,2 0 12-13,-2 0-8 13,0 0 6-13,0 0-8 14,0 0 3-14,0 0-2 20,2 0 2-20,-2 0-1 14,0 0-2-14,0 0 6 0,0 0-7 12,0 0 13-12,0 0-13 14,0 0 4-14,0 0-4 13,0 0 3-13,0 0-2 14,0 0 3-14,0 0-2 14,0 0-3-9,0 0 7-5,0 0-7 14,0 0 1-14,0 0 3 14,0 0-6-14,0 0 3 13,0 0-1-13,0 2 0 14,0-2 0-14,0 3-2 13,0-3 4-13,0 0-6 0,0 0 9 20,0 0-9-20,0 0 6 0,0 0-3 12,0 0 2-12,0 1 0 14,0-1-1-14,0 0 0 13,0 0 1-13,0 0-1 14,0 0 1-14,0 2 2 14,0 0-6-14,0-2 3 13,0 0-1-7,0 0 0-6,0 0 0 13,0 0-1-13,0 0 4 14,0 0-3-14,0 0 5 14,0 0-8-14,0 0 5 13,0 0-2-13,0 0 0 14,0 0 1-14,0 0-2 14,0 0-5-9,0 0 5-5,0 0-5 14,0 0 2-14,0 0-25 13,0 0-12-13,0 0-13 14,0 0 9-14,0 0-8 14,-13 14-10-14,-14 6-6 13</inkml:trace>
    </iact:actionData>
  </iact:action>
  <iact:action type="add" startTime="67226">
    <iact:property name="dataType"/>
    <iact:actionData xml:id="d5">
      <inkml:trace xmlns:inkml="http://www.w3.org/2003/InkML" xml:id="stk5" contextRef="#ctx0" brushRef="#br0">5455 5639 9 0,'0'0'8'15,"-3"0"1"-14,3 0-7 0,0 0 8 13,0 0-6-13,0 0 10 13,0 0-1-13,0 0 5 14,-2 0-15-14,-7 0-1 14,0-3-4-9,-2-1 5-5,2 3-1 14,2-3-1-14,1 1-1 14,1-1 3-14,3 2-6 13,0-1 0-13,2-2 3 14,0-1 0-14,-3 2 3 13,1-4 6-13,-3 0-8 14,1 2 7-8,0-3-5-6,-1 0 0 13,3 1-2-13,-2 4 2 14,2 1 1-14,-3-1 2 14,0 0-4-14,-1-3-1 13,-1 2 1-13,3 0-1 14,-6-1 6-14,6 0-4 0,-2 2 7 19,-1-1-2-19,3 0-3 0,-4 1-1 13,6 0-3-13,-2-3 2 13,0 4-2-13,-1-3 6 14,1 3-5-14,0 3 8 14,-2-3-4-14,2 3 1 13,0-2-4-13,2 0 0 14,-1 0-1-9,1-3-2-5,2 5 6 14,-2 0-5-14,2 0 1 14,0 0 0-14,0 0-4 13,0 0 2-13,0 0 0 14,0 0-2-14,0 0 1 14,0 0 0-14,0 0 2 13,0 0-6-7,0 0 4-6,0 0 0 13,0 0-6-13,0 0 3 14,2 0 2-14,13 0 2 14,1 0-1-14,3 0 2 0,-4 0-1 12,-1 0 2 3,-1 0-4-15,-3 0-1 0,2 0 3 19,3 0-3-19,1 0 3 0,4 5-1 13,4-1 1-13,3 1-2 13,7-2 5-13,-1-3-6 14,0 2 5-14,4 0-4 14,-6-2 2-14,-2 2-1 13,-1 1 1-13,-3-3-4 14,4 3 2-9,-2-1 4-5,2-2-7 14,2 0 8-14,2 0-6 14,5 0 4-14,3 0-2 13,1 0 0-13,5 4-1 14,1-2-1-14,2 0-1 13,-4 2 3-13,1-4 2 14,1 3-5-8,-2-2 0-6,-1-1 4 13,-5 0-5-13,-3 0 4 14,3 4 1-14,-1 3-6 13,3 0 5-13,7 3 0 14,4 0-3-14,5 0 8 14,8-1-8-14,-2-2 7 13,1 0-6-13,-3-5 1 5,-2-1 1-5,-2 1 1 13,0-2-1-13,-5 2-2 14,1-2 6-14,-3 3-6 14,-2 0 4-14,-4 1-3 13,-3 3 1 2,-1 2-3-15,-2 5 3 0,1 2-6 13,1-1 5-8,1 0-5-5,2-2 7 14,5-3-10-14,7-6 6 13,5-4 1-13,3 0 3 14,1 0 0-14,-7-2 0 14,-7-10-1-14,-7 1 1 13,-3 2 1-13,-5 1 0 14,-3 0-1-9,-2 1 2-5,0 5-4 14,-4 1 2-14,-7 1-1 14,0 0 0-14,0 0 0 0,2 0 1 12,3 0 0-12,4 0 5 14,2 0-3 1,2-2 5-15,1-3-7 13,0-1 5-13,-3 1-4 5,-5 0 0-5,3 1-1 13,-4-1 1-13,-1-3 0 14,3 1 0-14,-2-3 7 14,4 2-7-14,0-1 3 13,2-2-2 2,3 3 0-15,1-2-2 0,3 4 0 12,5 2 1-6,1-1 2-6,-2 0-6 14,3 3 7-14,-8 2-8 13,-5 0 5-13,-5 0-2 14,-5 0-2-14,-9 0 1 0,3 0 1 13,-3 0 2 1,1 0 1-14,3 0-2 14,1 0 2-14,7 0 0 4,2 0 2 11,1 0-4-15,1 0 5 0,-2-6-5 13,-7 5 1-13,-7-2-3 13,-3 3 4-13,-4 0-4 14,1 0 2-14,-3 0-2 13,4 0 0-13,-2 0 2 14,5 0 2-8,7 0 1-6,2 0-3 13,2 0 0-13,3 0 2 14,-5 0 0-14,-3 0 3 13,-5 0-2-13,-5 0-2 14,-5 0 0-14,0 0 4 14,-2 0-2-14,0 0 0 13,0 0 4-7,0 0-4-6,0 0 10 14,0 0-13-14,0 0 4 13,0 0-3-13,0 0-2 14,0 0-2-14,2 0 1 0,-2 0-3 12,4 0-3-12,3 0 2 14,5 0-1-14,5 0-5 20,-5 0-74-20</inkml:trace>
    </iact:actionData>
  </iact:action>
  <iact:action type="add" startTime="90728">
    <iact:property name="dataType"/>
    <iact:actionData xml:id="d6">
      <inkml:trace xmlns:inkml="http://www.w3.org/2003/InkML" xml:id="stk6" contextRef="#ctx0" brushRef="#br0">6074 8351 9 0,'0'0'26'1,"0"0"-4"13,0 0-4-13,0 0-6 14,0 0-9-14,0 0 6 13,0 0-6-7,0 0 3-6,0 0-5 14,0 0-1-14,0 0 2 13,0 3-2-13,0-3 0 14,0 0 0-14,0 0 1 13,0 0 0-13,0 0 4 14,0 0-3-14,0 0-4 14,0 0-2-9,0 2 3-5,2 2-5 14,12 4 6-14,3 0-2 0,4 2 4 13,1-1-3 1,-2-2 3-14,0 1-4 0,0 0 4 13,0-4-3-13,7 0 2 13,2-4-1-13,8 0 3 21,6 0-2-21,1 0 5 13,8 0-6-13,0-8 3 14,0 0 1-14,6 0-6 0,3 1 3 12,5-2-2-12,4 1 1 14,1-2 0-14,-4 2 0 14,-5 2-2-14,-4-1 0 13,-2 6 4-7,-7 1-4-6,-4 0-3 14,0 0 5-14,-6 0-2 13,1 0 2-13,3 3 0 14,-5 4 0-14,-1-2-3 13,1 2 6-13,3-6-8 14,-1-1 7-14,4 0-4 14,5 0 1-9,1 0 1-5,-4 0 0 14,1 0-1-14,-11 0 1 0,-3 0-1 12,-4 0-3-12,0 13 0 14,0 3 3-14,-2 2-5 14,2-1 5-14,-4 3 1 13,-4-8 1-13,2-1-1 14,-1-1 0-9,1-2-1-5,5 0 3 14,4-2 0-14,-1-3 0 14,9 2 0-14,0-3-2 13,7 0 0-13,0-2 0 14,2 2-1-14,-5-2 1 14,-3 0 0-14,-6 0-5 13,-3 0 7-7,-3 0-4-6,2 0 4 13,2 0-2-13,5-6 0 14,3 1 0-14,-2-2 0 14,-3 2 0-14,-5 0-2 13,-4 1 5-13,-2 0-1 0,-4 3-1 13,0 1 2 2,-3-3-3-15,-1 3 0 4,1 0 0 11,3 0 0-15,0 0 0 0,6 0 0 12,-2 0 1-12,-5 0 1 14,0 0-4-14,0-2 6 14,3 0-7-14,3-4 6 13,3-1-3-13,3 0 1 14,3-3 0-9,1 2 0-5,-1 0 1 14,-2 3-2-14,1 2 4 14,-3-1-6-14,-2 0 3 13,-2 2-1-13,0 0 0 14,-5 2 1-14,1 0-2 13,-4 0 2-13,-1 0-2 14,0 0 6-8,0 0-10-6,-5 0 7 13,-1 0-3-13,-6 0 2 14,-4-2-1-14,-2 2 4 14,0-3-4-14,2 2 8 13,-2 1-2-13,0 0 5 0,0-2-9 13,0 2 4-13,0 0-5 13,0 0 0-7,3 0-1-6,-3 0 0 14,0 0-2-14,0 0 3 13,0 0-4-13,0 0 4 14,0 0-4-14,0 0 3 13,0 0 0-13,0 0 0 14,0 0 0-14,0 0 0 14,0 0 0-9,0 0-1-5,0 0 2 14,0 0-2-14,0 0 1 14,0 0-1-14,0 0 1 13,0 0 0-13,0 0-1 14,0 0-2-14,0 0 2 13,0 0 2-13,0 0 1 14,0 0 2-8,0 0-5-6,0 0 2 13,0 0 1-13,0 0-2 14,0 0 2-14,0 0-2 0,0 0-1 12,0 0 0-12,0 0 2 14,0 0-2-14,0 0-1 14,0 0 0-14,0 0 2 13,0 0 0-7,0 0-4-6,0 0 0 13,0 0 4-13,0 0 0 14,0 0 3-14,0 0-3 14,0 0 5-14,0 0-4 13,0 0-1-13,0 0 0 14,0 0-1-14,0 0-1 14,0 0-4-9,0 0 5-5,0 0-3 14,0 0 0-14,0 0-10 13,6 0 5-13,6 0-2 14,5 0-7-14,1 0-58 14</inkml:trace>
    </iact:actionData>
  </iact:action>
  <iact:action type="add" startTime="93525">
    <iact:property name="dataType"/>
    <iact:actionData xml:id="d7">
      <inkml:trace xmlns:inkml="http://www.w3.org/2003/InkML" xml:id="stk7" contextRef="#ctx0" brushRef="#br0">12113 8315 16 0,'-2'0'9'15,"2"0"3"-14,0 0-8 14,0 0 2-14,0 0-5 13,0 0 8-13,-3 0 5 0,3 0 2 20,0 0-3-20,0 0-7 13,0 0 0-13,0 0-5 0,0 0-1 13,0 0 0-13,0 0 0 14,0 0-7-14,0 0 5 13,21 7 0-13,3-1 2 14,5-2-1-14,4-3 2 13,3 2 3-7,2-2-4-6,0 2 5 14,1-1-5-14,0 2 2 13,-1-3-2-13,-1 3 0 14,-1-1 0-14,3-3 0 13,-2 0-1-13,1 0 2 14,4 0-2-14,1 0 2 14,1 0-2-9,5-3 2-5,-2-2-2 14,4 1 1 0,1 2-1-14,-1-2 1 0,4 1 0 13,1 3-2-13,2 0 5 14,-2 0-6-14,-4 0 1 13,-6 0 0-13,-3 4-2 14,-1 6 2-8,2 3 2-6,5-4 0 13,5 3 0-13,4-5 1 14,4 0 1-14,5-7 0 13,0 3-4-13,-5-1 4 14,-4-2-2-14,-4 0 0 14,-10 0-2-14,-1 0 2 0,-3 0 0 12,0-2 5-6,3-6-5-6,5 1 5 13,6 0-5-13,2-1 2 14,4 1-2-14,-4 4 0 14,-2 3-1-14,-8 0-1 13,-3 0 2-13,-3 0 0 14,-5 0 1-14,1 0 0 14,-3 3-2-9,3 0 2-5,0 1-1 14,-1 0 0-14,1-2 0 13,-1 5-1-13,1-5 2 14,2 5 0-14,2-2 3 14,0-2-8-14,-4 1 3 13,-5-2 1-13,-4 4 0 14,-3-4 0-9,-1 4-1-5,-1-2 1 0,-2-2 0 13,2 4 0-13,5-3 1 14,4 3 0 0,3-4-2-14,1 3 1 14,1 2-1-14,2-2 0 0,-2 1-1 13,-3 4 1-13,1 1 2 13,-5-2-2-7,0 1 2-6,-3 0-2 13,-3-2-2-13,-1 1 3 14,0 0 1 1,3-3 2-15,4 5-3 0,2-6 3 12,0 3-3-12,3-2 1 14,-1 0-1-14,-2 1 4 13,-2-4-8-7,0 1 8-6,2-4-4 14,-2 0 0-14,3 0 0 13,-1-2 1-13,0-6 1 14,-2-2-2-14,-2 4 1 13,-2-2-2-13,-4 3 1 14,2-2-1-14,1 2 1 14,3-4 0-9,0 1 0-5,0 2 2 0,-6 2-2 13,0 0 2-13,-1 1-4 13,0 0 4-13,2-1-2 14,3 2 1 1,0-1-1-15,-6 3 0 0,4-2 0 12,-5-3 0-12,-3 3 2 14,-3 0-1-8,-4 0 2-6,3 1-5 13,3 1 4-13,1-3-2 14,1 1 0-14,-3-2 0 13,-4 2 0-13,0 0 2 14,-2 0-2-14,-1 2 2 14,-1-2 0-14,-3-1-1 13,-2 3 1-7,0 0 2-6,0 0 0 13,0 0-1-13,0 0-3 0,0 0 6 13,0 0-6 2,0 0 10-15,0 0-8 0,0 0 1 12,0 0-2-12,0 0-1 14,0 0 0-14,0 0 1 14,0 0 4-9,0 0-5-5,0 0 7 14,0 0-6-14,0 0 3 13,0 0-3-13,0 0 0 14,0 0-1-14,0 0 0 14,0 0 0-14,0 0-2 13,0 0 0-13,0 0 4 14,0 0-3-9,0 0 3-5,0 0-4 14,0 0 1-14,0 0 1 14,0 0-2-14,0 0 0 13,0 0 2-13,0 0 0 14,0 0-3-14,0 0 4 13,0 0-2-13,0 0-10 0,0 0-4 20,0 0-39-20</inkml:trace>
    </iact:actionData>
  </iact:action>
  <iact:action type="add" startTime="96442">
    <iact:property name="dataType"/>
    <iact:actionData xml:id="d8">
      <inkml:trace xmlns:inkml="http://www.w3.org/2003/InkML" xml:id="stk8" contextRef="#ctx0" brushRef="#br0">18421 8402 7 0,'0'0'4'1,"0"0"1"13,0 0-4-13,0 0 0 14,9 0 0-14,0 0-1 13,0 0 1-7,0-2-1-6,2 0 3 14,0-1-2-14,5 3 3 13,-3-3-4-13,3 1 1 14,-3 2 0-14,0 0-1 13,1 0 1-13,-1 0 1 14,-2 0-2-14,1 0 0 0,1 2-3 19,-1 4 6-19,-2 0-5 0,1-3 4 13,1 4-2-13,-1-5 0 14,5-2 0-14,1 0 0 13,6 0 0-13,8 0 4 14,0-10-3-14,4-6 4 13,1 2-5-13,-3-2 2 14,6 3 1-8,-1 3-2-6,-1 1-1 13,-1 4 1-13,-7 4-1 14,-2 1-1-14,-3 0 0 14,1 0 2-14,0 1 0 13,-2 9 1-13,2 1-4 14,0 1 4-14,0-3-2 13,4 2 0-7,-3-5-2-6,0-2 2 14,1-2 0-14,0-2-3 13,2 0 6-13,0 0-4 14,0 0 2-14,-2 0-2 13,-4-2 2-13,-6-1-1 14,-1 2 0-14,-1 1-3 0,1 0 3 19,1 0 2-19,6 0-1 0,4 0 1 13,4 0-3-13,4 1 2 13,3-1-1-13,7 0 0 14,-1 0 0-14,4 0 5 14,-1 0-5-14,1 0 4 13,2 0-3-13,-2-2 0 14,-1-1 0-8,-7 1-2-6,-2-2 2 13,-2 1-1-13,2 2 0 14,2-2 0-14,5-1 2 13,3 1-1-13,0-1-1 14,0-1 2-14,-1 3-4 14,-7 2 3-14,3 0-2 13,-7 0 1-7,1 0 0-6,-1 0-1 13,-3 0 2-13,1 0-5 14,0 4 8-14,-1 1-7 14,3-3 3-14,1 1 0 0,3 0 0 12,1-2 2-12,1 2-2 14,3-2 0-14,-3-1 0 14,-2 0 0-9,0 3 0-5,-2-1 1 14,0 0-2-14,-1-2 2 13,2 0-2-13,1 2 1 14,-3-2 0-14,4 0-2 14,-1 0 4-14,-2 0-2 13,-1 0 2-13,0 3-4 14,-6-2 2-9,-2 3 0-5,-3 0-2 14,-4 1 2-14,1-2-1 14,4-1 1-14,0-2 1 13,2 0 1-13,2 0-1 14,-2 0 0-14,-3 0-2 14,-4 0 2-14,-5 0 0 0,-7 0-1 19,1 0 1-19,-1 0-3 13,3 0 4-13,1 0-2 0,3 0 3 13,5 0-5 2,5 0 4-15,0 0-1 0,6 0 1 12,3 0 2-12,-5-5-3 14,5 0-1-14,-3 1 4 13,-2 0-4-7,0 0 0-6,-2 2 3 14,5-2-5-14,4 1 3 13,4 2-1-13,3-2 0 14,4-1 1-14,0 4-1 13,-2-1 1-13,-5-1-2 14,-2 2 5-14,-4-2-7 14,-3-3 4-9,-2 3-2-5,-4 0 1 14,0-1 0-14,2-1 0 14,2 0 0-14,-2 0 0 13,2 0 1-13,1 4-1 0,-3-3 2 13,2 3-4 1,0 0 2-14,-2 0-1 0,2 0 1 20,-2 0 0-20,0 0-1 13,-2 0 3-13,0 0-2 0,-5 0 3 13,4 0-6-13,3 0 6 13,0 0-4-13,5 0 1 14,-1 0 0-14,4 0 0 14,0 0 0-14,1 0 0 13,0 0 0-7,-2 0 0-6,-5 0 2 14,5 0-3-14,-7 0 1 13,4 0 0-13,-2 0 0 14,0 0 0-14,1 0-3 13,-1 0 6-13,-2 0-2 14,0 0 1-14,-4 0-3 0,-4 0 2 19,0 0 2-19,-1 0-3 14,1 0 0-14,4 0 0 13,2 0 0-13,2 0 0 14,0-5 0-14,0 0 0 0,-4 1 0 13,2 3-4-13,0 1 5 13,2 0-1-13,2 0 0 20,0 0 3-20,2 0-6 14,3 0 6-14,-3 0-7 0,3-3 5 13,-1 3-2-13,-2 0 0 13,-1-1-1-13,2-2 2 14,-3 1 1-14,2 1-1 14,1-3 1-14,-1-1 0 13,-2 2 0-7,-2-3-2-6,0-1 5 13,-2 2-4-13,0-4 0 14,-3 1 5-14,3 2-2 14,-5-1-2-14,1-2 5 13,-2 1-3-13,0 0-2 14,-1 0 2-14,0-2-6 14,2-2 3-9,3 0 0-5,0 0 0 14,1 0 0-14,-2 2 0 13,-1 2 0-13,-3 1 0 0,1 0 2 13,-4-3-4-13,3 2 3 14,-3-2-1-14,-3 2 0 13,-1 2 1-13,-1-4-1 20,-1 2 0-20,-3-2-2 14,4 2 5-14,-5 0-6 0,1 0 4 13,1-4-2-13,3-2 1 13,3 2 0-13,1-1 1 14,1 6-1-14,-1-1 0 13,-3 1 0-13,-1 6-5 14,-6-1 4-8,-1 0 0-6,-5 2 0 13,0-2 1-13,2-2 2 14,-2-3 2-14,2 3-2 14,-2-1-1-14,2-4 3 13,-2 3-2-13,0-3-3 0,0-4 3 13,0-3-2-13,0-1 0 20,0-4 0-20,0-1 0 14,0 0 1-14,-4 2-1 13,-5 1 4-13,1-2-3 14,-4 3 2-14,1-2-2 0,-5 1 1 12,-1 0-2-12,-4 3 1 14,-3-2-1-14,0 2 0 20,-1 0-1-20,-2 0-1 14,5 2 4-14,-1-1 4 0,8 3-4 13,-1 3 4-13,5 0-2 13,0 1 2-13,-2 2-3 14,0 1 2-14,-1-2-4 13,-6 5 4-13,2-2-7 21,-5 0 6-21,2 3-8 0,-4-3 6 12,0-1-2-12,-1-2 0 14,-1 1 1-14,0-2-1 13,0 1 3-13,1 3-3 14,1-2 1-14,1 4 2 0,-1-2-2 13,2 4-1-13,0 0 3 20,-2 0-3-20,-2 0 0 13,-4 0 1-13,-2 0-3 0,-3 0 4 13,-2 0-3 2,0 2 4-15,0 0-6 0,-3 0 4 12,4-2-2-12,3 0 2 14,5 0-1-14,5 0 0 14,2 0 1-9,2 0-3 10,-3 0 4-15,2 5-4 0,0-2 3 12,-4 1-3-12,-4 1-1 14,-4-2 2-14,-5 2-1 14,-2-4-1-14,-2 1 2 13,0-2 2-13,1 0 3 14,8 0-3-9,1 0 0-5,3 0 0 14,8 0-2-14,0 0 1 14,3 0 0-14,5 0 0 13,-3 0 0-13,1 0-1 0,-3 0 2 13,-2 0-2-13,0 2 3 13,-5-2-4-13,3 0 2 14,0 0 0-8,0 4 0-6,1 2-1 13,-1 1 0-13,0 0 2 14,-3 2-2-14,1 3 4 14,1-3-6-14,4 1 2 13,-2 2-1-13,3 1 2 14,5 1-1-14,5 0 1 13,1-5-5-7,4 5 4 9,-1-1 2-15,1 2-4 0,1 2-1 12,0-3 3-12,2 0-1 14,-2-4 2-14,0-1 0 13,0-4 0-13,0-1-1 0,-3 4 2 13,-4 0 1-13,-2 2-1 20,-5 1-1-20,3 0 2 14,-2 1-4-14,-1-2 2 13,5 3 0-13,-1-6 0 14,3 1-1-14,5 0 1 14,0 0 0-14,4 2 0 0,-2-2-2 12,2 2 1-12,0 3-3 14,0 2 3-9,0 2 0-5,0-3-2 14,0 0 2-14,0-2 2 14,0 2-4-14,0 0 4 13,0 4-3-13,6 1 3 14,3 2-2-14,5 0-2 14,-1 2 2-14,7 0-1 13,4 2-8-7,5-4 9-6,7-2-3 13,4-3 2-13,0-4 2 14,1-1-2-14,1-2 2 14,5-1-1-14,3 0-1 13,6-1-1-13,5-2 2 0,1 2-4 13,-2-4 2-13,-2 1-1 14,-6-2 3-9,-4 1-7 10,-3-1 7-15,-1 3 0 13,2 2 1-13,-2-2 0 14,3 1 0-14,-3-2-1 0,3-4 2 13,0 3-2-13,-4-3 2 13,-4 0-2-13,-3 0 1 14,-3 0 0-9,3 0-1-5,0 0 1 14,4 0 2-14,2-5-1 14,3 0 3-14,3-3-3 13,0-1-1-13,-2 4 1 14,-1-5-1-14,-9 1 0 13,-5 1 1-13,-7-4-1 14,-3 2 2-8,-2-4 1-6,0 0-3 13,-4 0 5-13,3 0-4 14,0-4 4-14,2 2-4 13,-4 0 4-13,-1-1-2 0,-1 2 0 13,-8-4 0-13,1 2 0 14,-7-5 0-14,0 1-3 13,0-1 0-7,0 0-2-6,0 5 2 14,-7-2 1-14,1 4-1 13,1 1 6-13,-2 0-6 14,0 1 3 0,-1-1-1-14,1 0-2 0,-4-4-2 13,0 0 2-13,-3-5 2 14,-1 0 0-9,-1 0-2-5,1-2 0 14,-2 3 1-14,2 4-1 13,4 2 8-13,-2 0-6 14,0 2 1-14,-6 0-3 14,1 1 6-14,-1 1-4 0,-6-2-2 12,-4 3 0 3,-4-1-1-10,-10-2 0-5,-1 2 2 0,-6 0-2 13,-2 1 0 2,0 5 0-15,5 0 1 0,7 3 0 12,2 0 0 3,5-2-1-15,0 2-2 14,-6-1 6-14,-1 0-6 0,-6 4 4 12,-4 0-2-6,-1 0-2-6,2 0 1 13,0 0 1-13,0 0 1 14,4 0-1-14,-4 6 0 14,1 0-1 0,-4 1 2-14,-2-1-2 0,6 1 1 13,1 2 0-13,9-2 1 13,7 0 0-7,2-2-2-6,2 1 2 14,4 1-2-14,-1-2 4 13,4 1-2-13,-5 2 1 14,3 0-2-14,-7 7-2 14,-2-2 3-14,-3 5 0 13,-1-1 0-13,-3 2-1 0,0-2 3 19,-4 3-2-19,-6-2 3 14,4 1-4-14,2-2 3 0,6-3-2 13,12 1 0-13,6-4 1 13,7 4-1 2,-1 2-2-15,4 3 1 13,-1 4 2-13,3 0-4 0,0-2 5 13,6 0-4-7,0-1 0-6,0 0 2 13,0 0-2-13,0 0 2 14,0 2 0-14,0 0 1 13,6 4-5-13,2 1 8 14,3 4-8-14,3 0 5 14,1 0-2-14,3 2-1 13,2-4 2-7,0 0-1-6,3-2-4 14,1 1 1-14,5-4 4 13,7-3-3-13,4-1-2 14,5-1 4-14,3-4-7 13,2 4 2-13,0-2-7 14,6 0-9-14,0-1-3 0,8 2 16 19,3-5 8-19,12-3 2 14,3-4-2-14,3-5 3 0,-5 1-3 12,-6-3 1-12,-12 2-1 14,-7-2-3-14,-3 3-4 14,-5-3 5-14,2 2 3 13,0-2-1-13,-3 0 4 14,4 0-5-9,-5 0 4-5,-3-10-2 14,2-4 0-14,1-4 0 14,1-3-2-14,4-6 4 13,-1-1 2-13,-1 2-4 14,0 3 7-14,-4 2-5 14,-9 3 1-14,-2 2 2 13,-5-2 2-7,1-1 0-6,-5 4-3 13,1-3 3-13,-5 1-5 0,-2-1 9 13,0-2-4-13,-3 0-1 14,5-4-5-14,1 2 8 13,-4-3-8-13,3 4 0 14,-4-1 1-14,-7-2-1 13,-2-2 10-7,-5 1-10-6,-2-2 3 14,0 1-3-14,0 1 6 13,0-3-7-13,-7 0 3 14,-4 0 4-14,0 0-7 13,-2 2 4-13,1-3-4 14,1 3 0-14,-3 1-1 14,1 1 1-9,-5-2-1-5,-3 2 0 14,-8-2-3-14,-9-2 0 14,-5-1 4-14,-1 1-3 13,-6 5 0-13,1-1 6 14,5 4-6-14,-1 1 5 13,1 3-4-13,2 0 4 14,-3 0-2-14,0 0 0 5,-2-2 2-5,1-2 3 13,-1-2-1-13,-1 0-1 14,-4 2 0-14,0 0-6 13,-2 2 4-13,6 4-2 14,1 0 1-14,3 4 0 14,3 2 0-14,3 1 3 13,3 6 4-7,1 1-6-6,1 0-1 13,2 0 0-13,-10 6 0 14,1 4 0-14,-4 2 0 14,-8 1 0-14,3 3-1 13,-2 2 0-13,0-1 2 14,1 1-4-14,6-1 3 14,5 3-1-9,0 5-2-5,3-3 3 14,3 2-3-14,6 0 2 13,2-2 0-13,8-2 2 14,-3 3-2-14,2-1 3 0,-4 0-4 13,-3-1 1-13,1 1-1 13,-1 0 2-13,0 3 0 14,1-2 0-9,6 3 0-5,0 1 0 14,3-1 0-14,4-1 0 14,1 0-2-14,6 1 1 13,4 2 0-13,0 2 0 14,0 0-1-14,0 3 0 14,2-4 2-14,10 2-4 13,1-5 4-7,0 2-4-6,1-2 3 13,-1 0-3-13,3 0 4 14,-1-3-2-14,1 2-1 14,4-3 1-14,-2-2 2 13,2 0 0-13,3-1 1 14,-2-4-2-14,2 2-2 13,4-3 2-7,0-1 1-6,-1 1-1 14,3 1 1-14,-3 1 0 0,3-2-2 12,0 0 4 3,-2 2-2-15,4 0 2 0,1 4-4 12,1-5 2-12,8 2 0 14,3-3-1-14,7-1 0 14,5-8 0-9,0-3-2-5,-1-2 2 14,-3 0 2-14,-7 0-2 13,-5 0 2-13,-3 0-2 14,-1 0 1-14,0 0-1 14,2 0 1-14,4 0 0 13,1 0 0-13,1 0 0 14,0-4-3-9,-5-2 6-5,-4 2-6 14,1-4 3-14,-1 2 0 14,1 0 0-14,2-2 3 13,0-1-3-13,0-2 0 14,-1-1 0-14,0-2 1 14,-6-2 1-14,-4 2 0 0,-8 0 0 12,-1 1-1-6,-5-1 1 8,1 1 2-14,-3-1 3 0,0-1 1 13,1 1-2 2,-2-2 4-15,1 2-8 0,5-4 1 12,-3 0-3-12,1-2 0 14,-3-1 0-14,-5 2 1 14,4-3-1-9,-6 4-1-5,1 4 1 14,-3 0 1-14,0 2 0 13,-2-2 1-13,0-2-4 14,0 2 3-14,0 0-2 14,0 0 1-14,0-2 0 13,-7 0 1-13,1-1-1 14,-4-2 0-9,2-1 6-5,-3-1-11 14,-3 1 7-14,3 3-4 0,-2-4 4 13,-1 3-2 1,4-1 2-14,-2-1-1 14,1 3 3-14,2-1-4 0,5 4 0 12,-1 2 3-12,-2-2-3 14,1 4 0-8,-3-2-2-6,0 0 2 13,0 0 0-13,-4 0 0 14,-3-2 0-14,-1 1 2 13,-4 2 1-13,3 1-6 14,-3 2 4-14,0 0-1 14,-1 0 0-14,-3 2 0 13,1-2 0-7,-3-2 2-6,-2 0-1 14,2-2 0-14,-2-2 1 13,0 1-1-13,-4-1-2 14,-2 2 2-14,-2-1-1 13,-5 4 0-13,2-1-1 14,-3 3-1-14,-1-4 4 14,-1 3-4-9,1-2 5-5,0 2-5 14,1 2 3-14,5 0-1 0,3 0 0 12,-1 3 0-12,-2 0-1 14,2 1 2-14,1 2-3 14,-3 0 4-14,-1 0-4 13,-3 0 0-13,0 0 0 14,-3 6 1-9,1 8-1-5,1 3-2 14,3 0 2-14,-2 1 1 14,-3-2-8-14,-1 2 9 13,-6 0-11-13,1 2 3 14,2 0 0-14,4-1 6 14,8-1-3-14,6-1 0 13,10 4-2-7,15-1-4-6,6 0-9 13,0-2-47-13</inkml:trace>
    </iact:actionData>
  </iact:action>
  <iact:action type="add" startTime="143910">
    <iact:property name="dataType"/>
    <iact:actionData xml:id="d9">
      <inkml:trace xmlns:inkml="http://www.w3.org/2003/InkML" xml:id="stk9" contextRef="#ctx0" brushRef="#br0">10082 9414 7 0,'-7'-8'11'1,"1"2"-11"13,2 3 10-7,0-4-10-6,2 5 5 13,0-1-3-13,0 3 5 14,2-3-2-14,0 3-1 13,0-1 5-13,0 1-8 14,0 0 5-14,0 0-5 14,-2 0-1-14,2 0 1 13,0 0-2-7,0 0 1-6,0 0-1 14,0 0 1-14,0 0 0 13,0 0 4-13,0 0-4 0,0 0 4 13,0 0-2-13,0 0-4 13,0 0 1-13,0 0 0 14,0 0 1-14,0 0 0 14,0 0 0-9,0 0 0-5,0 0 3 14,14 0-3-14,1 0 6 13,7 1-3-13,3 2 0 14,-1-2-3-14,5 1 0 14,-2 0 1-14,6-2-1 13,1 0 3-13,4 0-2 14,2 0 5-9,2 0-4-5,3 0-4 14,1 0 4-14,4-5-2 14,1-6 4-14,0 2 2 13,0-2 0-13,1 5-5 14,2 0 9-14,-4 6-6 14,6 0 0-14,-2 0-3 13,0 0-1-7,2 0 0-6,-6 2 0 13,0 7-3-13,-2 1 1 0,-3-1 2 13,-3 1 0-13,3 0 0 14,-3-2 2 0,1-4-2-14,3 1 2 0,-4-5 0 13,6 0-1-13,-1 0 0 13,1 0 5-7,6 0-5-6,4-5 8 14,0-7-9-14,4 2 10 13,-1 0-7-13,-5 6 5 14,-2 1-8-14,2 3 2 13,2-2-2-13,3-1 0 14,-1 3-1-14,0-2 4 14,-2 0-7-9,0 2 8-5,-2 0-7 14,0 0 6-14,2 0-5 13,-3 0 2-13,-1 0 0 14,-7 0-2-14,-3 4 6 14,1 1-6-14,-1 0 7 0,6 2-7 12,2-3 3-12,9 1-2 14,2-1 2-9,4 0-1 10,-3 2 0-15,1 0 0 0,-5 2-2 13,-4 3 5-13,-3-4-4 13,-2 4 3-13,1-4-2 14,3 0 0-14,4-6 1 14,1-1 1-14,4 0-1 13,3 0 5-7,2 0-6-6,3-1 8 13,-3-8-7-13,-1 4-1 14,-5 1 1-14,-3 1-1 14,-2 3 0-14,-4 0-1 13,2 0 1-13,-6 0 0 14,0 0-3-14,-3 3 6 13,-1 1-3-7,-1-3 4-6,-1-1-4 14,6 0 1-14,-2 0-1 13,4 2 0-13,-1 0 1 14,-2 3-1-14,-2 2 4 13,-3 2-4-13,-1 1 2 0,3 1-4 13,4 0 3-13,-2-1-4 14,-3-3 3-9,0 0 0 10,2-3 0-15,-1-1 0 14,1-3 0-14,-3 0 2 0,2 0 2 12,-4 0 0-12,-4 0-3 14,-2 3-1-14,-3-1 1 13,-2 4-1-13,-2 2 1 14,0-2-3-8,2 1 6-6,3 0-3 13,3-3 2-13,4-1-6 14,1 0 4-14,0-1-1 13,-1 0 0-13,-3-2 0 14,-1 2 0-14,-1 0 2 14,-3-2-2-14,1 4 2 13,-6 0-2-7,1 0 4-6,-2 2-8 13,-2 0 8-13,0 0-4 14,-3-3 0-14,0 4 0 14,3 0 4-14,1-2-4 13,1-1 2-13,2 0 0 0,5-4-3 13,1 2 4-13,3-2-5 14,3 0 4-9,-2 0-2-5,-1 0 0 14,1 0 0-14,-2 0 2 13,-1 0-1-13,4 0 2 14,-2 0-2-14,-2-2-2 14,-1 2 1-14,-4 0-2 13,-2 0 2-13,-4 0-1 14,-5 0 0-9,0 0 2-5,-2 0-2 14,-1 0 6-14,4 0-6 14,-1 0 2-14,0-4 2 13,-2 0 0-13,-1-1 1 14,-1 0-1-14,7-4-1 13,-4 0 3-13,4-3-3 14,-3 1 4-8,-5 2-4-6,-1 1 2 0,-5 4-3 12,-3-1 1 3,-4 5-2-15,-2 0 3 0,0 0-2 12,0 0 1-12,0 0-1 14,0 0 0-14,0 0-2 14,0 0-3-14,0 0 4 13,0 0 0-7,0 0 0-6,0 0 0 14,0 0-2-14,0 0 1 13,0 0 2-13,0 0-2 14,0 0-3-14,0 0 2 13,0 0-6-13,0 0 2 14,0 5-5-14,5 7 1 14,4 4-9-9,0 0-42-5,2-5-24 14</inkml:trace>
    </iact:actionData>
  </iact:action>
  <iact:action type="add" startTime="148971">
    <iact:property name="dataType"/>
    <iact:actionData xml:id="d10">
      <inkml:trace xmlns:inkml="http://www.w3.org/2003/InkML" xml:id="stk10" contextRef="#ctx0" brushRef="#br0">10287 9529 7 0,'-8'0'9'15,"-2"0"10"-14,1 0-5 14,5 0 5-14,4 0-8 13,0 0-1-13,0 0-6 14,0 0-3-14,0 0 4 0,0 0-4 19,0 0-1-19,0 0 2 14,0 0-4-14,0 0 2 0,0 0 0 12,0 0 2-3,0 0 5-9,0 0 3 14,0 0-5-14,0 0 9 13,0 0-6-13,0 0-4 14,0 0-4-14,0 0-1 10,0 0-3-10,0 0 4 14,0 2 0-14,0-2 1 14,0 1-3-14,0-1 5 13,0 3 8-13,0-3-7 14,0 0 5-14,0 2-7 14,0-2 8-14,0 0-3 13,0 2 1-7,0 0-1-6,0 0-3 13,0-2 7-13,0 1-9 14,0-1-2-14,0 0 1 14,0 3-2-14,0-3-1 0,0 0-1 12,0 0 0-12,0 0 1 14,0 0 0-14,0 0 4 13,0 0-2-7,0 0 5-6,0 0-7 14,0 0 2-14,0 0 0 13,0 4 0-13,0 0 1 14,9 5-3-14,17 5 4 14,6-3-2-14,3 1 1 13,1-3-2-13,0-2 5 14,-3 0-6-9,-1 0 2 10,-3 1 0-15,0-2 0 0,-2 0 2 13,-2 2-6-13,0-2 8 13,0 0-6-13,0 0 7 14,-3-1-7-14,4-2 3 13,1 1-1-13,6-2 0 21,6-2 0-21,3 0 1 0,7 0 0 12,-2 0 3-12,0-9-1 14,-5 7-3-14,-5-3 0 13,-5 1 0-13,2 4 0 14,-3 0 0-14,-2 0 0 0,2 0 0 13,-3 0-2-13,3 0 4 13,4 0-2-7,0 0 4 9,3 0-6-15,-3 0 3 13,1 0-1-13,-3 0 0 14,2 0 0-14,-2 0-1 0,0-3 3 12,1-2-2-12,-1-1 6 14,2 2-12-14,1 0 9 14,0 0-6-9,6 4 3 10,0-2 0-15,8 2-1 0,4-2 1 12,-2 0-3-12,4-1 6 14,0 3-6-14,-2-7 7 14,-3 2-6-14,-2 0 3 13,2-4-1-13,-1 4 0 20,3-1 0-20,0 0 0 0,1 0 1 13,0 2 2-13,-2 2 0 14,0-1-6-14,0 3 5 13,-6 0-5-13,1 0 3 14,-3 0 0-14,1 0 0 0,0 0 0 13,2 0-3-13,1 5 6 13,4-3-2-7,4 0 3 8,0-2-6-14,-4 0 3 14,2 0-2-14,-5 0 1 14,0 0 0-14,-2-4-2 0,-5-1 6 12,1 0-6-12,-1-2 6 14,3 5-8-14,-3-1 5 14,3 1-2-9,-3 2 1-5,0 0 0 14,1 0-2-14,-1 0 2 13,-2 0-4-13,1 0 8 14,-4 0-4-14,-1 0 3 14,-5 0-6-14,0 0 5 13,-2 0-2-13,-2 0 0 14,0 0 0-14,0 0-2 4,0 2 6 11,2 3-5-15,4 0 5 14,3 2-8-14,3-4 5 13,6 1-2-13,0 0 1 14,4-4 0-14,-3 0 0 0,4 0 1 12,1 0-3-12,-2 0 4 14,4-2-1-8,5-2 3-6,3 2-6 13,-1-1 4 2,0 3-4-15,-2 0 2 0,0 0 0 12,-5 0-2-12,-1 0 6 14,-1 0-8-14,-2 0 9 14,2 0-9-14,3 0 5 13,0 0-2-7,-4 0 1-6,-3 0 0 13,0 0-1-13,-2 0 2 14,-3 0-3-14,1 0 4 14,1 0-3-14,-1 0 3 13,-1 0-4-13,0 0 3 14,1 3-1-14,-4-3 0 14,1 2 0-14,-1 0-3 4,-4 0 6 11,3-2-4-15,0 0 6 0,3 0-8 12,-2 0 5 3,-1 0-4-15,-3 0 2 14,-3 0 0-14,-1 0 0 0,-2 0 2 12,-2 0-4-12,-3 0 4 14,3 3-4-9,-2 4 6-5,4 1-8 14,2 0 4-14,3 1 0 14,-3-4 0-14,2 1 0 13,0-3-2-13,-4 2 6 14,-2-1-4-14,0 0 3 14,-4 0-3-14,-4 2 3 13,6-2-3-7,-3 4 0-6,3 1 0 13,4-4 0-13,-1 4 0 14,1-4-2-14,0 1 5 14,-4 0-6-14,2-2 5 13,-5 0-4-13,1 0 2 14,-2-1-1-14,-2 0 1 0,-4 1 0 12,-1-2-3-6,-1 3 7-6,1-2-5 14,1 1 7-14,-1 2-9 13,-1-3 3-13,-5-2 0 14,2 2 0-14,-6-2 0 13,0 1 0-13,-1-2 0 14,-3 0 0-14,0 0 0 14,0 0 1-9,0 0 2-5,0 0-4 14,0 0 3-14,0 0 0 14,0 0-2-14,0 0 1 13,0 0 5-13,2 0-5 14,-2 0 8-14,2 0-9 0,-2 0 3 12,2 0-2 3,-2 0-2-9,0 0-2-6,0 0 1 13,0 0-4-13,0 0-3 14,0 2 3-14,2-2-8 0,6 2-9 12,-2 0-43 3,3 3 0-15</inkml:trace>
    </iact:actionData>
  </iact:action>
  <iact:action type="add" startTime="181773">
    <iact:property name="dataType"/>
    <iact:actionData xml:id="d11">
      <inkml:trace xmlns:inkml="http://www.w3.org/2003/InkML" xml:id="stk11" contextRef="#ctx0" brushRef="#br0">18780 9133 3 0,'0'0'16'15,"0"0"-2"-14,0-2 15 14,0 2-21-14,0-5 5 13,0 3-1-13,0 0 13 14,-2-2-15-14,2 1 3 14,-2 3-4-9,2 0-3-5,0-1 4 14,0 1-10-14,0 0 4 0,0-3-1 12,0 3-5 3,0 0 6-15,0 0-8 0,0 0 8 13,0 0-4-13,0 0 4 13,0 0-4-13,0 0 7 14,0 0-4-8,0 0 4-6,-3 0-7 13,3-1 0-13,-2-1 3 14,2 2-2-14,0 0-1 14,0 0 0-14,0 0-1 13,0 0 3-13,0 0-3 14,0 0 4-14,-2 0-6 13,2 0 3-7,0 0-1-6,-2 0 2 14,2 0-1-14,0 0 0 13,0 0 0-13,0 0-1 14,0 0 2-14,0 0-2 14,-3 0 1-14,3 0 0 13,0 2-3-13,0 10 3 14,0 6 0-9,-2 8 0-5,0 4 4 14,0 0-3-14,2 0 5 0,0-4-4 13,0-1-2 1,0-4 3-14,0-3-5 0,0 1 4 13,0-7-2-13,0-4 0 13,0-5 0-13,0-1-2 14,0 0 4-9,0 0-4-5,-2 1 7 14,2-1-8-14,0-1 4 14,0-1-2-14,0 0 1 13,-2 0 0-13,2 0-2 14,0 0 4-14,0 2-2 14,0-2 4-14,0 0-8 13,0 0 4-7,0 0-2-6,0 0 0 14,0 0 1-14,0 0-3 13,0 0-2-13,0 0 5 14,0 0-1-14,0 0 2 13,0 0-11-13,13-3 11 0,16-10 1 13,14-5 3 2,9-8-3-15,13-4 0 4,7-6-2-4,3 2 4 14,1-2-5-14,-3 2 6 13,-8 4-8-13,-7-1 6 14,-4 5-4-14,-5 2 2 14,-7 2-1-14,-6 2-1 13,-5 4 2-13,-6 3 0 14,-7 2 1-9,-3 3-1-5,-3 2 4 14,-6 5-6-14,-4-2 5 14,-2 3-2-14,0 0-1 13,0 0 0-13,0 0 2 14,0 0-2-14,0 0 0 14,0 0 3-14,0 0-6 13,0 0 1-7,0 0-2-6,0 0 1 13,0 0 3-13,0 0 0 14,2 3 0-14,-2-2 0 0,3-1 0 13,-3 0 5 1,0 0-5-14,0 0 0 0,0 0 1 13,0 0 0-13,2 0 1 13,-2 0-2-7,0 0 0-6,0 0 1 14,0 0 2-14,0 0-1 13,0 0-3-13,0 0 2 14,0 0-2-14,0 0 1 13,0 0-1-13,0 0 0 14,0 0 1-14,0 0 0 14,0 0 0-9,0 0 0-5,0 0 2 14,0 0-3-14,0 0 2 13,0 0 0-13,0 0-1 14,0 0 0-14,0 0 0 14,0 0 1-14,0 0 1 13,0 0 0-13,0 0-3 14,0 0 2-9,0 0-1-5,0 0 0 14,0 0 1-14,0 0-1 14,0 0 0-14,0 0 0 0,0 0 1 12,0 0 0 3,0 0 2-15,0 0-4 0,0 0 3 13,0 0-3-13,0 0 1 13,0 0 0-7,0 0 0-6,0 0 1 13,0 0-1-13,0 0 2 14,0 0-3-14,0 0 1 14,0 0 0-14,0 0 0 13,0 0 0-13,0 0 0 14,0 0-1-14,0 0 1 14,0 0 0-9,0 0 0-5,0 0 4 14,0 0-7-14,0 0 3 13,0 0 0-13,0 0 0 14,0 0 0-14,0 0-1 14,0 0 2-14,0 0 0 0,0 0 2 12,0 0-2 3,0 0 0-10,0 0 1-5,0 0-2 14,0 0 2-14,0 0-2 14,0 0 0-14,0 0-2 0,0 0 4 12,0 0-4-12,0 0-1 14,0 0 2-14,0 0-6 14,0 0 2-14,0 0-5 13,0 0-4-7,0 0-15-6,0 11-50 13</inkml:trace>
    </iact:actionData>
  </iact:action>
  <iact:action type="add" startTime="186880">
    <iact:property name="dataType"/>
    <iact:actionData xml:id="d12">
      <inkml:trace xmlns:inkml="http://www.w3.org/2003/InkML" xml:id="stk12" contextRef="#ctx0" brushRef="#br0">5831 11027 6 0,'0'0'3'1,"0"0"6"13,0 0-9-13,0 0 5 14,0 0-3-14,0 0-2 13,0 0 3-13,0 0-1 14,0 0 1-14,0 0-3 14,0 0 8-9,0 0-4-5,0 0 14 0,0 0-5 13,0 0 7 1,-2 0-5-14,-3-2-8 0,-1-8-5 13,2 1 1-13,-4 0-3 14,4 1 2-14,2 0-2 13,-3-1 1-13,1-1 0 14,0 3 0-9,-2-2-1-5,4 3 2 14,2 1 0-14,-2 2-1 14,2 3 0-14,-2 0 8 13,0 0-7-13,2 0 10 14,0 0-12-14,0 0 1 14,0 0 0-14,0 0-2 13,0 0 2-7,0 0-1-6,0 0 4 14,0 0-2-14,0 0 4 13,-2 0-5-13,2 0 0 14,0 0 1-14,0 0-2 13,0 0 2-13,-2 0-1 14,2 0-1-14,0 0 0 0,0 0-5 19,0 0 11-19,0 0-12 0,0 0 8 13,0 0-4-13,0 0 0 13,0 0 2-13,0 0-1 14,0 0 0-14,0 0 0 14,0 0 2-14,0 0-5 13,0 0 2-13,0 0 1 14,0 0-4-8,0 0 5-6,0 0-5 13,0 0 4-13,0 0 0 14,12 0 1-14,7 0 0 13,3 0 1-13,5 0 1 14,-3 0 1-14,1 0-4 14,1 0 2-14,3 0-2 13,0 0 1-7,5 0 0-6,-3-4-2 14,2 2 5-14,-2 1-4 13,3-2 3-13,2 2-4 14,-2-2 3-14,3 2-2 13,1 1 1-13,7 0-2 14,-1 0 2-14,8 0 0 14,4 0-2-14,-4 0 4 4,2 0-4-4,-4 8 6 14,-6-1-8-14,-1 0 5 13,-4-2-1-13,1-1 0 14,5-2 0-14,-1 1-1 14,2-3 3-14,0 0-3 13,-1 0 4-13,-3 0-6 14,-4 0 6-9,0-5-6-5,0 3 4 14,-3 2-1-14,5 0 0 14,1 0 0-14,-3 0-3 13,-3 0 6-13,1 0-5 14,2 0 6-14,2 0-6 14,2 0 4-14,7 0-4 13,5 0 2-7,1 0 0-6,5-6-1 13,-2-4 4-13,0-2-6 14,-2-2 6-14,-4 2-6 14,-4 0 3-14,-3 4-1 0,-7 0 1 12,0 4 0 3,-5 2 0-15,3 2 0 0,2 0-2 12,-2 0 4-6,3 0-3-6,4 0 2 14,2 0-2-14,0 0 2 13,-1 0-2-13,-7 0 0 14,-2 0 1-14,-9 0-2 13,-2 0 5-13,-5 0-6 14,-4 0 6-14,1 0-6 14,-3 2 3-9,1 2-1-5,-1-3 1 14,3 5 0-14,5-6 0 14,2 0 0-14,4 0 1 13,-1 0 1-13,1 0-2 14,0 0 2-14,-2 0-4 13,-4 0 4-13,2 0-3 14,-3 0 1-8,0 0 0-6,-4 0-1 13,-1 0 2-13,1 0-2 0,-1 0 4 13,1 6-6-13,-1-1 4 13,-1 1-1 2,1 3 0-15,4-2 0 0,1 1 0 13,2 2 0-13,-2-2 1 13,0 1 0-7,0-2-2-6,-2 0 3 13,2-3-4-13,0 1 2 14,0-3 0-14,1 1 0 14,-2-2 0-14,1 2-2 13,-4-2 4-13,-3-1-2 14,0 0 4-14,-1 0-8 14,-1 0 6-9,7 0-3-5,-1 0 2 14,6 0 1-14,0 0-2 13,-2 0-2-13,8 0 1 14,-4 0 2-14,-3-4-1 14,-4-2 3-14,-7 4-6 13,-6 0 6-13,-3 1-3 0,2 1 0 13,-2 0 0-8,-2 0-3-5,0 0 7 14,0 0-2-14,0 0 1 14,0 0-3-14,0 0 1 13,0 0-2-13,0 0-1 14,0 0 2-14,0 0-1 14,0 0-2-14,0 0 2 13,0 0 2-7,0 0-1-6,0 0 2 13,0 0-3-13,0 0 2 14,0 0 1-14,0 0 0 14,0 0-2-14,0 0 6 13,-4 0-5-13,-9 0-2 14,-1 0 3-14,-1 0-4 13,-5 0-1-7,1 0 1-6,0 0-1 14,-1 0 2-14,-1 0-1 13,0 0-10-13,-6 5 7 14,-2 4 1-14,0-4 2 13,0 0 0-13,2 0-2 0,-4-5 6 13,2 3-2-13,0-3 0 14,6 0 2-9,2 0-1-5,0 0 0 14,1 0 2-14,0 0-1 14,-4 0-3-14,-1 0 3 13,0 0-3-13,-4 0 2 14,-2 0-1-14,-2 0 1 13,-1 0-1-13,-1 0 5 14,-3 0-5-8,-3 0 4-6,-1 4-1 13,0 2-3-13,2 1 0 14,-4 2 3-14,3-3-3 13,3-4 1-13,0-2 5 14,1 0-4-14,-4 0 5 14,-3 0-2-14,-6 0-9 13,2-6 6-7,1 0-2-6,1 1 0 13,3 3 0-13,3 1-2 0,0-1 4 13,-1 2-2-13,8 0 0 14,-5 0 2-14,3 0 0 13,-4 0-4-13,-3 0 3 14,0 0-1-14,-1 0 0 14,3 0 0-9,-2 0-1-5,2 0 2 14,-2 0 0-14,-8 0 3 13,4 0-8-13,-6 0 4 14,1 0 0-14,0 0 0 14,4 0 0-14,1 0 0 13,1 0 0-13,5 0 0 14,-3-2 0-9,3-3 0-5,2 0 2 14,-2 1-4-14,-2-2 2 14,0 2-1-14,-4 0 1 13,-2 0 0-13,3 4-5 14,-1 0 10-14,1 0-6 13,5 0 5-13,-5 0-8 14,1 0 5-8,-2 0-2-6,2 0 1 0,5 0 0 12,0 0 0-12,10 1 0 14,3-1 1-14,6 0-1 14,-3 0 0-14,-2 0 3 13,-2 0-6-13,2 0 3 14,-4 0 0-14,-3 0 0 13,3 0 0-7,0 0-3-6,5 0 6 14,-1 0 0-14,0 0 0 13,4 0-5-13,-2 0 3 14,-2 0-1-14,3 0 1 13,-1 0 0-13,2 0-1 14,-2 0 0-14,1 0-1 14,4 0 2-9,4 0-1-5,8 0 3 14,2 0-6-14,4 0 3 14,0 0-6-14,0 0-4 13,2 0-1-13,18 0 9 14,11 0 2-14,3 0-5 13,8 0 4-13,1 0 1 14,-4 0-3-8,1 0 2-6,-2 0 1 13,0 0 0-13,2 0 0 14,0 0 1-14,5 0-2 0,-3 0 4 12,1 0-6-12,3 0 3 14,2 0 0-14,2 0-1 14,2 0 1-14,6 0 0 13,0-6-1-7,6-1-2-6,3-4 6 13,5-1-4-13,1 1 3 14,-2-1-4-14,1 2 2 14,-3 1 0-14,2 1-3 13,5 0 3-13,-3-1 0 14,6 2 0-14,-2 0-1 14,8-2 2-9,2 3-2-5,-2 0 0 14,0-2 0-14,-7 4-2 13,-4-2 3-13,-3 1-4 0,-5 3-2 13,3 2 5-13,1 0-2 14,-1 0 0-14,0 0-1 13,-5 0 4-13,-1 0-6 20,-8 0 5-20,-3 0-3 0,-3 0 4 13,-2 0-1-13,-2 0 2 14,1-5-4-14,-3 1 3 13,-3 1-4-13,-7 3-10 14,-4 0 10-14,0 0-2 14,-6 0 6-14,3 0-2 13,3 0 2-7,0 5-1-6,2 2 4 13,3 2-3-13,2-1 3 14,-1-2-4-14,5 0 1 14,-2 0 0-14,5-4-2 13,-4 0 1-13,-1-2 1 0,-1 0 0 13,-4 0 3-13,-4 0 0 20,-5 0-5-20,-4 0 4 0,-6 0-4 13,-5 2 3-13,-5 0-2 13,-2 1 1-13,0-3 0 14,0 3-1-14,1 1 3 14,1-2 2-14,1 1-2 13,0-2-3-13,-1 0 1 14,0 2 0-9,-4 0-1-5,2-3 1 14,-2 0 0-14,0 0 1 14,0 0 1-14,0 1-1 13,0-1 5-13,0 0-5 14,0 0 5-14,0 0-3 13,0 0-3-13,0 0 0 14,0 0 1-8,0 0-2-6,0 0 3 13,0 0-1-13,0 0 2 14,0 0-3-14,0 0 0 0,0 0 2 12,0 2 0-12,0-2 3 14,0 0 6-14,0 0-9 14,0 0 12-14,0 0-11 13,0 0 8-7,0 0-10-6,0 0 2 14,0 0-3-14,0 0 3 13,0 0-3-13,0 0 0 14,0 0-4-14,0 0 5 13,0 0-4-13,0 0-4 14,0 0 5-14,0 0-6 14,0 0 1-9,0 0 0-5,0 0-4 14,0 0 5-14,0 0-15 13,0 0-10-13</inkml:trace>
    </iact:actionData>
  </iact:action>
  <iact:action type="add" startTime="194432">
    <iact:property name="dataType"/>
    <iact:actionData xml:id="d13">
      <inkml:trace xmlns:inkml="http://www.w3.org/2003/InkML" xml:id="stk13" contextRef="#ctx0" brushRef="#br0">13392 9641 0 0,'0'0'14'1,"0"2"1"13,0-2-3-13,0 0 8 14,0 2-7-14,0-2 12 0,0 0-3 19,0 0 1-19,-6 0-11 14,-10 0-8-14,-2 0-1 0,-6 0-1 12,-5 0 1-12,-9 0 0 14,-9 0-6-14,-6-4 3 13,-3-1 0-13,0 5-2 14,2-3 2-14,1 3-1 20,-2 0 1-20,-3 0-2 0,-3 0 4 13,1 0-4-13,-4 0 5 14,0 0-4-14,0 0 1 13,-3 0 0-13,-4 0 0 14,-3 0 0-14,-1 0-2 13,-6 0 4-13,-2 0 1 14,0 8-2-8,-2 8-2-6,0 4 2 13,0 4-2-13,1 1 1 14,1-2 0-14,0 2 0 13,6-3 1-13,5-3-2 0,10-1 2 13,8 0-2 2,10-1 3-15,6-4-4 0,9-1 3 19,2-1-1-19,5-1 0 14,3 0 0-14,4-2-1 0,-1-1 3 12,1 2-3-12,-3 1 3 14,1 2-4-14,-6 3 2 13,-6 4-1-13,0 5 1 14,-7 4 0-14,-3 5 0 14,-2 2 1-9,-1 0-1-5,4-5 0 14,5-4 1-14,8-5 1 13,7-3-4-13,7 1 1 14,5 2-2-14,6 4 2 14,0 5-2-14,0 0 1 13,0-2 4-13,6 2-7 14,9-3 3-9,1-2 0-5,2-1-1 14,0 0 3-14,2 0 0 14,2 0-1-14,-2 1 1 13,1 1 0-13,0 0 1 0,2 6-1 13,1 0 1-13,3 6 1 14,2 0-2-14,3-1 0 20,-1 1 0-20,0-5 0 0,7 0-1 12,1-5 0-12,4-5 2 14,9 0-6-14,-4-10 5 14,6 1-2-14,4-6 3 13,0-1-2-13,2-2 2 14,1-5 0-14,1 3-1 14,5-3 3-9,-1 0-1-5,11 0-2 14,2-3 0-14,8-4 1 13,5-3-3-13,1 2 3 14,-4 4-1-14,-2 1 0 14,-4 3-1-14,-5 0-1 13,0 0 4-13,-3 0-6 14,0 9 8-9,-7-3-8-5,-1-1 6 14,-7 2-4-14,-2-2 4 14,3-2-2-14,5 1 0 0,6-2 0 12,-1 0 0-12,5-2 2 14,-2 0-4-14,-1 0 4 14,-1 0-4-14,1 0 3 20,1-8-2-20,-3-2 1 13,0-4 0-13,-3 1-3 0,-6 4 6 13,-4-1-5-13,-3 0 6 14,-10 2-8-14,-7 0 2 13,-9 2 0-13,-7-1-1 14,-9-1 3-14,-3 1 0 13,-6-4 0-7,0 0 6-6,1-6-5 14,-1 1 2-14,0-1-1 13,-1-5-3-13,1-1 2 14,-1-3-2-14,-1 0 1 13,2-1 0-13,-1 4 4 0,-3-3-4 13,0 0 5-13,0 0-2 20,0-1-4-20,0 0 4 14,0 1-3-14,0-3 0 14,-7 2 1-14,-9 0-1 0,1-1 2 12,-8 3 2-12,1-1-3 14,-5-3 4-14,0 0-2 13,0 2 0-13,4 3-3 21,0 4 2-21,0 1 0 13,4 2-2-13,-4-1 0 0,3 2 3 13,-2-3-2-13,0 0 2 13,4 0-6-13,-1 4 6 14,2-1-2-14,-1 2 1 14,-1-2 1-14,-2 1-3 13,-1 1 1-7,0-1-1-6,-1 4 2 13,1 1-3-13,-1 2 3 14,2 0-2-14,0 2 0 14,-1 0 3-14,2 0-2 13,2-2 0-13,2 2-1 0,1-2 2 13,4 2 2-13,-3 0-2 14,1-2-2-9,2-1 3-5,0 2-3 14,-2-1 0-14,-1-1 0 13,1 4 0-13,-1-1 2 14,-1 2-2-14,1-1 4 14,-3 0-8-14,1 1 6 13,-5-1-4-13,2 2 3 14,-1-1-1-9,-5-1 0 10,3 2 1-15,-5 1-1 0,-2-2 2 13,5 1-1-13,-5 3 2 13,0 0-6-13,2 0 2 14,-2 0 1-14,2 0 0 14,0 0 0-14,3 0 0 13,2-1 1-7,-1-3 2-6,1 1 0 13,4 2-6-13,0 1 5 14,3-2-4-14,1 2 2 14,1 0 0-14,5-2 0 13,0 2 0-13,2-2-2 0,-1 2 4 13,3-3-2-13,-1 1 6 13,0 2-12-7,3-2 9-6,2 1-3 14,0-1 0-14,-2 2 0 13,2-2 4-13,0 2-2 14,-2 0 3-14,2 0-3 14,0 0-1-14,0 0 1 13,0 0-4-13,-2 0 3 14,2 0-1-9,0 0 0-5,0 0 0 14,0 0-1-14,0 0 3 14,0 0 4-14,0-2-5 13,0-1 6-13,-5-1-6 14,-1-1 2-14,-1-2-3 0,0 4 0 12,3-1-1-12,-3-3 3 21,1 1-2-21,-1 3 5 13,0-2-10-13,0-1 6 0,3 5-2 13,0-1-1 1,1-1 2-14,1 3-3 0,2 0-7 13,0 0-4-13,0 0-27 14,9 0-34-14</inkml:trace>
    </iact:actionData>
  </iact:action>
  <iact:action type="add" startTime="215545">
    <iact:property name="dataType"/>
    <iact:actionData xml:id="d14">
      <inkml:trace xmlns:inkml="http://www.w3.org/2003/InkML" xml:id="stk14" contextRef="#ctx0" brushRef="#br0">10806 10912 24 0,'-6'0'0'1,"6"0"-2"13,-2 0 2-13,2 0 0 14,0 0 4-9,-2 0-1-5,2 0 4 14,-2 0-5-14,2 0 20 14,0 0-7-14,0 0 3 13,0 0-10-13,0 0-5 14,0 0-3-14,0 0-3 13,0 0 2-13,0 2 2 14,0-2-2-8,-4 0-4-6,2 0 4 13,0 0-5-13,2 3 5 0,0-3-1 13,0 1 2-13,0-1 2 13,0 0-1-13,0 0 5 14,0 0-4-14,0 0-3 14,0 0 1-14,0 0-1 13,0 3-1-7,2 1 2-6,8 1 0 13,1 4 1-13,3-4 0 14,1 4 0-14,5-2 4 14,2 1-5-14,0 0 1 13,3 1-1-13,2-1 0 14,0 0 0-14,2-1 3 14,2 2-2-9,4-3 1-5,5-2 0 14,10-2 3-14,5-2-5 13,14 0 4-13,12 0-3 14,5-12 5-14,1-2-3 14,2-3-1-14,-4-1 0 13,7 0 3-13,-1 3-2 0,0-2 0 13,-1 8 0-8,-6 0-3 10,-4 8 0-15,3 1 0 14,-3 0 0-14,3 0 1 13,3 0-4-13,3 0 6 14,3 0-4-14,-1 0 5 0,5-7-7 13,3-3 5-13,3-1-2 13,-2-2 0-7,-3 3 1-6,-11 1 0 13,-6 4 1-13,1 3 5 14,-1 2-7-14,2 0 5 14,5 0-2-14,3 0-5 13,-5 8 2-13,2 3-1 14,-3-2 1-14,-2 2-2 13,1-4-1-7,-3 0 6-6,-2 0-8 14,-3-2 9-14,4-3-7 13,-6-1 3-13,5 1 0 0,5 2 1 13,4-1-1 2,3 0 0-15,-7 2 3 0,0 3-4 12,-7-3 4-12,0 1-6 14,0 1 6-9,4 0-5-5,0 5 2 14,3-2 0-14,-6 4 0 14,2 1 0 0,-2-1-4-14,-2 0 8 14,-2-2-5-14,1-1 4 0,-3 1-6 12,0-1 6-12,-1-1-5 14,-2 1 2-8,3-6 0-6,4-3-1 13,11 0 4-13,7-2-2 14,2 0 2-14,0 0-6 13,-8-8 7-13,0 1-5 14,-3 2 1-14,4-2 0 14,1 4 0-14,-4 1 0 13,-6 2-4-7,2 0 8-6,-3 0-5 13,0 0 2-13,0 0-2 14,3 0 1-14,-2 0 0 0,-2 0 0 13,-4-4 1 1,-6-1-2-14,-3 0 3 0,2 3-1 13,-2 0 3-13,3-1-4 14,2 2 3-9,-1 1-4-5,2 0 2 14,-3 0-1-14,-5 0 0 13,-1 0-1-13,1 0-3 14,-4 1 8 1,4 8-6-15,3-1 5 0,1-2-6 12,4 0 5-12,-1-2-2 14,-2 0 0-9,-1-3 0-5,4-1 0 14,-3 3 2-14,-3-3 2 14,1 0-2-14,0 0 1 13,-3 0-1-13,-2 0-2 14,-2 0 1-14,-4 0-1 14,0 0 0-14,-2 0 3 13,4 3-5-7,-2-2 5-6,0 3-3 13,-4-2 3-13,-5 0-6 14,-7 3 3-14,-15-2 0 0,-3-1 0 13,-5 0 0 1,-6 0-1-14,-2 1 2 0,-5-3 3 13,-2 0-4-13,0 0 8 13,0 0-6-7,0 0 5-6,0 0-2 14,0 0 2-14,0 0-4 13,0 0-1-13,0 3 2 14,0-3-3-14,0 0 2 14,0 0 0-14,0 0-5 13,0 0 4-13,0 0-3 14,0 0 1-9,0 0 0-5,0 0 0 14,0 2 2-14,0-2 1 14,0 0-1-14,0 0 1 0,0 0-1 12,0 0-2 3,0 0 0-15,0 0 3 0,0 0-3 12,0 0 0-12,2 0 0 14,1 0 2-8,-1 0-1-6,2 0 2 13,5-8-6-13,5-12 2 14,5-4-1-14,4 0-1 13,-3 2-1-13,-3 4 4 14,2 4 0-14,-9 2-1 14,2 3 4-14,-5 1-6 13,-1 2 3-7,-2 2-1-6,-2 3 1 14,1 1-1-14,-3 0 0 13,0 0 1-13,0 0 1 14,0 0-1-14,0 0 0 13,0 0 0-13,0 0-3 14,0 0 2-14,0 0 0 0,2 0 0 19,3-2-1-19,8-3-4 0,7-1-8 13,7-8-16 1,-1-4-103-14</inkml:trace>
    </iact:actionData>
  </iact:action>
  <iact:action type="add" startTime="217541">
    <iact:property name="dataType"/>
    <iact:actionData xml:id="d15">
      <inkml:trace xmlns:inkml="http://www.w3.org/2003/InkML" xml:id="stk15" contextRef="#ctx0" brushRef="#br0">20519 10856 5 0,'-16'0'62'15,"7"0"-62"-14,7 0 2 14,2 2-2-14,0-2-3 0,0 5-11 19,0-3 4-19,14 5 10 0,5-2 1 13,10-5 20-13,5 0-9 13,7 0 8-13,1-3-7 14,4-11-1-14,3-4-7 13,-2 2-1-13,-5 2-1 14,-4 4-2-14,-9 4 2 20,-11 3-2-20,-5 3-2 0,-6 0-4 13,-2 0 5-13,-5 0-7 13,0 0 6-13,0 0 0 14,0 0 2-14,0 0 7 14,0 0-4-14,0 0 6 13,0 0-9-13,0 0 1 14,0 12-2-9,0 5-2-5,0 15 2 14,0 6 3-14,-5 2-2 14,-2 0 0-14,-3-4 0 13,1 0 2-13,-3-2-3 14,1 1 3-14,-3-5-3 14,4-5 1-14,3-4-2 0,3-7 1 19,0-6 0-19,4-5-1 0,0-2 2 12,0-1-5-12,0 0 2 14,0 0 1-14,0 0-8 14,0 2 4-14,8 0-5 13,7 2-11-13,-1-1-11 14</inkml:trace>
    </iact:actionData>
  </iact:action>
  <iact:action type="add" startTime="235157">
    <iact:property name="dataType"/>
    <iact:actionData xml:id="d16">
      <inkml:trace xmlns:inkml="http://www.w3.org/2003/InkML" xml:id="stk16" contextRef="#ctx0" brushRef="#br0">22959 11163 6 0,'0'0'8'1,"0"2"4"0,0 1-2 12,0-3 8-12,0 3-8 14,0-1-1-14,0-2-7 13,0 2-2-13,0 0 0 14,0-2 0-14,0 0 1 14,0 0 2-9,0 3-1-5,0-3-2 14,0 0 4-14,0 0-2 13,0 0 3-13,0 0-1 14,0 0 0-14,0 0 3 14,0 0 0-14,0 0 13 13,0 0-7-13,-2 0 5 14,2 0-12-8,-4 0 2-6,0 0-8 13,-5 0 2-13,-3 0-4 14,1-7 4-14,-5-1-8 0,-3 0 10 12,-6-4-8 3,-4 0 4-15,-4 1 0 0,-5-1 0 13,-5 1 0 1,1-1 0-8,-1 1 0-6,1 2-2 0,0-1 6 12,-5 0-6-12,1 0 5 14,-8 0-6-14,-6 0 3 14,-7-1 0-14,-7 2-3 13,-1-2 3-13,-1 1 3 14,2 2-3-14,2 0 8 14,-1 3-5-9,-2-2-3-5,-3 2 3 14,-3 2-3-14,1 2 1 13,0-2 0-13,-3 3-1 14,6 0 1-14,-6 0-1 14,2 0 0-14,4 0 0 13,-2 0 2-13,4 0-4 14,1 0 2-9,5 7 0-5,0 0 0 14,3 1 2-14,-4 2-2 14,1-2 2-14,4 2 0 13,3 1 2-13,4-2-4 14,6 2 3-14,2 1-3 14,5 2 2-14,3 0 0 0,-1 0-1 19,5 2 1-19,3 2 2 13,1-1-3-13,5 3-2 14,2-1 1-14,3 2-1 0,-1 2 0 13,-2 1 1-13,6 0-2 13,-2 0 2-13,5-1-3 14,3 0 8-14,4 0-7 13,3-1 5-7,4-2-6 9,2-1 3-15,2 4-1 0,0 1 1 12,0 2 0-12,0 5-1 14,11 4 2-14,3 1-1 13,1 6 1-13,1 1-1 14,1 0 3-14,1 3-6 0,1-1 3 19,0-3 0-19,4-4 0 14,1-4 0-14,5-5-3 13,0 3 8-13,5-7-7 14,-1 1 6-14,-2-5-5 14,0 0 1-14,-2 2 0 0,3-3 0 12,-1 1 1-12,4 6-3 20,3-3 5-20,5 4-4 0,5 0 5 13,2-2-8 2,3 1 6-15,1-4-2 0,1-2 0 12,-1-2 0-12,0-1 0 14,-3 0 0-14,2 0 0 14,-2 1 4-14,1 0-3 13,2 0 1-7,-4-1-4-6,4-2 2 13,-2-1-1-13,-4 2 1 14,4-3 0-14,-5-2-2 14,-1 2 4-14,1-3-1 13,0 1 1-13,4 2 0 14,7-2-1-14,3-3-2 0,1-1-1 19,5-2 2-19,-1-4 0 0,4-2 0 13,-1 0-3 1,2 0 6-14,3-2-4 14,6-10 5-14,2-2-7 14,3 0 5-14,-5-2-4 0,-2 3 2 12,-9-2 0-12,0 2 0 14,-3-2 3-9,-2 0-6-5,1 0 9 14,-3-3-10 1,-4 0 6-15,-10-3-2 0,-2-1 0 12,-7-2 0-12,-3-2 0 14,-5-2 2-14,-2-2 0 13,-4-2-1-13,-5-2 7 14,-5 5-7-8,-3-1 6-6,-6 5-4 13,-1 0 0-13,-3 3-1 14,0 0 0-14,0 0-4 13,3 1 8-13,-2-4-10 14,-3 1 5-14,0-2-2 14,0-3 1-14,0-3-2 0,0-1 2 12,0-1 0-6,-8-1 0-6,0-1 0 14,-3 4 0-14,1 1 2 13,-1-2 2 2,1 3-3-15,-4 0-1 13,3 2 3-13,-1 1-3 14,1 4 0-14,1 3 0 0,-4 2-1 13,1 2 2-8,-3 2-4-5,-2 0 7 14,-2 0-8-14,-3-2 1 13,0 1 3-13,-2 0 0 14,-2-1 2-14,2 1-2 14,-1 0 0-14,-1 0 3 13,2 4-3-13,1-2 1 14,-3 1 3-9,3 1-8-5,-1-1 6 14,2 0-3-14,2 0 1 14,0-1 0-14,1 4 1 0,1-3 0 12,0 1 2 3,2 3-1-15,-1-2-2 0,2 0 1 13,1 3-1 1,1 0 1-14,1 2 1 5,4-2-2-5,0 3 1 13,4 2 0-13,3 0 1 14,0 2-4-14,2 0 3 14,-4 0-2-14,2 0-4 13,-1 0 4-13,-1-2-5 14,2 2 0-14,0 0-2 14,2 0-13-9,-2 0-5-5,2 0-24 14,-4 0-13-14,0 4-29 13</inkml:trace>
    </iact:actionData>
  </iact:action>
  <iact:action type="add" startTime="237761">
    <iact:property name="dataType"/>
    <iact:actionData xml:id="d17">
      <inkml:trace xmlns:inkml="http://www.w3.org/2003/InkML" xml:id="stk17" contextRef="#ctx0" brushRef="#br0">28172 11568 45 0,'-19'0'50'15,"11"0"-50"-14,6-16 0 14,2 7 12-14,-3-2-10 13,1 1 1-13,-2-1-3 14,-3 2 0-14,0-5 1 0,-2 2 4 13,-1 0 9 1,-2-1 3-14,3 4 16 5,1 1-29-5,-2 0 2 14,1 0-6-14,-4 0 0 13,-3-2 0-13,-6 2-3 14,-2-3 0-14,-7 3 3 13,-3 0-1-13,-6 3 2 14,-7-5 1-14,-2 2 0 14,-9-1-3-9,-4-3 2-5,-5 2-1 14,0 0 1-14,-3 1-1 13,6-4 4-13,-1 3-3 14,-3 1 2-14,-7 0 1 14,-2 1-8-14,-8 4 8 13,-4 0-6-13,0 0 3 14,-5-1-1-9,3 5 0-5,-1 0 0 14,-1 0-1-14,-1 0 2 0,1 0-1 13,3 0 2 1,-1 0-3-14,4 0 2 0,-2 9-1 13,2-1 1-13,5 2-1 14,6 4 0-14,2 0 5 13,9 5-6-7,5-1 3-6,5 1-4 13,1-1 2-13,3 5-1 14,2-3 0-14,4 0 1 14,5 1-2-14,-1 4 5 13,6-1-4-13,4-1 3 14,4 0-4-14,5-2 4 13,4 0-4-7,5-1 2-6,1 5 0 14,6 1-2-14,2 0 2 13,1 9-3-13,3 0 6 14,0 2-4-14,0 4 4 13,0-2-6-13,0 5 3 14,5-7 0-14,3 3 0 14,2-4 0-9,5 1-1-5,3 1 2 14,0-4-6-14,6 2 7 0,1-2-5 13,2-2 6-13,6 0-5 13,5-2 4-13,2-2-2 14,5-2 0-14,-3-2 1 13,3 3-1-13,-3-4 2 14,1 3-1-8,1 1 3-6,7-4-5 13,0 1 2-13,3 1-1 14,2-2 0-14,2 0 0 13,4-3-2-13,0 0 5 14,1 0-3-14,-1-1 2 14,-2-4-3-14,5 2 5 13,5-2-3-7,-2-1-1-6,6 0 0 13,0 1 0-13,-3-1 0 14,0-2-4-14,1 0 9 14,-6-4-8-14,-1-3 5 13,2 0-4-13,-3-3 3 0,-2-2-1 13,1 0 0 2,-1 0 1-15,-2 0-1 4,1 0 2-4,2 0 0 14,4 0 1-14,6-7-5 13,5-5 3-13,4-1-2 14,3 1 0-14,-2-5-2 14,-5 3 3-14,-5-4-1 13,-2 0-3-13,3-7 8 14,-1 4-6-9,4-7 6-5,-4 0-7 14,-4 1 6-14,-5 3-3 14,-6 1 0-14,-2 0 0 13,-4 2 2-13,-1-4 0 14,-2 1 3-14,-4 2-4 14,-5 0-2-14,-5 2 5 13,-8 2-4-7,-7 3 0-6,-2 1 0 13,-7-1-2-13,-4 1 4 14,-1-2-5-14,-3 0 6 0,-1-1 0 13,-2-4 0 1,0 1 4-14,0-2-4 0,-2 1 3 13,-7 1 2-13,0-1-7 13,2-1 2-7,-2-3 0-6,1 1-2 14,-4-2 4-14,1 2-10 13,-2-1 8-13,-1-4-6 14,1 3 2-14,-3 2 1 13,-1-1 0-13,-1 2 1 14,-5 0-5-14,2 2 8 14,-6-4-9-9,-4 1 5-5,-3 1 0 14,-2 2-3-14,0-2 3 14,1 2 0-14,1 1 1 13,-3-2-2-13,-4 4 4 14,3 2-5-14,-6 0 7 13,-3 2-10-13,-5 2 4 14,0 0 0-8,-4 4 1-6,-2 0 1 13,4 0-1-13,2 2 1 14,0 0 1-14,-2 1-2 0,-2-2 1 12,0 2 4-12,0-4-6 14,3 1 3-14,6 0-2 14,5-2 1-14,7-1-1 13,0 2 2-7,6-2 0-6,6 4-3 13,-2-4 4-13,2 3-6 14,3 1 2-14,1-1-1 14,-2 3-1-14,4 0-1 13,-3 5-4-13,-5 0-22 14,-4 0-18-14,-9 0-62 14</inkml:trace>
    </iact:actionData>
  </iact:action>
  <iact:action type="add" startTime="243437">
    <iact:property name="dataType"/>
    <iact:actionData xml:id="d18">
      <inkml:trace xmlns:inkml="http://www.w3.org/2003/InkML" xml:id="stk18" contextRef="#ctx0" brushRef="#br0">4875 14552 7 0,'0'0'21'15,"0"0"-8"-14,0 0 2 0,0 0-8 19,0 0 4-19,0 0-8 0,0 0 2 13,0 0-4-13,0 0 1 14,0 0-2-14,0 0 1 13,0 0 1-13,0 0-1 14,0 0 4-14,0 0-4 13,0 0-2-13,0 0 2 14,0 0-1-8,0 0 4-6,0 0-4 13,0 0 0-13,0 0 0 14,2 0 0-14,11 0 1 14,12 0 3-14,8-4-2 13,7-6 3-13,5-2-3 14,6-2-1-14,5-1-1 13,2 0 0-7,6-1 9-6,6-2-9 14,3 2 2-14,-4-1 0 13,3 2-2-13,-8 3 3 14,1 3-5-14,-5 7 2 13,-4-1 0-13,2 3 0 14,-2 0 2-14,-1 0 1 14,1 0 0-9,2 0-3-5,0 0 2 0,0 3-1 13,2 3 1-13,0 2 1 13,1 2-3 2,5 2 2-15,1-5-1 0,3 3-1 13,-1-3 5-13,-1 0-2 13,-3-3-6-13,-1-2 4 14,-3 2-2-8,-1-4 1-6,0 0 0 13,-4 0-2-13,0 1 5 14,0 3-1-14,-3 1 0 13,4-3-2-13,7 0 2 14,-2-2-1-14,7 0 1 14,2 0 1-14,5 0-3 13,6 0 1-7,3 0 1 1,0 0-1-7,-9-4-2 14,-7 2 2-14,-7 2-2 14,-4 0 2-14,-4 0-1 13,1 0 0-13,1 0 1 0,0 0 0 13,-2 0 1-13,-4 0-3 14,2 2 6-14,-5 2-7 11,-3-1 2-11,-1-3 0 14,-10 0 0-14,-6 0 3 13,-9 0-2-13,-10 0 2 14,-3 0-2-14,-2 0 1 14,-3 5 7-14,0-5-4 13,0 0 11-13,0 2-3 14,0-2 0-9,0 2-6-5,0-2-2 14,0 0 0-14,0 0-3 14,0 0 0-14,0 0 0 13,0 0-2-13,0 0 3 14,0 0-3-14,0 0 0 13,0 0 2-13,0 0-2 0,0 0 1 20,0 0 1-20,0 0-2 13,0 0 3-13,0 0 0 14,0 0-5-14,0 0 2 13,0 0 0-13,0 0-1 0,0 0 1 13,0 0-4-13,0 0 8 14,0 0-9-14,0 0 5 13,0 0-1-7,0 0-4-6,0 0 3 13,0 0-5-13,0 0-1 14,0 0-6-14,0 0-11 14,6 0-4-14,7 0-6 13,5-9-2-13,1 2-35 14</inkml:trace>
    </iact:actionData>
  </iact:action>
  <iact:action type="add" startTime="255445">
    <iact:property name="dataType"/>
    <iact:actionData xml:id="d19">
      <inkml:trace xmlns:inkml="http://www.w3.org/2003/InkML" xml:id="stk19" contextRef="#ctx0" brushRef="#br0">26653 12372 1 0,'0'0'19'1,"0"0"-3"13,0 0-1-13,0 0-10 14,0 0 5-14,0 0-8 13,0 0 5-13,0 0-6 20,0 4 2-20,-12 5-3 0,-7 1 0 13,-3 1-2-13,-5-1 4 14,1 0-5-14,-3 0 6 13,0-3-6-13,0 3 2 14,4-5 0-14,3 1 0 14,1 1 1-14,6-6-2 13,4-1 4-7,6 0 0-6,3 0-2 13,2 0 11-13,0 0-11 14,0 0 3-14,0 0-2 14,0 0-2-14,0 0 1 13,0 0-4-13,0 3 4 14,0-2-2-14,14 3 1 0,19 5 2 19,17-4-1-19,16 0 3 0,14-5-4 13,19 0 2 1,12 0-1-14,5-5 0 0,2-4 2 13,-6-1-3-13,-8 3 2 14,-8 3-1-14,-9 4 4 13,-4 0-7-13,-19 0 4 14,-8 4-1-9,-10 7 0-5,-7 0 0 14,-1 0-2-14,-3-1 4 14,0-3-3-14,-3-4 5 13,-3-2-8-13,-5-1 7 14,-5 0-3-14,-11 0 1 14,-3 0 1-14,-5 0 5 13,0 0 9-7,0 0 15-6,0-4-12 13,-23-3-19-13,-10-1-2 14,-7 2 1-14,-10 6-4 14,-3 0 5-14,-2 0-2 13,-1 6 0-13,-2 2-2 14,-2-1 8-14,-1 1-8 0,1-1 10 19,4-2-9-19,3-2 3 14,0-3 0-14,-1 0 0 13,0 0 0-13,-4 0 0 14,-6-3-2-14,-7 0 0 0,-5-2 4 12,-4 4-4-12,-1 1 6 14,1 0-7-14,4 0 6 20,2 6-3-20,8 6 0 0,10 0 0 13,14-2 2-13,15-6-1 13,16-1 1-13,6 2-2 14,5-3 0-14,0 4-11 14,22 1 8-14,26 0 3 13,25-5 1-13,25-2 1 14,22 0-2-9,10-14 0-5,1-2 2 14,-8 0-4-14,-19 5 2 14,-9 6-3-14,-18 5 6 13,-6 0-5-13,-3 0 2 14,-10 16 0-14,-10 1-3 14,-10 3 6-14,-9-3-7 0,-9-1 5 19,-7-3-2-19,-5-1-5 13,-8-5 6-13,0 0-1 0,0-4 1 13,-8 1 0-13,-20 1 0 14,-13-5 4-14,-9 3-3 13,-8-1 4-13,-2 2-2 14,-3-2-6-14,1 2 3 20,-1 1 0-20,-2-2-1 0,-2-1 1 13,-6-2-2-13,-5 0 4 13,-5 0-6-13,-3 0 8 14,-1 0-8-14,-7 0 6 14,1 0-2-14,-2 0 0 13,4 0 0-13,9 0 0 14,10 0 1-9,17 0 5-5,17 0 1 14,16 0-4-14,12 0-1 14,8 0-4-14,2 0-5 13,2 0 1-13,36 0-1 0,34 0 7 13,30 0-2-13,33-5 4 13,18-10-3-13,8-2 3 21,-1 0-4-21,-9 5 1 13,-8 4 0-13,-12 4 1 14,-10 2-1-14,-9 2-1 0,-21 0 1 12,-18 0 0-12,-19 0 2 14,-21 6-2-14,-10 5 1 14,-8 2-2-14,-8-3 4 13,-2 0-2-7,-3-2 0-6,-2 0 0 14,0 1 6-14,0-6-6 13,0 1 7-13,0-4-5 14,0 0-2-14,0 0 3 13,2 0-2-13,-2 2-1 14,2-2 2-14,0 0 2 0,-2 0-4 19,0 0 8-19,0 0-4 14,0 0 6-14,0 0-10 0,0 0 6 12,0 0-2-12,0 0 3 14,0 0-5-14,0 0-1 14,0 0-1-14,0 0 4 13,0 0-5-13,0 0 6 14,0 0-8-9,0 0 6-5,0 0-3 14,2 0 0-14,-2 0 0 14,0 0 0-14,0 0 1 13,0 0 2-13,0 0-3 14,0 0 6-14,0 0-5 14,0 0 4-14,0 0-3 13,0 0 2-7,3 0-4-6,-3 0 2 13,0 0-4-13,0 0 6 14,0 0-3-14,0 0 3 14,0 0-7-14,0 0 6 0,0 0-3 12,0 0 0-12,0 0 0 14,0 0-1-14,0 0 2 20,0 0 1-20,0 0-2 14,0 0 2-14,0 0 1 0,0 0-5 12,0 0 3-12,0 0-1 14,0 0 0-14,0 0 0 14,0 0-3-14,0 0 6 13,0 0-5-13,0 0 7 14,0 0-9-9,0 0 5-5,0 0-1 14,0 0 0-14,0 0-1 14,0 0 1-14,0 0 0 13,0 0-1-13,0 0 3 14,0 0-4-14,0 0 4 13,0 0-4-13,0 0 3 14,0 0-1-8,0 0 0-6,0 0 1 13,0 0-2-13,0 0 3 14,0 0 0-14,0 0 1 14,0 0-5-14,0 0 3 0,0 0-1 12,0 0 0-12,0 0 1 14,0 0 0-14,0 0 2 13,0 0 3-7,0 0-6 9,0 0 8-15,0 0-7 0,0 0 5 12,0 0-4-12,0 0 2 14,0 0-4-14,0 0 2 13,0 0-3-13,0 0 4 14,0 0-1-14,0 0 1 14,0 0-6-9,0 0 4-5,0 0-1 14,0 0 0-14,0 0 0 13,0 0-1-13,0 0 2 14,0 0-2-14,0 0 4 14,0 0-5-14,0 0 4 13,0 0-3-13,0 0 2 14,0 0-1-9,0 0 0-5,0 0 0 14,0 0-1-14,0 0 4 14,0 0-4-14,0 0 5 0,0 0-8 12,0 0 7-12,0 0-5 14,0 0 2-14,0 0 0 14,0 0-1-14,0 0 5 13,0 0-1-7,0 0 0-6,0 0-1 13,0 0-1-13,0 0 3 14,0 0-4-14,0 0 4 14,0 0-4-14,0 0 3 13,0 0-2-13,0 0 1 14,0 0-1-14,0 0 4 14,0 0-9-9,0 0 7-5,0 0-4 14,0 0 1-14,0 0 0 13,0 0 0-13,0 0 2 14,0 0-3-14,0 0 5 14,0 0-8-14,0 0 6 0,0 0-4 12,0 0 3-12,0 0-2 14,0 0 1-9,0 0 0-5,0 0-1 14,0 0 3-14,0 0-2 14,0 0 3-14,0 0-5 13,0 0 3-13,0 0-1 14,0 0 0-14,0 0 1 14,0 0-3-14,0 0 4 13,0 0-2-7,0 0 4-6,0 0-8 13,0 0 5-13,0 0-2 14,0 0 2-14,0 0 1 14,0 0-2-14,0 0 0 13,0 0 0-13,0 0 1 14,0 0 0-14,0 0 2 13,0 0-6-7,0 0 5-6,0 0-3 14,0 0 1-14,0 0 0 13,0 0-1-13,0 0 4 0,0 0-1 13,0 0 2 1,0 0-8-14,0 0 6 14,0 0-4-14,0 0 3 0,0 0-1 13,0 0 0-8,0 0 0-5,0 0-3 14,0 0 6-14,0 0-6 14,0 0 1-14,0 0 2 13,0 0-6-13,0 0 4 14,0 0-4-14,0 0 0 13,0 0 4-13,0 0-5 14,0 0 5-8,0 0-9-6,0 3 10 13,0-1-14-13,0 1 2 14,4 3-7-14,3 0-26 13,4-2-29-13,2-4-46 14</inkml:trace>
    </iact:actionData>
  </iact:action>
  <iact:action type="add" startTime="290207">
    <iact:property name="dataType"/>
    <iact:actionData xml:id="d20">
      <inkml:trace xmlns:inkml="http://www.w3.org/2003/InkML" xml:id="stk20" contextRef="#ctx0" brushRef="#br0">13442 11255 0 0,'0'0'19'6,"0"0"-2"-5,0 0-11 14,0 0 2-14,0 0-7 13,0 0 5-13,0 0-5 14,0 0 9-14,0 0 7 0,0 0 6 13,0 0 1 1,-14-2-16-14,-4-11-2 0,-2-1-2 19,-3 2 4-19,4-5-8 14,-6 0 0-14,1-2 1 0,-3 0-2 13,-5-1-1-13,1 1 2 13,0 5-4-13,0 1 8 14,0 1-5-14,0 5 5 13,-1-2-7-13,-1 5 5 14,-5 1-2-8,-2 1 0-6,-7 0 4 13,-9 0-3-13,-4-1-1 14,-2 1 6-14,-5 2-4 14,-3 0-1-14,4 0 2 13,-3 0-3-13,-2-1 0 14,-3-3 4-14,-2 2-4 13,-4 2 2-7,-3-2-1-6,4 2 1 14,2 0-1-14,4 0 4 13,-1 0-6-13,3 6 2 14,-2 4 0-14,-8 0 0 13,1 2-1-13,0 5 0 0,2 3 0 13,9-1 0-13,6-1 0 14,5 0 2-9,5-1 0-5,6-3-2 14,2 4 2-14,5-1-2 13,2 4 0-13,0 2 0 14,3 8-3-14,1-4 6 14,3 8-5-14,6-3 5 13,3 0-6-13,5 1 5 14,0 1-4-9,2-5 2-5,4 0 0 14,2 0 0-14,3-3 0 14,1-3-1-14,3 0 2 13,0 4-2-13,2 2 0 14,0 4-1-14,0 2-1 14,21 4 3-14,6 0 0 13,9 0 0-7,2-3-1-6,2 0 4 13,2-2-5-13,3-3 4 0,-3-5-4 13,3 1 2 2,-3-5-1-15,0 0 1 0,-1 0 0 12,1 3 0-12,3-2 0 14,4 2 0-14,7-1 0 14,6-2 1-9,10-2 1-5,5 2-4 14,8-4 4-14,4 2-3 13,7-2 1-13,14-4 0 14,10 0-2-14,11-3 4 14,7-4-3-14,3 1 4 13,0-4-5-13,-2-2 2 14,-2-2 0-9,-4 0 0-5,2 3 0 14,0-3 0-14,-4 0 0 14,-1 0-1-14,-5 0 3 13,-2 1-2-13,-5-1 3 14,-5 0-6-14,-4 0 2 13,-8 0 1-13,-3-10 0 14,-6-4 0-8,-3 2-2-6,-5-3 4 13,-4 0-3-13,3-2 6 0,-3-6-10 13,9 0 6-13,0-3-1 13,-2 3 1-13,-4 1 2 14,-10 4-3-14,-6 0 0 14,-2 2-2-14,-7 4 4 13,-7 0-4-7,-6 2 5-6,-5 0-6 14,-9-1 3-14,-2 4 0 13,-8-4 0-13,-4 1 0 14,-3-2 0-14,-3-6 2 13,-3-4 3-13,-3-3-2 14,-2-4-1-14,-3-2-1 14,0-8 2-9,-14-3-3-5,-13-4 1 14,-11-1 0-14,-4 1 0 13,-9 6 6-13,-5 0-2 14,0 3 5-14,-2 2-9 14,0 0 7-14,-7 2-6 0,-4 1 4 12,-7-4-6 3,-3-1 1-15,-4 1-1 4,2 0 3-4,6 3-2 14,2 2 4-14,1 1-8 14,1 2 4-14,2 2-1 13,1 4 0-13,-1 4 0 14,1 6 0-14,-1 1-2 14,-3 8 0-14,-6 3 4 13,0 0-4-7,-5 0-2-6,4 8 2 13,4 8 2-13,2 2 0 14,11-4 0-14,8-2 0 14,7 1 2-14,7-8-1 13,5 4 2-13,3-2 1 14,6-2-7-14,7 2 4 13,6-2-2-7,7-4 1-6,6-1-2 14,0 4-3-14,0 2-9 13,0 8 9-13,2 2-1 0,21 2 1 13,12-1-17 2,19-3-1-15,10-5-44 0</inkml:trace>
    </iact:actionData>
  </iact:action>
  <iact:action type="add" startTime="292231">
    <iact:property name="dataType"/>
    <iact:actionData xml:id="d21">
      <inkml:trace xmlns:inkml="http://www.w3.org/2003/InkML" xml:id="stk21" contextRef="#ctx0" brushRef="#br0">18972 11476 11 0,'0'0'26'15,"0"0"0"-14,0 0 10 14,0 0-5-14,0 0-12 13,-7-5-18-13,-7-6 4 14,-1 1-4-14,-7 2 2 14,-5-4-3-14,-6-2 0 13,-7 2 3-7,-5-2-3-6,-6 0 7 14,-3-1-6-14,-6 1 0 13,-4 0 1-13,-3-1 0 14,1 2-2-14,4 1 0 13,2 3 0-13,0-3 0 14,-3 1-2-14,1 1 4 14,-3-2-4-9,-1 2 6-5,-3 2-8 14,-1 2 4-14,1 2-1 13,0 2 1-13,1-2 0 0,-6 2 3 13,0 0-1-13,-4 2 3 14,3 0-2-14,-2 0-3 13,4 0 3-13,3 6-5 20,4 4 4-20,-3 2-2 0,4 5 0 13,-3 0 0-13,4 4 0 14,9-4 0-14,2 1 1 13,7 2 1-13,4-1-4 14,5-1 3-14,1 2-2 14,0 0 1-14,0 1 0 13,-1 4-3-7,-3 1 6-6,-1 0-4 13,1 3 4-13,0-4-6 14,0 5 3-14,0 0 0 14,2 2 0-14,5-2 0 13,4 1 0-13,4 1-2 14,7 2 1-14,1-5 2 13,1 4-2-7,5-5 4-6,0 0-6 14,4-3 4-14,2 4-2 13,1 1 1-13,4 4-1 0,0 0 0 13,0 2 2-13,0-1-4 14,0 0 4-14,6 2-4 13,1-2 2-13,0-4 1 20,2-1-1-20,7-1-1 0,6-3 2 13,11 3 0-13,12 0 0 14,15-4 0-14,13-1 0 13,10-3 2-13,9-6-6 14,5-1 4-14,9-1-1 13,2-4 0-13,4-2 0 14,-2-3 0-8,-6-4 2-6,0 0-2 13,6 0 3-13,0 0-4 14,-2 0 2-14,-5-4-1 13,-5 0 1-13,-4 1 0 14,-5 3 0-14,-2 0-3 14,-3 0 3-14,-5 0 0 0,-6 0 0 19,-4 0 0-19,-2 0-2 14,6 0 4-14,6 0-2 13,3-1 0-13,-4-10 0 0,-4-1-2 13,-7-2 4-13,-5-2-4 13,-6-2 7-13,-8-1-8 14,0-6 3-14,-8-1 0 20,-5-4 0-20,-4-3 3 0,-2-6-2 13,2-5-1-13,-2-2 8 13,3-4-4-13,-6 1 0 14,-3 0-3-14,-3 2 3 14,-7 1-3-14,-6 4 0 13,-5 4 1-13,-2 2-2 14,0-1 4-9,-4 6-4-5,-16-3 3 14,-4 2 1-14,-5 6-5 14,-3-1 2-14,1 1 1 13,-2 4 1-13,-1-2-1 0,-2-1-2 13,1 4 0-13,-1-3 3 14,1 2-2-14,-5-2 1 20,-3 2 2-20,-1-1-6 13,-8 5 3-13,-2 3-1 0,-6 1 0 13,2 2 0-13,3 2 0 14,1 2 2-14,7 3 2 13,1 5-3-13,3 0 0 14,3 0 1-14,5 0 1 20,1 0 0-20,5 0 3 0,-2 0-6 13,4 0 1-13,3 5 3 13,3-4-3-13,8 2 4 14,5-3-2-14,5 0 0 14,0 0-2-14,3 0 3 13,0 0-2-13,0 0 0 0,0 0 3 19,0 0-5-19,0 0 9 14,0 0-9-14,0 0 7 0,0 0-6 13,0 0 5-13,0 0-5 13,0 0 2-13,0 0-3 14,0 0 0-14,0 0-2 13,0 0 4-13,0 0-4 14,0 0 2-8,0 0-1-6,0 0 0 13,0 0 1-13,0 0-2 14,0 1 1-14,0-1-1 13,0 0 4-13,0 3-2 14,0-3 4-14,0 0-8 14,0 0 5-14,0 0-2 13,0 0 2-7,0 0-2-6,0 0 1 14,0 0-2-14,0 0 2 13,0 0 0-13,0 0 0 14,0 0 5-14,0 0-10 0,0 0 7 12,0 0-4 3,0 0 2-15,0 0-2 0,0 0 2 19,0 0 0-19,0 0-2 14,0 0 5-14,0 0-6 0,0 0 5 12,0 0-3-12,0 0 2 14,0 0-2-14,0 0 1 14,0 0 0-14,0 0 1 13,0 0-1-13,0 0 0 14,0 0 0-9,0 0-1-5,0 0-4 14,0 0 2-14,0 0-6 14,0 0-1-14,0 0-4 13,12 1-11-13,-3-1-43 14</inkml:trace>
    </iact:actionData>
  </iact:action>
  <iact:action type="add" startTime="298390">
    <iact:property name="dataType"/>
    <iact:actionData xml:id="d22">
      <inkml:trace xmlns:inkml="http://www.w3.org/2003/InkML" xml:id="stk22" contextRef="#ctx0" brushRef="#br0">10825 13445 4 0,'-2'-18'20'1,"-2"4"14"13,2 5-16-13,-2 2 2 14,0 2-4-14,1 4 4 13,-1 1-6-7,2 0-3-6,-2 0-2 14,2 0 3-14,-2 0-6 13,4 0-6-13,0 0 5 14,0 0-5-14,-2 0 2 13,2 0 2-13,-2 0-1 14,2 0 1-14,0 0 2 14,0 0-6-9,-2 0 1-5,2 0-3 14,0 0 4-14,0 0-2 14,0 0 5-14,0 0-5 13,0 0 0-13,0 0 6 14,0 0-4-14,0 0-2 0,0 0 0 12,0 0 0-12,0 0-1 21,0 0 2-21,0 0-2 0,0 0 3 12,0 0-4 3,0 0 3-15,0 0-2 0,0-2 1 12,0 2 0-12,0 0-3 14,2-2 7-14,-2 2-4 14,2 0 3-14,-2 0-3 13,0 0 2-7,0 0-1-6,0 0 2 14,0-3-3-14,0 3 3 13,0 0-2-13,0 0 6 14,0-1-6-14,0 1 0 13,0 0 3-13,0 0-8 14,0 0 5-14,0 0-1 14,0 0 0-9,0 0-2-5,0 0 1 14,0 0 2-14,0 0-1 13,0 0 4-13,0 0-7 0,0 0 6 13,0 0-3 2,0 0 0-15,0 0 0 0,0 0 0 12,0 0 1-12,0 0-2 20,0 0 2-20,0 0-2 0,0 0 2 13,0 0-4-13,0 0 3 14,0 0 0-14,0 0-1 13,0 0-1-13,0 0 0 14,0 0 2-14,6 0-6 14,2 0 7-14,5 0-3 13,5 0 3-7,0 0-1-6,4 0 0 13,3 0 0-13,2 1-1 14,4 2 3-14,4-1-4 14,5-2 4-14,5 0-4 13,2 0 6-13,4 0-7 14,3 0 3-14,0-2 0 13,6-6 0-7,-5-4 1-6,3 3-2 14,0 2 5-14,-4 2-4 13,-5 2 5-13,-1 3-10 14,-2 0 5-14,2 0-1 0,1 0 1 13,3 0 0-13,3 0 0 13,-1 0-2-13,-1 0 1 14,1 0 2-9,-3 0-2 10,-2 0 4-15,0 0-6 14,-2 0 3-14,-4 0 0 0,-3 0 0 12,-3-4 1-12,1 2-5 14,-2 2 10-14,0 0-9 13,-1 0 7-13,1 0-8 14,-1 0 4-8,6 0 0-6,-3 0 0 13,2 2 0-13,5-2-1 14,-6 0 2-14,3 0-1 14,1 0 0-14,-3 0 0 13,7 0 6-13,0 0-8 14,0-2 2-14,7-1 0 0,-4 3 0 19,2 0 0-19,2 0-4 14,-4 0 8-14,4 0-7 13,0 0 8-13,-1 0-10 14,0 0 5-14,3 0 0 0,4 0 0 12,5 0 0-12,5 0-1 14,-2-3 2-14,-1-3-1 14,0 2 0-9,-5-1 0-5,-2 3 2 14,-2 0-4-14,-4 2 2 13,2-1 0-13,-2-1 0 14,-4 0 0-14,2 0-2 14,-3-3 6-14,-2 5-6 13,-8 0 8-13,0 0-10 14,-6 0 5-9,1 0-1-5,-1 0 0 14,0 0 0-14,1 0-1 14,-1 0 4-14,-2 0-5 13,3 0 5-13,-3 0-4 14,1 0 4-14,1 0-6 14,3 0 4-14,-1 0-1 0,1 0 0 19,1 0 0-19,2 0-4 0,-3 0 8 12,-1 5-7 3,-2-3 7-15,1 3-8 14,1-1 6-14,2 3-4 0,-2-1 2 12,5 2 0-12,2 1 0 14,1-4 0-14,3 1-3 14,-1 0 6-9,-1-2-4-5,2-2 4 14,-2 0-6 0,1-1 6-14,3 4-5 0,2-1 2 13,1-2 0-13,4 2-3 14,3-2 8-14,2-2-8 13,1 0 8-13,-1 0-10 14,-2 0 6-9,-2 0-2-5,0 0 1 14,-3 0 0-14,-2 0 0 14,9 0 1-14,0 0-1 13,5 0 3-13,2 0-4 0,-2-5 4 13,0 4-5 1,-5 1 2-14,-4-4 0 0,-6 2 0 13,0 2 0-7,-3 0-4-6,1 0 9 13,2 0-6 2,0 0 4-15,4 0-6 13,2 0 3-13,-2 0 0 0,2 0 0 13,-1 0 0-13,-2-5-1 14,3 2 1-14,0-3-3 13,-7 1 6-7,0 2-3-6,-6 1 2 13,-3 0-4-13,-3 2 4 14,-3 0-2-14,-1 0 0 14,-2 0 1-14,0 0-3 13,0 0 5-13,-4 0-4 14,-2 0 7-14,-5 4-12 14,-4-1 7-9,0 2-1-5,-3-1 0 0,-2-2 0 13,0 0 0 1,-4-1 1-14,-1-1-2 14,2 0 4-14,-4 0-2 14,-2 0 2-14,0 3-5 0,-2-3 3 12,0 0-1-12,0 0 0 14,0 0 0-9,0 0 3-5,0 0-1 14,0 0 7-14,0 2-6 14,0-2 7-14,0 0-9 13,0 2 6-13,0-2-4 14,0 0 3-14,0 2-3 14,0-2-3-14,0 0 7 13,0 0-3-7,0 0 5-6,0 0-8 13,0 2 3-13,0 2-3 14,0-4 1-14,0 0-1 14,0 0-1-14,0 0 1 0,0 0 2 12,0 0-3-12,0 0 4 14,0 0-6 0,0 0 4-8,0 0-2-6,0 2 0 14,0-2 3-14,0 0-2 0,0 0 0 12,0 0 1-12,0 0-1 14,0 0 5-14,0 0-5 13,0 0 3-13,0 0-3 14,0 0 4-14,0 0-3 14,0 0 0-9,0 0 3-5,0 0-4 14,0 0 3-14,0 0 0 14,0 0-8-14,0 0 4 13,0 0-1-13,0 0 0 14,0 2 1-14,0-2-1 13,0 0 1-13,0 1-2 0,0-1 4 20,0 0-4-20,0 0 5 13,0 0-6-13,0 3 5 14,0-3-3-14,0 0 1 13,0 0 0-13,0 0-1 0,0 0 3 13,0 0-2-13,0 0 5 14,0 0-10-14,0 0 6 13,0 0-2-7,0 0 2 9,0 0-2-15,0 0 1 0,0 0 0 12,0 0-1-12,0 0 3 14,0 0-2-14,0 0 4 13,0 0-7-13,0 0 4 14,0 0-2-14,0 0 0 14,0 0 1-9,0 0-1-5,0 0 2 14,0 0-4-14,0 0 6 13,0 0-6-13,0 0 5 14,0 0-3-14,0 0 2 14,0 0-1-14,0 0 0 13,0 0-1-13,0 0 0 0,0 0 2 19,0 0-2-19,0 0 5 14,0 0-8-14,0 0 5 0,0 0-2 13,0 0 1-13,0 0 0 13,0 0-1-13,0 0 4 14,0 0-5-14,0 0 5 14,0 0-6-14,0 0 3 13,0 0 0-7,0 2-4-6,0-2 3 13,0 0 1-13,0 0 0 14,0 0-2-14,0 0 4 14,0 0-2-14,0 0 4 13,0 0-8-13,0 0 5 14,0 0-2-14,0 0 1 13,0 0-2-7,0 0 2-6,0 0 0 14,0 0-1-14,0 0 5 13,0 0-5-13,0 0 2 14,0 0 0-14,0 0-1 0,0 0 3 12,0 0-3 3,0 0 0-15,0 0-4 0,0 0 8 13,0 0-8-8,0 0 8 10,0 0-7-15,0 0 6 0,0 0-4 13,0 0 1-13,0 0 0 13,0 0 1-13,0 0 1 14,0 0-2-14,0 0 5 13,0 0-10-13,0 0 7 14,0 0-4-8,0 0 2-6,0 0 0 13,0 0 0-13,0 0 0 14,0 0-3-14,0 0 6 13,0 0-4-13,0 0 5 14,0 0-8-14,0 0 6 14,0 0-4-14,0 0 1 13,0 0 0-7,0 0 1-6,0 0 0 13,0 0-2-13,0 0 6 14,0 0-6-14,0 0 3 0,0 0-2 13,0 0 2-13,0 0-1 13,0 0 0-13,0 0 0 14,0 0-1-14,0 0 2 14,0 0 0-9,0 0 2-5,0 0-6 14,0 0 6-14,0 0-4 13,0 0 1-13,0 0 0 14,0 0-1-14,0 0 3 14,0 0-2-14,0 0 5 13,0 0-9-13,0 0 6 14,0 0-4-9,0 0 4-5,0 0-2 14,0 0 0-14,0 0 0 14,0 0 0-14,0 0 1 13,0 0 1-13,0 0 1 14,0 0-6-14,0 0 5 13,0 0-4-13,0 0 2 14,0 0-1-14,0 0 1 5,0 0 0 9,0 0-1-14,0 0 3 14,0 0-4-14,0 0 3 0,0 0-3 13,0 0 3-13,0 0-2 13,0 0 1-13,0 0 0 14,0 0-4-14,0 0 8 13,0 0-6-7,0 0 6-6,0 0-6 14,0 0 4-14,0 0-2 13,0 0 0-13,0 0 1 14,0-2-1-14,0 2 1 13,0 0-2-13,0 0 6 14,0 0-10-14,0 0 7 14,0 0-3-9,0 0 2-5,0 0-2 14,0 0 1-14,0 0 0 14,0 0-2-14,0 0 4 13,0 0-2-13,0-3 2 14,0 3-4-14,0 0 2 13,0 0 0-13,0 0-1 14,0 0 0-8,0 0 0-6,0 0 1 13,0 0-1-13,0 0 5 0,0 0-6 13,0 0 3-13,0 0-2 13,0 0 1-13,0 0 0 14,0 0-1-14,0 0-4 14,0 0 5-14,0 0-1 13,0 0-2-7,0 0-4-6,0 0-1 13,4-5-24-13,7-5-34 14,1-4-13-14,-8 2-67 14</inkml:trace>
    </iact:actionData>
  </iact:action>
  <iact:action type="add" startTime="306355">
    <iact:property name="dataType"/>
    <iact:actionData xml:id="d23">
      <inkml:trace xmlns:inkml="http://www.w3.org/2003/InkML" xml:id="stk23" contextRef="#ctx0" brushRef="#br0">5227 14766 24 0,'-7'-4'9'6,"1"3"8"-5,4 1-1 14,2 0 1-14,0-3-7 13,0 3 1-13,0 0-6 0,0 0 0 13,0 0-1-13,0 0-2 14,0 0-1-14,0 0 1 13,0 0 1-13,-3 0-2 14,3 0 6-9,-2-1-2-5,-1-2 2 14,1 1-4-14,2-1 0 14,-2 3 10-14,2 0-8 13,0 0 3-13,0 0-4 14,0 0-8-14,0 0 1 13,0-7-2-13,18-1 0 14,15-4 5-8,15-2 0-6,7-3 0 13,7 0 1-13,0 2 1 14,4 6-2-14,-4-1 2 14,3 3-4-14,1 7 4 13,5-5-2-13,8 1 0 14,1 4 0-14,2 0 1 13,-3 0 1-7,-4 0-2-6,-5 0 5 14,-1 4-10-14,4 4 7 0,5 1-4 12,7-2 4-12,-1-1-2 14,3 0 0-14,-4-2 0 13,-3 0-2-13,-2-4 4 14,-4 4-4-14,-3 0 4 14,-2 0-4-9,-2-4 1-5,-2 2 0 14,-7-2 1-14,-10 0 0 13,-2 0-1-13,-9 0 3 14,-3 0 1-14,-3-4 1 14,-4 2-6-14,-3 2 3 13,-2 0-2-13,-2 0 1 14,3 0 0-9,2 4 0-5,4 8 0 14,2 4 0-14,4-2 1 14,1 2-2-14,-1-4 2 13,-4 0-4-13,-6-8 6 0,-2 1-3 13,-8-4 0 2,-3 2 0-15,-6-3 1 0,3 0 2 19,-3 1-1-19,2-1 2 0,-2 3-7 12,-4-3 4-12,0 0-2 14,3 0 1-14,-1 0 0 14,0 0 0-14,2 0 0 13,0 0 0-13,-2 0 1 14,3 0-1-14,1 0 4 14,2 0-6-9,1 0 3-5,-3 0-1 14,-2 0 0-14,-2 0 0 13,-4 0-1-13,0 0 2 14,0 0-1-14,0 0 5 14,0 0-10-14,0 0 7 13,2 0-3-13,-2 0 1 14,2 0 0-9,1 0 0-5,-1 0 0 14,0 0-1-14,2 0 2 14,-4 0-2-14,0 0 2 13,2 0-2-13,-2 0 0 0,0 0 1 13,3 0-2 1,-1 0 1-14,3 0-1 0,-5 0 4 13,2 0-5-7,-2 0 6-6,0 0-6 13,0 0-1-13,0 0-1 14,0 0-6-14,4 0-8 14,-1 5-41-14</inkml:trace>
    </iact:actionData>
  </iact:action>
  <iact:action type="add" startTime="311513">
    <iact:property name="dataType"/>
    <iact:actionData xml:id="d24">
      <inkml:trace xmlns:inkml="http://www.w3.org/2003/InkML" xml:id="stk24" contextRef="#ctx0" brushRef="#br0">11054 14526 3 0,'0'0'8'1,"0"0"-7"13,0 0 10-13,0 0-11 14,0 0 10-14,0 0-1 13,0 0 1-13,0 0-1 14,0 0-3-8,0 0 0-6,0 0 1 13,0 3 0-13,0-3-6 14,0 7 3-14,0-2-4 14,14 2 2-14,3-1-2 13,5 1 0-13,3-6 5 14,6 1-4-14,3-2 5 13,3 0-5-7,11 0 4-6,2 0-3 14,6 0 2-14,0 0-3 13,-2 0 3-13,-1 0-3 14,0 6 0-14,-3-1-1 13,-4-2 0-13,3 3 0 0,-1 2 2 13,2-2-1-13,4 6 3 14,6-4-8-9,7 2 8-5,7 2-4 14,3-2 0-14,2-1 2 13,0 4-3-13,2-5 4 14,0 3-5-14,0-2 6 14,-2 3-6-14,-1-4 2 13,-5 2 0-13,-4-1 0 14,1 1 0-8,1-2-2-6,0 1 5 13,5 1-3-13,-3-2 2 14,-1 1-1-14,-3-4 2 13,-2-1-3-13,0 1 1 14,5-5 2-14,3 4 1 14,3-4-4-14,2 0 6 13,1 4-6-7,-4 0 6-6,1 2-3 13,1-6-3-13,-4 4 2 14,4-4-2-14,-2 0 0 0,-1 1 0 13,0 2 0-13,-4 1 2 13,1 0-3-13,-2 1 3 14,3 0 0-14,6 1 0 14,7 2-2-9,0-4 2-5,6-4-1 14,1 0-1-14,-1 0 1 13,8 0-2-13,2 0 4 14,2-11-1-14,1-1 1 14,-4 5-6-14,-1-2 4 13,-3 4-1-13,2 5 0 14,-1-4 0-9,-5 2-2-5,1 2 4 14,1-3-2-14,2 3 4 14,9-4-3-14,2 3 0 13,3-8 1-13,0 4 0 14,-2-2-1-14,7 5-1 13,-1-3 1-13,2-2-3 0,-6 3 6 20,-6 2-4-20,-2 2 3 0,0 0-6 12,-2 0 3-12,1 0 0 14,-3 0 0-14,0 0 0 14,5 0-3 0,0 0 6-14,0 0-5 0,-3 0 5 13,-4 0-6-13,0 2 5 13,3 2-2-7,-3 3 0-6,2-2 0 14,3-3 0-14,-1 1 0 13,8-3 0-13,0 0 3 14,4 0-3-14,0 0 2 13,2 0-3-13,-5-5 1 14,5 5 0-14,0-5 0 14,-2 5 0-9,-3 0-1-5,-1 0 3 14,-1 0-1-14,4 0 3 14,6 0-7-14,-1 0 5 0,2 0-4 12,1 0 2 3,-3 0 0-15,-4 0-1 0,-1 0 2 12,-1 0-2-12,4 0 4 20,6-4-2-20,1 0 2 0,-1-5-5 13,-6 4 2-13,3-2 0 14,1 2 0-14,3-2 0 13,1 2-1-13,1-2 4 14,0-3-3-14,4 2 4 14,-4 0-8-14,-1 0 4 13,0 3 0-7,-7-6 0-6,4 3 1 13,-3-5-1-13,-9 4 0 14,-9-8-2-14,-4 2 4 14,-9-2-2-14,-6 3 3 13,-8 2-6-13,-13-2 6 14,-6 5-3-14,-12 0 0 14,-11 2 1-9,-8 5-3-5,-12-3 5 14,-4 5-6-14,-7 0 6 13,0 0-5-13,0 0 4 0,0 0 1 13,0 0 0-13,0-3 3 14,-10 1 6-14,-7-2-11 13,-12 0 0-13,-7 0 1 14,-1 4-4-9,-8-4 4-5,1 2-3 14,-6 2 1-14,-1-2 0 14,-7 0 0-14,-5 2 1 13,-4 0-3-13,-4 0 6 14,-7 0-7-14,-11 0 8 13,-7 0-7-13,-6 0 2 14,-3 0-2-8,-2 0 0-6,-2 0 2 13,-3 6-1-13,-3 2-1 14,-4-2-1-14,-1 6 6 14,-3-5-6-14,-1 4 1 13,-1-2 2-13,-1 0-6 14,2-1 5-14,-1-2-3 0,-4-3 1 19,-5 2 0-19,4-5 6 0,1 2-4 13,2 0 6-13,3 0-6 13,-6 0 2-13,1-1-2 14,0 5 0-14,0-3 1 13,-4 1 0-13,7-2-3 14,-3 0 0-14,-3 0 6 14,-2-2-5-9,-1 4 6-5,-2 0-6 14,6 1 2-14,0 2 0 14,-2 3 0-14,2-4 0 13,2 2-4-13,-1 0 8 14,3-1-4-14,0-2 3 13,5 2-4-13,-3-7 2 14,-2 5-1-9,-5 2 0-5,-1-2 0 14,4 4-1-14,-1-4-1 14,1-1-3-14,0 0 8 13,-6 0-6-13,4-4-3 0,-2 3 6 13,-4-3-2 2,0 0 2-15,0 0 0 0,-5 0 0 19,-3 0-2-19,0 2 5 0,2-1-3 12,3 3 3-12,4 1-6 14,2 3 3-14,-2-3-1 14,5-1 1-14,2 2 0 13,4-3-2-13,9-3 4 14,4 0-2-14,5 0 1 14,4 0-1-9,-5 0 2-5,0 0-4 14,4 0 2-14,3 0-1 13,5-3-1-13,-2 3-1 14,-2 0 0-14,-7 0 6 14,3 0-7-14,-6 0 4 13,0 0 0-13,-1 11-8 14,-7-1 2-9,2 4-1-5,-2-5-2 14,2 4 6-14,-5-3-2 14,1 2 5-14,3-2 0 13,5-1 3-13,12 4-1 0,1-4-2 13,8 3 0-13,-1-3 0 13,5 1 0-13,8-4 0 21,0 2-5-21,8 0 10 0,5-3-7 12,1 0 5-12,2-1-4 14,6-1 1-14,3 2 0 14,0-1 0-14,5 0 0 13,5-3 0-13,2 2 1 14,3 0 2-14,3 0-2 13,3-3 0-7,0 3 1-6,2-3-3 14,2 3 1-14,6 0 0 13,6-3 5-13,5 1-5 14,6-1 4-14,6 0-2 13,0 0-4-13,0 0-2 14,0 4-1-14,6 0-1 0,19 1 6 19,2-5 2-19,6 0-2 14,5 0 1-14,2 0 1 0,9 0 0 12,7 0 2-12,13 0-4 14,9 0 1-14,9 0-2 14,7 0-1-14,3 0 2 13,11 0 0-13,7-14 2 21,5 2-8-21,8-3 12 13,3-2-10-13,7 0 9 0,7 0-6 13,3 5 2-13,5-4-1 13,1 3 0-13,2 3 0 14,3-4 0-14,1 2 3 14,3 2-5-14,0-3 5 13,-1 4-6-7,8-1 5-6,3 1-2 13,1-3 0-13,7 2 0 14,0 1 0-14,-3 1 0 14,1-7-4-14,-1 3 8 13,-3-2-4-13,2 0 3 14,3-1-4-14,5 0 2 0,0 1 1 19,2 2-2-19,1 2 0 14,-7 0-1-14,-2 2 4 0,0-1-7 12,-3 4 8-12,-4 1-8 14,-1-4 5-14,3 2-2 14,-2-2 1-14,-3 0 0 13,-3 1 0-13,-8 4 1 20,0-3-4-20,-4 1 7 0,-7 4-4 13,0-1 4-13,-6 2-5 14,-3 0 2-14,7 0-1 13,0 0 0-13,4 0 1 14,3 0-3-14,-1 0 7 14,5 0-8-14,2-2 6 13,0-5-6-7,-2-5 4-6,1-1-2 13,-5-1 1-13,-1-5 0 14,3 3-1-14,-8-2 2 14,-3 1 0-14,-8-2 2 0,-20 4-3 12,-12 6 3-12,-16-1-5 14,-16 7 4-14,-19 3-2 20,-19 0 0-20,-14 0 0 14,-9 0 0-14,-8 0 4 0,-2 0 5 12,0 0-4-12,0 0 14 14,0 0-7-14,0 0 5 14,0 0-5-14,0 0-3 13,0 0-6-13,0 0 0 14,0 0-5-9,0 0 5-5,0 0-5 14,0 0 4-14,0 0-4 14,0 0 2-14,0 0 0 13,0 0-2-13,0 0-6 14,9 0-2-14,11 0-20 13,11 0-2-13,5 0-89 14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09T04:18:35.0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815">
    <iact:property name="dataType"/>
    <iact:actionData xml:id="d0">
      <inkml:trace xmlns:inkml="http://www.w3.org/2003/InkML" xml:id="stk0" contextRef="#ctx0" brushRef="#br0">6879 2831 1 0,'0'0'22'1,"0"0"-3"13,0 0-13 2,0 0 2-15,0 0-6 0,0 0-2 12,0 0 0-12,0 0 3 14,0 0-1-14,0 0-2 14,0 0 8-14,0 0 1 13,0 2 10-7,0-2-13-6,0 0 8 14,0 0-9-14,0 0 7 13,-7 0-1-13,-2 0-8 14,-4 0-1-14,-1 0-1 13,3 0 5-13,-3 0-3 14,-1 0 1-14,-3 0-4 14,1 0 0-9,-1 0 0-5,0 0 3 14,0 0-3-14,0 0 0 14,-2 0 3-14,4 0-3 13,-1 0 11-13,1 0-11 14,3 0 5-14,1 0-4 13,6 0 9-13,2 0-2 0,-1 0-3 20,1 0-3-20,2 0-1 0,-4 0 1 12,4 0 1-12,2 0-2 14,-2 0 1-14,2 0-3 13,0 0 2-13,0 0-1 14,0 0 0-14,0 0 0 14,-2 0-2-14,2 0 4 13,0 0-3-7,0 0 6-6,0 0-9 13,0 0 4-13,0 0 0 14,0 0-2-14,0 0 2 14,0 0-3-14,0 2-3 13,0-2 6-13,0 2-9 14,0 3 4-14,2-5-9 14,16 7 12-9,14 1 2-5,5 3 0 14,10-4 0-14,6 1 1 13,3-2 0-13,0 3 0 14,2-2 3-14,-2 2-1 14,0 0-6-14,0-1 2 0,-1 2 1 12,-2-2 0-12,-1-1-2 20,-6-4 2-20,-5 1 0 14,-1 0 0-14,0-1 0 14,0-1 2-14,5-2 0 0,2 0-3 12,-1 0 1-12,6 0-1 14,-1 0-1-14,2 0 1 14,1 2-1-14,-3-2 4 13,-2 1-5-7,-4-1 7-6,1 2-7 13,-3 1 3 2,-1-3 0-15,1 1-1 0,3-1 1 13,6 0 0-13,6 0-1 13,4 0-1-13,3 0 4 14,-3 0-2-14,-4-4 2 0,-6 2-4 19,-6 1 2-19,-6 1 0 14,-4 0-2-14,-2 0 4 13,-8 0-6-13,4 0 8 14,-1 0-4-14,6 0 3 0,9 0-2 12,8-2-1 3,6-3 5-15,6-3-5 0,1 2 0 19,-3 1-1-19,-2-2 2 0,-6 4-1 13,-8 0 1 1,-1 2-2-14,-5 1 3 0,0 0-4 13,1 0 3-13,-1 0-2 14,7 0 1-14,1-3 0 13,4 2 0-13,2-2 2 14,-4 2-2-9,0-2 3-5,-6 3-6 14,-1-2 2 1,-6 2 0-15,-1-2 0 0,-7 0 1 12,0-1 0-12,-2 1 0 14,0-3 0-14,-3 1 0 14,1 1 1-14,1-4 1 0,-3 3-3 19,1 0 1-19,-3 2 0 13,-6 2-1-13,-1 0 0 14,-8 0-2-14,1 0 6 0,-3 0-7 13,2 0 7-13,2 0-6 13,-2 0 3-13,1 0 0 14,1 0 0-14,4 0 0 14,1 0-1-9,3-2 2-5,2 0-1 14,0-2 1-14,-1 0-2 13,-1 2 1-13,-7-2-2 14,0 1 2-14,-7-2 0 14,1 2 0-14,-3 0 1 13,0-1 5-13,2-4-5 14,0-6 7-9,-2-8-6-5,2-6-4 14,0-4 1-14,3-2 1 14,1-4 0-14,4-4 0 13,0-4-2-13,1-5 4 14,-1 0-6-14,-4 0 8 13,-4-3-7-13,-2 0 6 0,0-4-5 20,0-5 4-20,0 1-4 0,-10 0 2 12,-6-1 0-12,3 5-1 14,-1-2 2 1,1-1-5-15,1-1 6 0,1 3-6 12,3 9 4 3,-4 10 0-15,1 8 0 0,-2 9-1 12,-1 4 1-6,-3 1-10-6,-3 2 9 14,-5-3 2-14,-2 6-2 13,0-1 5-13,3 2-3 14,0 2-1-14,-3 1 0 13,0 1-1-13,-4 3 1 14,2 0-1-14,0 3 2 14,-5 0 2-9,3 2-2-5,-4 0-2 14,-10 0 1-14,-4 0-1 13,-9 2 2-13,-4 6-1 14,-6 0 0-14,1 1 4 14,1 3-5-14,3-3 4 13,3 2-6-13,9-3 6 0,0 0-5 13,-3-3 3-8,-2 2-1-5,-6-2 0 14,-5 4 0-14,-7 3-4 14,-1 1 8-14,-4 1-6 13,-2 3 4-13,-4 1-4 14,-4 3 4 1,-5 2-3-15,-4 0 1 13,4-2 0-13,0-1-1 5,7-3 2-5,5-3 1 13,2-2 1-13,2-4-3 14,6-4 2-14,6-1-3 14,7-3 1-14,13 0 0 13,5 0 0-13,6 0 1 14,2 0-3-14,4 0 4 14,2 0-3-9,-2 0 4-5,0 0-6 14,0 0 3-14,-5 0 0 13,-3 0 0-13,-5 0-1 14,-6 0-2-14,-5 0 6 0,-5 8-8 13,-5 4 8 1,-1-3-5-14,1 0 3 0,5-3-1 13,10-2 0-8,11-1 1-5,8-3-1 14,12 0 2-14,3 0-1 14,6 0 0-14,-1 0 1 13,-1 0-2-13,4 0 0 14,-1-4-2-14,3 0 2 13,0-1 0-13,2 3 2 14,-3 2-4-8,2 0 4-6,-1 0-2 13,0 0 1-13,-1 0-2 14,-6 0-2-14,-2 0 3 13,-7 11-4-13,-2 0 4 14,1 1 0-14,6-2 1 14,-1 1-2-14,1-1 2 13,-1 5-2-13,-5 0 5 5,2 3-7-5,3-4 3 13,-1-3 0-13,5 4-1 14,1-1 0-14,2 1-1 14,0 2 4-14,0 4-3 13,-2 2 4-13,2 0-6 14,2 0 4 1,-1 1-2-15,6 2 1 4,-1 5 0-4,1 3 0 14,2 3 0-14,-2 1-1 13,2-1 2-13,0-3-2 14,0-2 1-14,0-4-3 14,0 0 2-14,0-4 1 13,2-4-1-13,5-2-4 14,4-2 4-9,-2 6 1-5,4 1-5 14,2 3 10-14,-1 2-9 0,4-1 6 13,-3 1-2 1,4 2 0-14,-4 2 2 0,3-3-2 13,-1 0 1-13,4-6-1 14,-1-3 1 0,4-2-2-14,0-4-4 5,3-2 4-5,-2-2 2 13,2-3-1-13,-2-2 0 14,2 0 4-14,-2-3 0 14,2-2-3-14,-4 0 1 13,-5 5 0-13,-1-1-4 14,-3 3 1-14,-3 0-4 13,-2 5-8-7,-5 4-16-6,-1 8-3 14,-3 5-36-14</inkml:trace>
    </iact:actionData>
  </iact:action>
  <iact:action type="add" startTime="18379">
    <iact:property name="dataType"/>
    <iact:actionData xml:id="d1">
      <inkml:trace xmlns:inkml="http://www.w3.org/2003/InkML" xml:id="stk1" contextRef="#ctx0" brushRef="#br0">9676 3798 6 0,'0'2'16'15,"0"0"-10"-14,0-2 8 0,-4 3-13 13,4-3 3-13,0 0-3 13,0 0-2-13,0 0-1 14,0 2-2-14,0 3 1 14,0 0 3-9,0 3-3-5,0 4-1 14,2-6 2-14,3 2-4 14,-3-1 6-14,0-5-5 13,-2 1 3-13,0-3 0 14,0 0 4-14,0 3-4 13,0-3 5-13,0 2-3 14,0-2 2-8,0 0-4-6,0 0 2 13,0 2 0-13,0-2-3 14,0 2 1-14,0-2 0 13,0 0 4-13,0 0-3 14,0 0 3-14,0 0-4 14,0 0 3-14,0 2-1 13,0-2 0-7,0 0 1-6,0 0 3 13,0 0-3-13,0 0 7 0,0 0-5 13,0 0 9-13,0 4-11 14,0-4 6-14,0 2-7 13,0-2 1-13,0 0 0 14,0 2 2-14,0-2 0 14,0 2-2-9,0 0 7-5,0 4-8 13,0-2 5-13,2 4-3 14,5 0 0-14,-1 1 0 14,4 0 2-14,-2-1-4 13,6 2 1-13,1-2 4 14,4-2-5-14,0 2 6 14,1-2-5-9,-1 0 1-5,0 2-2 14,1 1 3-14,-2-4-2 13,4 1 0-13,-1 2 0 14,1-1 1-14,2 5 0 14,5-4 0-14,0-3-4 13,2 0 4-13,2 0-3 14,8-3 2-9,1 0 0-5,5 0-1 14,2-2 0-14,3 0 3 14,-1 0-2-14,-2 0 3 0,0-4-2 12,0-1-2-12,-5-2 0 14,1 3 2-14,-5 3-2 13,-6-2 0-13,-1 2 0 14,-2-2 2-8,0 2-1-6,5-6 1 13,9 2-2-13,3-2 1 14,8-1 2-14,2 2-1 14,0-2-2-14,-6 0 0 13,-1 0 0-13,-6 2 0 14,-5-1 0-14,-3 4 1 13,-6 1 2-7,-2 2-6-6,0 0 6 14,-2 0-5-14,4 0 2 13,3 0 0-13,4 0-1 14,7 0 2-14,6 5 2 13,5-2 0-13,1-3-4 0,1 0 3 13,-2 0-3-13,2 0 1 20,2 0-1-20,0 0 1 0,3 0 0 13,-3 0-3 1,-2 0 6-14,0 0-6 0,2-8 6 13,1 1-6-13,-1-4 4 14,-2 5-2-14,-4 2 1 13,-6 2-2-13,-3 2 1 20,-7 0 0-20,-3 0-3 0,-6 0 6 13,-2 6-5-13,0 2 1 14,-4-1 2-14,0-2 0 13,2-1 0-13,-2 1 0 14,-1-5 0-14,0 5-2 14,0-3 5-14,-1-2-3 13,-2 0 4-7,-1 0-7-6,0 0 4 13,0 0-2-13,0 0 1 14,4 0 0-14,0 0 0 14,3 0 3-14,0 0-3 0,1 0 2 12,1 0-4-12,7 0 4 14,1 0-4-14,-2 0 4 20,-4 0-2-20,-8 0 0 0,-8-2 0 13,-5 2-2 1,-3-2 4-14,-2 2 3 0,-3 0-2 13,0 0 2-13,0 0-1 14,0 0 0-14,0 0 0 13,0 0-4-13,0 0 0 14,0 0 2-9,0 0-3-5,0 0 3 14,0 0-4-14,0 0 0 14,0 0 2-14,0 0-5 13,0 0 5-13,0 0-1 14,0 0 1-14,0 0-1 0,0 0 3 12,0 0 0-12,0 0 2 21,0 0-5-21,0 0 2 0,0 0 0 12,0 0 0-12,0 0 0 14,0 0-1-14,0 0 2 14,0 0 1-14,0 0-3 13,0 0 0-13,0 0 1 14,0 0-2-14,0 0 1 13,0 0 0-7,0 0 0-6,0 0 0 14,0 0-5-14,0 0 10 13,0 0-10-13,0 0 2 14,0 0 2-14,2 0-14 13,13 0 2-13,3 2-8 14,7-2-44-14</inkml:trace>
    </iact:actionData>
  </iact:action>
  <iact:action type="add" startTime="21071">
    <iact:property name="dataType"/>
    <iact:actionData xml:id="d2">
      <inkml:trace xmlns:inkml="http://www.w3.org/2003/InkML" xml:id="stk2" contextRef="#ctx0" brushRef="#br0">16031 4025 5 0,'-4'0'26'15,"4"0"4"-14,0 0-12 0,-2 0 2 13,2 0-8-13,-2 0 7 13,2 0-11-13,0 0 4 14,0 0-5-14,0 0-1 14,0 0-6-14,0 0-1 13,-2 0-1-7,2 0-2-6,0 0 1 14,0 0-7-14,0 0 6 13,0 0-3-13,0 7 1 14,2 3 5-14,11 0-4 13,1 0 3-13,-4-4 4 14,4 0-5-14,2 1 5 14,2-4-4-9,3 1 3-5,2-1-1 14,2-3 0-14,1 0 0 14,3 0 0-14,5 0 0 13,1 0 1-13,3-3 0 0,3-2 0 13,-4 0 1-13,3 1-2 13,-2 1 0 2,-2 0 0-15,2 1 0 5,2 0 0-5,5 0 0 13,5 0 1-13,11 1 1 14,3-3 0-14,6-3-2 13,1 0 2-13,-6 0 0 14,-5 1-2-14,-4 3 0 14,-7 3 0-14,2 0 0 13,-4 0-2-7,1 0 4-6,2 0-4 14,-3 0 4-14,-1 0-2 13,4 0 0-13,-2 5 0 14,2 2-2-14,1-6 2 13,-5 3-2-13,4-4 6 14,-6 3-4-14,-1-2 5 14,-1-1-9-9,-4 2 5-5,0-2-2 14,0 0 1-14,-5 0 0 0,3 0 0 12,-3 0 0 3,8 0 1-15,-1 0 1 14,2 0 0-14,1 0 1 13,1-2-4-13,1 2 2 0,1 0-1 13,1 0 0-8,4 0 0-5,0 0-2 14,3 0 6-14,-2 0-6 14,-6 0 7-14,1 0-8 13,-3 0 5-13,4 0-3 14,-2 0 2-14,3 0 0 14,5 0-1-14,1 0-1 13,3 0 1-7,0 0 0-6,2 0 0 13,-2 0 1-13,3 0-3 14,3 0 3-14,-2 0-2 14,-1 0-2-14,-5 0 1 13,-3 0 1-13,-6 0 2 14,-2 0-4-14,-3 0 5 13,1 0-4-7,-4 4 3-6,1 3-2 14,1-4 1-14,-3 1 0 13,-3-2 0-13,-2 0 0 0,-1 1 0 13,-3-1 0-13,2-1 1 13,-2-1 1 2,0 2-4-15,4 3 3 0,3-2-1 13,5 4 0-8,1-3 0-5,3 0-2 14,-8-3 4-14,-3-1-3 14,1 5 7-14,-2-4-10 13,-1 2 4-13,-1-2 0 14,-2-1 0-14,-2 0 0 13,-3 0-1-13,3 0 2 14,4 0 3-8,3 0-2-6,-3 0-1 13,2 0 3-13,-2-5-7 14,1-1 5-14,5-1-4 13,-1-1 2-13,-5 2 0 14,3-1-2-14,-3 0 4 0,-1 2-4 13,1 1 4 1,-2 1-4-8,-1-1 2-6,-1 1-1 0,4 0 1 12,-2-1 0 3,4 0 0-15,4 0-1 0,-2-1-1 13,-2 3 4-13,1 2-2 13,1-3 2-13,-1 3-4 14,-1-2 0-14,-2 0 1 14,-4 0-1-9,-2 1 1-5,-3 1 0 14,-4 0 2-14,-5-3 0 13,-2 3 2-13,-1 0-5 14,-2-2 2-14,5 0 0 14,1-2 0-14,-1 2 2 13,3 1-2-13,-5-2 0 14,-2 0 0-9,-2 2 2-5,0-1-2 14,-3 2 2-14,3 0-4 14,-3 0 2-14,-2-2-2 0,0 1 2 12,0 1 0 3,1 0-2-15,0 0 6 0,-1 0-7 13,-2 0 8-13,0 0-10 20,0 0 6-20,0 0-2 0,2 0 0 12,2 0-1-12,1 0 1 14,1 0-1-14,-2 0 0 14,-1 0 3-14,-3 0-2 13,0 0-3-13,0 0 3 14,3 0 1-14,-3 0 0 13,2 0 0-7,2 1 1-6,-2 1-4 14,-2-2 6-14,2 0-3 13,-2 0 4-13,0 0-4 14,0 2 1-14,0-2-1 14,0 0 0-14,0 0 3 13,0 0-3-13,0 0 1 14,0 0 2-9,0 0-2-5,0 0 2 14,0 0 0-14,0 0-4 14,0 0 2-14,0 0-1 0,0 0 0 12,0 0 0-12,0 0-2 14,0 0 3-14,0 0-6 13,0 0 0-13,0 0-1 14,0 7-11-8,3 2 10-6,1-3-9 13,-4-2-60-13</inkml:trace>
    </iact:actionData>
  </iact:action>
  <iact:action type="add" startTime="28736">
    <iact:property name="dataType"/>
    <iact:actionData xml:id="d3">
      <inkml:trace xmlns:inkml="http://www.w3.org/2003/InkML" xml:id="stk3" contextRef="#ctx0" brushRef="#br0">8693 4137 10 0,'0'0'7'1,"0"0"0"13,0 0-6-13,0 0 15 14,0 0-9-14,0 0 9 13,0 0-9-7,0 0 5-6,0 0-3 13,0 0-5-13,0 0 2 14,0 0-4-14,0 0 11 0,0 0-7 13,0 0 12-13,0 0-8 13,0 0 16-13,0 0-5 14,-9 0 3-14,-6 0-11 14,-7-6-10-9,-5-4-4-5,-4-1 5 14,-1 4-8-14,-5-1 8 13,-2 0-10-13,-3 2 2 14,-7-1 4-14,2 4 0 14,-4-2 0-14,-1 3 0 13,4 0 0-13,-2 0 0 14,-6-1 3-9,-2 1-4-5,-4-1 6 14,-5 3-9-14,3 0 4 14,4 0 0-14,-1 0-1 13,6 0 1-13,4-2-2 14,-3 0 5-14,7-1-3 14,1 0 4-14,-2 3-8 13,0-1 5-7,3-2-2-6,1 2-2 13,-3 1 3-13,2-3 0 14,2 3-2-14,1 0 0 0,7 0 4 13,-1 0-2-13,2 0 5 13,5-2-8-13,-2 0 3 14,5 2 0-14,1 0-3 20,3-2 3-20,4 2 0 0,-4 0 3 13,2 0-6 1,-5 0 6-14,-4 0-6 0,-4 0 2 13,-3 0 1-13,-4 0 0 14,-5 6 0-14,-1 1 0 13,-1 0 0-13,5 2-3 14,-3-2 7-9,3 2-5-5,-4 1 3 14,2-2-4-14,-1 1 2 14,1 1 0-14,-3 1-2 13,1 0 0-13,-2-1 2 14,4 1 0-14,4 0-3 13,2 0 6-13,4-1-6 21,1 0 5-21,2 0-4 0,0 0 0 12,-3 1 2-12,1 4 0 14,-2 3-1-14,-4 0-1 0,1 6 3 12,-2 5-6-12,-3-2 4 14,6-1 1-14,3-4-3 14,12-7 3-14,9-5 0 13,4-5-2-7,2 1 2-6,5 4-3 14,-3 2 0-14,5 0-2 13,0 6 5-13,0 5-6 14,0 0 4-14,7 5 0 13,3 1 1-13,-2-3 1 14,1 0 0-14,0 2-4 14,-2 2 8-9,1 2-4-5,3 2 3 14,-1-1-6-14,5-4 4 13,8 0-2-13,3-3 1 14,8-1-1-14,6 2 1 14,3-6-1-14,1 0-5 13,-1-5 4-13,-4-2 2 0,1-2-5 19,10-3 2-19,3 0 3 14,8-3 0-14,3-2 0 14,1 2-3-14,-7-2 1 0,0 2 2 12,-2 0-4-12,-2 0 5 14,7 0-3-14,1-4 0 14,10 1 2-14,-1-3-4 13,0 0 1-7,-3 0 2 8,-6 0-6-14,-9 0 6 0,-2 0-2 13,-3 0 2-13,-4 5 0 14,3-1-1-14,1-1 2 13,0 4 0-13,0-1-2 14,-1 1 1-14,1 0-2 0,-2-2 6 19,6-3-5-19,-2-2 5 14,8 0-5-14,0 0 3 13,5 0-2-13,-1-7 1 14,3 0 0-14,0 0-1 0,-3-1 1 12,1 3 0-12,-3 2 0 14,-6 3 0-14,-6 0-4 20,-3 0 4-20,-7 0-3 0,-3 3 2 13,1 0-3 2,1 3 4-15,4-2-4 0,5-2 8 12,0 0-6-12,0-2 5 14,-1 0-6-14,-1 0 3 13,-3 0 0-13,1 0 0 14,-4-2 0-8,2-6 0-6,-2-2 2 13,0-2-2-13,-3 1 0 14,-2-1 0-14,-4-1 5 13,0-1-9-13,-6 2 7 14,0 2-3-14,-4 1 0 14,-5 1 0-14,-1 3-4 0,-1 1 9 19,1 1-9-19,5-4 9 0,1 2-10 13,6-2 5 1,4-1 0-14,0 0-1 14,4-4 1-14,1-4 0 0,-3-2 0 12,-4 0 0-12,-5-3 1 14,-1 6-1-14,-6-4 4 14,-7 6-3-9,0-1-1-5,-6 2 4 14,-2-3 1-14,0-1-1 13,0-5 0-13,0 0-3 14,0-1 7-14,-12 0-3 14,1 0-3-14,1 0-1 13,-4-4-1-13,1 0 0 14,-1-1 0-9,-1 0-1-5,-1 3 1 14,1 3 3-14,-1-1-1 14,0 4-2-14,0 2 1 13,3-2-1-13,-1 4 1 14,4 0 2-14,-1 0-2 14,-1 1-1-14,1 1 2 0,-3 0 2 12,4-2-2-6,-1 1 2-6,-1-1-7 13,1 0 3 2,-3 0 0-15,4 2 1 14,-3 1 3-14,1 2-2 0,-3 1-2 12,-1-2 10-12,1-1-10 14,-6 3 3-14,3-2-1 13,-1 1 0-7,-2-1 0-6,-1 1-1 14,2 0-1-14,0-2 0 13,-3 4 2-13,4-2 1 14,-2 4-4-14,1-2 5 14,3 0-8-14,3 3 6 13,5 1-2-13,1 2 2 14,-2-2 1-9,-1 2-3-5,-7 1 0 14,1-3-1-14,-2 3 2 14,4 0-1-14,-1 0 5 13,1 0-8-13,3 0 6 14,-1-1-3-14,5-1 1 14,-2-1 0-14,4 3-2 0,1 0 5 12,3-2-8-6,2 2 4-6,0-2 0 13,0 2-12-13,0-1-4 14,0 1-22-14,2 0-37 14</inkml:trace>
    </iact:actionData>
  </iact:action>
  <iact:action type="add" startTime="50337">
    <iact:property name="dataType"/>
    <iact:actionData xml:id="d4">
      <inkml:trace xmlns:inkml="http://www.w3.org/2003/InkML" xml:id="stk4" contextRef="#ctx0" brushRef="#br0">8956 5043 1 0,'0'0'6'15,"0"0"3"-14,0 0-7 14,0 0 6-14,0 0-3 13,0 0 12-13,0 0-5 14,0 0 3-8,0 0 0-6,0 0-4 13,0 0 6-13,0 0-10 14,0 0 9-14,0 0-14 14,0 0 7-14,0 0-8 13,0 0 2-13,0 0-3 14,0 0 0-14,0 0-1 13,0 0 1-7,0 0-3-6,0-9 4 14,-2 2-2-14,-7-3-5 13,2 1 4-13,-2 0 1 14,-1 1-2-14,1 2 3 13,-1 2 1-13,2-4 5 14,3 4-3-14,1 0-4 0,2 1 1 19,-1 3-3-19,3-1-13 0,-2-3 4 13,-1 1-4-13,1-1 1 14,0 1 8-14,-2-3 4 13,2 0 3-13,-3 1 0 14,3 0 6-14,-2 1-4 13,-1-3 6-13,-2 0-2 14,-2-1 4-8,3 0-2-6,-4-1-5 13,4 1 1-13,2 2 0 14,-1 3 5-14,3-2-7 14,2 3-2-14,0 0 0 13,-2-1 0-13,2-4-2 14,-2-1-3-14,0 3-2 13,0-2 7-7,-2 2 0-6,2-2 9 13,0 2 3-13,-2 1-8 14,2 1 14-14,-1 3 0 14,3 0-1-14,-2 0-4 0,2 0-12 12,0 0 2-12,0 0 1 14,0 0-8-14,0 0 1 14,0 0 3-9,0 0-10-5,0 0 6 14,0 0-1-14,0 5 1 13,0 0 4-13,9 2 0 14,3 0-3-14,1 3 6 14,5 0-3-14,1 4 4 13,6 3-7-13,4 2 4 14,4 3-1-9,5 2 0-5,3 3 0 14,3-1-1-14,5-1 4 14,3 4-6-14,5 0 6 13,3-3-6-13,3 8 4 14,4-2-1-14,0 1 0 14,10 4 0-14,8-2 0 13,7 2 0-7,3-3 0-6,4-2 2 13,1-1-4-13,4-2 7 14,10 0-8-14,3-4 3 14,1-1 0-14,0 1 0 13,2-6 0-13,5 4-3 14,4-6 6-14,5 1-3 0,2 3 4 12,11-6-7-6,7 2 5-6,0-1-4 14,6 0 2-14,-6 0-1 13,-5 0 1 2,3 2 0-15,-7-1-2 0,-2 4 4 13,-1-1-2-13,1 0 3 13,2 0-6-13,7-4 4 14,3 3-1-9,-1-2 0-5,-2 0 0 14,-5 0-3-14,0-1 6 14,1 2-1-14,-2 3 2 13,-1-2-8-13,0-1 6 14,0-1-4-14,7-1 3 13,6-4-1-13,2-4 0 14,3-3 1-8,-4-2-2-6,-1-3 2 13,-3 0-1-13,-1 0 5 14,0 0-6-14,0 2 2 0,-5 0-1 12,7 1 0 3,3 1 0-15,3-1-3 14,1 1 7-14,2-1-6 0,-4-1 5 12,-1 3-6-6,-1-1 3-6,-3-2 0 13,2-1 0-13,0-1 1 14,7 0-2-14,6 0 3 14,1-7-2-14,0-3 1 13,-1-2-2-13,-5 0 2 14,-4 2-3-14,-4 0 2 14,-2 1 0-9,-4 4 0-5,-9 1 0 14,-2-1-3-14,-4 3 7 13,2-3-8-13,-4-1 9 14,-2-2-8-14,-9-5 4 0,-5-1-2 13,-4 0 1 1,-4-4 0-14,-5 3 0 14,-8-6 0-9,-9 3 0-5,-10 0 0 0,-7-2 2 13,-5 5 1-13,-11-2-6 14,-12 5 5-14,-6 0-2 13,-11 2 0-13,-7 3 0 14,-2 2-1-14,-9 1 3 14,-3 4 0-14,-4 0 1 13,1 0-6-7,-1 0 4-6,-2 0-1 13,0 0 1-13,2-3 3 14,0-4-2-14,8-5-1 14,3-6 9-14,9-7-10 13,7-2 0-13,7-4 1 14,1 3-4-14,4 0 1 14,3 3 2-9,6 2-2-5,-2 0-1 14,4-1 2-14,-10 5 2 13,-4 4-7-13,-16 6 8 0,-10 6-5 13,-6 0 2-13,-6 1 0 14,2 2 1-14,0 0-1 13,-2 0 1-13,0 0-4 14,0 0 4-9,0 0 0-5,3 0 1 14,-3 0 4-14,0 0-5 14,2 0 1-14,-2 0 2 13,0 0-2-13,0 0 0 14,0 0 2-14,0 0 0 13,0 0-3-13,0 0 3 14,0 0-6-8,0 0-9-6,0 0-3 13,2 0-39-13,0 0-51 14</inkml:trace>
    </iact:actionData>
  </iact:action>
  <iact:action type="add" startTime="52410">
    <iact:property name="dataType"/>
    <iact:actionData xml:id="d5">
      <inkml:trace xmlns:inkml="http://www.w3.org/2003/InkML" xml:id="stk5" contextRef="#ctx0" brushRef="#br0">21747 5349 10 0,'-5'-3'47'15,"5"3"-33"-14,0 0 0 14,0 0 0-14,0-2-5 0,0 0 1 12,0 0-10-12,12 2 0 14,24-3-5-14,20-2 5 14,17-5 0-14,16-7 0 13,5 0 0-7,-1-4-1-6,-10 6-2 14,-17-2 6-14,-16 6-6 13,-15 3 8-13,-14 1-8 14,-8 6 5-14,-9-1-3 13,-2 2 2-13,-2 0-1 14,0 0 0-14,0 0 0 14,0 0-1-9,0 0 2-5,0 0-2 14,0 0 3-14,0 0-3 13,0 0 2-13,0 0-1 14,0 0 3-14,0 0-3 14,0 0 8-14,0 0-7 13,0 0 11-13,0 0-12 14,0 0 3-9,0 0-3-5,0 0-1 14,2 0-6-14,3 14-3 14,-3 15 8-14,3 13 2 0,-5 9 5 12,0 2-5-12,0 0 7 14,-5 1-7-14,-6-2 5 14,-2-2-4-14,-1-5 3 13,3-5-4-7,3-7 1-6,-2 2 4 13,6-10-5-13,0-6 2 14,1-7 2-14,3-6-8 14,0-4 3-14,0-2 1 13,0 0-4-13,0 0 1 14,0 0-1-14,0 0-2 13,0 0 0-7,3 0-13-6,7 0-29 14</inkml:trace>
    </iact:actionData>
  </iact:action>
  <iact:action type="add" startTime="54490">
    <iact:property name="dataType"/>
    <iact:actionData xml:id="d6">
      <inkml:trace xmlns:inkml="http://www.w3.org/2003/InkML" xml:id="stk6" contextRef="#ctx0" brushRef="#br0">21321 5189 0 0,'-31'0'10'1,"14"0"-1"13,-2 0 1-7,4 0 22-6,1 0-23 13,1 2-3-13,4 1-5 14,4-3 1-14,1 0-2 14,4 0 2-14,0 0 4 13,0 0-4-13,0 0 13 14,0 0-8-14,0 0 9 13,0 0-7-7,0 0 1-6,0 2-5 14,0 0 0-14,0-1-5 13,0-1 2-13,0 0-1 14,0 0 0-14,0 0 4 0,0 0-4 13,0 0 2-13,0 0-3 13,0 0 0 2,0 0-1-15,0 0-2 4,0 0 1-4,0 0 1 14,16 0-3-14,9 0 8 14,10-1-6-14,10-6 5 13,6-2-4-13,1 0 2 14,-2 3-2-14,-2 1 1 13,-6 2 0-13,-3 3-2 21,4 0 4-21,-3 0-1 0,5 0 2 12,1 0-4-12,2 0 1 14,5 0 0-14,2 0 0 14,13 0 0-14,7 3 0 13,6-3 3-13,-1 0-5 14,-4 0 6-14,-3 1-8 13,-6 6 4-7,0 0 0-6,2 1 0 14,-2 3 0-14,7 2-1 13,1 3 1-13,8-1-2 14,4 1 4-14,9-6-2 14,4-2 0-14,2-4 0 0,3 0 0 12,-3-2 0-12,-1 0 0 20,-5-2 0-20,-7 3-2 14,-5 4 5-14,-3 1-1 0,2 0 2 13,-6 0-7-13,2 0 4 13,-3-2-2-13,1-3 1 14,4 4 0-14,6-5 0 13,7 1-1-13,6-1-1 21,2 1 4-21,-1-1-4 0,1 0 5 12,-4 0-6-12,1-2 2 14,-6 3 1-14,-9-3-2 13,-6 3 2-13,-9-3-3 14,-4 0 6-14,-1 0-1 14,2 0 4-14,1 0-6 13,-3-3 1-7,1-4-1-6,-1 2 1 13,-2 3-1-13,-1 1 0 14,1-1 0-14,-2 2-2 0,-2-2 4 13,-2 0-4-13,-4 0 1 13,-10-1 0-13,-5 0-3 14,-3-2 4-14,-3 0 0 20,-4-2 0-20,-5 0-2 14,-3 2 5-14,-7 0 1 13,-7 3 1-13,-1 0-3 0,-4-1-1 13,0 1 6-13,0 0 0 14,0-1 6-14,0-4-6 13,0-1-7-13,-6-4 0 14,-7 2-10-9,-1 1 6-5,-6 0-8 14,-2 3 10-14,-7 2-10 14,-2 0 6-14,-3 0 5 13,-3 0-2-13,-9 1 3 14,0-2-2-14,-5 3-2 14,-7 1 5-14,-5-1-5 0,-3 2 7 19,-11-5-3-19,-2 3 1 13,-8 0 1-13,-3 2-2 14,-1 0 0-14,0 0-1 14,-5 0 3-14,-1 4-4 13,-3 3 3-13,-4-4-3 0,-1 4 3 13,-2-4-2-13,-3 3 1 13,-1 5 0-7,-4-4-2 9,1 5 5-15,0-3-8 13,-2 1 10-13,3-5-8 0,-3-2 4 13,-1 1-1-13,6-3 0 14,2 2 1-14,-1 1-1 13,1-2 0-13,-2-2-2 14,-3 0 4-9,8 0-3-5,0 0 2 14,4 0-1-14,-3-4 0 14,3 2 0-14,-4 2 0 13,2 0 1-13,-6 0-3 14,-3 0 4-14,-1 0-3 13,-2 2 4-13,10 2-6 0,1 1 3 20,0 0-1-20,0 1 0 13,-4-3 1-13,2 2-2 14,0 0 2-14,2 6-1 0,3 1 2 12,6 2-2-12,5 0 2 14,4-2-2-14,8 0 1 14,8-4-1-14,7 1-1 13,12-6-4-7,7-3 4 8,14 0-1-14,7 0-3 0,6-14 8 13,7 2-4-13,4 4 4 14,4-2 0-14,1 0-2 13,2 1 0-13,0 2-2 14,5 1 1-14,15-1 0 14,7 0 2-9,11 1-2-5,7-3 1 14,7 0-4-14,12-3 4 13,7-3-1-13,9 0 0 14,9-3 0-14,12 1-1 14,5-3 2-14,6 1-3 0,6-1 0 12,5-1-1-12,1 4-1 20,3 0 2-20,-2 2 0 0,2-2 1 13,5 5 1 2,1 2 1-15,2 0-3 0,-6 4 6 12,-2 3-6-12,-5 3 2 14,1 0 0-14,-1 0-3 14,-3 0 4-14,1 5-1 13,0 2-5-7,3-4 6-6,2-1-6 13,2-2 4 2,5 0 1-15,3 0-3 0,0 0 3 13,0 0 1-13,2 0-1 13,0 0 2-13,4-5-2 14,1-2 2-14,-5 2-1 0,-4 5 1 19,-1 0-1-19,-12 0 4 14,1 0-5-14,-1 0 2 13,5 0 1-13,2 3-2 14,-5 1 1-14,-3 1-1 13,-11-5 4-13,-2 3-5 0,-8-3 7 13,-14 0-9-13,-10 0 6 14,-12 0-1-9,-10 0 0-5,-11 0 1 14,-7 0-3 1,-9 0 1-15,-12 0-1 0,-4 0 0 12,-7 0 0-12,-2 0 5 14,0 0-4-14,0 0 8 13,0 0 12-13,-20 0-5 14,-11 0-16-8,-11 0 0-6,-10 4 0 13,-4 2-3-13,-3 1 6 14,-9 0-6-14,0 1 3 13,-6-2 0-13,-2 2 1 14,1 1 0-14,-8-2-1 14,-11 1 0-14,-9 2 0 0,-7-1 1 19,-7 0-1-19,1 3 4 0,0 0-5 12,-4 1 1 3,-5-1-2-15,-4-2 1 14,2 0 0-14,2-2 0 13,1-3 1-13,3-3-4 0,5-2 8 13,0 0-7-13,0 0 3 14,-4 0 0-9,1-3-3-5,1-8 2 14,5 5 1-14,4-2-10 13,-1 1 7-13,1-2-4 14,-2 1 2-14,0 0-7 14,1-1 12-14,-4 2-4 13,-2 2 4-13,-2 2 0 14,1 3 3-9,-4 0-3-5,-1 0 3 14,-6 0 0-14,-1 0 0 14,4 0-4-14,0 0 1 13,3 3 0-13,1 0 2 0,-1 1-2 13,1 2 0 2,3 1 0-15,2-6-1 0,7 1 2 19,2 0-2-19,7-2 0 0,6 0 1 12,7 0 1-12,4 0 4 14,6 0 7-14,7-4-1 14,12 0 4 0,14 0-10-14,9 3 5 0,8-2-6 13,11 3-8-13,3-2 3 13,10 2 1-7,3 0 0-6,0-2-3 14,0 2 1-14,0 0 0 13,0 0 2-13,0 0 0 14,0 0 1-14,0-2 3 13,0 2-7-13,0 0 3 14,0 0-1-14,7 0-3 0,6 0-5 19,5 0 8-19,0 10-7 14,2 0 5-14,-2 4-30 14,-9-3-37-14</inkml:trace>
    </iact:actionData>
  </iact:action>
  <iact:action type="add" startTime="65660">
    <iact:property name="dataType"/>
    <iact:actionData xml:id="d7">
      <inkml:trace xmlns:inkml="http://www.w3.org/2003/InkML" xml:id="stk7" contextRef="#ctx0" brushRef="#br0">25896 5409 6 0,'-40'0'13'1,"-3"0"-12"13,-3-3 5-13,-6 1-6 14,-4 0 4-14,-4 0-1 13,-5 2 1-13,3-2 10 14,-9-4-8-14,-1 0 12 14,-1-5-5-9,0-1 4-5,-4 0-11 14,4 1 13-14,1-5-13 14,3-4-4-14,3 2 7 13,8 2-4-13,6 2 0 14,6 3 0-14,7 4-7 13,8 0 5-13,10 4-3 14,9 0 0-8,5 3 2-6,7-1 5 13,0-2-7-13,0 3 6 14,0 0-2-14,0 0-2 13,0 0-2-13,29 0-3 14,25 0 0-14,23 0 3 14,31 0 0-14,17 0-1 13,13 0-3-7,4 0 8-6,3 0-4 14,9 0 5-14,6-8-9 0,8 1 5 12,6-5-2-12,-3 0 0 14,-5 1 1-14,-13 3-2 13,-19 0-5-13,-22 3 4 14,-21 5 4-14,-18 0-4 14,-15 0-1-9,-13 0 4-5,-16 0-4 14,-9 0 1-14,-9 0 2 13,-8 3-3-13,-3 1 3 14,0-2 2-14,0-2-3 14,0 0 6-14,0 0 0 13,0 0 0-13,-3 0 5 14,-10 0 2-9,-12-6-9-5,-9-4 3 14,-7-2-5-14,-11 0 2 14,-10 4 1-14,-5 1-6 0,-9 2 3 12,-8 3 0-12,-12 2-2 14,-16 0 1-14,-6 0 1 14,-7 7 0-14,3 0 0 20,1 1 0-20,-1 0 3 13,6-2 1-13,13 2-6 0,7-2 2 13,16 0 0-13,4-2 0 14,7-2 0-14,7 1 0 13,8-2 0-13,10-1 0 14,8 0 1-14,9 0 0 13,11 0 3-7,10 0-6-6,-1 0 4 14,3 0-2-14,-1 0 0 13,3 0 0-13,-1 0-3 14,1 0 7-14,2 0-7 14,0 0 6-14,0 0-6 0,0 0-4 12,0 0-3 3,12 0 4-15,17 8 5 4,17 0-1 11,19 2 4-15,18-3 3 14,12-5-3-14,11-1-2 0,9-1 3 12,10 0-6-12,5 0 1 14,-4-8 2-14,-1-1-2 13,-7-3 1-13,-1 1-3 21,-9 2 7-21,-5 6-7 0,-13 3-2 12,-17 0 2-12,-13 0-8 14,-11 0 2-14,-13 8-4 13,-7 4-3-13,-12 3 4 14,-3-3-1-14,-8-3 9 14,-6-3 2-14,0 1-1 13,0-2 8-7,-10-1 2-6,-17 2-2 13,-7 1 2-13,-11-2-1 14,-8-1-1-14,-10 1 3 14,-8-3-5-14,-7-2-1 13,-4 0 3-13,-3 0-4 0,-4 0 2 13,-7-5 1-13,-7-2-3 20,-8-4 0-20,-7 4 0 14,-2 3 2-14,-1 0-3 13,7 4 2-13,8 0 4 0,8 0-4 13,9 0 4-13,15 0-5 14,13 0 3-14,15 0-3 13,10 0 3-13,10 0-3 14,3 0 2-9,1 0 2 10,3 0-2-15,6 0-3 0,5 0 3 13,6 0-1-13,2 0 2 13,0 0-1-13,0 0-2 14,0 0 0-14,0 0 2 14,0 0 1-14,0 0-6 13,0 0 1-7,0 0 1-6,0 0-6 13,0 0 3-13,0 0 3 14,6 0 1-14,3 0 0 0,-3 0 1 13,2 0 3-13,-2 0-3 13,-2 0 1-13,-4 0-1 14,0 0 2-14,0 0-2 13,0 0 3-7,0 0-3-6,0 0 1 14,0 0 2-14,0 0-3 13,0 0-2-13,0 0 4 14,0 0-4-14,0 0 2 14,0 0 0-14,0 0-1 13,0 0-4-13,0 0 4 14,0 0-1-9,0 0-4-5,0 0 1 14,0 0 4-14,0 0-9 14,0 1-1-14,5 3 0 13,3 3-6-13,2 5-18 14</inkml:trace>
    </iact:actionData>
  </iact:action>
  <iact:action type="add" startTime="87720">
    <iact:property name="dataType"/>
    <iact:actionData xml:id="d8">
      <inkml:trace xmlns:inkml="http://www.w3.org/2003/InkML" xml:id="stk8" contextRef="#ctx0" brushRef="#br0">8129 7928 10 0,'-8'-5'4'15,"-2"0"5"-14,4 1-6 14,-1 1 4-14,3 0-1 13,-1 2 4-13,0-2 4 14,1-1-9-14,2 4 12 14,-2-3-17-14,4 3 5 0,-3-2-5 19,1-3 5-19,0 3 0 13,-2-1 0-13,2-1-1 0,-2 0-2 13,0-3-2-13,0 2 2 14,-3-2-4-14,5 2 4 13,-2-2-3-13,0 1 2 14,-2 2-1-14,2 0 1 14,4 4-1-9,-2 0 5-5,0 0-4 14,2 0-1-14,0 0 3 13,0 0-6-13,0-2 0 14,0 2-1-14,0 0 0 14,0-2 0-14,0 2 1 13,0 0 2-13,0 0 0 14,4-1 2-9,10-2-2-5,3 1 3 14,1 0-3-14,3-2 2 14,-2 0-2-14,2 0 1 13,1 3 0-13,2 1-2 0,-2 0 4 13,5 0-3-13,-2 0 6 14,4 0-10 0,0 0 6-8,-2 0-1-6,2 0 0 0,-3 0-1 12,1 0 1-12,2 3 0 14,0 1-1 1,-2-2 2-15,2 1-1 13,2-3 2-13,0 0-3 14,2 0 1-14,1 0 0 0,-1 0 0 13,1 0-1-8,2-5 0-5,-3-1 2 14,3 0-2-14,1-1 3 13,4 0-4 2,-1 1 2-15,0-1-3 0,0 4 3 13,0-1 0-13,-2 4-1 13,-3 0 0-13,1 0-1 14,0 0 4-9,-2 6-4-5,-1 4-1 14,-2 2 2-14,0-1 0 14,1-2 1-14,1 2 0 13,-2-6 0-13,5-1-1 14,4-4 3-14,2 0 0 14,8 0 1-14,-2 0-2 13,4 0-1-7,-1-8 2-6,2-4-2 0,-1 3 3 12,-3 0-3-12,-7 6 0 14,-2 1 0-14,-5 2 2 14,0 0-4 0,0-3 3-14,5 3-2 14,3 0 2-14,3 0-1 0,4 0 0 12,-2-2 0-6,2 0-1-6,-4 2 2 14,1-2-2-14,-3 2 3 13,-3-2-4-13,-8 1 2 14,-4 1-3-14,-4 0 1 13,-3 0 2-13,0 0 0 14,3 0 0-14,-3 0-2 14,2 0 4-9,1 0-4-5,0 0 4 14,1 0-4-14,-1 0 3 13,4 0-1-13,2 0 0 14,-2 0-3-14,0 0 2 0,-2 0 2 13,1 0-2 1,-1-6 4-14,0 1-6 14,0-1 3-14,-5 0 0 5,5 0 0-5,0-2 0 13,4-4 0-13,7 0 1 14,4-2-3-14,7-1 4 13,1 4-4-13,-2-1-4 14,-3 4 3 1,-7 0-6-15,-5 1 5 0,-6 4 2 12,-4 1 2-6,-8 0-2-6,-1 0 4 13,-8 2-3-13,-1 0 5 14,-1 0-8-14,-4 0 5 14,4 0-1-14,-2 0 0 13,1 0 0-13,1 0 0 0,-4 0 2 13,3 0-2 2,1 0 0-15,1 0 3 4,-3 0-2 11,2 0 3-15,-2 0-4 0,0 0 2 12,1 0-2-12,-3 0 0 14,0 0 1-14,4 0 2 14,3 0 0-14,2-3 0 13,4-2 0-13,1-9 1 14,3-6 7-9,3-2-4-5,1-7-4 14,-2-1-3-14,4-2 3 14,-1-4-7-14,3 0 9 13,4-2-10-13,2 2 5 14,1 0-1-14,-3 0-7 14,-6 2 5-14,-2 0-4 13,-5 2-2-7,-5 1 7-6,-7 5 2 13,-4 0 6-13,0-2-5 14,0 0 4-14,-2 0-1 14,-9-3-3-14,-1 7 3 0,-1 3 0 12,-3 1 5-12,1 2-8 14,-1-1 1 0,1 2-1-8,-1 0-1-6,-2 3 5 14,5 1-5-14,-3-3 1 0,0 1-1 12,-1 1 0-12,1 0 3 14,-1 0 1-14,1 0-2 13,-3 1 3-13,0-2-2 14,-1 1 3-14,-3 3-5 14,2-2-1-9,-2 0 1-5,-2 6 0 14,-2-3 4-14,-4 0-4 14,-2 0 10-14,-5 0-8 13,-7 2 2-13,-3 0 1 14,-4 0-8-14,8 4 4 13,1-4 2-13,1 0-3 14,-1-3 2-8,-1 0 0-6,0 1 0 13,-1 0-3-13,-1 4 5 14,0 2-7-14,-3 1 2 13,-4 3 0-13,2 0-2 0,-3 0 2 13,3 0 0-13,0 0 2 14,1 3-1 0,4-1 0-14,-3-2-1 5,5 0 2-5,1 0-3 13,3 0 2-13,6 0-1 14,1 0 0-14,-6 0 0 14,2-2 0-14,-7-5 4 13,-1 2-8-13,0-2 10 14,-2 2-12 1,1-2 9-15,-4 4-4 4,-1-2 1-4,-4 1-2 14,-1 3-1-14,0-1 6 13,-4 2-4-13,0 0 2 14,2 0-2-14,4 0 2 14,8 0-2-14,1 0 1 13,5 0 0-13,4 0-1 14,1 6 0-9,1 0-3-5,2-4 8 14,-1 4-4-14,0-4 3 14,-1 0-6-14,-1-1 4 13,-3 3-2-13,-5 3 0 0,-1 0-1 13,-5 2-1-13,-2 3 1 14,2 0 0-14,-3-1 4 13,6 4-2-7,1-1 1-6,7-2-2 13,9-2 1-13,6-3 0 14,8 0-2-14,6-5-1 14,2 1 2-14,5-3 1 13,2 0-4-13,0 0 1 14,0 0 1-14,0 3-5 13,0 1 5-7,0 2-2-6,0 8 4 14,0 4-1-14,-2 0 2 13,-2 4-2-13,-3 0 4 14,3 0-5-14,-4 6 5 13,2 0-6-13,-3 0 5 14,3-3-2-14,-4-4 0 0,2 2 0 19,1-3-3-19,1 1 7 0,-2-2-7 13,2-1 7-13,-1 0-6 13,3 2 2-13,0 0 0 14,-2 0 0-14,4 4-2 14,0 0 2-14,2 4-1 13,0 4-2-13,0 0 6 14,0 3-6-9,0-2 4-5,0 2-2 14,0-1-2-14,0-4 2 14,2 2 0-14,4-6 1 13,0-1-2-13,-2-2 4 14,1-3-3-14,-1 0 5 14,0-2-8-14,2-2 5 13,-2 1-2-7,0-2 1-6,0 2 0 13,1-3-1-13,-1-2 1 14,3-1-2-14,-2 2 4 0,1-3-4 13,-1-3 4 1,-1 0-4-14,0 1 2 0,4 0 0 13,-2 1 0-13,1 0 0 14,-1 1-3-9,1 0 6-5,0-1-3 14,0 0 4-14,-1-1-8 13,-2-2 6-13,1-4-4 14,-3 0 2-14,-2-2 0 14,0 0 0-14,0 0 2 13,0 0 0-13,0 0-2 14,0 0 3-9,2 0 0-5,-2 0-4 14,0 0 2-14,0 0-1 14,0 0 0-14,0 0 2 13,0 0-4-13,0 0 4 14,0 0-2-14,0 0 3 13,0 0-6-13,0 0 3 14,0 0 0-8,0 0-3-6,0 0 3 0,0 0 0 12,0 0-2 3,0 0 1-15,0 0 2 0,0 0-2 12,0 0 4-12,0 0-5 14,0 0 2-14,0 0 0 14,0 0 0-14,0 0-1 13,0 0 0-7,0 0 1-6,0 0-5 14,0 0 5-14,0 0 0 13,0 0-9-13,0 0-7 14,0 0-25-14,7 0-24 13</inkml:trace>
    </iact:actionData>
  </iact:action>
  <iact:action type="add" startTime="92833">
    <iact:property name="dataType"/>
    <iact:actionData xml:id="d9">
      <inkml:trace xmlns:inkml="http://www.w3.org/2003/InkML" xml:id="stk9" contextRef="#ctx0" brushRef="#br0">12759 7772 4 0,'0'0'2'15,"-2"0"1"-14,0 0-3 14,-3 0 0-14,-1 0 1 13,-1 0 0-13,0 0 8 14,0 0-6-14,3 0 11 14,2 0-10-14,2 0 0 13,-2 0-4-7,2 0 0-6,-5 0 0 14,3 0 2-14,0 0-5 0,-1 0 6 12,3 0 0-12,0 0-2 14,0 0 9-14,0 0-8 13,0 0 2-13,-2 0-4 14,2 0-1-14,0 0-1 14,0 0 4-9,0 0-2-5,0 0 2 14,0 0-3-14,0 0 3 14,0 0-4-14,0 0 2 13,0 0-3-13,0 0 3 14,0 0-1-14,-2 0 0 13,2 0 2-13,0 0-2 14,0 0 1-8,0 0-1-6,0 0 1 13,-2 0 0-13,2 0 0 14,0 0 1-14,0 0-5 13,0 0 8-13,0 0 3 14,0 0-6-14,0 0-2 14,0 0 1-14,0 0-2 13,0 0-3-13,6 0 5 5,8 0 0 9,-1 0 1-14,1 0-3 14,1 0 4-14,3 0 1 0,5 0-1 13,0 0-1-13,2 0 0 13,2 0 2-13,0 0-1 14,-5 0-1-14,0 0 3 20,-2 0-4-20,-4 0 7 0,-7 0-6 13,-2 0-1-13,-5 0 2 13,-2 0-3-13,0 0 2 14,0 0-1-14,0 0 4 14,0 0-4-14,0 0 10 13,0 0-8-13,0 0 10 14,0 0-9-9,0 0 10-5,0 0-7 14,0 0 0-14,0 0-6 14,0 0-2-14,0 0 1 0,9 0 1 12,6 0-3 3,8 0 6-15,6 0-6 14,2 0 3-14,2 0-1 0,5 0 1 19,0 0-2-19,3 0 2 13,1 0-1-13,-3 0-1 14,0 0 4-14,-6 0-4 0,3 0 5 13,4 0-4 1,0 0 2-14,2 0-2 0,3 0 1 13,2 0 0-13,7 0-3 13,4 0 6-7,4 0 0-6,0-2 1 14,3 2-8-14,-3 0 4 13,-4 0-1-13,-4 0 0 14,-8 0-2-14,-6 5 2 13,-6 4 1-13,-10-5-1 14,-1 1 3-14,-7-3-3 14,-6-2 4-9,-3 1-1-5,-1-1-1 14,0 0 4-14,-2 2-5 14,3-2 1-14,3 4-1 0,6-2 4 12,5 2-4 3,2 2 3-15,2-1-6 0,4 0 3 12,0-1 0-12,-2 0 0 14,0-3 0-8,-2 5 0-6,-2-3 1 13,4 1-2-13,-2 0 3 14,0 0-1 0,-1-2 2-14,8 2-3 0,1 1 1 13,0-3 1-13,7-1-2 14,5 1 1-14,1-2 2 13,13 0-3-7,3 0 9-6,0 0-9 13,3 2 0-13,-3 0 1 14,-2 2-2-14,-2 0 1 14,3 0 0-14,3-2-1 13,4 2 2-13,3-4-2 14,5 0 2-14,1 0-2 14,2 0 4-9,-2 0-4-5,4 0 2 14,-6-2 1-14,2-6-2 13,-2 4 2-13,-3 0-4 14,-5 2 5-14,-5 2-3 14,-6 0 5-14,2 0-9 13,-4 0 6-13,8 0-4 0,2 0 1 13,3 9 1-8,0-4 0-5,4-1 3 14,-1 3-6-14,3-5 6 14,3 2-6-14,1-4 6 13,8 0-6-13,7 0 3 14,-1 0 0-14,1-6 0 14,-3-3 0-14,-6 3-3 13,-6 1 7-7,-5 0-5-6,-10 1 5 13,-7 3-8-13,-5-1 8 14,-13 2-4-14,-8 0 0 14,-6 0 1-14,-7 0 0 13,-3 0 0-13,-2 0 3 0,-2 0-4 13,2 0 0-13,0 0 2 20,3 0-4-20,-1 0 2 0,3 0-1 13,3 0 1-13,-3 0 0 13,5 0-3-13,-6 0 7 14,3 2-7 0,-1-1 9-14,2 1-9 14,3-2 4-14,-2 0-1 0,-4 0 0 13,-1 0 0-8,-4 0-1-5,-2 0 1 14,0 0 1-14,0 0 0 14,4 0 2-14,0 0 1 13,8 0-6-13,-1 0 2 14,-5 0 0-14,6 0-1 13,-1 0 1-13,-1 0-4 14,2 0 8-8,-6 0-5-6,-6 0 5 13,-4 0-6-13,-3 0 5 14,-2 0-4-14,0 0 2 0,0 0-1 12,0 0 0-12,0 0 2 14,-2 0 2-14,-12 0 1 14,-3 0-4 0,-10 0 3-8,-4-2-7-6,-5 1 3 0,-7 1 0 12,1-2 0-12,0 0 2 14,-5-3-6-14,3 0 8 14,-6-2-6-14,-6 0 7 13,-4-2-10-13,-9 1 8 14,-7 2-4-14,3 2 1 14,-5 2-2-9,2 2 2-5,0 0 0 14,-2 0 0-14,-4 0 2 13,-10 0-4-13,-3 0-2 14,-8 10 3-14,0 0 2 14,-1 0-1-14,-8-1 0 13,0-2 1-13,-1 2-5 14,2-2 8-9,6 2-5-5,2-2 5 14,1 0-8-14,-1-2 4 14,5-1 0-14,0-1-1 0,7-3 1 12,2 0-2-12,6 0 5 14,3 0-3 0,2 0 1-14,2 0-2 0,0 0 3 13,1-4-3-7,-1-4 2-6,-7 1-1 13,-1 4 0-13,1-1 1 14,3 1-4-14,6-3 7 14,10 4-6-14,-4-1 6 13,2 3-8-13,3 0 4 14,-1 0-1-14,-5 0 1 13,2 0 0-7,-1 0-1-6,2 0 3 14,-1 0-1-14,0 0-1 13,1 0 0-13,-4 0 4 14,1 0-8-14,-2 0 5 13,-1 0-1-13,3 0 0 14,-2 0 0-14,7-2 0 0,-2 2 3 19,6 0-2-19,-2 0 3 14,-5-2-8-14,-4 2 2 0,-1 0-2 12,1 0-1-12,4 0 4 14,5 0 1-14,-2 0-2 14,6 0 2-14,-1 0 0 13,4 0 1-13,8 2 3 14,2 0-4-9,10-1 0-5,6-1 1 14,4 2-1-14,8 0 0 14,7-2 0-14,6 0 2 13,4 0-4-13,0 0-1 14,0 0-1-14,0 0-6 14,0 0 5-14,0 2-2 13,11 1 7-7,7 1-1-6,7-3 2 13,4 2 3-13,4-2-3 14,5 1 3-14,5 0-2 14,5 0-1-14,4-2 0 0,3 3-1 12,10-1 0 3,10 0 2-15,12 2-5 0,9 0 7 13,7 0-5-8,-1-1 5-5,4-1-8 14,2 0 4-14,8-2-2 13,5 0 1-13,1 0 1 14,-1 0 0-14,-3-4 0 14,-4-2 0-14,-1-2 0 13,-6 3 1-13,-2 2 5 14,0-1-6-9,1 4 0-5,4 0 1 14,2 0-1-14,-3 0 2 14,-6 0-5-14,1 0 7 13,6 0-8-13,5 0 8 14,3 0-8-14,-2 0 4 14,0 0 0-14,-4 0-2 0,-6-3 2 19,-2-1 0-19,-9-3 0 13,1 3 0-13,-7 1 0 0,3-1 0 13,-3 1 5-13,-4 1-8 14,-8 0 4-14,-8 2-2 13,-9 0 1-13,-6 0 0 14,-7 0-3-14,-7 0 6 13,-7 0-3-7,-1 0 4-6,-10 0-8 14,1 0 4-14,-8 0 0 13,-1 0-2-13,-6 0 2 14,1 0 0-14,-5 0 0 13,1 0 0-13,0 0 2 14,-3 0-1-14,0 0 3 14,0 0-4-9,1 0 1-5,-1 0 2 14,0 0 0-14,-2 0-3 13,0 0 2-13,2 0 2 14,-2 0-5-14,2 0 6 14,2 0-10-14,-4 0 6 13,5 0-3-13,-3 0 0 0,-2 0 1 19,3 0-1-19,-3 0-5 14,0 0 3-14,0 12-5 0,0 6 4 13,0 3-21-13,0-3-81 13</inkml:trace>
    </iact:actionData>
  </iact:action>
  <iact:action type="add" startTime="97235">
    <iact:property name="dataType"/>
    <iact:actionData xml:id="d10">
      <inkml:trace xmlns:inkml="http://www.w3.org/2003/InkML" xml:id="stk10" contextRef="#ctx0" brushRef="#br0">19886 7925 17 0,'-2'-4'16'1,"-1"-1"-2"0,3 3-10 12,-2 1 6-12,2 1 0 14,-2-2 5-14,2 2-7 13,0 0-3-13,0 0 9 14,0 0-13-14,0 0-1 14,0 0 4-14,0 0-8 13,0 0 3-7,0 0 1-6,0 0 0 14,0 0 0-14,0 0 5 13,0 0-5-13,0 0 12 14,0 0-4-14,0 0 17 13,0 0-10-13,0 0-1 14,0 0-8-14,0 0 0 14,0 0-6-9,0 0 1-5,0 0-2 14,0 0 4-14,0 0-5 14,0 0 6-14,0 0-8 0,0 0 7 12,0 0-3-12,0-3 0 14,0-1 1-14,0-1 1 13,13-6 2-13,7 0-5 14,3 1 5-8,6-1-8-6,6-1 4 13,5 0-2-13,5 0 4 14,0 0-4-14,0 4 1 13,-1 1 0-13,-2 0 0 14,3 3 2-14,3 3-2 14,6-5 4-14,2 3-5 20,6 1 2-20,1 0 0 0,1 2-1 13,1 0 1-13,4 0-2 13,2 0 4-13,8-4-4 14,5 1 3-14,3 0-2 13,4 3-3-13,3 0 4 14,-5 0-2-14,-2 0-1 0,-8 0 3 19,-4 0 0-19,1 6-3 14,-1 2 6-14,2-2-5 13,-2 2 7-13,6-1-8 14,8-2 3-14,7-1 0 0,6 2 0 13,1-2 0-13,-3 0-3 13,-2-1 6-13,3-3-7 20,1 0 8-20,4 0-8 14,-2 0 4-14,-4 0 0 14,-3-7 0-14,-3 2 0 0,1 2 0 12,-2 3 1-12,1 0-4 14,-5 0 6-14,2 0-4 14,1 0 5-14,-1 0-7 20,7 0 3-20,-7 0 0 0,-2 0 0 12,-9 0 1-12,-2 0-5 14,-1 0 8-14,-6 0-6 14,0 0 7-14,-7 0-9 13,-1 0 4-13,-3 0 0 14,-4 0-1-14,2 0 1 0,-2 0 0 19,-3 0 1-19,1 0-4 14,-1 0 7-14,-2-2-5 13,3 2 4-13,-3-2-5 14,0-2 2-14,1 1 0 0,-8-4 0 12,1 2 0-12,-5-4-1 14,-5 5 4-14,1-3-2 20,-7 4 4-20,-4-1-8 14,-5 2 5-14,-5-1-2 0,-3 3 0 12,-6 0 2-12,-1-3-2 14,-3 3 3-14,-2 0-2 14,0 0 1-14,0 0 1 13,0 0 3-13,0 0-9 14,0 0 6-8,0 0-3-6,0 0 2 13,0 0-2-13,0 0 2 14,0 0 2-14,0 0-5 13,0 0 5-13,0 0-8 0,0 0 5 13,0 0-4-13,0 0 3 14,0 0-1-14,0 0 1 20,0 0-3-20,0 0-1 0,0 0 8 12,0 0-7-12,4 0 7 14,8 0-8 1,5 0 3-15,4 0 0 0,3 0 1 12,5 0 0-12,3 3-2 14,-3 0 5-14,0 3-9 14,-4-3 12-9,-2 4-12 10,0-3 4-15,-5-1 2 0,-1 0-2 12,-5-3 2-12,-4 3 0 14,-1-2 1-14,-5-1-5 14,0 0 8-14,0 0-4 13,-2 2 4-13,0-2-7 14,0 0 4-9,0 0-1-5,0 0 0 14,0 0 0-14,0 0-2 0,0 0 4 13,0 0-3 1,0 0 4-14,-4 0-6 0,-9 0 4 13,-5 0-2 2,-5 0 2-15,0 0-1 0,-6 0 0 12,0 0 2-6,-3 0 3-6,-4 0-4 13,3 0 6 2,-7-2-1-15,-4 2-12 14,-4 0 6-14,-3 0 0 0,-7 0 0 12,-7 0-3-12,-6 4 2 14,-7 3 2-14,0-2-6 13,-4 1 6-7,-5-2-2-6,-5 2-4 14,-1-1 4 0,-7-4 2-14,-1 3 1 0,-2-1-2 13,-1 0 1-13,1 0-5 13,-1 3 8-13,-4-5-4 14,0-1 7-14,-2 0-12 14,6 0 6-9,-2 0-1-5,2 0 0 14,-4 0 2-14,0 0-5 14,-6 0 6-14,0 0-7 13,0 0 10-13,-1 0-11 14,1-1 9-14,-2-6-7 13,4-1 5-13,3 0-2 0,0-1 0 13,-3-2 1-7,-1-1-4-6,3 0 8 13,4 1-8-13,-1 2 6 14,2 1-6 0,-4 4 4-14,-1-1-2 0,-1-1-1 13,-3 3 1-13,2-1 0 14,2 2 2-14,2 0-6 13,6-1 10-7,4 0-10-6,4 1 8 13,5-5-3 2,-2 2 0-15,8-2 0 0,5 2 0 13,9-1 0-13,7 3-5 13,4-4 10-13,4 3-8 14,-2 2 7-14,5 2-8 14,-2 0 6-9,3 0-4-5,2 0 2 0,0 0 0 13,4 0-1-13,-1 0 2 13,3 0-3 2,1 0 6-15,6 0-8 14,0 0 5-14,5 0-4 0,6 0 4 12,2 4-1-12,8-4 0 14,6 0 0-9,3 0-2-5,5 0 5 14,0 0-4-14,0 0 4 14,0 0-6-14,0 0 2 13,0 0 0-13,0 0-4 14,11 0 1-14,3 3 4 14,3 4 0-14,2-2 0 13,0 2 1-7,6 1-2-6,2 0 4 13,4 1-5-13,6 2 4 14,6 1-2-14,1-1 0 14,6 1 0-14,1-5-3 13,6 0 6-13,7 2-3 14,0-3 3-14,5 0-5 14,2-2 3-14,10-2-1 4,6 0 0-4,9 2 0 14,1-2-1-14,-1 2 3 13,0 1-4-13,-2-2 7 14,4-1-10 1,4-2 7-15,4 3-4 13,0 0 1-13,2-1 1 0,5-1 0 13,1-1 0-8,4 0-3-5,-2 0 6 14,-2 0-2-14,-1 0 4 14,1 0-9-14,2 0 8 13,0 0-7-13,-5 0 3 14,0 0 0-14,3 0 0 13,2 0 0-13,3 0-3 14,-6 0 6-8,-2 0-5-6,-1-3 4 13,-3 1-4-13,-2 2 3 0,-5 0-2 13,-2 0 1 1,-3 0 0-14,-3 0-3 0,1 0 8 13,1 0-6 2,-1 0 5-15,-3 0-8 13,-8 0 4-13,-1 0 0 5,-3 0-1-5,-4 0 1 13,-3 0-1-13,-5-1 3 14,-3-2 0-14,-3 1-2 14,0 2 2-14,-2 0-1 13,-2 0-2 2,2 0-1-15,-2 0 2 0,-4 0-1 13,0 0-2-8,-2 0 0-5,-6 2 6 14,-3-2-2-14,-10 0 2 13,-2 0-5-13,-4 0 3 14,-4 0-1-14,-1 0 0 14,1 0 0-14,-6 3-1 0,-4-2 3 12,-2-1-3 3,-2 0 4-15,-5 2-6 4,-2-2 6-4,0 0-5 14,0 0 2-14,0 0 0 14,0 2 0-14,0-2 2 13,0 0 0-13,0 1-1 14,0 2 7-14,0-3-4 14,0 3-3-14,0-3 3 13,0 0-4-7,0 0 1-6,0 0-1 13,0 0 0-13,0 0-3 14,0 0 0-14,0 0-1 14,0 1 4-14,2 12-17 13,-2 1 4-13,0-3-85 14</inkml:trace>
    </iact:actionData>
  </iact:action>
  <iact:action type="add" startTime="113549">
    <iact:property name="dataType"/>
    <iact:actionData xml:id="d11">
      <inkml:trace xmlns:inkml="http://www.w3.org/2003/InkML" xml:id="stk11" contextRef="#ctx0" brushRef="#br0">12434 6529 4 0,'0'0'7'1,"0"0"-2"13,0 0-5-13,0 0 0 14,0 0-2-9,0 0 4-5,0 0 1 14,0 0 0-14,0 0 8 14,0 0-5-14,0 0 2 13,0 0-4-13,0 0-1 14,0 0 5-14,0 0-7 13,0 0 6-13,0 0-4 0,-2 0 3 20,2 0-4-20,0 0 3 0,-3 2-2 12,3-2 1 3,0 0 3-15,-4 0-3 0,-5 0 10 13,0 0-14-13,-5 0 0 13,-3 0 0-13,3 0-5 14,-3 0 3-14,-1-4 2 13,3-3 0-7,5 2 0-6,1 3-3 14,7 0 7-14,0 2-8 13,2 0 2-13,-2 0 1 14,2 0-3-14,0 0 2 14,0 0-1-14,0 0 0 13,0 0 2-13,0 0 1 14,0 0 0-9,-2 0 1-5,0 0 5 14,-1 0-6-14,3 0 7 14,0 0-2-14,0 0 3 13,0 0-3-13,0 0-3 14,0 0 4-14,0 0-6 13,0 0 6-13,0 0-4 0,0 0-4 20,0 0 2-20,0 0-2 0,0 0-2 12,0 0-2-12,0 0 4 14,0 0 2-14,0 0-1 14,0 0 2-14,0 0-1 13,0 0 2-13,0 0-2 14,0 0 1-14,0 0 0 13,0 0 1-7,0 0 0-6,0 0-4 14,0 0 4-14,9 0-6 13,8 0 8-13,6 4-4 14,6 1 0-14,4 2 2 14,1-5-2-14,4 1 0 13,-2-3 0-13,-1 0 4 0,3 0-2 19,-1 0 2-19,6 0-2 14,-1 0 1-14,8 0-1 14,0 0-2-14,6 0 4 13,2 0-1-13,7-1-2 0,2-5 5 13,2 1-5-13,2 5 5 13,1 0-1-13,-5 0-9 21,-3 0 4-21,-5 0 0 13,-9 0-1-13,-3 0 0 14,1 5 0-14,-2 1 1 0,1 0-1 12,4-2 5-12,2 0-7 14,1-3 5-14,2 2-2 14,2-1 0-14,0-2 1 13,1 0-1-7,-1 0 0-6,-2 0-1 14,-4 0 4-14,0 0-3 13,-6 6 4-13,-1 2-8 14,3 2 4-14,0 2 0 13,0 5 0-13,1 0-2 14,-1 1 1-14,-2 0 2 14,-1 0-5-9,-3-2 8-5,-2 1-8 14,3-8 6-14,-3-1-2 13,-3-5 0-13,-3-2 1 14,-3-1-1-14,0 2 3 14,0 2-1-14,4-1 2 0,6 1-2 12,4-1 1-12,2 4-4 14,2 0 2-9,0 1-2-5,0 0 1 14,2-1 0 1,5-3-2-15,4-2 4 13,2-2-4-13,4 0 8 0,-2 0-12 13,-4 0 8-13,-3 0-2 14,5 0 0-14,-7 0 1 13,3 0-1-7,-5 0 0-6,1 0 0 13,-3 0 2-13,0 0 0 14,-1 0 2-14,0 0-8 14,4 0 6-14,2 0-3 13,4 0 1-13,2 0 0 14,5 0-1-14,7-9 3 13,4 4-2-7,7-8 4-6,0 1-8 14,-1 3 6-14,-2-3-4 0,-3-1 0 12,-1 3 2 3,2-1 0-15,-2-1-1 0,0-3-2 13,-6 5 6-13,-10 0-3 13,-6 2 5-13,-6 2-7 14,2 2 2-9,2 4 0-5,4 0-1 14,4 0-1-14,5 0 1 14,4 0 2 0,1 0-4-14,-3 0 7 0,-7 0-8 13,-4 0 6-13,-4 0-4 13,-1 0 2-13,-4 0 0 14,7 0 0-8,-2 0 3-6,-2 0-3 13,2 0 0-13,-5 0 1 14,0 0 3-14,-4 0-7 13,-7 0 4-13,-3 0-1 14,-4 0 0-14,-8 0 0 14,-5 0 3-14,-9 0 0 13,-5 0 3-13,-2 0-6 5,-2 0 10-5,0 0-9 13,0 0 4-13,0 0-4 14,0 0-1-14,0 0 0 14,0 0-3-14,0 0 2 13,0 0 2-13,0 0 1 14,0 0 1-14,0 0-3 14,0 0 0-9,0 0 6-5,0 0 2 14,0 0-3-14,0 0 8 13,0 0-8-13,0 0 10 14,0 0-14-14,0 0 3 14,0 0-3-14,0 0 2 0,0 0-2 12,0 0 2 3,0 0-2-15,0 0 0 4,0 0 7 11,0 0-5-15,0 0-1 0,0 0 1 13,0 0-6-13,0 0 3 13,0 0 0-13,0 0-1 14,0 0-3-14,0 0 3 14,0 0-4-14,0 0 2 13,0 0-5-7,0 0 4-6,0 4-16 13,7 6-2-13,2 4-10 14,2 6-37-14,-2-2-58 14</inkml:trace>
    </iact:actionData>
  </iact:action>
  <iact:action type="add" startTime="126315">
    <iact:property name="dataType"/>
    <iact:actionData xml:id="d12">
      <inkml:trace xmlns:inkml="http://www.w3.org/2003/InkML" xml:id="stk12" contextRef="#ctx0" brushRef="#br0">19657 6592 0 0,'8'-5'29'6,"-8"1"-13"-5,0 2 22 0,0 2-1 13,0 0-11 1,0 0-12-14,0 0-9 0,0 0 9 13,0-3-8-13,0 3 7 14,0-3-13-14,0 1 10 13,2 2-7-13,3 0 7 14,-3 0-3-9,0-2-4-5,0 2 4 14,-2 0-5-14,0 0 0 14,0 0 1-14,0 0-6 13,0-2 4-13,0 2-2 14,0 0 1-14,0 0 0 14,0 0 0-14,0-3 0 13,0 3-1-7,0 0 2-6,0 0 0 13,0 0 4-13,0 0-5 14,0-1 0-14,0 1 5 0,0 0 0 13,0 0 1 1,0 0 2-14,0 0-5 0,0 0 11 13,0 0-11-13,0 0 13 20,0 0-12-20,0 0 6 0,0 0-4 13,0 0 3 1,0 0-4-14,0 0-5 0,0 0 8 13,0 0-6-13,0 0 3 14,0 0-1-14,0 0-8 13,0 0 4-13,0 0-2 14,0 0 1-9,0 0-1-5,7 0-1 14,4 0 6-14,2-4-7 14,8-4 9-14,1-2-10 13,0-1 9-13,-2 4-7 14,-4-1 4-14,-3-1-2 14,-2 4 1-14,3-3 0 13,-3-1-2-7,9 4 5-6,1-2-6 13,5 5 4-13,14 1-5 14,9-1 2-14,7-2 2 14,6 0-3-14,8 0 1 0,-1 0-2 12,2 1 6-12,1 0-6 14,-8 3 5-14,-2-2-5 14,-3-1 3-9,-11 3 0-5,-1 0 1 14,-9 0 0-14,0 0 0 13,-1 0 0-13,2 0-2 14,3 8 4-14,5 1-2 14,4 3 2-14,5 3-4 13,4 2 2-13,4 3-1 14,1 0 1-9,2 2-1-5,-2-2-4 14,-7-1 9-14,-5-4-11 14,-4-1 4-14,-4-2 1 13,-3-4 1-13,-2 2 0 14,1-6 1-14,-1 0 0 14,-1-2 0-14,7-2 3 13,2 2 3-7,6 2-6-6,8-1 5 0,9 0-3 12,10-1-4-12,10-2 2 14,-2 0 0-14,5 0 0 14,-9 0-1-14,-8 0-4 13,2 0 10-13,-5-3-7 14,5-2 7-14,2-1-8 13,2 3 3-7,1-4 0-6,3 3 0 14,0 0 0-14,6-2 0 13,5 0 1-13,1-1-5 14,1 2 8-14,-4-2-8 13,-1 0 9-13,-3-1-9 14,-1 3 7-14,1 0-4 14,-7 3 1-9,-5 0 0-5,-7-1-5 14,-2 3 10-14,6 0-9 13,3 0 9-13,4 0-10 14,1-2 6-14,2 2-2 14,0-1 1-14,-2-1 0 13,-5-2-1-13,-2-1 3 0,-3 5-3 19,0 0 2-19,0 0-1 0,-1 0 3 13,-3 0-6-13,0 3 2 14,1 5 1-14,3 0 0 13,2-1 1-13,-2-4-5 14,-1 1 9-14,-7 0-7 14,-1 0 8-14,1-2-11 13,1 2 6-7,3 0-2-6,2 0 0 13,-1 2 1-13,-6-2-1 14,-3 2 2-14,-7-2-2 14,-10 0 2-14,-5 1-1 13,-12-4 5-13,-8 1-9 14,-5-2 7-14,-7 2-5 0,-5-2 2 19,-4 3 0-19,0-2 4 14,0-1-3-14,0 0 7 13,0 0-6-13,0 0 1 0,0 2-1 13,0-2-3-13,0 0 2 14,0 0-1-14,3 0 0 13,-3 0 2-13,0 0 0 14,2 0-1-9,-2 0-2-5,0 0 4 14,0 0-6-14,0 0 3 14,0 0-2-14,0 0 2 13,0 0-2-13,0 0 0 14,0 0 3-14,0 0-8 13,0 2 0-13,5 5-1 14,8 6-20-8,9 9-8-6,5 10-32 13,-7-6-84-13</inkml:trace>
    </iact:actionData>
  </iact:action>
  <iact:action type="add" startTime="139727">
    <iact:property name="dataType"/>
    <iact:actionData xml:id="d13">
      <inkml:trace xmlns:inkml="http://www.w3.org/2003/InkML" xml:id="stk13" contextRef="#ctx0" brushRef="#br0">25862 7863 7 0,'-8'0'2'1,"0"0"20"13,6 0-11-13,2 0 8 0,0 0-14 19,0 0 6-19,0 0-5 0,0 0 4 13,0 0-3-13,0 0-7 14,5 0 7-14,2 0-3 13,-1 0 8-13,3 0-12 14,3-5 7-14,5 0-5 14,12-4 5-14,14-2-1 13,7 5-4-7,6-1 1-6,-2 6 0 13,-6 1-5-13,-2 0 7 14,-4 0-10-14,1 0 5 14,-2 1-1-14,7 3 2 13,-2-1-1-13,6-2 0 14,-1-1 0-14,-2 0-1 20,-4 0 3-20,-8 0-3 14,-3 0 5-14,-3 0-7 0,-6 0 3 12,-3 0 0-12,-5 0 0 14,-5 0-2-14,-5 0-2 0,-3 0 8 12,0 0-7-12,5 0 7 14,5 0-6-14,-1 0 3 20,-1 0-2-20,-6 2 1 14,-2-2 0-14,-2 0 0 0,-2 0 0 13,0 0 3-13,0 0-2 13,0 2 9-13,0-2-8 14,0 0 11-14,0 0-1 13,-2 0 6-13,-11 0-9 14,-5 0-8-8,-9 0-2-6,-2-4 2 13,0 0-7-13,0 0 6 14,-4 0 0-14,-3 2-7 13,-3-4 4-13,-4 2 0 14,-2 0 3-14,-4 0 0 14,-3 3-1-14,0-4 1 13,-4 3 0-7,2-2 0-6,5 2 4 13,5 1-5-13,-2 1 1 14,4 0 0-14,-2 0 0 14,-3 0 1-14,3 0-4 0,5 0 7 12,4 0 0-12,12 0-1 14,8 0-2-14,7 0 3 14,5 0-4-9,3 0 0-5,0 0-3 14,0 0 1-14,0 0-7 13,7 0 9-13,20 0 0 14,8 0-5-14,9 0 7 14,8 0-4-14,0 0 0 13,-2 0 2-13,4-3 0 14,0 0-5-9,1 0 4-5,-4 1 1 14,1 2-5-14,-3 0 5 14,-5 0-2-14,3 0-2 13,-5 0 4-13,4 0-4 14,-7 2 3-14,-1 4-1 14,-7 0 0-14,-6 0-1 0,-3-1 6 19,-6-2-8-19,-5 1 8 13,-2-2-4-13,-5 1 1 14,-2-2 0-14,-2-1 0 0,3 0 0 13,-3 0 4-13,0 0-3 13,0 0 8-13,0 0-6 14,0 0 6-14,0 0-8 13,0 0 5-7,0 0-5-6,0 0 2 14,0 0-3-14,0 0 2 13,0 0 2-13,0 0-4 14,0 0 0-14,0 0 0 13,0 0-1-13,0 0 1 14,0 0-2-14,0 0 2 14,0 2 0-9,0-2-1-5,0 0 5 14,0 0-3-14,0 0 4 13,0 0-9-13,0 0 5 14,0 0-2-14,0 0 1 0,0 0 0 13,0 0-1-13,0 0 2 13,0 0-2-13,0 0 3 14,0 0-4-8,0 0 3 8,0 0-2-14,0 0 0 0,0 0 0 13,0 0-2-13,0 0-5 13,0 0 6-13,2 0-10 14,2 0 5-14,3 2-12 14,4 5 2-14,0 1-52 13</inkml:trace>
    </iact:actionData>
  </iact:action>
  <iact:action type="add" startTime="159124">
    <iact:property name="dataType"/>
    <iact:actionData xml:id="d14">
      <inkml:trace xmlns:inkml="http://www.w3.org/2003/InkML" xml:id="stk14" contextRef="#ctx0" brushRef="#br0">6228 9119 10 0,'-9'0'25'15,"7"0"-15"-14,-2 0 8 14,1 0-6-14,0 0 2 13,1 0 8-13,0 0-8 14,0 0 2-14,0 0-10 14,2 0 6-14,0 0-12 13,0 0 9-7,0 0-9-6,0 0 3 13,0 0 1-13,0 0-2 14,-3 0 4-14,1 0-5 0,2 0 3 13,0 3 0-13,0-3-7 13,0 2 6-13,0-2-3 14,0 0 0-14,0 0 3 14,0 0-3-9,0 0 0-5,0 0-1 14,0 0 5-14,0 0-8 13,0 0-1-13,0 0 2 14,0 0-2-14,16 0-3 14,8 0 7-14,7-5 1 13,10-3-1-13,1 1 5 14,1-1-8-9,1-3 8-5,6 4-8 14,0-3 4-14,2-2 0 14,-3 4-1-14,-5-1-1 13,-2 2 2-13,-3 0-3 14,1 4 1-14,2-4 4 0,1-1-4 12,1 3 4 3,3-4-4-9,4-1 4-6,0 0-4 13,5 1 2-13,-2-6 0 14,-6 1-1-14,-3 0 4 0,-9 2-3 13,-7 4 4-13,-7 2-8 13,-4 6 7-13,-2 0-6 14,1 0 3-14,1 0-2 20,0 0 1-20,0 0-6 0,0 2 7 13,4 4 0-13,2 0 0 13,3-2 3-13,6-2-5 14,3-2 3-14,5 0-1 13,-2 0 0-13,-3 0-1 14,-3 0-3-14,-2 3 8 14,-2-2-7-9,-4 1 8-5,0 2-10 14,-5 1 4-14,-2 0 1 13,-2 4-5-13,-3-2 3 14,-2 1 1-14,-4-2 2 14,-3 0-3-14,-2-1 4 0,0-3-3 12,1-1 3-12,-3 1-4 14,2-2 3-9,-2 2-1-5,0-2 1 14,0 2 2-14,0-2 3 14,0 3-4-14,-5-3 13 13,-12 0-6-13,-17 0-5 14,-8 2 0-14,-5 1-4 14,-8 1 3-14,-1 2-3 20,0 1-1-20,-2-2 1 0,2 4-1 12,-2 1 3-12,-2-1-4 14,2-1 6-14,1-2-6 14,-1-2 4-14,0-1-4 13,2-2 1-13,2 2 1 14,0-3 1-14,1 0 2 14,4 0-3-9,2 0 4-5,3 0-4 14,2 0 2-14,1 0-2 13,3 0 0-13,3 0 0 14,-1 0-3-14,5 0 3 14,0 0-3-14,2 1 6 0,4 5-6 12,0 2 3-12,1 1-3 20,7-2 5-20,0-2-2 14,7-1 0-14,5-4 0 14,2 2 0-14,3-2 4 0,0 0-8 12,0 0 0-12,0 0 2 14,0 0-16-14,0 0 7 13,3 4 5-13,6 0 6 14,0 2 0-8,2 1-1-6,-2-5-1 13,-3 3 4 2,3-1-5-15,-1-1 6 0,-2 0-6 13,5 1 4-13,7 1-2 13,11 0 2-13,17-1-1 14,10-1 0-14,11-3 2 13,3 0-5-7,1 0 3-6,2 0-2 14,3 0-2-14,2-3 0 13,0-3-3-13,3 2-2 14,-4 2-5-14,-3-2-7 0,-3-2 10 12,-8 2 1-12,-8-5 7 14,-8 6-4-14,-9 1 6 20,-9 2-4-20,-9 0 5 14,-4 0-2-14,-3 0 1 13,-1 2-2-13,-2 6 6 0,-1 0-4 13,-3-2 4-13,0-2-6 14,-4-2 4-14,-2-2-1 13,0 0 1-13,0 0 4 14,0 0 4-9,0 0 2-5,0 0 14 14,0 0 0-14,-8 0 8 14,-13 0-15-14,-10 0-18 13,-8-6 2-13,-1 1-1 14,-2 2-1-14,-5 1-1 14,-5 2-3-14,-2 0 8 0,-9 0-9 19,-2 4 11-19,0 8-9 13,-1-4 6-13,3 0-3 14,1 0 1-14,-1 1 2 14,3-2-3-14,0 0 1 0,2-4 0 12,6-1 1-12,8-2 2 14,4 0-2-14,9 0 4 13,4 0-5-7,5 0 1 9,4-8-2-15,3 2 1 13,4-2 1-13,-1 2 1 0,6 2 0 13,1-3-1-13,1 7 0 14,-1-1 0-14,5 1-2 13,-3 0 0-13,3 0 0 14,0 0 0-9,0 0 0-5,0 0-2 14,0 0 4-14,0 0-4 14,0 0 2-14,0 0-3 0,0 0 3 12,0 0 0-12,0 0 0 14,0 0 0-14,0 0-2 13,0 0 4-13,0 0-3 21,0 0 6-21,0 0-9 0,0 0 5 12,0 0-1-12,0 0 0 14,0 0 0-14,0 0 0 13,0 0 2-13,0 0-5 14,0 0 6-14,0 0-5 14,0 0 5-14,0 0-6 13,0 0 3-7,0 0-1-6,0 0 0 13,0 0-2-13,0 0 0 14,0 0 6-14,0 0-8 14,0 0 6-14,0 0-3 13,0 0-1-13,0 0 0 14,0 0-2-14,0 0 3 0,3 0-1 19,4 6-10-19,0 2 6 14,5-4-14-14,2 4-17 13,9-4-38-13</inkml:trace>
    </iact:actionData>
  </iact:action>
  <iact:action type="add" startTime="162235">
    <iact:property name="dataType"/>
    <iact:actionData xml:id="d15">
      <inkml:trace xmlns:inkml="http://www.w3.org/2003/InkML" xml:id="stk15" contextRef="#ctx0" brushRef="#br0">9402 9111 0 0,'0'0'10'1,"-2"0"6"0,0 0-7 12,-3 0 8-12,-2 0-2 14,1 0 0-14,-1 0-9 13,-2-3 8-13,-2-1-9 14,0-1 6-14,-1 3-2 14,6-1-8-9,-1 3 8-5,3-2-1 14,-2 0 3-14,-2-1-10 13,2 3 5-13,-1-2-4 14,5 2 1-14,-2 0-3 14,2 0 0-14,-4 0 0 13,4 0 2-13,-2 0 0 14,2 0-1-8,2 0 3-6,0 0 0 13,0 0-6-13,0 0 4 14,0 0-1-14,0 0-1 13,0 0 2-13,0 0-3 14,0 0 3-14,-2 0-4 0,2 0 4 13,0 0-3-13,0 0 1 13,0 0 0-7,0 0 0-6,0 0 0 14,0 0-2-14,0 0 4 13,0 0-3-13,0 0 3 14,0 0-4-14,0 0 0 13,0 0 2-13,0 0-2 14,0 0 1-14,0 0-2 14,0 0 0-9,0 0 2-5,8 0 2 14,4 0 0-14,-1 0 4 14,-1 2-8-14,9 5 6 13,1 0-3-13,5 2 0 14,4 0 1-14,-3 3-2 13,5 1 4-13,3-5-5 14,-3 2 6-8,5-3-8-6,-1 1 7 13,5-3-6-13,3-1 6 0,6-1-3 13,0-3 0 1,-1 0 1-14,0 0 0 0,-6 0 0 13,1 0 3-13,-6 0-2 14,3 0-4-14,-1 0 4 13,1 0-4-7,-1 0 2-6,2 0-1 14,-1 0-1-14,0 0 4 13,1 0-5-13,3 7 7 14,5 0-7-14,6-7 6 13,5 3-4-13,6-3 2 14,3 0 0-14,2 0-1 14,3-6 0-9,-1-5 1-5,-2-1 0 14,-6 4 1-14,-10 1 2 13,-3 1-7-13,-7 4 3 14,1 2 0-14,-1 0-3 14,4 0 3-14,4 0-1 13,5 0 4-13,5 0-3 14,-1 0 4-9,3 0-8-5,-5 0 5 0,0-4-2 13,-2-2 1 2,2-2 0-15,1 0 0 0,-6 4-2 12,-4-1 0-12,-4 4 4 14,-9 1-4-14,-3 0 4 14,-3 0-4-14,-3 0 3 13,0 0-2-7,0 0 1-6,4 0 0 13,8 0 0-13,5 0 1 14,8 0 0-14,0 0 2 14,-1-4-6-14,-4 1 3 13,-4 2-1-13,-5 1 1 14,0 0-1-14,-5 0 1 14,-1 0-1-9,0 0 0-5,-3 0 2 14,-2 0 0-14,-2 0 1 13,-1 0-4-13,3 0 4 0,4 1-3 13,6 3 1 2,0-1 0-15,9-2-1 13,0-1 3-13,4 0-2 0,-4 0 4 13,-1 0-5-8,-1-1 2-5,-7-9-2 14,-3 1 1-14,-1 2 0 14,-4-2 0-14,-2 6-1 13,-6-2-1-13,-6 3 4 14,-5 2-4-14,-1 0 4 14,-5 0-5-14,4 0 4 13,-1 0-1-7,4 0 0-6,3 0 0 13,6 0-1-13,5 0 2 14,6 0 1-14,5 0 2 14,-5 0-7-14,3 0 4 13,-3 0-2-13,-4 0 1 14,-2 0-1-14,-7 0 1 13,-2 0-2-7,0 0 0-6,-3 2 4 14,1 1-4-14,2-1 4 13,-3-2-4-13,6 0 4 0,0 0-2 13,8-5 0-13,3-6 0 13,-5-3 0-13,-1 2 2 14,-3-1-2-14,-8 3 4 14,-3 2-7-9,-6 4 4-5,-4 4-1 14,-2 0 0-14,0 0 2 13,0 0-1-13,0 0-1 14,0 0 6-14,0 0-4 14,0 0 5-14,0 0-6 13,0 0 0-13,0 0-1 14,-8 0 0-8,-4 0-1-6,-3 0-2 13,-3 4 3-13,-2 2 0 14,-4 0-2-14,-8 0 6 13,-5 5-7-13,-6-4 6 14,-3 1-5-14,-6-2 4 14,3-2-1-14,2 0-1 13,-2-1 1-7,0 0 0-6,0 1-1 0,0 1 1 12,0-3 2 3,0 3-6-15,-3 4 6 0,-3-1-3 13,-9 2 0-13,-8 0 0 13,-4 4-1-13,-4 0 2 14,-1 2-4-14,6 0 8 14,4 0-10-9,-3-2 5-5,3 0-1 14,-1-2 1-14,1-3 0 13,0 0 0-13,1-1 0 14,1-2-2-14,3-2 4 14,1-2-2-14,3-2 3 13,1 0-6-13,3 0 4 14,-2 0-2-9,4 0 1-5,0 0 0 14,6 0-2-14,5 0 5 14,5-6-1-14,1 0 1 13,6-2-5-13,0-1 3 14,6 2-2-14,1 0 0 0,1-2 1 12,3-2 0 3,-5 2-2-9,-2-3 1-6,-2 0 2 0,-7 2-1 12,-2 2 4-12,-7 1-8 14,0 6 4-14,-4 1 0 14,2 0-1-14,0 0 1 13,2 0-2-13,-3 0 4 14,4 0-1-14,1 0 3 13,1 1-5-7,6-1 3-6,5 0-2 14,4 0 2-14,4 0 1 13,3 0-3-13,3 0 0 14,2 0-3-14,6-3 6 13,2-1-6-13,0-2 6 14,0 2-7-14,0-3 5 14,0 5-1-9,-2-5 0-5,2 5 0 14,0-2-2-14,3 4 4 13,4-3-2-13,-1 3 3 0,3 0-6 13,0 0 0-13,0 0-2 14,0 0-1-14,0 0 3 13,0 0-3-13,0 0-1 14,13 0 6-9,10 0 2-5,4 0-5 14,4 0 7-14,0 0-6 14,-2 0 2-14,-2 0 0 13,0 0 0-13,-3 0 1 14,5 0-3-14,6 0 6 14,4 3-3-14,5-3 4 13,5 0-6-7,7 0 2-6,4 0 0 13,9-7 0-13,7 2 1 14,6-2-1-14,3 7 0 14,-2 0-2-14,-1 0 5 13,-2 0-5-13,10 0 7 14,5 9-6-14,11-3 1 0,4-6-2 19,-2 0 2-19,-4 0-1 14,-6 0-1-14,-3 0 4 0,-2-3-3 12,-4-7 5-12,0-1-7 14,5 1 6-14,-3-2-5 14,3 1 2-14,2 4 0 13,-9 0 0-13,-5 5-3 14,-13 2 2-9,-8 0 2-5,-13 0-4 14,-3 0 5-14,-5 0-4 14,-5 5-1-14,-1-3 3 13,-7 1 0-13,-3-1-1 14,-1 1 0-14,-4-2 2 13,0 3-1-13,-3-1 3 14,-1 1-5-8,-2-3 3-6,-4 1-2 13,-4 0 1-13,-3-2-1 14,-2 0 1-14,0 0 0 14,0 0 3-14,0 0 0 0,-2 0 5 12,-21 0-6-12,-8 0-2 14,-7 0 0-14,-9 0 1 20,1 0-1-20,-4 0 0 14,-3 7-1-14,2 0 4 0,-7 3-1 12,-2-1 2-12,2-1-7 14,-7 0 6-14,-2-2-5 13,-5 2 4-13,-5 1-4 14,1 3 2-14,-7 3 0 14,-1 2-2-9,-5 0 4-5,-5 3-3 14,3-2 4-14,6-1-5 13,7-6 4-13,13-2-1 14,11-4-1-14,14-3 1 14,11-2-2-14,12 0 3 13,8 0-2-13,9 0 1 0,0 0-2 20,0 0-8-20,0 0 6 13,2 0-9-13,22 0 4 0,8-2-8 13,-1 2-20 1,-2 0-28-14</inkml:trace>
    </iact:actionData>
  </iact:action>
  <iact:action type="add" startTime="165932">
    <iact:property name="dataType"/>
    <iact:actionData xml:id="d16">
      <inkml:trace xmlns:inkml="http://www.w3.org/2003/InkML" xml:id="stk16" contextRef="#ctx0" brushRef="#br0">15902 9409 16 0,'-26'0'13'1,"7"0"0"13,13-9-4-13,6 9 9 14,0-1-18-14,0-1 0 13,0 2 1-11,0-3-1-2,0 3 11 14,0-2-2-14,0 2 8 14,0 0-7-14,0 0 1 13,0 0-7-10,0 0 1-3,0 0-5 13,0 0 4-13,0 0 5 14,0 0-2-14,0 0 5 14,0 0-6-14,0 0 5 13,0 0-7-13,0 0-2 14,0 0-2-14,0 0 6 14,0-2-6-9,0 2 0-5,0-4 0 14,12 0 0-14,11-1-2 13,6-4 4-13,-4 4-4 14,-7 0-3-14,-7 3 5 14,-2 2 0-14,0 0 0 13,0 0 0-13,2 0 0 14,-2-2-1-9,0 2 2-5,2 0-1 14,3 0 4-14,7 0-8 14,8 0 7-14,10 0-5 13,5 0 2-13,5 0 0 14,4 0-1-14,1-6 2 0,0-2-1 13,2 0 4-13,-5 2-6 13,-2-1 4-7,2 4-4 8,1-1 4-14,5 2-3 14,8-1 1-14,4 3 0 14,4-2-1-14,1 2 3 0,-3-3-3 12,-2 1 4-12,-4 2-6 14,5-2 3-14,-2-3 0 13,3 5-1-7,-1-3 1 9,-5 1-3-15,-5 2 6 0,-6 0-5 12,-2 0 6-12,0 0-8 14,0 0 6-14,2 5-5 14,2 4 4-14,0-4-2 13,0 4 1-13,-4-1 0 14,0 0-2-9,2 2 4-5,4-1-2 14,9-2 4-14,7 0-7 14,8-2 3-14,5-1-3 13,6-1 0-13,4-2 2 14,3-1 0-14,0 0 2 0,3 0-2 12,-3 0 6-12,0 0-8 14,0 0 7-8,-1 0-4-6,1 0 0 13,0 0 4 2,1 0-4-15,1 0 1 13,-6 0-1-13,-2 0 3 0,-7 0-3 13,-2 0 3-13,-3 0-6 14,4 0 4-14,-3 0-2 13,0 0 1-7,-8 0 0-6,-5 0 0 13,-8 0 0-13,-9 0 0 14,-1 0 3-14,-3-1-6 14,-9-2 4-14,-5-1-2 13,-10 2 1-13,-11 1 0 14,-7 1 0-14,-7-2 0 14,0 2 0-9,0-2 0-5,0 2 7 0,0 0-4 13,0 0 3-13,0-3-5 13,0 3 5-13,0-2-4 14,2 2-2-14,-2 0 0 14,0 0 2-14,2 0-5 13,-2 0 6-13,0 0-6 14,0 0 4-9,0 0-3-5,0 0 4 14,0 0-2-14,0 0 0 14,0 0 0-14,0 0 2 13,0 0 0-13,0 0 5 14,0 0-1-14,0 0-4 14,0 0-1-14,0 0 4 13,0 0-4-7,0 0 0-6,0 0 2 13,0-2-2-13,0 2 2 14,0 0 2-14,0 0-10 0,0 0 8 13,0 0-5-13,0 0 4 13,0 0-1-13,0 0 0 14,0 0 1-14,0 0 1 14,0 0-2-9,0 0 5-5,0 0-5 14,0 0 2-14,0 0-1 13,0 0 0-13,0 0-1 14,0 0-1-14,0 0 0 14,0 0 4-14,0 0-3 13,0 0 1-13,0 0-1 14,0 0 3-9,0 0-2-5,0 0-2 14,0 0 2-14,0 0-2 14,0 0 0-14,0 0-1 13,0 0 4-13,0 0 0 14,0 0 1-14,0 0-8 0,0 0 6 12,0 0-3 3,0 0 1-9,0 0 0-6,0 0-1 13,0 0 3-13,0 0 0 14,0 0 1-14,0 0-4 0,0 0 3 12,0 0-4-12,0 0 3 14,0 0-1-14,0 0 0 14,0 0 0-14,0 0 0 13,0 0 1-7,0 0 5-6,0 0-4 13,0 0 4-13,0 0-6 14,0 0 6-14,0 0 0 14,0 0-2-14,0 0 7 13,0 0-7-13,0 0 11 14,0 0-12-14,0 0 6 14,0 0-8-9,0 0 1-5,0 0-1 14,0 0-2-14,0 0 1 13,0 0-1-13,0 0-2 14,0 0 6-14,0 0-5 14,0 0 4-14,0 0-4 0,0 0 2 12,0 0-1-12,0 0 1 20,0 0 0-20,0 0-3 0,0 0 6 13,0 0-5-13,0 0 8 14,0 0-10-14,0 0 6 13,0 0-4-13,0 0 2 14,0 0 0-14,0 0 0 14,0 0 0-14,0 0-3 13,0 0 7-7,0 0-5-6,0 0 4 13,0 0-6-13,0 0 4 14,0 0-2-14,0 0-2 14,0 0 2-14,0 0 0 13,0 0 2-13,0 0-3 14,0 0 6-14,0 0-8 13,0 0 6-7,0 0-4-6,0 0 2 14,0 0 0-14,0 0 0 13,0 0 0-13,0 0-2 0,0 0 4 13,0 0-2 1,0 0 6-14,0 0-11 0,0 0 7 13,0 0-3-13,0 0 1 14,0 0 0-9,0 0-1-5,0 0 3 14,0 0-4-14,0 0 8 14,0 0-11-14,0 0 9 13,0 0-6-13,0 0 4 14,0 0-1-14,0 0-1 13,0 0 2-13,0 0-2 14,0 0 2-8,0 0 2-6,0 0 0 13,0 0-8-13,0 0 6 14,0 0-4-14,0 0 2 13,0 0-5-13,0 0 5 14,0 0-3-14,0 0-1 14,0 0 3-14,0 0-1 0,0 0 1 19,0 0 0-19,0 0-2 0,0 0 2 12,0 0-3 3,0 0-11-15,0 0 0 0,0 0-32 13,9 9-26-13,2-6-42 13</inkml:trace>
    </iact:actionData>
  </iact:action>
  <iact:action type="add" startTime="169547">
    <iact:property name="dataType"/>
    <iact:actionData xml:id="d17">
      <inkml:trace xmlns:inkml="http://www.w3.org/2003/InkML" xml:id="stk17" contextRef="#ctx0" brushRef="#br0">27391 7850 10 0,'20'-28'6'1,"9"-1"7"13,3-3-12-13,1 3 7 14,2 0-2-14,-3-3-2 13,1 1 5-13,-6-7-5 14,0-3 18-14,-3-3-10 14,-3 2 7-14,-4 0-9 13,-1 8 4-7,-5 4-8-6,-2 10-4 14,-4 6-2-14,-5 7 1 13,0 7-1-13,0 0 3 14,0 0-6-14,0 0 3 13,-10 25 0-13,-19 13 0 14,-15 15 5-14,-14 10-2 14,-9 8-2-9,-9 5 1-5,-7 5 0 14,-1 3 3-14,-7 5-1 13,-10 9-7-13,-5-3 6 14,-6 5-6-14,-2-3 2 0,7-3 1 13,2-4 0-13,11-8 1 13,11-8-4-13,6-14 6 14,19-9-4-9,21-18 2-5,16-13-2 14,15-11-4-14,6-9-5 14,0 0-6-14,22-2 10 13,41-28 5-13,32-23 2 14,28-23-2-14,24-17-5 14,7-14-4-14,2-6-9 13,-5 5 16-7,-10 3 3-6,-1 4 3 13,-6 3-3-13,-7 5 1 14,-11 13-4-14,-18 6 7 14,-17 10-8-14,-19 11 8 13,-20 16-9-13,-15 15 8 14,-16 13-3-14,-11 9 1 13,0 0-1-13,-2 0-1 5,-30 18 1 10,-12 17-2-15,-16 9 6 0,-14 11 1 12,-8 8-5-12,-17 4 6 14,-3 7 1-14,-2 2 1 14,-6 7-8-14,3 4 4 13,-4 1-7-13,-7 4 8 14,2-2-8-9,6-2 4-5,8-9-2 14,13-15-5-14,15-15 6 14,19-13-3-14,13-12 3 13,17-12-2-13,13-8 4 14,10-4 2-14,2 0 1 13,0 0-3-13,27-35 1 14,33-19-3-8,31-20-3-6,34-19 2 13,27-4 0-13,6 1-10 14,3-1 0-14,-9 7-27 13,-13 4 6-13,-14 3 1 14</inkml:trace>
    </iact:actionData>
  </iact:action>
  <iact:action type="add" startTime="170351">
    <iact:property name="dataType"/>
    <iact:actionData xml:id="d18">
      <inkml:trace xmlns:inkml="http://www.w3.org/2003/InkML" xml:id="stk18" contextRef="#ctx0" brushRef="#br0">27895 7606 9 0,'0'-19'24'1,"0"11"24"13,0 4-25-13,-2 4-2 14,-10 0-20-14,-5 3-1 13,-14 25 0-13,-19 16 0 14,-10 9 0-14,-9 5 2 14,-4 5-2-14,-1 3 4 13,1 6-4-7,1 3 4-6,3 1-8 13,0 2 4-13,3-6 0 14,3-2-4-14,7-3 4 14,7-7 0-14,5-9 4 13,3-5-10-13,10-14 10 14,9-13-8-14,11-9 3 14,8-4 0-9,3-6-5-5,5 0 0 14,36-6 5-14,21-23 1 13,20-15-3-13,17-13 7 0,9-7-9 13,15-6 7-13,4 2-4 14,0-3 1-14,-8 5 0 13,-15 4 1-13,-15 0 0 20,-13 6-3-20,-16 8 6 0,-15 9-4 13,-14 11 6-13,-11 13 0 14,-11 6-5-14,-5 6 7 13,-4 3-3-13,0 0-2 14,0 0-2-14,-20 12 0 14,-24 19-3-14,-18 17 6 13,-17 11 2-7,-8 7-4-6,-4 2-1 13,-7 0 1-13,2-2 1 14,3 3-2-14,3 0 0 14,10 1-2-14,9-12 5 13,15-11-3-13,14-15 3 0,19-12-6 13,13-10 2 1,10-6-2-8,0-4-11-6,4 0 9 0,27 0 4 13,20-21 2 1,18-22-3-14,25-18 7 0,24-8-10 13,13-1 7-13,3 1-7 14,-9 6 5-14,-14 6 0 13,-15 3-3-13,-13 8 1 20,-17 6 0-20,-14 8 4 0,-19 12-4 13,-14 8 7-13,-13 7-4 14,-6 5 0-14,0 0 14 13,0 0-2-13,-23 0-3 14,-16 15-10-14,-22 14 0 13,-10 12-3-13,-5 9 6 14,-2 6-3-8,2 6 4-6,3-2-8 13,-3 5 4-13,3 1 0 14,1-4 0-14,5-4 2 14,9-8-5-14,12-9 6 13,7-6-3-13,12-9 3 0,6-1-6 13,9-7 1-13,3 0 2 20,7-4-4-20,2-4 2 14,0 0 1-14,0-6-1 13,23-4 0-13,31 0 4 0,34-7 3 13,34-28-3-13,33-10-3 13,18-9 1-13,6 0-3 14,-14-2 0-14,-15 8-8 20,-33 6 3-20,-26 6-3 0,-23 12 9 13,-26 4 4-13,-17 11 3 13,-17 4-1-13,-8 5 3 14,0 0 1-14,-2 0 0 14,-29 0 1-14,-16 16-7 13,-20 9-1-13,-13 8 2 14,-9 9 1-9,2 2 2-5,6 2-8 14,6 0 4-14,11-2-4 14,8-1 1-14,8-3-1 13,11-5 0-13,8-4 2 0,8-4-3 13,11-13 1-13,5-3 1 14,5-3-6-14,0-4 7 20,5 0 0-20,24-2 0 0,22-2 2 12,22 0-2 3,32-20 10-15,25-10-10 0,10-4 1 13,5 1 0-13,-7 5-2 13,-17 5-4-13,-21 9 4 14,-27 5-2-14,-17 7-5 20,-19 2 8-20,-10 0 0 0,-8 0-3 13,-9 0 6-13,-5 0-6 13,-2 0 6-13,-3 0-1 14,0 0 1-14,0 0 4 14,0 0-1-14,0 0-5 13,0 0 9-13,0 0-9 0,0 0 9 19,2 0-7-19,0 0-1 0,-2 0-2 13,0 0 6-13,0 0-3 14,0 0-2-14,0 0 5 13,0 0-6-13,0 0 8 14,0 0-4-14,0 0-2 13,0 0 2-13,0 0-4 14,0 0 1-8,0 0 1-6,0 0-1 13,0 0 2-13,0 0 1 14,0 0-2-14,0 0 0 14,0 0 5-14,0 0-12 13,0 0 8-13,0 0-5 14,0 0 2-14,0 0 0 13,0 0-4-7,0 0 8-6,0 0-2 14,0 0 1-14,0 0-3 13,0 0 4-13,0 0-3 14,0 0 0-14,0 0 0 13,0 0-1-13,0 0 4 14,0 0 0-14,0 0-2 0,0 0 7 19,0 0-8-19,0 0 5 0,0 0-4 13,0 0-3-13,0 0 1 14,0 0 0-14,0 0-1 13,0 0 5-13,0 0 1 14,0 0-2-14,0 0-2 13,0 0 1-13,0 0-3 14,0 0 1-8,0 0 0-6,0 0 0 13,0 0 0-13,0 0-2 14,0 0 5-14,0 0 0 13,0 0 4-13,0 0-10 14,0 0 6-14,0 0-3 14,0 0 0-14,0 0 0 13,0 0-2-7,0 0 6-6,0 0-4 13,0 0 5-13,0 0-7 14,0 0 6-14,0 0-3 14,0 0-1-14,0 0 2 0,0 0-2 12,0 0 3-12,0 0-4 14,0 0 4-14,0 0-3 14,0 0 4-9,0 0-8-5,0 0 8 14,0 0-4-14,0 0 0 13,0 0 0-13,0 0-2 14,0 0 6-14,0 0-2 14,0 0 4-14,0 0-11 13,0 0 8-13,0 0-3 14,0 0 0-9,0 0 0-5,0 0 0 14,0 0 0-14,0 0-4 14,0 0 9-14,0 0-9 13,0 0 8-13,0 0-8 14,0 0 5-14,0 0-1 13,0 0 0-13,0 0 0 0,0 0-2 20,0 0 6-20,0 0-8 13,0 0 10-13,0 0-11 0,0 0 6 13,0 0-2 2,0 0 1-15,0 0 0 0,0 0 0 12,0 0 0-12,0 0-4 14,0 0 8-14,0 0-6 13,0 0 5-7,0 0-6-6,0 0 2 14,0 0 1-14,0 0 0 13,0 0 0-13,0 0-4 14,0 0 8-14,0 0-6 13,0 0 7-13,0 0-9 14,0 0 6-14,0 0-3 14,0 0 1-9,0 0 0-5,0 0 0 14,0 0 0-14,0 0-4 14,0 0 9-14,0 0-7 13,0 0 4-13,0 0-4 0,0 0 1 13,0 0 1-13,0 0-3 13,0 0-4-13,0 0 3 14,0 0-21-8,0 0-15 8,2 0-54-14,13-1-55 0</inkml:trace>
    </iact:actionData>
  </iact:action>
  <iact:action type="add" startTime="176629">
    <iact:property name="dataType"/>
    <iact:actionData xml:id="d19">
      <inkml:trace xmlns:inkml="http://www.w3.org/2003/InkML" xml:id="stk19" contextRef="#ctx0" brushRef="#br0">7550 10328 6 0,'-27'-3'5'1,"-2"-1"-5"13,-2 2-1-13,-2 2 1 14,-6 0-1-9,3 0 2-5,3 0 1 14,2 7 0-14,4-2 15 14,5-1-9-14,6-2-3 13,3 0 14-13,6-2 7 14,5 0-8-14,0 0-8 0,2 0 3 12,0 0-13-12,0 0 8 14,0 0-5-8,0 0 6-6,0 0-3 13,0 0-2-13,0 0 1 14,0 0-4-14,0 0 3 13,0 0-2-13,0 0-4 14,6 0-3-14,17 0 2 14,12 0 3-14,15 0-2 13,10 0 2-7,6 0 0-6,11 0 0 14,0 0 3-14,8-11 0 13,0-1 0-13,2 1-4 14,-5 0 1-14,-2 4 0 13,-3-3-2-13,-8 6 1 14,2 1 1-14,-3 3-3 14,2 0 0-9,-1 0 6-5,2 0-7 14,1 0 5-14,-1 9-3 13,0 1 2-13,1-2 0 14,3 4 0-14,2-5-1 14,7 3-2-14,0-1 6 13,6-5-8-13,1 0 7 0,0-2-4 19,8-2-3-19,3 0 2 14,1 0 0-14,0-17 3 14,-5-2 0-14,-3-5 0 0,-1-3-2 12,-3 4 4-12,-2-2-3 14,-8 8 2-14,-12 2-2 14,-11 10 0-14,-18 3 0 13,-13 2 0-7,-9 0 1 8,-5 0-4-14,-7 10 8 0,0 2-4 13,-4 0 3-13,0 2-3 14,-2-7 0-14,2 2 4 13,-2-8-4-13,0 2 1 14,0-3 1-14,2 0-1 14,-2 0 3-9,0 0-3-5,0 0 6 14,0 0-7-14,0 0 9 13,0 0-5-13,0 0 6 0,0 0-3 13,0 0-1-13,0 0 7 14,0 0-6-14,0 0 9 13,0 0-14-13,0 0-1 14,0 0-1-9,0 0-3-5,0 0-5 14,7 4-5-14,9 6-5 14,10 0-3-14,3-5-62 13</inkml:trace>
    </iact:actionData>
  </iact:action>
  <iact:action type="add" startTime="178181">
    <iact:property name="dataType"/>
    <iact:actionData xml:id="d20">
      <inkml:trace xmlns:inkml="http://www.w3.org/2003/InkML" xml:id="stk20" contextRef="#ctx0" brushRef="#br0">14025 10461 5 0,'-22'-6'5'1,"5"-2"2"0,0 0-1 12,2-1 4-12,1 2-6 14,1 2 4-14,0-4 8 13,0 3-7-13,2 2 11 14,1 0-11-14,4 2 5 14,1 2-8-9,3-2 3-5,0 2 0 14,0 0 1-14,2-2 3 13,0 2-3-13,0 0 6 14,0-3-12-14,0 3-2 14,0 0-2-14,0 0-1 13,6 0-6-13,15-1 2 0,8-3 5 20,11 2-2-20,4-3 0 0,5-2 4 12,7 0-6-12,9-6 9 14,10-3-10-14,8-1 9 13,8-3-8-13,0 5 4 14,-6 1 0 1,-7 3-2-15,-6 6 1 13,-6 3-3-13,5 2 8 5,4 0-5-5,2 0 3 13,8 0-4-13,2 2 2 14,-2 5 0-14,2 4-1 14,2-8-1-14,0 0 1 13,5-1 2-13,2-2-2 14,-3 0 7-14,3-2-9 14,-5-10 4-9,-1 2-2-5,-6-1 2 14,4 4-1-14,1 0 0 13,0 3 1-13,11 4 1 14,11 0-1-14,7 0 3 14,8 0-3-14,-9 0-2 13,-7 0-1-13,-13 7 2 14,-5 3-4-9,-12 0 3-5,-6 2-3 0,-8-3 8 13,-8 2-8-13,-4-1 9 14,0-2-8-14,2-2 5 13,2 3-3-13,4-4 2 14,5 1-1 0,2 2 0-14,-1-2 1 0,0 4-1 13,1 1 1-7,-5-2-2-6,3 1 3 13,1-3-4-13,-4 0 3 14,1-3-1-14,-3 0 0 14,-2-2 0-14,-2 2-2 13,0 0 4-13,-7 0-4 14,3-1 7-14,0-3-10 13,4 0 6-7,4 0-2-6,-2 0 0 14,-11 0 1-14,-18-3-1 13,-11 3-1-13,-13 0 1 14,-5 0 2-14,-2 0 2 0,0 0 0 12,0 0-3-12,0 0 1 14,0 0 3-14,0 0-4 14,0 0 0-9,0 0-2-5,2 0 5 14,1 0-6-14,4-2 5 13,6-2-4-13,9-4-5 14,9-2 1-14,11-4-42 14,3-3-56-14</inkml:trace>
    </iact:actionData>
  </iact:action>
  <iact:action type="add" startTime="200879">
    <iact:property name="dataType"/>
    <iact:actionData xml:id="d21">
      <inkml:trace xmlns:inkml="http://www.w3.org/2003/InkML" xml:id="stk21" contextRef="#ctx0" brushRef="#br0">18353 10405 0 0,'0'0'3'15,"0"0"-2"-14,0 0 0 14,0 0-1-14,0 0 11 13,0 0-3-13,-4 0 11 14,2 0-11-8,-4 0 7-6,-5 0-14 13,-3 0 0-13,3 0-1 14,3 0 0-14,3 0 5 13,5 0-5-13,0 0 0 14,0 0-2-14,0 0 1 14,3 0-2-14,23 0 3 13,19-4 4-7,21-6 2-6,19 0-6 13,11-4 3-13,2 0-7 14,-5 0 7-14,-4 1-6 14,1 3 2-14,5 3-1 0,6-1 0 12,-1 4 2-12,-4 0-1 14,-7 4 1-14,-2 0-2 14,-4 0 4-9,2 0-5-5,-1 0 5 14,5 4-4-14,-2 0 2 13,0-3-1-13,-2-1-2 14,-5 0-2-14,0 0-1 14,-5 0 4-14,-9 0 1 13,-12-3 2-13,-12 1 0 14,-15 2 4-9,-12 0-7-5,-8 0 4 14,-4 0-2-14,-3 0 0 14,0 0 1-14,0 0 9 13,0 0-7-13,-12 0 17 14,-15 0-16-14,-11 0 10 0,-6 2-13 13,-7 4 4 1,-3 0-1-8,0-1-4-6,-1 2 0 0,-1 3-4 12,-4-3 3-12,-4 4 2 14,-4-2-3-14,-3-4 4 14,-10 2-3-14,0-7 2 13,-9 2-1-13,-1-2 3 14,-5 0-3-14,-5 0 7 13,-3 0-6-7,-4 0 7-6,0 0-7 14,2 0 2-14,4 0-1 13,4 0-2-13,7 0 1 14,4 0 2-14,13 0-3 13,12-2 3-13,11-3 1 14,8 1-1-14,10 1-1 14,10 0 2-9,8 1-3-5,11-2 2 14,2 4 5-14,2 0-8 14,0 0-1-14,0 0 1 0,0 0 0 12,0 0-5-12,0 0 8 14,0 0-6-14,0 0 1 13,0 0 1-13,0 0-2 14,0 0 2-8,0 0 0-6,2 0-3 13,6 0 2-13,-1 2 4 14,7 0-5-14,1 0 5 13,5 1-2-13,9-3 1 14,11 3 1-14,9-1-1 14,18 0 1-14,16 0-3 13,13-2 4-7,12 0-5-6,10 0 2 13,7 0 0-13,3 0-12 14,-3-6 4-14,-5-2-10 14,-4-2-1-14,-7 0 12 13,-7 0 3-13,-5 4 3 14,-13 3 0-14,-12 3 0 14,-12 0-5-9,-14 0 4-5,-9 7-6 0,-11 5 7 13,-8-2-2 1,-7-4 3-14,-4 0 0 0,-5-3 0 13,-2 0 8-13,0-1-7 14,0-2 5-14,0 2-1 13,0-2 4-13,0 2-1 14,0 1 0-9,-16-3 0-5,-11 5-8 14,-8-3 6-14,-7 2-5 14,-8 2-2-14,-8 0 7 13,-11 2-8-13,-5-4 4 14,-5 0-1-14,-6 3 0 14,-7-4-1-14,-3 6 9 13,-5 0-9-7,-8 3 3-6,-1 2 1 13,-2-3-7-13,5 2 6 14,6-3-3-14,7-2 1 14,6-4 3-14,6-4 0 13,10 0-3-13,9 0 4 14,10 0-4-14,10-1 1 0,9-7 3 19,10-1-5-19,8 4 2 0,6-2 0 13,2 2-2-13,5 0 0 13,0 1-2-13,2 2 6 14,0 2-1-14,0 0 1 13,0 0-7-13,0 0 4 14,0 0-2-14,0 0-1 14,0 0-7-9,13 0 3-5,16 0 6 14,14 0 0-14,10 0 3 13,16 0-3-13,15 0 2 14,13-4-3-14,5-4 2 14,0-1-2-14,2 0-1 13,-4-3-1-13,0 2 1 14,-4 0 4-9,-4 0-9-5,-8 3 9 14,-4 2-5-14,1-2 2 14,-2 5 0-14,4-3-1 13,2-2 1-13,-2 4 0 0,-1 3-6 13,-4 0 6 2,-7 0-17-15,-4 0 7 0,-5 0-4 12,-4 3 11-6,-6 2 2 8,-3-1 2-14,-5 1 0 0,-8-2 1 13,-5-1-3-13,-11 0 5 14,-7 0-5-14,-11 0 4 13,-2-2-4-13,0 1 4 14,0 2-2-14,-2-1 6 14,-19 2 0-9,-8-4 4-5,-7 2-4 14,-7-2 10-14,1 0-16 13,-7 0 6-13,3 2-2 14,0-2-6-14,4 2 4 14,-3 0-2-14,3 0 0 13,-3 4-2-13,-1-2-1 0,-8 2 6 19,-6 0-4-19,-11 4 6 14,-9 2-7-14,-14 3 2 14,-10 0 0-14,-6 5 0 13,-4 3 0-13,0-6 1 0,8-1 0 13,8-2 10-13,11-3-10 14,10-6 8-14,15 0-9 20,6-3 10-20,10-2-7 13,4 0 1-13,8 0-4 0,5 0 3 13,11 0-4-13,8 0 5 14,6 0-5-14,4 0 5 13,0 0-4-13,0 0 0 14,0 0 1-14,0 0-1 13,0 0 0-7,0 0-1-6,0 0 2 14,0 0-4-14,0 0 6 13,0 0-6-13,0 0 2 14,0 0 0-14,0 0-1 0,0 0 1 12,0 0 1 3,0 0-1-15,0 0-3 0,0 0 8 19,0 0-8-19,0 0 8 14,0 0-6-14,10 0 2 0,-3 0 0 13,5 0-2-13,-2 0 2 13,-1 0-1-13,-5 0 4 14,-2 0-5-14,0 0 7 13,-2 0-7-13,0 0 5 14,0 0 0-8,0 0-2-6,0 0 1 13,0 0-2-13,0 0-2 14,0 0 0-14,0 0-6 13,10 4 6-13,9 6-20 14,10 2 5-14,7-4-52 14</inkml:trace>
    </iact:actionData>
  </iact:action>
  <iact:action type="add" startTime="206001">
    <iact:property name="dataType"/>
    <iact:actionData xml:id="d22">
      <inkml:trace xmlns:inkml="http://www.w3.org/2003/InkML" xml:id="stk22" contextRef="#ctx0" brushRef="#br0">20777 9775 20 0,'0'0'19'1,"0"0"5"13,0 0-17-13,0 0 4 14,0-1-7-14,-4 1 3 13,-1-2-4-7,1 2-3-6,2-3 4 14,2 3-4-14,0 0 5 13,0 0-4-13,0 0 2 14,-2 0 0-14,2 0-6 13,-2 0 3-13,2 0 0 14,0 0 0-14,-3 0 1 0,3 0-5 19,-4 0 8-19,-1 0-7 14,-2 0 6-14,1 0-6 0,2 0 2 12,-1 0 1-12,5 0-1 14,0 0-1-14,0 0-1 14,0 0-15-14,13 0 7 13,18 0 11-13,19 0 1 14,14-12-1-8,12-5 0-6,6-8-5 13,-1-1 1-13,-6 0 3 14,-5-1 1-14,-5 1-4 13,-7 3 8-13,-6 0-2 14,-4 6-1-14,-11 5-2 14,-3 6 0-14,-12 6 1 13,-4 0-2-7,-5 0-4-6,-6 0-1 14,-3 2-7-14,-4 6 14 13,0-4 0-13,0 2 9 14,-2 2-6-14,-13-1 9 0,-8 7-3 12,-8 3 1 3,-2-2-6-15,-5 4-4 0,-3 1 6 13,2 2-5-8,-3 4 2 10,-3 3 0-15,-2 1-6 0,-2 0 5 12,-5 2-4-12,4-1 2 14,-4 3 0-14,2-1 0 14,3-3 0-14,7-4 2 13,4-4-2-13,11-5 1 14,11-8 0-9,10-5-2-5,6-4 1 14,0 0-4-14,0 0-8 14,4 0 11-14,29-6 1 13,19-15 1-13,17-11 9 14,14-3-7-14,4-7-6 14,0 1 1-14,-7 4-1 13,-7 2 0-7,-10 5-5-6,-14 6 4 13,-11 6-1-13,-13 6 3 14,-12 3 4-14,-9 7-4 14,-4 2 5-14,0 0-3 0,-4 0 13 12,-25 0-4-12,-11 2-9 14,-12 13 0-14,-8 5 3 13,-2 3-3-7,-5 0 11-6,5 1-9 14,-1 0 4-14,5 2-5 13,0 5 0-13,2-1-1 14,5 2 0-14,6-2 0 13,10-5 2-13,8 1-5 14,7-6 6-14,9-8-6 14,7-5 0-9,1-5 3-5,3-2-3 14,0 0 2-14,0 0-1 14,0 0 2-14,0-4 5 13,27-16-4-13,15-6 6 14,18-11-6-14,14-1-1 13,8 3 0-13,1-3 0 14,-5 5-1-8,-9 3-2-6,-8 4 1 13,-15 3 2-13,-11 2-1 0,-14 9 3 13,-13 4-1-13,-5 6 1 13,-3 2 0-13,0 0 2 14,-5 0 0-14,-24 0-4 14,-13 15-3-14,-14 6 2 13,-2 5 2-7,-2 2 4-6,2-2-3 14,4 1-1-14,2-1 0 13,-4 1-1-13,4 4 0 14,-2-1 0-14,10-4 0 13,9-2 3-13,6-8-5 14,13-6 6-14,9-6-8 14,7-4 3-9,0 0-2-5,0 0-8 14,34 0 9-14,24-25 0 13,22-10 1-13,20-9 1 14,10-5-9-14,-2 8 5 14,-10 2-18-14,-11 8 7 13,-15 2-8-13,-14 5 8 14,-13 4 5-14,-14 8 1 4,-13 7 8 11,-14 3 1-15,-4 2 7 0,0 0 14 13,-24 5-4-13,-16 17-14 13,-14 6-2-13,-6 0-1 14,0 0 5-14,4 0-1 14,7-3-2-14,9-4 5 13,6-3-6-7,9-3 7-6,8-7-7 13,3 0 3-13,8-6-4 14,1 1 4-14,5-3-4 14,0 3 1-14,0-3 5 13,0 0-6-13,0 0 7 14,0 0-7-14,0 0 1 13,0 0 0-7,0 0-2-6,0 0 0 14,0 0-2-14,0 0 1 13,0 0-2-13,0 0 2 14,0 0-1-14,0 4 1 14,0 2-14-14,0 3 16 0,0 3-9 12,9-1-5 3,14-7-24-15</inkml:trace>
    </iact:actionData>
  </iact:action>
  <iact:action type="add" startTime="252785">
    <iact:property name="dataType"/>
    <iact:actionData xml:id="d23">
      <inkml:trace xmlns:inkml="http://www.w3.org/2003/InkML" xml:id="stk23" contextRef="#ctx0" brushRef="#br0">7625 11700 0 0,'0'0'13'15,"0"0"-8"-8,0 3 7-6,0-3-9 13,0 0 0-13,0 0-3 14,0 0-3-14,0 2 1 14,0-2 0-14,0 0-1 13,0 2 6-13,5-1-3 0,8 1 4 13,7-2-2 1,2 2-1-8,7-2 4-6,3 0-1 14,1 0-4-14,0 0 6 13,1 0-6-13,0 0 11 0,-1-2-10 13,3 0 3 1,-3 2-3-14,3 0 1 14,-7 0-2-14,0 0 0 14,0 9 0-14,-2-1 0 4,2 2 1-4,0-2-1 14,2-3 6-14,4 0-3 13,5-5 0-13,5 0-3 14,1 0 5-14,6 0-4 14,0-9 0-14,0-2 1 13,2-5 0-13,-2 2 0 14,-3 0 2-8,0 1-5-6,-6 5 1 13,-2 4 0-13,-5 4-3 14,-3 0 2-14,-2 0 1 13,-4 0-2-13,-2 0-1 14,-2 0 6-14,-2 4-4 14,2 4 4-14,-3-4-5 13,0 0 2-7,0-2 0-6,2 1 0 0,3-3 0 12,2 0-1 3,4 0 3-15,3 0 3 0,-1-13-4 13,5 1-1-13,-1 0 2 13,2 0-3-13,-4 5 2 14,3 0-2-14,-5 5 1 14,1 2-2-9,-3 0-2-5,-6 0 4 14,-3 0-5-14,0 0 8 13,-4 6-6-13,2 0 5 14,2 0-2-14,3-1 0 14,-5-2 0-14,3-1-3 13,-2 0 6-13,-3-2-3 14,3 0 2-9,-4 0-3-5,-1 0 3 14,1 0-4-14,4 0 2 14,-3 0 0-14,-1 0 0 0,4 0 0 12,1 0-1 3,4 0 2-15,5 0-1 14,4-4 1-14,-4 1-2 0,-2 0 0 19,-3-1 1-19,-4 0-2 0,1 3 2 12,-1-4 0-12,2 1 3 14,-4 0-1-14,1-3 2 14,-4 5-4-14,-3-1 1 13,-3-1-2-13,-5 4 1 14,-4-2 0-14,2 2-3 13,-2 0 2-7,-2 0-1-6,2 0 4 14,0 0-2-14,0 0 4 13,0 0-4-13,1 0 1 14,-1 0 0-14,-2 0 2 14,0 0-1-14,0 0 9 13,0 0-4-13,0 0 12 14,0 0-12-9,0 0 5-5,0 0-11 14,0 0 1-14,0 0-1 14,0 0 1-14,0 0-2 0,0 0 1 12,0 0-4-12,0 0 7 14,0 0-6-14,0 0 5 13,0 0-6-13,0 0 1 14,0 0 1-8,0 0-4-6,6 0-4 13,10 0 7-13,4 0-8 14,7 0-1-14,-1 2-63 13</inkml:trace>
    </iact:actionData>
  </iact:action>
  <iact:action type="add" startTime="255493">
    <iact:property name="dataType"/>
    <iact:actionData xml:id="d24">
      <inkml:trace xmlns:inkml="http://www.w3.org/2003/InkML" xml:id="stk24" contextRef="#ctx0" brushRef="#br0">13216 11761 25 0,'0'0'17'15,"0"-3"-1"-8,0 1-14-6,0-1-4 13,0 3 0-13,0-2 0 14,0-1-1-14,-2 2-1 14,-1 1 2-14,-3-3 4 13,0 2-4-13,-1 1 8 0,2-3-5 13,3 2 3-13,2 1-2 13,-3 0-2-7,3 0-1-6,0 0 0 14,0 0-5-14,0 0 5 13,0-2 2-13,0 2-1 14,0 0 1-14,0 0 4 14,0 0-4-14,0 0 3 13,0 0-3-13,0 0 0 14,0 0 3-9,0 0-3-5,-4 0 10 14,-4-2-10-14,1 0-2 14,-3-2 2-14,6 1 4 13,0 3-2-13,-1 0 3 14,1 0-4-14,2-1 1 13,2 1-3-13,0 0 1 14,0 0-2-8,-2 0-3-6,2 0 3 13,0 0 2-13,0 0-2 14,0 0 1-14,0-3-5 0,0 3 4 12,0 0-2-12,0 0-2 14,0 0 4-14,11-1-1 14,13-2 2-14,8-3 0 13,9-1 0-7,11-5 2-6,6-8-2 14,0 3 1-14,-2 3-1 13,-5 2 2 2,0 6-4-15,-4 3 3 13,4-3-3-13,1 6 4 0,-1-1-2 13,0 1 0-13,-6 0 0 14,-3 0-1-9,-2 0 3-5,-2 0-1 14,2 0 4-14,0 0-6 13,1 1 2-13,-1-1-1 14,-5 3 0-14,1 1 0 14,-1-2 0-14,-4 2 0 13,4 1 0-13,-4-2 1 14,0-1-2-9,2 2 3-5,1-2-3 14,1-2 2-14,5 3 1 14,3-3 0-14,-1 0-1 13,5 0 3-13,4 0-2 14,7 0 1-14,4 0 0 14,3 0-5-14,7 0 4 0,-4 0-2 12,7-5 0-6,-7 1 0-6,-1 2 0 13,-2 1 1-13,-3 1 2 14,5 0-3 1,5 0 1-15,3 0 4 13,3 0-9-13,-5 0 4 0,-6 3 0 13,-7 3-1-13,-8-2 1 13,-7 0-3-7,-5 3 6-6,-5-4-6 14,1 2 7-14,-5 0-6 13,0-1 3-13,-4-1-2 14,0-2 1-14,-2 3 0 14,-3-2 0-14,0 1 1 13,2-2-1-13,1-1 1 14,2 3-1-9,4-2 5-5,0 1-9 14,3 0 7-14,-1 0-6 14,5-2 3-14,0 0 0 0,4 0-1 12,2 0 5 3,2-2-4-15,0-3 4 13,-1-6-7-13,-1 2 4 0,1 0-2 13,-5-1 1-7,-5 3-1-6,-1-2 1 13,-5 6 0-13,-2-4 0 14,-3 5 0-14,-1 0 0 14,-4 0 1 0,2 2-5-14,1 0 7 0,5 0-6 13,2 0 3-13,5 2 0 13,3 4-2-7,1 0 4-6,5 0-4 14,-1-1 8-14,-2-2-12 13,0-1 5-13,-4 0 1 14,-3 0-2-14,1 1 1 13,-5 0 0-13,4-1 1 14,2-2 1-14,6 0-1 14,5 0 0-9,6 0 1-5,2 0-3 14,2 0 0-14,1 0 1 0,-4 0-1 12,-3-2 2-12,-6 0-2 14,-5 1 4-14,-6 1 0 14,-4 0 1-14,2 0-5 13,5 0 4 2,1 0-2-15,11 0 0 5,6 0 7-5,7 0-2 13,6 0-4-13,0-5 3 14,-9 1-4-14,2 4 1 13,-4 0 4-13,1 0-3 14,1 0-2-14,0 0 0 14,3 0 0-14,-6 6 0 13,-1 5-4-7,0-2 8-6,-6-1-8 0,0-2 9 12,-9-3-8 3,-3-3 5-15,-5 0-2 0,-2 0 0 13,-6 0 0 1,-3 0 0-14,-3 0 1 14,-5 0-1-14,1 0 1 0,0 0-2 13,5 0 4-8,3 0-6-5,5-7 6 14,0-6-5-14,3 0 2 13,-4 1 0-13,-5 2-1 14,-2 0 4-14,-4 4 0 14,-8 2-1-14,-2 1 1 13,-1 3-2 2,-3 0 1-15,0 0 0 4,0 0 0-4,0 0-1 14,0 0-1-14,0 0 7 14,0 0-3-14,0 0 6 13,0 0-8-13,0 0 7 14,0 0-5-14,0 0 3 14,0 0-4-14,0 0 0 0,0 0-1 19,0 0 0-19,0 0-3 0,0 0 5 12,0 0-8-12,0 0 2 14,0 0-1-14,0 0-1 14,0 0-3-14,0 0-11 13,7 0-22-13,2 0-45 14</inkml:trace>
    </iact:actionData>
  </iact:action>
  <iact:action type="add" startTime="258274">
    <iact:property name="dataType"/>
    <iact:actionData xml:id="d25">
      <inkml:trace xmlns:inkml="http://www.w3.org/2003/InkML" xml:id="stk25" contextRef="#ctx0" brushRef="#br0">22550 11805 20 0,'0'0'16'15,"0"0"6"-14,-5 0-10 14,3 0 4-14,-3-3-8 13,3 3-2-7,0-1-6-6,0 1 2 14,-1-4-2-14,1-2 3 13,-2 2-6-13,2 0 7 14,-3 0-6-14,-1 0 3 14,-4 0-1-14,2 0 0 13,-3-2 0-13,-1-2 3 14,-1 3-2-9,1 1 10-5,2 0-8 14,-1 3 1-14,3-1-1 14,4 0-3-14,0 0 0 13,-3-1 2-13,3 3-2 14,-6-4 1-14,6 0 5 13,0 0-2-13,2 3 10 14,-3 1-14-8,3 0 6-6,2 0-4 13,0 0-4-13,0 0 2 0,0 0-5 13,0 0 5-13,0 0-2 14,0 0-4-14,0 0 5 13,13 0-1-13,14 0 1 14,11 0-1-14,5-5 2 13,-4 1-3-7,4-1 2-6,-5-2-2 14,-3 4 0-14,1 0 6 13,-3 3-6-13,1 0 7 14,4-1-6-14,2 1 2 14,4 0 0-14,-1 0-2 13,-1 0 1-13,-1 0 0 14,-1 0 1-9,-3 4-5-5,-1 1 5 14,-1 4-2-14,0-4-4 14,-2 4 5-14,0-4-3 13,5 2 4-13,4-3-1 14,3-2-1-14,-1-1 0 13,6-1 4-13,-1 0-1 14,-1 0 1-8,0 0-4-6,-2 0 3 13,-3 0-1-13,-1 0 0 0,-2 0 0 13,1-3-1-13,1-1 3 13,-1 1-2-13,5-1 6 14,-2 0-9-14,-1-1 5 14,-6-2-4-14,-1 4 2 13,-1-4 0-7,-4 1 0-6,-1 1 1 14,-1-2-6-14,-7 1 10 13,-2 1-6-13,-4-2 7 14,-5 2-8-14,-4 0 4 13,-3 3 1-13,-4 0 3 14,0 2-4-14,0 0 3 14,0 0-4-9,0 0 3-5,0 0 1 14,0 0-5-14,0 0 2 13,0 0 0-13,0 0-2 14,0 0 2-14,0 0-2 14,0 0 0-14,0 0-3 13,0 0 7-13,0 0-7 14,0 0 8-14,0 0-7 4,0 0 3 11,0 0-1-15,0 0 0 0,0 0 1 13,0 0 0-13,0 0 0 13,0 0 5-13,0 0-3 14,0 0-1-14,0 0-1 14,0 0-1-14,0 0 0 13,0 0 1-7,0 0-1-6,0 0 4 13,0 0 0-13,0 0-3 14,0 0 6-14,0 0-5 14,0 0 1-14,0 0-1 13,0 0-2-13,0 0 0 14,0 0 2-14,0 0-2 14,0 0 3-9,0 0-5-5,0 0 8 14,0 0-9-14,0 0 4 13,0 0-2-13,0 0 1 0,0 0 0 13,0 0 0 2,0 0 0-15,0 0-1 0,0 0 4 12,-2 0-5-12,2 0 5 14,0 0-6-9,0 0 3-5,-2 0 0 14,2 0-4-14,0 0-8 14,-2 0-5-14,0 0-45 13</inkml:trace>
    </iact:actionData>
  </iact:action>
  <iact:action type="add" startTime="260584">
    <iact:property name="dataType"/>
    <iact:actionData xml:id="d26">
      <inkml:trace xmlns:inkml="http://www.w3.org/2003/InkML" xml:id="stk26" contextRef="#ctx0" brushRef="#br0">7110 12538 0 0,'0'0'26'1,"0"0"-9"13,0 0 8-13,0 0-13 14,0 0 1-9,0 0-10-5,0 0 2 14,0 0-5-14,0 0 0 14,0 0 1-14,0 0 1 13,0 0 6-13,0 0-7 0,0 0 6 13,0 0-6-13,0 0 3 13,0 0-4-13,0 0 0 21,12 0 0-21,7 0 0 0,13-3-2 12,13-10 4-12,3 4-3 14,4-1 3 0,-1 1-4-14,0 5 2 14,-4 3 0-14,3-3 0 0,-2-1 0 13,6 1-1-13,2-1 3 20,-3-2-2-20,0 1 2 0,-1 3-3 13,-5-4 3-13,1 3-4 13,4-4 3-13,0 2-1 14,-2 2 0-14,2 0-1 13,-6 0-1-13,-1 2 4 14,-3 2-8-14,-1 0 6 14,-3 0-1-9,1 0 0-5,-1 0 0 14,1 0 1-14,3 5 0 13,1-4-3-13,1-1 7 14,3 0-4-14,-1 0 2 0,1 0-4 13,0 0 4-13,2 0-3 13,-3 0 1-13,4 0 0 21,-1 0 0-21,0 2-1 13,-4 0-4-13,-1 1 10 14,-4-2-9-14,-2 3 9 13,-4-4-7-13,-7 2 2 0,-6-2 0 13,2 0 0-13,-5 0 0 14,-1 0 0-14,-3 0 2 13,-5 0 0-7,-1 0 0-6,-5 0 0 13,2 0 0-13,-1 0-3 14,0 0 2-14,3 0-1 14,-3 0 0-14,3 0 0 13,-2 3-3-13,4-1 6 14,-3 0-3-14,-2-1 3 14,1-1-6-9,0 0 4-5,-3 0-1 0,0 2 0 13,1-2 0-13,-1 0 4 13,-2 0-4-13,0 0 8 14,0 0-8-14,0 0 5 14,0 0-3-14,0 0 0 13,0 0-1-13,0 0 1 14,0 0 1-9,0 0-3-5,0 0 5 14,0 0-2-14,0 0-1 14,0 0 2-14,0 0-8 13,0 0 4-13,0 0 0 14,0 0-2-14,0 0 2 14,0 0 0-14,0 0 0 13,0 0 0-7,0 0 2-6,0 2-4 13,0 0 2-13,0-2-1 14,0 0-5-14,0 0-4 14,13 5-22-14,1-2-43 13</inkml:trace>
    </iact:actionData>
  </iact:action>
  <iact:action type="add" startTime="266421">
    <iact:property name="dataType"/>
    <iact:actionData xml:id="d27">
      <inkml:trace xmlns:inkml="http://www.w3.org/2003/InkML" xml:id="stk27" contextRef="#ctx0" brushRef="#br0">13317 12741 5 0,'-21'0'1'1,"-3"0"3"13,-14 5-4-7,-7 4 3-6,9 1-3 13,7-3 20-13,19-6 37 14,5-1-26-14,3 0-15 14,0 0-7-14,-2 0 7 13,-2 0-3-13,0 0-11 14,-5 0-2-14,-3 0 6 13,1 0-11-7,5-1 10-6,2-1 0 14,6-1-5-14,0 3 0 13,-2 0-2-13,2 0 0 14,-4 0 1-14,4 0-1 14,0 0 2-14,0 0 1 13,0 0 3-13,0 0 1 14,0 0-5-9,0 0 1-5,0 0 2 14,0 0-3-14,0 0 1 14,0 0-3-14,0 0 2 0,0 0-5 12,0 0 2-12,0 0 0 14,6 0-1-14,13 0 4 13,3 0 0-13,3 0 0 14,8 0 0-8,5 3 2-6,6-3 1 13,8 0-2-13,3 0-1 14,1 0 4 0,0 0-5-14,-1 0 1 0,3 0 0 13,0 0 0-13,10 0 0 14,7 0-5-14,4-3 10 13,2 1-9-7,0 0 9 8,-10 2-9-14,-1 0 4 0,-8 0 0 13,-2 0 0-13,-3 9-1 14,-3 3 1-14,-2 1 0 13,1 4-1-13,-2-1 2 14,3-3-1-14,2 6 2 14,2-5-4-9,4 0 4-5,9-3-2 14,10-4 0-14,12-3 0 13,7-4-4-13,6 0 8 14,-4-3-7-14,-2-13 6 14,1 1-6-14,-6 1 4 0,-3 1-1 12,-3 1 0-12,-4 6 0 14,-3 1 0-9,3 2 1-5,0 3-1 14,2 0 1 1,2 0-2-15,0 0 4 0,0 0-5 12,1 0 2-12,-4 0 0 14,1 0 0-14,-2 0 0 14,-5 0-2-14,-9 0 6 13,-8 5-6-7,-10-2 8-6,1 1-9 13,-3-2 6-13,7 1-3 14,4-3 0-14,6 0 2 14,5 0-4-14,2 0 1 13,6 0 0-13,4 0 2 14,0 0-2-14,-2-7 2 0,2 2-3 19,-4 0 3-19,2 1-2 0,-6 2 1 13,-3-1 0 1,-3 3-3-14,-6 0 7 14,-3 0-5-14,1 0 6 14,1 0-10-14,4 5 5 0,-4 4 0 12,5 0 0-12,-4 2 0 14,-1-6-1-9,3 4 1-5,3-6-2 14,3-1 4 1,3 3-4-15,-1-3 4 0,-4 0-4 12,3-1 2-12,-5-1 0 14,-2 0 0-14,1 2 0 13,-8-2-2-13,0 5 7 14,0-3-6-8,3 1 5-6,1-1-8 13,5 2 5-13,2-1-1 14,5-3 0-14,0 0 0 13,6 0-1-13,1 0 2 14,6 0-1-14,-2 0 1 14,-7 0-1-14,-4-4 4 0,-9 1-6 19,0 1 2-19,-5 2 0 0,5-1 0 13,2 1 0-13,-4 0-3 13,-1 0 6 2,1 0-5-15,0 0 7 13,1 1-10-13,4 1 6 0,3 1-1 13,6-3 0-13,8 0 0 14,-1 0-1-9,5-3 2-5,1-9-2 14,-3 0 5-14,4 2-6 13,1 1 5-13,-3-2-4 14,-2 2 1-14,-6 0 0 14,-6 2 0-14,0 0 0 13,1-1-4-13,0 0 9 14,2 1-9-8,-1 0 9-6,-2 2-9 13,-2-2 4-13,-5 1 0 14,4-2 0-14,4-2 0 0,5 0 0 12,6-2 2 3,2-4-4-15,3 2 5 14,4 0-6-14,0 0 2 0,9 2 0 12,2 0-3-6,0-3 3-6,-4 2-2 13,-6 0-2-13,-4-4 0 14,1 0 10-14,2 2-7 14,-2 1 8 0,-3 3-8-14,1 4 5 0,-3 0-4 13,-2 3 1-13,-4 1 0 14,-4 1-2-9,-12 0 5-5,-7 2-3 14,-4 0 1-14,-6 0-2 13,-2 0 4-13,0 0-5 14,-1 2 2-14,4 5 0 14,0 0 0-14,1-2 0 13,-4 2-2-13,-2-2 6 14,-5 3-5-9,-3 1 6-5,-3-4-8 14,-1 2 5-14,3 0-4 0,-2 0 2 13,3-1 0-13,3-2 0 13,1-3 2 2,0 2-5-15,-3-1 6 13,-8 0-6-13,-1-2 6 0,-8 2-5 13,-2 1 2-7,-6-3 0-6,-5 3 0 13,-4-3 2-13,-2 2 2 14,-3-2-2-14,-2 0 3 13,0 2 0-13,0-2-5 14,0 2 3-14,0-2-3 14,0 0 0-14,0 0 0 13,0 0-2-7,0 0 4-6,0 0-7 14,0 0 5-14,4 2 0 13,2 4-11-13,5 3 11 0,3 2-10 13,-1-2-14-13,-3 0-58 13</inkml:trace>
    </iact:actionData>
  </iact:action>
  <iact:action type="add" startTime="290883">
    <iact:property name="dataType"/>
    <iact:actionData xml:id="d28">
      <inkml:trace xmlns:inkml="http://www.w3.org/2003/InkML" xml:id="stk28" contextRef="#ctx0" brushRef="#br0">15006 12964 0 0,'41'-16'13'1,"17"-7"-9"13,-1 2 10-13,-19 7-8 14,-4 0 2-9,-7 2-5-5,-1-1-2 14,-4 5-2-14,-2 0-5 14,-3 3 3-14,-11 3-16 13,-4-1 12-13,-2 3 7 14,0 0 6-14,0 0 4 14,0 0-3-14,0 0 1 13,0 0-1-7,0 0 6-6,-2 0-9 13,2 0-4-13,0 0 1 14,0 0-2-14,0 0 2 14,0 0-1-14,0 0 0 13,-2 0 0-13,2 0 4 0,0 0-3 13,0 0 7-13,0 0-5 13,0 0 2-7,-2 0-3-6,2 0 6 14,-6 0 1-14,2-4 8 13,-2 1-10-13,-5-1-4 14,-1-3-2-14,1 1-1 14,0 2 1-14,-2-2 2 13,0-1-1-13,-1 4-1 14,-4-3-1-9,0-2 1-5,1 2-1 14,-3 0 4-14,-1-2-3 14,2 2 4-14,-4 0-2 13,5-3 2-13,-1 4-3 14,-2-2-1-14,1-2 1 13,-5-1 0-13,3 2-2 14,0 1 2-8,-3-2 1-6,-2-1-3 13,0 0 0-13,-4-4 3 14,-4-1-8-14,-3 2 4 0,-7 0 1 12,1 1 0 3,-3 1 1-15,-4 0-4 0,-3 4 6 13,1-1-4-13,-6 2 8 20,5 2-9-20,-2 0 4 13,2 0-3-13,-2 0 1 0,2-3 0 13,-2 4 0-13,-1-4 0 14,2 2 0-14,-6 1 1 13,-1-1-1-13,-8 3 2 14,-1 2-4-14,-4 0 4 14,1 0-1-9,-4 0 0-5,0 0 0 14,-5 0 0-14,-2 0 3 13,1 0-5-13,1 0 7 14,5 7-6-14,5-2 1 14,0 6-2-14,1-1 1 0,1 2 0 12,4-2 0 3,5 0-2-10,-4-3 0-5,0 4 4 14,1-3-3-14,3 0 6 14,1-3-6-14,10 0 2 0,0-1 1 12,2 0-2-12,-1 2 0 14,-2 6-3-14,-2 2 6 14,2 8-9-14,2 6 10 20,3 2-9-20,-1 2 3 13,-2 4 1-13,-4 0-1 0,-2 1 2 13,8-6 0-13,5-6 3 14,14-7 0-14,11-6-3 13,9-1 0-13,4 1 0 14,3 2-2-14,0 7-4 14,2 2 6-9,0 0-1-5,0 0-3 14,0-2 0-14,0-1 8 13,2 0-10-13,10 3 12 14,1-2-10-14,2 6 7 14,1 0-6-14,2 4 6 0,2 4-3 12,2-1 0-12,3 3 0 20,4-4-1-20,2 2 3 14,0-5-4-14,5-2 4 14,-1 0-4-14,5-2 3 0,3-2-1 12,4 2 0-12,0-3 0 14,4-1-3-14,2-5 7 13,3 2-6-13,0-1 4 21,0-4-4-21,-2 2 2 0,-2 0-2 12,-2 0 2-12,-5 1 0 14,-5-3 0-14,-1 3 0 14,-1 1 0-14,3-2 0 13,3 4 2-13,1-4 0 14,1 0-3-14,2 2 2 13,2 0 1-7,0 3-2-6,-1-3 0 14,-1 1-2-14,2 2 6 13,1-2-4-13,2 3 3 14,1 1-6-14,2-5 4 0,6 2-1 12,5-4 0-12,5-4-1 14,1-2 1-14,-2-2-4 20,3-6 3-20,1-2 2 14,2 0-2-14,0 0 5 13,2 0-4-13,-6 0 0 0,-1-2 2 13,-3 2-1-13,2 0 2 14,3 0-5-14,1 0 6 13,6 0-4-13,4 0 4 20,2 0-7-20,4-5 3 0,3 2 0 13,3-3-1-13,8-2 1 14,0 0-1-14,-3-2 4 13,-6-1-5-13,-7-1 4 14,2 0-2-14,-1 1 3 14,-5-1-6-14,0 1 3 0,-8 4 0 19,-1-6 0-19,-3 4 2 13,-6-1-4-13,-5 1 6 14,-6 4-4-14,-6-2 5 14,-8 1-8-14,-7 1 4 0,-6 1-1 12,-6-3 0-12,-5 3 2 14,-5 2-4-14,-1-5 4 14,-4 2 2-9,-1 1-2 10,-1-6 8-15,-1-2-6 0,2-3 6 12,-5-4-7-12,3-5 5 14,-3-2-7-14,0-2 0 14,0-2-2-14,0 2 5 13,0 2-6-13,5-2 6 14,0 1-8-9,2 0 4-5,0-4-1 14,-2-1 2-14,-1 0-1 14,3-2 0-14,-7 2 0 13,3 2 3-13,-5-2-3 14,0 4 0-14,0 0 3 13,0 7-4-13,0-2 2 0,-9 0-1 20,-9-1 0-20,-4 1 0 0,-5-1-3 12,-2 3 8 3,-4 2-11-15,-6 1 12 14,-1 1-12-14,-2 3 6 13,0 0 0-13,2 2 0 0,-2-1 0 13,3-4 0-13,1 3 0 13,1-1-3-7,-1 0 6-6,0-3-6 14,0-2 3 0,-2-2-1-14,-1-4 1 0,1 2 0 13,1-5 1-13,-1 2 2 13,-1 0-3-13,1 1 3 14,3 2-3-14,0 0 6 14,2 2-11-9,1 2 5-5,-3 1 0 14,-1-2-2-14,-1 3 0 13,0-1 2-13,-1-2 0 14,-3 1-2-14,-1-2 4 14,-8 0-4-14,2-2 6 13,-4 0-5-13,2 2 2 0,8-2 0 13,3 2-1-8,4 1 1-5,3 1-3 14,1 5 6 1,-3-2-8-15,-4 3 4 13,-2-1-1-13,-6 4-4 0,2-1 5 13,-1 0-1-13,-4-2 0 14,2 2 1-14,-5-2 0 13,-2 2-4-7,1 0 8-6,-3-2-8 13,5-2 8-13,-5 2-8 14,-1 2 5-14,-3 0-2 14,-2 5-5-14,-5 2-2 13,-1 3 6-13,5 2 4 14,1-2-4-14,-1 2 5 13,1 0-6-7,-7-2 4-6,-5 2-2 14,-3 0 1-14,0 0 0 13,4 0 0-13,2 0 0 14,4 0-3-14,0 0 6 13,0 7-6-13,0 2 6 14,0 3-7-14,-1-2 5 0,4 4-2 13,1 3 1-8,1 0-3-5,-3 3 0 14,5 1 6-14,-4 2-5 14,9 0 7 0,-3 1-10-14,-4-1 4 14,4 1 0-14,3-2 2 0,6 1-1 12,3-3 0-12,2-3 0 14,1 4 1-8,1-4 1-6,-3 3-1 13,2 3 0-13,-2 0-2 14,1 3 0-14,1-1 1 13,5 1 0-13,9-4 0 14,6 0-3-14,6 0 6 14,0 0-5-14,6-2 8 0,-3 3-10 19,2-2 4-19,6 4 0 13,-3-1-3-13,7 3 3 14,2 4-1-14,2-5 0 0,0 0-1 13,0-2 4 1,10 0-4-14,11-1 2 14,-2 2-2-14,4-4 2 0,-3 0-1 13,0-1 1-8,0-3 0-5,3 6-1 14,3 2 3-14,1-2-2 13,1 1 5-13,7 2-8 14,0 3 4 1,1-4-2-15,1 1 1 0,6-2-2 12,3-4 2-12,4-1 0 14,4-3-2-9,3-2 6-5,1 2-8 14,4-4 8-14,0 3-8 14,-1-3 4-14,-5 3 0 13,-3 1 0-13,-3 0-1 14,-6 2-3-14,5 2 8 14,-2 1-5-14,0-4 5 13,-1 3-7-13,1 2 4 5,3-1-2 9,-2 1 1-14,4 0 0 0,4-1 0 13,-4 2 0-13,2 0 0 14,0 2 1-14,-5 1-2 13,0 1 2 2,0-6-2-15,2 1 2 0,5-4-1 13,0 0 0-8,4-5 0-5,0 1-2 14,-2-1 5-14,4-4-4 13,-1 1 5-13,1-5-8 14,0-1 4-14,-4 0-1 14,-2-1 1-14,-2-2 0 13,-3 4 0-13,-2-3 0 14,-2 1-1-9,-1 1 2-5,2 1-2 14,0 0 3-14,4 2-6 14,-1-1 6-14,2 3-4 0,1-2 1 12,-3-2 1-12,5 2 0 14,-3-5 1 0,3-2-2-14,0 0 5 14,-2 0-8-14,1 0 4 5,4 0 0-5,1-12 0 13,6-1 0-13,3-1 0 14,2 3 0-14,1 1 0 13,-5 2 0-13,-3 0 0 14,-1 0 0-14,-1 2-2 14,0-1 0-14,-4 1 0 13,-2-4-1-7,-2 0 2-6,-5-1-1 14,-4-2 4-14,-8-1-5 13,-3 2 6-13,-7 2-6 14,-7-3 2-14,1 2 1 13,2-1-1-13,2-3 1 14,2 0 0-14,2-4-8 14,0 7 8-14,0-8-4 4,-5 5 3 11,0 1-4-15,-1 0 5 0,-3-1 0 12,-3 1 0-12,-3 7 0 14,-3-5 0-14,-5 3 0 14,2 2 3-14,-2-2-2 13,3 4 2-13,-2-6-3 14,2 0 3-9,2-4-1-5,-2-1-2 14,2-1 4-14,-2-5-3 14,-3-1 1-14,-1 0 5 13,-5-1-3-13,0 1 3 14,0-3-6-14,0 0 5 14,-7-3-5-14,-1 2 0 13,-4 3-1-7,1 3 0-6,2 0-2 13,-2 1 7-13,4 2-7 14,-1-1 5-14,1 2-6 14,0 3 5-14,0-2-4 13,-1 2 4-13,-1-2-2 14,-3-3 1-14,1 3-1 13,-5 0 6-13,1 0-6 5,-5 0 3-5,-3 0 1 14,0-1-5-14,-6 2 3 13,-3-2 0-13,1 3-2 14,0-6 2-14,2 3-4 14,0-1 5-14,2 2-3 13,2 2 4-13,1 0-8 14,-1 0 5-9,1-1-2-5,-3 0 2 14,0 3-2-14,1-3 1 14,-3 3 0-14,0 0 1 13,0 0 1-13,-5 0-2 14,-1 0 1-14,-3 2-2 13,-3 0 1-13,4 1-2 14,-3-2 2-8,-3 1-1-6,-1 0-2 13,-4 0 6-13,-2 0-8 14,-2-2 9-14,-4 0-8 0,3 0 6 12,2-3-4 3,-1 4 2-15,5-4 0 0,5 2 0 13,-2 1-2-13,-1 0 0 13,-4 3 4-7,-2 2-4-6,-3 2-3 14,-2 0 5-14,-2-1-3 13,0 2 2-13,0 1 0 14,1 1 1-14,-1 2-4 13,0 0 8-13,-4 0-5 14,-1 0 4-14,-4 0-5 14,0 2 3-9,0 3-2-5,3-5 2 14,4 0-1-14,4 0 0 13,6 0 1-13,4 0-2 14,1-5 2-14,1-2-1 14,-1-2 3-14,-2 2-5 13,-4-1 4-13,-3-1-2 14,-1 1 0-9,-5 3-3-5,-2 0 2 14,-6 5 2-14,-3 0-3 14,-10 0 4-14,-3 0-4 0,-5 0 1 12,2 3-1-12,7 1 4 14,11 2-2-14,9-2 0 14,10 1 0-14,8 2-2 13,5-1 5-7,3-1-6-6,7 2 5 13,7-3-5-13,9-1 3 14,4-3 0-14,5 0-4 14,2 2-5-14,0 0 5 13,0 3-11-13,0 5 13 14,0 5-12-14,11-2 4 13,4 3-15-7,1 1-4-6,2 0-19 14,0 4-2-14</inkml:trace>
    </iact:actionData>
  </iact:action>
  <iact:action type="add" startTime="296943">
    <iact:property name="dataType"/>
    <iact:actionData xml:id="d29">
      <inkml:trace xmlns:inkml="http://www.w3.org/2003/InkML" xml:id="stk29" contextRef="#ctx0" brushRef="#br0">5044 11078 31 0,'0'-2'19'15,"0"2"4"-14,0 0-16 14,0-1 5-14,0 1-10 13,2 0 3-13,-2 0-3 0,0 0-2 13,0 0 0-13,0 0 0 14,0 0-2-14,2 0 2 13,0 0 0-7,8 8-5-6,1 12 5 13,5 10 7-13,-3 8-3 14,-2 8 0-14,-2 9-4 14,-4 3 3-14,-1 5-1 13,-4 6 2-13,2 3 1 14,0-2-5-14,0-1 0 14,3 2 0-9,-1-8 0-5,3-3 0 14,0-6 0-14,1-4 0 13,-1-4 0-13,0-4 3 14,0-4-6-14,-1-4 5 14,-1-2-3-14,-1-4 2 13,-2-1-1-13,-2-5 0 0,0-6 0 19,0-6-4-19,0-3 8 14,0-4-5-14,0-3 4 0,0 0-5 13,0 0 4-13,0-6-2 13,0-29 10-13,3-16-10 14,4-18-7-14,-1 0 3 14,1-6 2-14,-3-1 4 20,0-3-3-20,-1 3 2 13,0 3-2-13,-1 7 1 0,-2 8 0 13,0 3-1-13,0 9 0 14,0 8-2-14,0 10 6 13,0 10 1-13,0 3 1 14,0 7-7-14,0 3 4 13,0 3-2-7,0 2 0-6,0 0 0 14,0 0-6-14,0 5-7 13,0 22 12-13,0 11 1 14,0 15 7-14,0 13-5 14,0 3-3-14,0 12 2 0,0 5-1 12,0 1 0-12,0 3 2 20,0-3-7-20,-5-7 10 14,-2-5-9-14,3-9 8 14,2-4-8-14,-3-6 4 13,3-8 0-13,0-8-5 0,0-8 4 13,0-9 0-13,-1-11-4 13,1-8 2-13,2-4 6 14,0 0 1-8,0 0-3-6,-3-21 6 13,3-18-7-13,-2-16-5 14,2-13 2-14,0-2-1 13,2-3 3-13,16 3-1 14,1-2-1-14,-4 1 1 14,-1-1 2-14,-6-1-3 13,-1 9 3-7,-3 5 0-6,-2 11 3 14,-2 9 5-14,0 7-7 13,0 3 8-13,0 7-8 14,0 6-1-14,0 8 2 13,0 5-2-13,0 3 0 0,0 0 5 13,0 0-5-13,-2 0-5 14,2 0 2-9,0 12-7-5,0 13 7 14,0 9 6 0,0 6-2-14,0 6-1 14,0 4 3-14,0-1-2 0,0-4 0 13,0 0 3-13,0-11-3 13,0-4 2-13,0-10-1 14,0-4-4-9,0-6 2 10,0-4-1-15,0-3 1 0,0 0 0 13,0-1 0-13,0-2 1 13,0 0-1-13,0 0 2 14,0 0 5-14,0 0-5 14,0 0 3-14,0 0-4 13,0 0 5-7,0 0-1-6,0 0-3 13,0 0-2-13,0 0 2 14,0 0-3-14,0 0 4 0,0 0-6 13,0 0-2-13,0 0 3 13,0 0-6-13,0 2 1 14,0 6-4-14,0 4-4 13,0 8 10-7,2 3-38-6</inkml:trace>
    </iact:actionData>
  </iact:action>
  <iact:action type="add" startTime="303437">
    <iact:property name="dataType"/>
    <iact:actionData xml:id="d30">
      <inkml:trace xmlns:inkml="http://www.w3.org/2003/InkML" xml:id="stk30" contextRef="#ctx0" brushRef="#br0">12675 13825 47 0,'4'0'27'1,"-2"0"-26"13,-2-5-2-7,0 5 2-6,0 0-7 13,0-2 8-13,0 2-4 14,0 0 4-14,0 0-2 13,0 0 4-13,0-2-3 14,0 0-1-14,0-2-3 14,0-1 0-14,-2 2 0 13,2 1 0-8,0 0 6-5,-2 0-2 14,0-1 0-14,-6 0 3 14,2-1-1-14,-5-3 0 13,-5 0-5-13,-1 1 5 14,-8-6-6-14,-2 2 5 14,-4-2-5-14,-2 1 0 13,-8 2 1-7,-3-2 1-6,-3 1 2 13,-2 3-1-13,0-4 2 14,0 6 1-14,-2-8 0 14,-3 4-6-14,-2-1 3 13,0 0-3-13,-1-1 4 14,1 1-1-14,0 1 0 14,-6-2 1-9,0-1-5-5,-10 3 6 0,-8 0-4 13,-1 1 1-13,-6 7 1 13,2-4 1 2,2 5 1-15,-5 0-2 0,-1 0 1 13,-6 0-1-13,-3 0 2 13,1 0 3-13,-1 0-4 14,5 0 4-9,-1 0-5-5,-2 0 2 14,1 0-1-14,1 0-1 14,5 0 4-14,4 0 1 13,4 0 4-13,0 0-5 14,-9 0 1-14,1 8-5 13,4 9 0-13,5-1-6 14,11 3 6-8,2 4-2-6,3 0 5 13,3 0-6-13,3 3 6 0,7-1-2 13,4 1 5-13,5 3-12 14,4 0 7 0,7 3-2-14,6 2 0 14,5-1 1-14,2-3 0 13,7 0-1-13,2 0 1 5,7-2 0 10,0 0 1-15,2 2 1 0,0 3-3 12,0 1 1-12,0-2 0 14,4 1 0-14,10 0 0 13,3 1-2-13,1-2 4 14,6 0-4-14,3 2 8 14,4-3-11-9,4-2 6-5,2 2-2 14,3-2 1-14,0 0 0 13,1 0-1-13,-2 0 1 14,3 1 0-14,1-8 1 14,1 0-1-14,4-4 6 13,3 0-11-13,4 0 10 14,5-4-5-9,5 4 0-5,0 0 1 0,2 0-3 13,-5 2 5-13,1 1-5 14,-3-1 7-14,-2 8-10 13,4-2 6 2,1 2-2-15,3 4 0 0,3 1 1 13,1-6 0-13,1 5 0 13,2-4 0-7,8-2 1-6,6 0-1 13,4-8 2-13,3 0-4 14,-3-4 2-14,-4 0 0 14,0-1 0-14,-4-4 1 13,3-1 1-13,11-3 1 14,3-5 1-14,6 0 0 14,0 0-4-9,-6 0 2-5,0-8-2 14,-1-5 0-14,3-1 2 0,2 0-2 12,6-4 2 3,-3 0 1-15,2-8-1 0,0 0-1 13,-2-2 5 1,-4-4-7-14,-7-3 2 14,-5-4-1-14,-8-1 0 4,-8 2 1-4,-8 0-5 14,-11 6 9-14,-16-5-4 14,-14 6 3-14,-12 0-2 13,-9-3-1-13,-5 5 16 14,0-6-13-14,-14 0-3 13,1 0 5 2,-2-1-4-15,1-2 0 5,-9 2 2-5,-4 1-8 13,-4-1 1-13,-4 5 3 14,-7-4 0-14,-1 0 0 14,-4 3 0-14,0 1 0 13,1 4 2-13,-6 1 1 14,-4 3 1-14,-6 0-1 13,-7 3-5-13,-7 1 4 5,-6 5-2 10,-1 1 0-15,-6 5-3 0,-4 2 3 12,-1 5-2-12,-2-3-2 14,3-1 8 0,2 1-8-14,6-1 8 14,0-2-8-14,0 4 3 14,-4-4 1-14,-5-1-2 4,0 3 1-4,3-4-3 14,6 1 8-14,8-1-8 13,-2 0 10-13,0 1-12 14,-2-2 5-14,0 2 1 14,6 2-1-14,-1-2 1 13,1 2-1-13,-2 0-1 14,-2 2 0-9,-4 4 4-5,-2 0-6 14,-2 0 0-14,0 2 3 14,1 10-3-14,1 2 3 13,-7 4-1-13,-3-4 2 14,-2 5-6-14,1-3 12 14,7 3-10-14,5 4 10 13,1-2-11-13,3 2 5 5,7-1 0-5,6 0 0 13,9-3 0-13,6 2-1 14,10-1 4-14,4 2-5 14,7 0 4-14,7-1-4 13,4 4 4-13,6 3-5 14,5-6 3 0,5 2 0-14,4 2-1 5,0 2 1-5,0 2-3 14,0 2 7-14,0 5-6 13,8 1 5-13,4 4-6 14,3 4 3-14,1 0-1 14,4-2-2-14,2 1 3 13,3-4-1-13,2 0-1 14,6-1 2-9,5-2 0-5,2-1 2 14,2-2 1-14,7 2-3 14,0-2 0-14,5 0 2 13,-2-4-2-13,0 5 1 0,9-4-4 13,3-1 7-13,10 1-8 13,9-5 6-13,5-3-4 14,5 1-1-8,-3-9 2-6,-1 0-1 13,6-2 0-13,-2-2 0 14,5-3 4-14,2 3 0 14,-2-1-2-14,-1-2 2 13,-6 0 2-13,-3 3-4 14,-1-4 0-14,1 6 2 13,1-6-2-7,2 2 1-6,5-4-1 14,7-1 4-14,6-5-6 13,2 0 7-13,-4 0-10 14,-4 0 5-14,-7 0-1 13,-5-11 1-13,-4 1 0 14,-2 2 0-14,-3-9 3 14,-4 6-6-9,1-1 6-5,-4-6-2 0,1 1 1 13,-3-6-2 1,1-3 0-14,-2-3 0 0,-1 0 0 13,-3-7 1-13,2-4-1 14,-5-6 4-14,-1-1-4 13,-4 1 5-13,-8-7-9 14,-4 2 6-9,-8-2-2-5,-5 6 4 14,-8 2-2-14,-10 3-2 14,-6-2 5-14,-8 4-5 13,-3-1 2-13,-3-4 3 14,-23-1-1-14,-3 0-4 14,-6-3 0-14,-2 3 1 13,-1 0-1-7,0 0 3-6,-2 4-4 13,-2 2 5-13,-3 1-3 14,0-2 5-14,-4 4-10 14,1 2 6-14,-4 0-2 13,-2 4 0-13,1 0 1 14,-2 3-2-14,-3-4 2 0,-1 6-4 19,1-4 7-19,-2 7-4 0,-2-3 2 13,-1 3-3-13,-1 0 2 13,-1 3-1-13,-1 5 0 14,-6-1 1-14,1 2-5 14,-5 4 8-14,0 0-4 13,-2 2 5-13,-4 2-7 14,-3 1 4-9,2 0-2-5,-2 3 0 14,1-4 0-14,6 6-1 14,-5 0 2-14,4 0-6 13,-4 0 11-13,-4 6-12 14,0 6 6-14,-2 4-2 13,1 0 2-13,5 0 0 14,0 0 0-8,4-1 1-6,4 0-3 13,-1-1 5-13,5-4-4 14,2 0 6-14,-1 0-7 0,6 0 3 12,1-1-2 3,-1 2 1-15,-1-3 0 0,5 0-2 13,0 0 4-13,2 0-6 13,6 0 10-7,2 2-12-6,2 1 10 13,6 2-6-13,4-5 2 14,4 3 0-14,3 3 0 14,4-2 0-14,6-3-3 13,7-3 8-13,7-1-7 14,5-5 7-14,2 0-10 14,0 2 5-9,0-2 0-5,0 0-1 14,0 0 0-14,0 0 0 13,0 0 0-13,0 0-4 14,0 0 4-14,0 1-3 14,0 3 0-14,0 4 4 13,0-6 0-13,0 2 0 0,5 1 0 19,-5-3 1-19,2-1-5 0,0 4 8 13,0-5-8-13,0 4 5 14,6 0-2-14,-2-3-6 13,7 6-5-13,10-6-22 14,-1-1-53-14</inkml:trace>
    </iact:actionData>
  </iact:action>
  <iact:action type="add" startTime="312435">
    <iact:property name="dataType"/>
    <iact:actionData xml:id="d31">
      <inkml:trace xmlns:inkml="http://www.w3.org/2003/InkML" xml:id="stk31" contextRef="#ctx0" brushRef="#br0">16343 13048 4 0,'-8'10'16'15,"1"-2"-12"-14,1 1 2 14,-2-2-5-14,2 1-2 13,-1 3 1-7,1-6-1-6,2 2 1 14,1 1-3-14,-2-1 1 13,1 1 4-13,-1-2-5 0,1-1 6 13,0-2-3-13,0 1 0 13,-4-2 4-13,-3 4-3 14,-2 0 1-14,-5 2 0 14,-7 2 0-9,1-2 2-5,0 1-1 14,-1-4 3-14,7 1 2 14,3-3 5-14,3-2 1 13,1 3-10-13,3-1-4 14,3-2 3-14,0 2 0 13,3-3-2-13,0 0-1 14,2 0 3-8,0 0-3-6,0 0 0 13,0 0 1-13,0 0-1 14,0 0 0-14,0 0 4 14,0 0-4-14,0 0 0 13,0 0 1-13,0 0-2 14,4 0-4-14,33-15 5 13,23-13 1-7,26-11 1-6,19-16-2 14,16-5 5-14,-1-1-10 13,-4-1 8-13,-12 11-6 14,-17 2-4-14,-18 10 6 0,-17 4-1 13,-14 9 2-13,-14 8 0 13,-11 7 0-13,-8 6 3 20,-5 5 1-20,0 0 14 0,0 0-5 13,-3 0 6-13,-18 0-18 14,-10 5 0-14,-8 15-1 13,-7 9-2-13,-4 5 0 14,-2 0 4-14,-2 2-2 13,2 0 3-13,-4 3-6 21,0-1 4-21,-1 1-2 0,-3 2 2 12,-3 1-1-12,0-4 0 14,3-2 0-14,3-4-1 13,8-1 4-13,4-2-3 14,5 0 5-14,4-1-10 14,3 0 6-14,4-4-2 0,4-4 1 19,8-6 0-19,7-8-1 14,8-2-1-14,2-4 2 13,0 0-13-13,5 0 13 0,35-15-4 13,25-23 4-13,24-16 0 13,18-8 0-13,7-4 0 14,-3 3-7-14,-9 3 5 20,-12 9 2-20,-15 7-4 0,-15 6 2 13,-17 7 2-13,-14 9 0 13,-14 4 1-13,-7 11-1 14,-6 5 2-14,-2 2 8 14,0 0-7-14,0 0 17 13,-10 0-14-13,-14 0-5 14,-8 5 2-9,-10 17-1-5,-11 7-2 14,-5 4 0-14,-5 8-2 14,1-2 2-14,2 5-3 13,2-5 6-13,3 1-4 0,1-3 4 13,11-8-6 2,8-5 4-15,12-10-2 0,10-8 1 19,7-2 0-19,1-4-2 13,3 0 4-13,2 0-5 0,0 0-1 13,0 0 4-13,2-1-15 14,27-24 9-14,15-12 4 13,15-6 0-13,7-7 0 14,6 0-1-14,1 2 1 20,-4 2 2-20,-2 5 1 0,-9 6 1 13,-11 5-4-13,-11 7 3 13,-16 9-1-13,-11 8 1 14,-9 5 0-14,0 1 8 13,0 0-2-13,-11 0 9 14,-18 9-13-14,-12 14-6 14,-7 6 4-9,-4 3-2-5,0 3 1 14,8-3 0-14,7-2 0 14,3-2 0-14,5-1-2 13,5-1 4-13,-1-5-4 0,7-3 5 13,3-4-5-13,4-6 3 13,3 1-2-13,4-8 1 21,2 1 0-21,2 0-2 0,0-2 4 12,0 0-5-12,0 0 4 14,0 0-4-14,0 0 3 13,0 0-1-13,0 0 0 14,0 0 1-14,0 0-1 14,0 0-3-14,0 0 3 13,0 0-4-7,0 0 3-6,0 3-18 13,0 2-4-13,0 2-9 14,11-2-28-14</inkml:trace>
    </iact:actionData>
  </iact:action>
  <iact:action type="add" startTime="323317">
    <iact:property name="dataType"/>
    <iact:actionData xml:id="d32">
      <inkml:trace xmlns:inkml="http://www.w3.org/2003/InkML" xml:id="stk32" contextRef="#ctx0" brushRef="#br0">11772 15025 4 0,'2'0'6'1,"-2"0"6"13,0 0-9-13,0 0 7 14,0 0-9-14,0 0 1 13,0 0-2-13,0 0 0 14,0 0-2-14,0 0 2 14,0 0 0-14,0 0 2 13,0 0 1-7,0 0 6-6,0 0 11 13,0 0-8-13,0 0 0 14,0 0-6-14,0 0-1 0,0-5 1 13,-6-2-6-13,-6-3 0 13,-3-5 2-13,-4 3-6 14,-3-2 7-14,0 2-7 14,-5 1 4-9,-6-1-1-5,-2 0-1 14,-8-2 2 0,-1 0 4-14,-8-4-2 0,0 0 4 13,0 0-4-13,-4 0-3 14,2 3 3-14,-2-1-4 13,0 2 3-13,0 1-1 14,1-2 0-8,-3 7-2-6,-2 0-2 13,-2 2 5-13,-6 4-6 14,-1 1 5-14,-2-2-2 13,5 3 1-13,-2 0 1 14,1 0-2-14,3 0 0 0,-3 0 1 13,-2 0 0 1,0 4 0-8,2 8 2-6,-2-2-2 13,-3 2 1-13,1-2-3 14,-4 4 2-14,-8 0 0 0,-2 3 1 13,-2 5 0-13,2 0-5 13,3 2 10-13,-3 2-7 14,-4 3 6-14,-2 8-8 20,-3-5 6-20,5 2-2 0,4 2 1 13,5 0-1-13,11-8 0 13,8-2 4-13,9 1-2 14,4-4-2-14,6 8 0 14,2-5 0-14,6-1-2 13,1 9 2-13,4-13 0 14,2 3 0-9,8-4 0-5,5-4 0 14,1 2 2-14,5-1-2 14,-2 0 4-14,-1 5-5 13,-3 0 2-13,-1 6 0 14,-1 4 1-14,-4 4-2 14,0 3 0-14,2-3 5 0,0-4-5 19,4 1 0-19,4 4 0 13,3-1 1-13,7-4-2 14,0 2 0-14,0 2-3 0,20-4 2 13,4 3 2-13,5-3-4 13,3-4 8-13,5-2-8 14,6-5 10-14,1-2-10 20,4-5 6-20,0 2-2 0,-1 0 1 13,1 0 1-13,0 2 0 13,1 0-1-13,2 1 1 14,1-5 1-14,-1 1-6 13,5 3 7-13,2 0-5 14,0-8 1-14,4 8 0 14,-1-9 0-9,1 0 0-5,3 0-3 14,-1-6 7-14,3-3-3 14,7 2 3-14,3-2-7 13,6 0 6-13,6 0-3 14,-2 0 0-14,3 0 1 13,-4 0-1-13,3 0 1 0,2 0-1 20,3 0 2-20,0 0-2 13,0 0 3-13,-5 0-6 14,-7 0 4-14,-4 0-1 0,-4 0 0 12,-5-2 0-12,-2 2-3 14,0-7 6-14,-1 0-6 14,-3 0 6-14,-1-2-5 13,-4 0 3-7,-2-5-2 9,0-3 1-15,-6-1 0 13,0-3-1-13,-3-2 2 0,-3 0 3 13,-1-3-2-13,-1-1 2 13,-6 1-3-13,-1-2 2 14,1 0-3-14,0 1 1 0,-2-2-1 19,-3 2-2-19,-4 4 0 14,2-4 4-14,-4-1-4 13,2-5 4-13,0 4-4 14,-4 3 3-14,-5-2-1 14,-5 7 0-14,-7-2 1 13,-1-3 4-13,-5-3-3 0,0 3 12 13,0-9-12-8,-2 0 8-5,-16-1-4 14,-2 0 1 1,-3 0-3-15,0 1 2 0,-4 0 0 12,-2-1-3-12,-2 3 5 14,-1-6-5-14,-4 3 0 14,0 2 1-14,-1-3-4 13,-3 9 1-7,-3-2-1-6,1 2 1 13,0 6-1 2,-1-4 0-15,3 3 3 0,-5 4-6 13,3 1 6-13,5 3-6 13,-4 0 3-13,3-2-3 14,-4 3 3-14,-3-4-3 0,-1 4 2 19,-4-2 1-19,-3 3-3 0,-3-1 7 13,-1-1-7-13,-6 6 6 13,-4 1-6 2,-9 4 3-15,-2-2-1 13,0 2-2-13,2 0 3 14,3 4-1-14,1 0 3 0,3 0-6 13,0 0 4-8,3 5-4-5,-2 8 2 14,4-1 1-14,-1-2-1 14,-2 4 2-14,-1-4-1 13,-4 2-2-13,3 5 0 14,-2-5 6-14,-1 8-7 13,1 1 8-13,-2 4-8 14,1-4 4-8,1 1-1-6,4 0 0 13,7-3 0-13,4-2-1 14,2 5 4-14,3-8-7 13,2 3 10-13,2 1-10 14,3 0 7-14,1 0-3 14,7-3 1-14,1 6 0 0,4-3 0 12,2 0 0-6,4-1-1-6,3 2 3 13,4-1-3-13,5 0 5 14,-1 8-8 1,3 0 2-15,-2 6 2 13,2-2-1-13,-3 2 1 14,3-5-3-14,-2 4 6 0,-3-4-3 13,-1 1 3-8,-1 2-4-5,-1 1 2 14,4 1-2-14,-1 3 1 13,3 2 0-13,-3-2 0 14,3 1 0-14,4-6-2 14,0 2 4-14,9-8-4 13,0 2-1-13,0 1 0 14,9-1 1-9,11 6 1-5,7 0 1 14,2 2 0-14,6 2-3 14,4 1 6-14,-1-11-7 13,1 6 7-13,-1-6-6 14,3-3 3-14,3 0-2 14,1-2 4-14,3-3-2 0,4 4 0 12,2-3 0-6,4-2-2-6,2 6 5 13,5-5-6-13,1 4 7 14,5 0-8-14,3 0 4 14,-3-1 0 0,0 6 0-14,-3-8 0 14,1-2-1-14,0-2 4 0,3-1-3 12,5-7 3-6,6-2-5-6,2-5 5 14,4 0-3-14,-1 0 0 13,9-9 1-13,-1-1-1 14,4-2 2-14,-3 2-5 14,-1 2 6-14,-7-1-6 13,-2 0 6-13,-6 1-6 14,-2-1 3-9,-8-6-1-5,-3 3 1 14,-5 2 0-14,-5-6-2 14,-2 6 5-14,-3-8-3 0,3 4 6 12,7-4-11-12,3 0 9 14,-1-4-4 0,-1 4 0-14,-3-3-2 0,-8 3 0 13,-2 4 2-7,-8-4-1-6,-6 4 2 13,-3-4-2-13,-5 1 1 14,0-6-1-14,4-7 2 13,1-1-1-13,4-6 0 14,2-7 3-14,0-2-6 14,3 2 9-14,-8-5-11 13,-1 10 10-7,-10-2-6-6,-4 9 2 14,-6-2-1-14,-10 5 0 13,-2 4 5-13,-2-1-3 14,0 2-1-14,0-6 7 13,-9 2-7-13,-7-6 14 14,1 1-14-14,-3 1 9 14,-2-6-7-14,0 0 4 4,-4-2-7-4,-3 1-2 14,0 0 0-14,0 3 4 13,-4 4-3-13,0 0 4 14,-5-4-6-14,1 3 3 14,-1 3 0-14,-2 0 3 13,-5 2-3-13,2-2 0 14,-7 2 2-9,0 2-1-5,-4-1-1 14,-4 1 1-14,-2 5 1 14,0 1-4-14,0-2 1 13,5 4 1-13,2 0-3 14,-3-3 0-14,0 3 2 14,0-4 2-14,-7 4-2 13,3-2 5-7,0 5-8-6,2-2 5 13,3 5-2-13,-5-2 1 14,2 6-3-14,-5 1 3 14,1 2-2-14,-6 3-2 0,-5 2 8 12,0 0-8-12,-4 0 8 14,4 0-8 0,5 0 4-14,-2 0 0 5,1 0 0-5,3 2-2 14,-3 8 0-14,-3 0 4 13,-3 4-7-13,0-2 8 14,-3 5-7-14,3 3 2 14,1-1 2-14,1 5-1 13,2 1 1 2,-5 1 0-15,-2 2-3 4,-2 2 1-4,3 2 4 14,3 0-4-14,5 3 4 14,5-6-3-14,2 3 1 13,1 0 0-13,4 0 0 14,0 0 0-14,-1 3-2 13,6 1 5-13,-1 4-5 14,7 0 7-14,4 1-10 5,3-3 6 9,14-3-2-14,0 1 1 0,5 0-1 13,1 0 1-13,1 1 0 13,0-7 0-13,5 2 1 14,2-4-2-14,7 2 1 14,2 2-2-14,0-1-1 13,0 4 2-7,11 1 0-6,7 0-2 14,0 0 1-14,4-1 4 13,0-3-5-13,3-5 5 14,4 4-4-14,4-5 3 13,3 6-2-13,1-4 1 14,2 2 0-14,1 0 0 14,0-2 0-9,3 2-2-5,1-2 4 14,5-2-4-14,0 1 5 13,2-4-6-13,1-4 2 14,-2-3 1-14,6 2 0 14,2-8 1-14,0 4-4 13,3-2 6-13,-1-4-4 14,0 2 5-14,5-2-8 4,3 2 5-4,4 4-1 14,10-6 0-14,1 6 2 14,2-6-4-14,0 2 4 13,-4-6-4-13,4-1 5 14,0-3-6-14,2 0 6 14,0 0-6-14,1 0 3 13,-1-7 0-7,-8-7 0-6,0 4-1 13,-6 2-2-13,-2 0 6 14,1-3-3-14,-1 4 3 14,1-7-6-14,1-4 4 13,2-4-1-13,-1-1 0 14,-1 1 0-14,-3-2-1 14,1 3 1-9,-4-6-1-5,0-3 2 14,-9 6-2-14,-5-2 1 13,-5-1-1-13,-9 0 1 0,-1 1 0 13,-5 0 0 2,-1 3 2-15,-3 0-4 0,-3-3 7 12,-3-2-7-12,0 3 7 14,-6 6-7-9,-3-8 4-5,-3 6-1 14,-1-6 3-14,4-1-2 14,-3-2-2-14,5-1 3 13,-3-6-3-13,3-4 1 14,1-6 1-14,2 1 1 13,-4-8-2-13,1 5-1 14,-8-1 2-8,-1 6-2-6,-5 0 1 13,-2 3-2-13,0 2 2 14,0 3 2-14,-11 2 1 13,-11 0-4-13,-5 5 0 14,-2 1 7-14,0 3-4 14,1 0 0-14,-1 4-1 13,4-2 0-7,0 5 1-6,1 1-1 0,-5 3-4 13,-7-4 2 1,-2 9-1-14,1-5-3 0,-6 6 2 13,1 0 2-13,-5 4-4 13,-7-2 2-13,3 2 4 14,0-1-8-14,7 2 9 14,-1-1-6-9,0-3 5-5,5 0-2 14,2-3 0-14,5 0 0 13,-1 2-1-13,-1 0 2 14,-4 4-4-14,-3-2 4 14,2 1-2-14,-7 0-5 13,1-2 4-13,-4 3-1 14,-8 3 1-9,0 1 0-5,-6 0 0 14,-3 0-2-14,-4 0 8 14,-5 8-9-14,-3 8 8 13,2 0-6-13,3 2 3 14,5-4 0-14,9 0 0 0,6 0 0 13,3-4 0-13,2 4 0 20,3 0 0-20,3 1 1 0,-3 6-2 12,0 1-1-12,-2 0 2 14,-4 10-5-14,3 1 4 14,1 0 0-14,5-3 1 13,7-1-5-13,9-7 10 14,8-4-8-14,3 0 6 14,1-4-6-9,3 0 2-5,-3 4 0 14,3-1-1-14,1 0-2 13,3-8 4-13,2 3-3 14,2-1-1-14,2 1 1 14,0-3 1-14,2 2-5 13,-2 1 4-13,2 0-6 14,0 8 1-9,0 6-6-5,-3-2-41 14</inkml:trace>
    </iact:actionData>
  </iact:action>
  <iact:action type="add" startTime="332117">
    <iact:property name="dataType"/>
    <iact:actionData xml:id="d33">
      <inkml:trace xmlns:inkml="http://www.w3.org/2003/InkML" xml:id="stk33" contextRef="#ctx0" brushRef="#br0">12879 16120 5 0,'-11'8'4'1,"-2"-3"-3"0,0 4-1 12,2-1 1-6,-1-2 0-6,-1 3 0 13,-1-2 6-13,1 0-7 14,-3 0 8-14,1-2-6 14,-5-2 6-14,0 7-3 13,2-3-3-13,-2 0-2 14,0 5 0-14,0 2-1 13,-5 4 4-7,4 1-3-6,-2-2 2 14,-2-3-3-14,3 3 2 0,0-3 0 12,2-6 0 3,4 2 0-15,1-2 7 14,6-2-7-14,2-3 11 0,2 2-9 12,5-5 0-12,0 0-3 14,0 0-2-9,0 0-9-5,2 0-3 14,23 0 12-14,13 0 2 14,15 0 8-14,12 0-6 13,4 0 2-13,9 0-1 14,5 0-6-14,6 0 5 13,11 0-4-13,12 0 1 14,8 7 1-8,7 4-1-6,2 3 1 13,3-6-4-13,0-2 6 14,-3-6-5-14,-7 0 2 13,-3 0-3-13,-5-14 8 14,-8-4-3-14,-8-1 2 14,-9 6-3-14,-15-1 4 13,-11 2-2-7,-15 5 3-6,-14 4-5 14,-14 3 0-14,-11 0-2 0,-9 0 2 12,0 0 5-12,0 0 6 14,-5 0 6-14,-19 0-6 13,-10 0 1-13,-10 10-7 14,-8-3-7-14,2 0 4 14,-4 1 0-9,-2-4-2-5,-2-4 0 14,-2 0 0-14,-7 0 0 13,-4 0 0-13,-7 0 2 14,-9 4-3-14,-5-3 5 14,-8 4-7-14,-5-2 3 13,-6 2 0-13,-7 0-1 14,-3 8 2-8,-3-5-2-6,-1 6 4 13,7-8 5-13,8 1-7 14,10-2 3-14,4-1-2 13,7-4-3-13,2 2 1 0,9 0 0 13,7-1-1 2,6-1 1-15,9 0 1 13,5 0 0-7,7 0 0-6,6 0-1 13,7 0 0-13,8 0 0 0,7 0 1 13,12 0-1-13,2 0-1 14,2 0 0-14,0 0-4 13,0 0 4-13,0 0-12 14,0 0 11-14,10 0-5 14,19 0 7-9,8 0 0-5,9 5 1 14,10-1-1-14,6-1-1 13,7 4-1-13,8 1 4 14,0-4-2-14,6 0 1 14,2-2-2-14,8 0 1 13,12-2-2-13,13 0 1 14,9 0-1-9,5 0 1-5,1 0-4 14,2 0 4-14,0 0-1 14,6-4-1-14,-3-4 2 13,-4 0 0-13,-9-2-2 14,-15 1 1-14,-11 6-2 0,-19 1 1 13,-18 2 1-13,-17 0 0 20,-16 0 2-20,-16 0-7 0,-6 0 3 12,-7 0 4-12,0 0 6 14,0 2 3-14,0 1 0 14,-22 6 2-14,-9-6-10 13,-4 4 3-13,-6-3-2 14,-1-4-3-14,-1 0 3 13,-3 0-2-7,-6-6 1-6,-6-6-1 14,-9-2-1-14,-6 0 0 13,-10 6 0-13,-10-2 1 14,-10 2 0-14,-8 4-4 13,-5 4 2-13,-9 0 3 14,-6 0-1-14,-3 14 0 14,0 2 0-9,7 2 0-5,7-1 1 14,10-2 4-14,8-3-4 14,9-2-1-14,8-6 1 0,11 1 1 12,11-5-1-12,9 0 0 14,12 0 1-14,9 0-2 13,8 0 0-13,3 0 3 21,5-5-6-21,1 1 4 0,-2 0-2 12,6 0 0-12,2 2 1 14,1 0 0-14,-1 0 1 13,6 2 0-13,0 0 1 14,2 0 2-14,2 0 0 14,0 0-8-14,0 0 3 13,0 0 0-7,0 0-10-6,0 0-1 14,6 0 7-14,19 0 3 13,10 0 2-13,17 0 3 14,8 4-1-14,11 6 2 13,10-1-3-13,6 3 0 0,4-1-2 13,5 5 0 2,2-2-2-10,3 0 3-5,1-3 0 14,2 1-3-14,2-9 6 0,-4-3-6 12,-4 0 5-12,-11 0-4 14,-2-3 2-14,-9-12 0 14,-7 3 0-14,-9-2 0 13,-14 4 7-13,-13 3-5 20,-12 2 8-20,-12 5-10 0,-7 0 6 13,-2 0-4-13,0 0 4 14,0 0 0-14,0 0-4 13,0 0 3-13,0 0-5 14,0 0 2-14,0 0-2 14,0 0-2-14,0 0-10 13,11 0-3-7,10 0-9-6,3-6-29 13</inkml:trace>
    </iact:actionData>
  </iact:action>
  <iact:action type="add" startTime="335515">
    <iact:property name="dataType"/>
    <iact:actionData xml:id="d34">
      <inkml:trace xmlns:inkml="http://www.w3.org/2003/InkML" xml:id="stk34" contextRef="#ctx0" brushRef="#br0">21558 14950 11 0,'0'0'9'1,"0"0"0"13,0 0-5-13,0 0-4 14,0 0 8-9,0 0-2-5,0 0 11 14,0 0-8-14,0 0 6 14,0 0-8-14,-11 0 2 0,-14-5-9 12,-8-11-5 3,-5-2 1-15,-3-1 5 0,-3 2-2 13,-5-1 2-13,-12 2-1 20,-10 4 4-20,-11-5-4 0,-3 3 0 12,1 0 4-12,-3 2 4 14,-2 1-2-14,-11 2 2 14,-10 6-4 0,-4-6-2-14,-2 8 2 14,1-1-8-14,-1-1 4 0,-3 3-4 12,-5 0 2-6,-3-2-5-6,-3 0 7 14,-1 2 0-14,2-4 1 13,-1-2 4-13,5 4 8 14,2 2-8 0,-1 0 3-14,-3 0-7 0,0 4-1 13,0 13 0-13,7 2-3 14,3 6 1-9,1 4 4-5,0 5-6 14,2 1 2-14,4 0 0 14,2 2 1-14,4 1 1 13,3-4 1-13,7 2 3 14,8-6 2-14,1 6-5 13,2 5 5-13,-1 0-5 14,2 2 0-14,5-5 1 5,9 0-4-5,5 3 2 13,10-2-2-13,3 3 2 14,4 7-2-14,5-5-3 13,1 1 10-13,5 0-8 14,4-1 7-14,8-4-8 14,10-4 2-14,7 1 1 13,6-2-2-7,0 2 3-6,0 0-2 13,8 5 4-13,12 3 0 14,4 3-2-14,5-4 0 14,5 2 1-14,7 2-2 13,5-6 1-13,5 2-2 14,10-4 2-14,5 1 0 14,7-5-1-9,8-2 4-5,4 2-2 0,-2 0 2 13,-2 0-6 1,2 4 4-14,4-4-1 0,5 4 0 13,5-3 1-13,7-3-2 14,2-2 3 0,8-1-2-14,4-4 3 14,9-1-6-14,2-9 5 4,6 2-5-4,7-9 4 14,5-7-1-14,4-3 0 14,-1 0 0-14,-5 0-1 13,-7 0 6-13,-4-3-3 14,-5-3 1-14,-9 2 0 14,-4-8-3-14,1 2 1 13,-4-4 2-7,-2-4-3-6,1-5 0 13,1-3 2-13,3-4-2 14,2-2 2-14,1-12-4 14,-3-2 4-14,-4 2-3 13,-2-5 1-13,-2 0 0 0,-6 5 0 13,-13-1 0 1,-6 4-3-8,-12 0 7-6,-7-3 0 0,-3 0-2 13,-5-6 2-13,-7-2-1 13,-1-2 6-13,0 0-2 14,-2-4-1-14,-5 1 0 13,-4 1-5-13,-3 4 7 14,-7-3-6 1,-3 4-4-15,-2-3 3 4,-2 4-2-4,-4-7 0 14,-5 3 0-14,-4 3 1 13,-7 2 0-13,0 1-3 14,0 0 8-14,-18-2-3 14,-2-5 2-14,-3-1-5 13,-1 0 1 2,-2 2 0-15,-3 4-1 4,-2 2 1-4,-8 4-3 14,-3 0 6-14,-7 3-8 14,-6 1 7-14,-7 0-5 13,-2 1 4-13,-5 0-1 14,-6 0 1-14,-6 6 0 14,-2-1 3-14,-6 4-1 0,-2 8-3 12,-3-1 3-6,1 7-6-6,-5 7 3 13,-2-2-3-13,-8 8-5 14,-3-4 2-14,0 5 3 14,-3 2 1-14,2 0-2 13,-4 0 8-13,-1 0-4 14,-9 9 5-14,-1 7-10 14,-2 7 6-9,-4 1-2-5,-2 7 1 14,6 1-2-14,-2 2 2 13,-1 2-8-13,1-2 7 14,0 0-2-14,1 0 0 14,3 2 0-14,2 5 0 13,-2-2 3-13,2 3 0 14,7 5 0-9,6 3 3-5,6-4-4 0,5 6 5 13,7-6-6-13,7 2 7 14,8-2-10 0,2-2 6-14,9 5-1 14,1-9 1-14,0 6 1 0,3 0-1 12,4 5 2-12,6 2-3 14,7 5 3-8,9 1-6-6,5-5 4 13,6 0-2-13,4-3 1 14,6 4-2-14,7-6 1 13,6-5 1-13,4 1-5 14,0 0 10-14,2-5-6 14,19 4 5-14,5 0-6 13,6 2 2-7,5 2 0-6,5-2-1 14,3-6 1-14,7 9 0 13,1-5 1-13,5 2-2 14,4 7 2-14,0-7-2 13,4-2 4-13,1-1-5 14,1-7 4-14,11 1-2 0,3-6 0 19,9 0 0-19,6-9-3 14,3-4 6-14,4-4-5 0,6-7 4 12,1 4-4-12,2-7 1 14,1 0 0-14,-2-4 1 14,6 0 0-14,7 0 0 13,2 0 2-13,2 0 3 14,-2-4-5-9,3-6 1-5,1-2 1 14,2 2-3-14,4-2 1 14,-2-6 0-14,4 0-1 13,-3-9 1-13,0 3-4 14,0-10 9-14,-4 3-6 14,-1-10 4-14,-8 1-6 13,-10-6 3-7,-4 2 0-6,-6-5 1 13,-5 0-1-13,-4-4 0 14,-7 0 2-14,-10-2 4 14,-3-3-5-14,-9 0 3 0,-9-4-2 12,-8 0 2 3,-7-1-4-15,-8-3 3 0,-8 2-1 12,-10-2-2-6,-5 0 0-6,-8 1 4 14,-2-1-8-14,0 2 4 13,-14 6-3-13,-13 0-6 14,-8 6 4-14,-5 4 0 13,-12 2-1-13,-4 1 6 14,-8-1 0-14,-3 8 4 14,-7-3 0-9,-1 2 7-5,-8 6-9 14,1 0 5-14,-7 8-6 13,-2 9 0-13,-6 5-1 14,-10 11 2-14,-9 0-8 14,-4 2 9-14,2 23-8 13,1 7-3-13,11 3-11 14,-1 5-36-9,9-2-58-5</inkml:trace>
    </iact:actionData>
  </iact:action>
  <iact:action type="add" startTime="338485">
    <iact:property name="dataType"/>
    <iact:actionData xml:id="d35">
      <inkml:trace xmlns:inkml="http://www.w3.org/2003/InkML" xml:id="stk35" contextRef="#ctx0" brushRef="#br0">27436 15172 56 0,'-27'-2'55'15,"-2"-9"-45"-14,5-7 8 14,1 1-5-14,8 5-7 13,1 1-6-13,1 1 1 14,-2 2 5-14,-1-6-12 14,-5 6 10-9,0-6-8-5,-6-6 3 14,-4 1 1-14,-5-4-1 0,-7-7 1 12,1 2 0-12,-9-2 1 14,-3 3-2-14,-6 3 2 14,-7 3-2-14,-8 3 2 13,-10-1-3-13,-9 6 1 14,-11 0 1-9,-3 5 0-5,-9 3-3 14,-3-2 0-14,-13 5 1 14,-6-1-2-14,-2 0 7 13,-1-1-8-13,-3 4 5 14,-2 0 0-14,-7 0 0 14,-4 0 2-14,-5 0-4 13,-2 19 4-7,0 2-2-6,-6 7 2 14,-1 7-3-14,-2 2 2 13,3 6-2-13,5 3 0 14,10-2 1-14,5 0-2 13,5-4 4-13,11-3-4 0,10-2 5 13,9 0 8 2,14 1-10-10,8 0 2-5,9 3-2 14,7 6-1-14,7 0 2 13,6 8-1-13,12 3-1 0,3 2 2 13,15 5-2-13,8 3 0 14,8 1 0-14,9-4-2 13,6 3 1-13,4-3-1 20,0-1 2-20,0 1-1 0,16-5 1 13,8 0-3-13,4 0 6 14,13-5-3-14,6 6 4 13,11-5-7-13,6 4 3 14,10-4 0-14,6 2 0 14,7-6-1-14,12-1-1 13,9-10 1-7,11-7-3-6,5-6 8 13,5-3-8-13,1-3 4 14,6 0-1-14,-2-6 1 14,4-4 0-14,3 2 1 13,6-2 0-13,1 2 6 0,4-6-5 13,5-2 2-13,-5 4 0 20,3-8-5-20,3 0 1 14,-2 0 0-14,-2 0-1 0,-4 0 1 12,-3-8-2-12,-2-7 5 14,-1-2-2-14,-1-13 0 13,-9-2 5-13,-7-5-5 14,-4-2 4-14,-7-6-2 20,-5-9 1-20,-2-1 1 0,-9-4-4 13,-2-1 1-13,-3-6 1 14,-2 4-5-14,-7-7 5 13,-5 3-6-13,-10-2 2 14,-8 7 1-14,-8-6 0 13,-8 4 0-13,-7 5 0 14,-6 0-3-8,-5-1-1-6,-11 1 1 13,-12 0 1-13,-6 0 0 14,0 0 2-14,-22-4 0 13,-9 4 0-13,-11-3 0 0,-8 6 1 13,0 3-4-13,-11 2 7 14,-6 0-8-14,-6 1 3 20,-10 5-1-20,-9-2-2 13,-3 6 4-13,-7 2 0 0,-8 4 0 13,-8 5-2-13,-9 5 6 14,-2 3-6-14,-8 3 6 13,-7 8-8-13,-3 1 7 14,-9 9-6-14,-3 0 3 14,-1 0 0-9,0 0-2-5,-8 9 2 14,-1 5-4-14,-1 0 8 13,1-2-4-13,-3 9 8 14,-2 8-10-14,3 7 4 14,1 8-2-14,6-3 0 0,3 12 2 12,5-1-4-12,2 7 5 20,2-1-8-20,9 2 10 14,4 1-10-14,4 6 3 14,8-3 2-14,3 2 0 0,3-3 0 12,5-5-2-12,16 0 5 14,11-8-4-14,20 2 5 14,11-2-4-14,11-2 2 20,11-2-4-20,7 7 0 13,9-4 1-13,9 4 1 0,9 1-1 13,2-1-4-13,0 2 10 14,16 1-9-14,10 7 9 13,7 5-10-13,12-5 4 14,5 2 1-14,7-5-2 13,15-4 1-7,11-1 1-6,10-9-1 14,7-2-2-14,4 0 6 13,2-8-6-13,6-2 7 14,5-2-8-14,9-10 7 13,5 2-3-13,6-3 1 0,6-11 0 13,7-1 0-13,1-4 3 20,7-5-1-20,10 0 1 14,-1 0-4-14,0 0 1 14,0-10-2-14,-11-9 1 13,-2 2 0-13,-5-2-1 0,-10-3 2 13,-10-4-4-13,-11-3 6 13,-16-3-3-13,-17-2 4 20,-15 1-4-20,-19 1 2 0,-14 0 1 13,-14 1-3 2,-11-5-2-15,-12 0 2 0,0 0-24 12,-35-8-15-12,-22 0-83 14</inkml:trace>
    </iact:actionData>
  </iact:action>
  <iact:action type="add" startTime="340925">
    <iact:property name="dataType"/>
    <iact:actionData xml:id="d36">
      <inkml:trace xmlns:inkml="http://www.w3.org/2003/InkML" xml:id="stk36" contextRef="#ctx0" brushRef="#br0">8640 16102 106 0,'11'8'26'15,"-9"-6"-26"-14,-2-2 0 14,2 0 0-14,-2 1 0 0,0 2-2 19,0-3-7-19,-6 0-1 14,-19 0 4-14,-10 0 3 13,-7 0 1-13,-10-3 4 14,-4 2 0-14,-6-1 0 0,-5 2-4 12,-9 0 2-12,-11 0 0 14,-7 0 0 1,-12 0 2-15,-2 0-6 4,0 3 8-4,-6 8-8 14,0-2 10-14,-7 3-8 13,-3 3 3 2,-3-1-1-15,-5 3 1 14,5 0 0-14,-2 1 3 0,6 5-3 12,3-2-2-12,-3 4 7 14,0 5-12-9,5-4 0-5,4 1 5 14,12-1-6-14,6 3 4 14,5 5 3 0,2 2 0-14,2 10 8 0,4 3-4 13,6 4 5-13,2 1-7 14,11 4-4-14,6 1 2 13,12 2-3-7,3-3 1-6,11 0 1 13,6-5 1-13,6 6-2 14,6-9 0-14,6-2 4 14,8 1-3-14,0-8 6 13,0 3-7-13,18 0 2 14,11 1 0-14,6 1-2 0,12-2 4 12,6 0-1-6,8-4 1-6,3 4 2 14,5-8-1-14,7 4-5 13,3-8 4-13,5 0 0 14,5-2-1 0,2-4 1-14,12-2-2 14,4-2 0-14,5 1-1 0,8-5 2 13,0-4-2-8,-1 1 1-5,3-4 0 11,1 1 0 4,2-6 1-15,6-3 1 14,3 2 2-14,4-5 2 0,3 0-6 12,0 0 6-12,2 0-3 14,7-12-4-14,-1 2 2 13,1-2-1-5,-5-3 0-8,-5-2 0 14,-4-1-1-14,0 4 2 0,-2-9 1 13,-3 1-2 1,-2 0 3-14,1-5 1 0,-7 1-4 13,-3-6 0 2,-5 9 1-15,-1-7-1 0,-4 2 0 12,-8-7-1-6,-8 0 4-6,-12-2-4 13,-8 2 6-13,-5-10-3 14,-6 1-2-14,-11-2 3 14,-4-2 2 0,-8 0 4-14,-9 2 5 0,-4-3-11 13,-11 3 9-13,-3 3-7 13,-7-10-1-7,-4 7-2-6,-2-2-4 14,0 2 2-14,-6 2-2 13,-19 0-4-13,-8-7-2 14,-9-2 6-14,-6-3-8 0,-6-2 8 12,-7 0 4 3,-4-1 0-15,-4 5-1 14,-2 0 3-14,-5 10 4 4,-8-1-1-4,-1 1-6 14,-4 4 0-14,4 0-1 13,2 2 2-13,-2 4-4 14,1 7 1-14,-3 0 1 14,-2 1-3 0,0 4 3-14,-3 8 0 14,1-4 0-14,-5 5-4 4,3 8 8-4,-3-4-6 14,1 5 6-14,0 4-8 14,-1 0 3-14,-2 0-1 13,-7 0-2-13,-6 8 4 14,-3 2-2-14,0 6 4 14,6-1-2-14,-4 2 2 13,0 6-2-7,-1 3 2-6,-3 2-4 13,0 4-1-13,2 6 3 14,0-6 0-14,3 4 0 0,6-4-3 13,5-1 6-13,4 0-1 13,5 3 3-13,-1-2-7 14,3-1 3 0,2 1-2-14,6 4 1 5,10 0-2-5,5 5 1 14,6 3 2-14,4-1-2 13,0 7 6-13,2 3-10 14,3-3 5-14,4 4-1 13,10-2 1-13,3-2 0 14,5 4-1-14,7 0 0 14,4 3-2-9,4 1 6-5,4-4-6 14,8-4 6-14,2 2-6 14,0-2 3-14,0 3 0 13,19-4 0-13,10-1-2 14,4 3 1 0,8-3 2-14,5-2-2 0,4 6 4 13,8-6-6-7,0 2 0-6,6-2 3 13,3 3 0-13,4-5 0 14,10 2 0-14,8 1 2 0,9-1-4 12,3 0 5-12,1 1-4 14,-2-3 5-14,3-3-8 14,4 1 4-14,9-8 0 13,4-3 0-7,5-8 0-6,4-9-4 13,5-2 8-13,0-8-8 14,-1-4 9-14,3 0-9 14,3 0 5-14,3-9-1 13,-1-8 2-13,-4-5-2 14,-4-4 0-14,-2-2 1 14,-2-8-4-9,-1-2 6-5,-1-8-3 14,-5 1 3-14,1 0-6 13,-5 0 4-13,-5 1-1 14,-3 3 0-14,-1-3 2 14,-4 0-5-14,-8 3 6 0,-7-4-3 12,-16-3 4 3,-10 6-3-15,-6-6 0 4,-5 4 2-4,-4 0 0 14,-3-2-2-14,-4 1-1 14,-7 1 1-14,-6 0-2 13,-4-2 4-13,-5-2-6 14,-5 4-4-14,-6-6 5 14,-2 2-4-14,-5-3 6 13,-2 3 0-7,0-1 2-6,0-2-2 13,0 3 3-13,-7-1 4 14,-4 0-6-14,0-1 1 14,-2-3-1-14,-3-1-1 13,0 1 2-13,-3 0-1 14,-1-1-1-14,-7-1-1 13,-2 12-1-7,-3-1 4-6,-3 3-4 14,-5 5 0-14,-3 4 2 13,-3 6 0-13,-6-3 1 0,-1 4 3 13,-5 4-1 1,2-2 14-14,-7 5-17 0,1 4 8 13,-5 0-4 2,5 5-8-15,2 0 4 4,2 1-2-4,2 0-1 14,0 0-1-14,1 2 3 13,-3-4-1-13,0 1 2 14,-2-3 0-14,-1 3 2 14,-1-1 0-14,2-2-3 13,0 4 1-13,2 1-1 14,0 4-1-8,2 3-9-6,2 0-7 13,-4 0-24-13,1 0-1 14,-1 8-41-14</inkml:trace>
    </iact:actionData>
  </iact:action>
  <iact:action type="add" startTime="346971">
    <iact:property name="dataType"/>
    <iact:actionData xml:id="d37">
      <inkml:trace xmlns:inkml="http://www.w3.org/2003/InkML" xml:id="stk37" contextRef="#ctx0" brushRef="#br0">14899 14209 9 0,'-2'0'15'15,"0"0"-15"-8,-2 0-1-6,4 0 1 13,0 0-5-13,-3 0 0 14,3 0-1-14,0 0-1 13,0 0 7-13,0 0 0 14,0 0 0-14,0 0 0 14,0 0 0-14,0 0 5 0,0 0-1 19,0 0 10-19,0 0-9 0,0 0 4 13,0 0-7-13,0 0 3 13,0 0-4-13,0 0 1 14,0 0-4-14,0 0 5 13,0 0 5-13,0-2-6 14,0-2 9-14,0 1 0 14,0-8-2-9,-3-1-8-5,3 1-1 14,-4 4 0-14,4-7 0 13,0 3-1-13,0-4 4 14,0-1-5-14,0 0 7 14,0 0-7-14,0 6 4 13,0-1-1-13,0 9 4 14,0 2 0-9,0 0 1-5,0 0-5 14,0 2 3-14,0 23 0 14,-11 13-2-14,-7 14-1 13,-1 2-2-13,-2 2 1 0,5-10 0 13,3 0 0-13,5-8-5 14,3-6 5 0,0-3 0-8,1-7-4-6,2-10 7 13,2-4-6-13,0-8 0 0,0 0 3 13,0 0-3-13,0 0 3 14,0-11 4-14,0-18-2 13,0-14-2-13,8-5 0 14,8-10-2-14,5 0 2 14,-2-3 0-9,6 2 0-5,-1-6 2 14,1 10 1-14,-3 5-2 13,-4 11 5-13,-4 13-5 14,-10 15 4-14,1 4-5 14,-5 7 0-14,0 0-5 13,0 2 4-13,0 30-4 0,-5 17 5 19,-15 14 0-19,-3 10 4 14,-1-3-7-14,0-8 8 14,8-12-10-14,7-7 8 13,5-10-6-13,0-3 6 0,4-10-3 13,0-3 0 1,0-8-4-14,0-4 3 0,0-5-3 13,0 0 2-7,0 0-6-6,0 0 3 13,0 0 1-13,0-2 4 14,0-20 4-14,8-12-4 14,5-12 0-14,-1-3 2 13,-4-1 1 2,3 0-2-15,-3 2-1 0,3 6 3 12,-3 5 0-6,-4 14 3-6,1 9 0 14,-5 11-6-14,0 3 0 13,0 7 0-13,0 26 1 14,-5 20 5-14,-16 13-4 13,-6 10-2-13,0 0 0 14,0-8 0-14,5-7 0 14,4-7 0-9,2-4-4-5,6-10 8 14,-2-5-3-14,3-6 3 13,3-9-5-13,4-6 1 0,-1-10 0 13,3-2 0-13,0-2-2 14,0 0 2-14,0 0 0 13,0 0 2-13,0 0-1 14,0 0 1-9,0 0 0-5,0 0 1 14,0 0-3-14,0 0 3 14,0 0 0-14,0 0-3 13,0 0 6-13,0 0-5 14,0 0 10-14,0 0-10 14,0 0 7-14,0 0-8 13,0 0 5-7,0 0-3-6,0 0-1 13,0 0-1-13,0 0 1 14,0 0-2-14,0 0 4 14,0 0-6-14,0 0 3 0,0 0-1 12,0 0-1 3,0 0 1-15,0 0-2 0,0 0-5 13,0 0 4-8,0 0-13-5,-2 3-9 14,-2 2-47-14</inkml:trace>
    </iact:actionData>
  </iact:action>
  <iact:action type="add" startTime="349785">
    <iact:property name="dataType"/>
    <iact:actionData xml:id="d38">
      <inkml:trace xmlns:inkml="http://www.w3.org/2003/InkML" xml:id="stk38" contextRef="#ctx0" brushRef="#br0">19616 16329 7 0,'-31'-17'15'6,"8"3"-15"-5,4 0-10 0,5 2 8 13,7 6 1-13,3 2-1 13,0 0-4-13,2 4 5 14,-1-4 1-14,1 2 0 14,0 2 0-14,-1-3 0 13,3-2 0-13,-2 5 0 14,0-4 0-9,-1 1 0-5,-1-4 0 14,0 0 0-14,2-4 1 14,0-1-1-14,2-2 9 13,0-4-9-13,0 0 1 14,0 1-1-14,2-3 0 13,11-1-2-13,3-1 5 0,3 0-6 20,4 3 7-20,-5 6-3 13,-3 9 1-13,-3 4-2 14,-4 0 0-14,-1 24 0 0,-7 27 14 13,0 30-2-13,-15 13 0 13,-21 14-8-13,-7 9 5 14,-1 1-8-14,-5 0 2 20,5-4-1-20,-1-10 2 0,3-11 2 13,8-12-4-13,5-19 8 13,7-12-6-13,11-24 4 14,6-16-8-14,5-10 6 13,0 0-6-13,0 0 1 14,0 0-1-14,0-5 0 14,14-30 5-9,10-11-3-5,5-16 2 14,2-8-3-14,3-2 0 14,-3-6 0-14,0-6-1 13,2-1 2-13,-1 0 0 14,-3 5-2-14,-2 10 0 13,-6 12 5-13,-5 12-3 0,-3 5 3 20,-5 15-5-20,-6 13 5 13,-2 8-5-13,0 5 0 0,0 0-5 13,0 5 5-13,0 27 3 13,-25 19-1-13,-6 32 7 14,-7 27-4-14,-5 12-3 14,3 3-2-14,5-14 0 20,6-12 0-20,4-11-2 0,7-16 2 12,5-9 0-12,4-24-1 14,5-12 4-14,4-17-8 14,0-6 5-14,0-4-3 13,0 0-4-13,0-7 4 14,7-30 3-14,12-27 3 14,10-24-3-9,4-11 3-5,2-3 0 14,-4 4-2-14,-2 3-2 13,0 5 2-13,-5 6-2 14,-2 13 0-14,-4 10 1 0,-2 11 0 13,-8 9 0-13,0 14-2 13,-6 9 4-13,-2 9 2 14,0 9-1-9,0 0-6-5,0 14 2 14,-12 26 0 1,-19 31 1-15,-9 27 0 0,-4 14 0 12,-1-5 0-12,7-21-1 14,7-21 2-14,8-19-1 14,13-23 1-14,5-14-1 20,5-6 0-20,0-3 0 0,0 0 0 12,0 0 0-12,0 0 0 14,0-26 4-14,5-4 0 14,10-7-4-14,1 10-1 13,-3 5-11-13,-2 13-4 14,-6 9-35-14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09T04:24:58.7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802">
    <iact:property name="dataType"/>
    <iact:actionData xml:id="d0">
      <inkml:trace xmlns:inkml="http://www.w3.org/2003/InkML" xml:id="stk0" contextRef="#ctx0" brushRef="#br0">7577 2907 0 0,'0'0'19'1,"0"2"-1"13,0 1-7-13,0-1-2 14,0 0-2-14,0-1-4 13,0-1 7-13,0 2-7 14,0-2 2-14,0 0-2 14,0 0-4-14,0 0 1 13,0 0-1-7,0 0-2-6,0 0 2 14,0 0-1-14,0 0 4 13,0 0-1-13,0 2 3 14,0-2-6-14,0 0 2 0,0 0 0 12,0 2-3-12,0-2 2 14,0 0 0-14,0 0 1 14,0 0-1-9,0 0 2-5,0 0-1 14,0 0 3-14,0 0-3 14,0 0 0-14,0 0 4 13,0 0-2-13,0 0-1 14,0 0 9-14,0 0-8 13,0 0 15-13,0 0-11 14,0 0 9-8,-2 0-10-6,2 0 1 13,0 0-4-13,0 0 0 14,0 0-2-14,0 0-4 14,0 0 2-14,0 0 4 13,0 0-3-13,0 0 3 14,0 0-4-14,0 0 1 13,0 0 1-7,0 0-3-6,0 0-2 14,0 0 4-14,0 0-2 0,4 0 0 12,9 0 6-12,7 0-6 14,0 0 6-14,4 0-3 14,1 0 2-14,0 0-2 13,4 0 0-13,0 4 1 14,9 0-1-9,1-1 1 10,9-2 1-15,-2 2 1 14,1-2-4-14,-3 1 1 0,-1-2 0 12,-1 0 0-12,1 0 0 14,3 0-2-14,4 0 6 14,-2 0-5-14,2 0 6 13,-1 0-9-7,-9 0 6-6,-2-3-2 13,-7-1 0-13,-9 0 0 14,-3 1 0-14,-7 3 1 14,1 0-2-14,6 0 2 13,3 0-2-13,5 0 3 0,2 0-4 13,4 0 3-13,-1 0-2 20,1 0 1-20,0 0 0 0,5 0-2 13,5 0 5-13,1 0-3 13,0 0 5-13,-3 0-10 14,-3 0 6-14,-7 0-2 13,2-1 1-13,-2 1 0 14,3-3 0-14,1 3 0 14,-3 0 0-9,-1 0 1-5,-3 0-2 14,5 0 3-14,4 0-4 14,3 0 3-14,5 0-1 13,4 0 0-13,2 0 1 14,3-4-2-14,1 2 2 13,-1-1 3-13,2-4-1 14,-3 3-6-8,-6 1 3-6,-2 3-1 13,-3 0-1-13,-5 0 1 14,-2 0-1-14,-4 0 2 0,2 5-1 12,0 2 2-12,7-2 0 14,5 1 0-14,2 1-2 14,2-3 2-14,2 0-1 20,2-1 0-20,1 0 1 0,6 1-2 13,-2-3 5-13,-2-1-7 13,0 0 7-13,-5 0-8 14,-2 0 7-14,-3 0-3 13,2 0 0-13,-6 0 1 14,-2-1-1-14,-2-1 1 14,-5-3-2-9,-1 5 2-5,-3 0-2 14,-3 0 3-14,4 0-4 13,-1 0 3-13,0 0-1 14,4 0 0-14,2 0 0 14,1 0-1-14,5 0 3 13,1 0-2-13,4-3 6 14,6-4-11-9,-1 3 7-5,-2 0-4 14,-4 0 2-14,-6 1 0 14,-3 1 0-14,-3 0 2 0,-4 2 1 12,-2 0-3-12,0 0 0 14,2 0 4-14,0 0-5 14,4 0 2-14,1 0-1 20,1 0 0-20,2 0 1 0,-4 0 2 12,-2-3-1-12,0 1 4 14,1 2-3-14,3-4 1 14,3 1-3-14,3-2 2 13,-2-2 0-13,1 0 0 14,5-3-3-14,-3 2 3 14,3 0-5-9,2 0 4-5,0 0-1 14,3 2 1-14,4 0-4 13,0 0 2-13,2 4 0 14,-3-2-1-14,-2 2 1 14,3 2-3-14,2 0 6 13,0 0-6-13,2 0 8 0,-3 0-10 19,5 4 5-19,2 0 0 0,-4 2 0 13,-4-3 0-13,-5 2 0 14,-9 2 0-14,2-2-2 13,-3-1 4-13,-4 0-4 14,3 0 4-14,-3-1-2 13,1-2 0-13,0 1 0 21,0 1-2-21,-3-2 2 0,-4-1-4 12,0 2 10-12,-4-2-9 14,1 2 7-14,3 2-8 14,2 0 7-14,6 0-6 13,-2 0 3-13,7 0 0 14,1 3 0-14,1-2 1 13,6 2-2-7,0-3 2-6,6-1-1 14,-2-1 2-14,2 0-2 13,-6-2 0-13,0 3 0 14,-1-2 0-14,-1 2 0 13,2-2 0-13,-4 3 3 0,1 0-3 13,3 1 3-13,-2-1-5 20,2-3 3-20,-8-1-2 0,-2 0 2 13,-8 0-1-13,1 2 0 13,-2-2 0-13,0 0-1 14,-2 0 2-14,-2 0-2 14,-3 0 3-14,-1 0-5 13,-1 2 4-13,1 1-2 20,0-3 1-20,2 2 0 0,0-2-3 13,-1 1 6-13,1 2-5 14,-3-2 6-14,-2 1-8 13,1-2 4-13,-2 2-1 14,1-2 1-14,3 0 0 14,-4 0 0-14,0 0 0 13,-6 0 0-7,-6 0 0-6,-3 0 0 0,-2 0 3 12,-2 0-3 3,0 0 0-15,0 0 3 0,0 0 0 13,0 0-3-13,0 0 7 13,0 0-6-13,0 0 11 14,0 0-11-14,0 0 12 14,0 0-7-9,0 0 3-5,0 0-3 14,0 0-4-14,0 0-1 13,0 0 3-13,0 0-3 14,0 0 0-14,0 0 0 14,0 0 3-14,0 3-6 13,0-3 2-13,0 2 0 14,0-2-2-9,0 0 2-5,0 0-3 14,0 0 6-14,0 0-4 14,0 0 5-14,0 0-7 13,0 0 3-13,0 0 0 14,0 0 0-14,0 0 0 13,0 0-1-13,0 0 2 0,0 0-2 20,0 0 5-20,0 0-8 0,0 0 8 12,0 0-7-12,0 0 3 14,0 2 0-14,0-2-2 14,0 1-4-14,0-1 6 13,0 0-6-13,0 0 4 14,3 0-6-14,-1 6 5 13,6 2-11-7,4 5 4 9,5 3-16-15,-3 1-31 13,-7-2-62-13</inkml:trace>
    </iact:actionData>
  </iact:action>
  <iact:action type="add" startTime="16270">
    <iact:property name="dataType"/>
    <iact:actionData xml:id="d1">
      <inkml:trace xmlns:inkml="http://www.w3.org/2003/InkML" xml:id="stk1" contextRef="#ctx0" brushRef="#br0">12868 3178 0 0,'0'-4'9'1,"0"-2"-7"13,0 0 5-13,0 3-7 0,0 3 15 13,0 0-6-13,0-3 7 13,0-1-10-13,0-2-4 14,0-4-2-8,0-1-2-6,0-1 2 13,-4 0-2-13,-2 1 1 14,-4 1 2-14,-1-3-5 14,3 3-2-14,-2 3 5 13,-1-4 0-13,3 4 1 14,-2 0 1-14,1 0 2 13,1 1 4-7,-2 0-6-6,4-1 1 14,-3 2 2-14,0 0-6 13,0 1 4-13,0 0-2 14,-2 0 7-14,2 2 0 0,-2-1 0 12,2-2-4 3,3 1 4-15,1 0-7 0,0 1 6 19,3 0-5-19,0 1 10 14,2 2-7-14,0 0 2 0,-2 0-6 13,2 0 1-13,0 0-2 13,0 0 2-13,0 0-4 14,0 0 1-14,0 0-2 13,27 0-1-13,15 0 5 14,11-2 0-8,10 2 0-6,8-3-2 13,3 1 2-13,7-3-3 14,5 1 6-14,3 0-6 14,0 3 5-14,-4 1-5 13,-2 0 4-13,-6 0-2 14,-3 0 0-14,-1 0-1 13,-1 0 1-7,-1 8 2-6,5 2-2 14,6 0 4-14,10-3-5 13,4 0 4-13,1-4-4 14,-4-3 2-14,-7 0 0 13,-6 0-1-13,-11 0 1 14,-1 0 2-14,-6 0-2 14,-1-3 6-9,1-4-5-5,-4 0 4 14,-5 2-5-14,-4 3 0 0,-7 2-1 12,-6 0-2 3,-2 0 2-15,-3 0 2 0,-2 0-2 13,-3 2 5 1,-6 3-8-14,-4-4 3 0,-9 2-2 13,-5-3 3-7,-2 0 0-6,0 0 3 13,0 1-1-13,0 1 9 14,0-2-4-14,0 2 7 13,-6 1-1-13,-19-1-9 14,-6 6-4-14,-12 4 0 14,-1 0-3-14,0 2 3 13,-4-2-1-7,3-3 4-6,-1 0-7 13,-1-2 8-13,-2-2-7 14,-2-3 4-14,-3 0-1 0,-4 0 0 13,-9-1 0 1,-12 4 0-14,-20 1-1 14,-8 3 1-14,-11 0 0 14,-2 1 0-9,-3 2 3-5,0 2-3 14,1 0 0-14,1 2 1 0,1 2-1 12,0 0 0-12,6 1 2 14,7-2-2-14,18-5 4 14,17-2-2-14,19-6-4 13,8-1 3-13,12-3-1 14,4 0 0-9,4 0 0-5,6 0 0 14,0 0 0-14,4 0-1 14,-1 0 2-14,1 0-2 13,-7 0 1-13,-3 0-1 14,-11 0-2-14,-7 0 3 13,1 0-2 2,3 1 2-15,0 5-3 5,6 2 8-5,2-2-8 13,1 1 6-13,7-2-5 14,7 0 4-14,5-4-2 0,9 2 0 12,2-2-2-12,0-1-2 14,0 7-6-14,15 1 7 14,14 2 3-14,11-3 0 13,9 0-2-7,5-7 1-6,4 0 1 14,2 0 0-14,2 0 0 13,1 0 0-13,1-7-3 14,3 2 7-14,-2-4-8 13,-1 1 4-13,8 2-1 14,1-2-2-14,6-2 3 14,8-4-3-9,6 0 2-5,12-4 1 14,8-2 0-14,8-1-4 14,-3 1 3-14,-7 3-3 13,-12 5-12-13,-10 2 8 14,-12 2-2-14,-2 2 8 0,-2 1 0 12,-2 2 0 3,5 1 0-9,-5 0 4-6,1 0-3 0,-1-3 2 12,-2 2-2-12,2-3-7 14,-1-4 2-14,-4 0 1 13,-8-2 0-13,-6 2-2 14,-10 0 3-14,-11 1 2 14,-6 4 4-14,-6 2-2 13,-7 3 2-7,-3 0-4-6,-3 0 2 13,-2 0-2-13,-1 0 0 14,0 0 0-14,-1 0 0 14,-2 0 4-14,0 0 1 13,0 0-2-13,0 0 4 14,0 0-3-14,-5 0 8 14,-19 0-10-9,-7-1-6-5,-10-1 6 14,-3-2 0-14,-6 1 5 13,2-1-3-13,-8 1 1 0,0 1-2 13,-2-2-2-13,-2-1 1 14,2 2-2 0,-2-2 2-14,-1 2 0 0,-3-1 0 13,-7 0 2-8,-8 1 1-5,0 3-2 14,-2 0 2-14,3 0-3 14,5 0 10-14,4 0-6 13,1 0-3-13,4 0 4 14,-3 0-4-14,-2 0 4 13,-3 0-5-13,-1 0 2 14,2 0-1-8,-3 0 3-6,1 0-4 13,2 0 5-13,1 0 1 14,7 0-6-14,10 0 3 13,4 0 0-13,12 0-2 14,0 0 1-14,4 0-4 0,0 0-1 13,1 0 3 1,8 0-1-8,0 0 0-6,1 0 0 0,5 0 0 13,-1 0-3 1,0 0 8-14,-3 0-8 0,3 3 2 13,0 5 0-13,6-5 2 13,6 2 0-13,5-5 0 14,2 2-4-14,0-2 0 14,0 0-3-9,0 1 6-5,0 1-4 14,0 3 5-14,11-1-3 13,11-2 3-13,7 1 0 14,4-1 1-14,8-2-1 14,3 0 1-14,6 0-3 13,8 0 4-13,2 0-4 14,5-4 3-9,-3-3-2-5,0-1 1 14,-2 1 0-14,-6 2 0 14,4 0-3-14,-1 1 2 13,11 0 2-13,9 0-1 14,13 2 1-14,5 1-2 0,2-1-4 13,-9 2-2-13,-1-2-6 20,-6 2 4-20,-3 0 6 0,2 0 3 12,-2-3 0-12,0 1 2 14,-4-4-4-14,-3 5 4 14,-6-4-4-14,-3 3 4 13,-4 2-2-13,-2 0 0 14,-2 0 0-14,4 0 0 13,-6 0 2-7,-4 8-2-6,-1 3 3 14,-9-6-5-14,-5 4 3 13,0-5-2-13,-6 2 2 14,-4-4-1-14,-6-2 6 14,-1 0-2-14,-3 0 6 13,-4 0-6-13,0 0 3 14,-5 0-3-9,1 0 4-5,-3 0-2 14,-2 0 3-14,0 0-1 14,0 0-7-14,0 0 5 0,0 0-6 12,0 0 6-12,0 0-4 14,0 0-2-14,0 0 0 13,0 0 0-13,0 0-5 14,0 0 2-8,0 0-1-6,0 0-7 13,0 0 4-13,4 0-8 14,1 0 13-14,2 1-13 14,-5 1-5-14,-2 3-21 13</inkml:trace>
    </iact:actionData>
  </iact:action>
  <iact:action type="add" startTime="27545">
    <iact:property name="dataType"/>
    <iact:actionData xml:id="d2">
      <inkml:trace xmlns:inkml="http://www.w3.org/2003/InkML" xml:id="stk2" contextRef="#ctx0" brushRef="#br0">9355 3191 7 0,'18'-3'10'1,"0"-3"-2"13,-7 4-3-13,-4 0-2 14,-3 2 1-9,-4 0 0-5,0 0 16 14,0 0-1-14,0 0 3 14,0 0-5-14,0 0 1 13,0 0-3-13,0 0-2 14,0 0-8-14,0 0-4 13,0 0 3-13,0 0-2 14,0 0-4-8,0 0 6-6,-2 0-6 13,-5 0 3-13,-4 0-2 14,-4 0 1-14,-4-4 0 13,-4 1-4-13,-4-4 9 14,-7 5-11-14,0-1 9 0,-4 3-6 13,-3 0 4 1,-5 0-2-14,-2 0 1 5,-8 0 0 9,-4 0-1-14,-7 5 1 0,-5 5-2 13,-5 1 4-13,-4 4-4 14,4-5 4-14,0 2-3 13,9-4 2-13,5 0-1 14,7-2 0-14,5 0 0 14,7-2 1-9,-1-2 0-5,5-2 3 14,6 0-3-14,1 0-2 13,6 0 2-13,-4 2-4 14,-2 0 3-14,-1 4 0 14,-4 3-2-14,4-2-2 13,3 2 4-13,2-2 0 14,2 1 0-9,6-1 2-5,2-1-4 14,7-2 3-14,2-1-2 14,3-1 1-14,3 1 0 0,2-3-1 12,2 0 3 3,0 0-2-15,0 0 3 0,0 0-5 13,0 0 3-13,0 0-2 13,0 0 1-7,0 0 0-6,0 0-1 13,-2 0 1-13,2 2-1 14,-2-1 1-14,-5 6-3 14,0 1 2-14,-4 3 1 13,0 3 0-13,2-1 0 14,0 3-2-14,9-1-3 13,0 8 4-7,0 4 1-6,0 2-5 14,0 1 6-14,0 0-2 13,11 0 0-13,3 4-1 14,1 0 2-14,3-1 0 14,-3 0 0-14,5-2 2 13,-1-5-3-13,0-2 3 14,2-1-4-9,1 0 4-5,-3-3-4 14,2 0 3-14,-1-2-1 14,0-3 0-14,0 5 0 0,5-3-1 12,4-1 3-12,8 0-3 14,11-2 5-14,2-4-6 13,4 1 2-13,2-6 0 14,0 2-2-8,-3-6 1-6,2 3 1 13,1-1 0-13,5 0 0 14,1 1 1-14,0 1-2 14,-1 0 1-14,-3 1-1 13,-7 0-1-13,1 3 2 14,-10-1-2-14,0-3 2 13,7 2-1-7,0-4 2-6,4 0 3 14,7-3-3-14,-4 0-2 13,-2 0 1-13,-6 0-2 14,4 0 2-14,-3 0 0 13,2 0-1-13,3 0 4 14,-3 0-6-14,1 0 7 14,-4 1-7-9,2-1 6-5,1 4-4 0,2 0 2 13,5-1-1 1,0 0 0-14,-2 2-1 0,-2-2-2 13,0 2 6-13,-2-3-8 14,2 1 6-14,-2 0-3 13,-2 1-1-13,2-3 3 14,-1-1-2-8,3 0 1-6,-1 0 1 13,5-1 0-13,-4-9-1 14,-1 0 4-14,-6-1-6 13,-4 2 3-13,-10 0-2 14,-2 4 2-14,-2-2 0 14,0 0 0-14,0 0 0 13,-2 1-2-7,-3 0 4-6,-2 1-2 14,-1 0 4-14,-8 1-6 13,3 4 3-13,-3-2-2 0,1-2 1 13,3 0 0 1,3-2-2-14,5-1 5 0,2 2-6 13,-1-2 7-13,5 0-8 20,3-6 6-20,2 2-4 0,1-1 0 13,-1 0 0-13,-9 2-1 13,-7 3 2-13,-7-2-2 14,-6 1 6-14,-3 0 3 14,1-2-5-14,-3 0 6 13,-2 2-1-13,0-5 1 14,0 1-3-9,0-3-3-5,3-2-1 14,1 2 1-14,2-5-4 14,1 4 4-14,-2-7-3 13,2 1-2-13,-3-1 4 14,-4-1 0-14,0-1 0 14,0 5-2-14,-2 1-1 13,-10 2 1-7,1 5 4-6,5 2 3 13,-3 0-1-13,4 1-6 14,3 0 4-14,-3 1-4 0,1-4 2 13,0 4 0-13,-1-1 0 13,1-2 2-13,-3 1 0 14,0-1-2-14,-2 2 3 14,1 1 0-9,-4-1-1-5,-3-2-2 14,-5 1 0-14,1-1 0 13,2-1 1-13,1 1 3 14,-1 0-2-14,1 2-1 14,1-1 8-14,1 2-10 13,-1-1 2-13,-2-1-2 14,2 1-1-9,-3 1 2-5,-1-2-2 14,-2 1 4-14,-3 4-6 14,-5-3 8-14,2 3-8 13,-2 3 6-13,-2 0-4 14,1 1 2-14,-1 1 0 14,-4-3 0-14,-1 3 2 0,-7 0-2 19,1 0 1-19,-4 0-1 13,-1 0 3-13,0 0-3 0,5 0 1 13,0 0 0-13,3 0-1 14,6 0 1-14,-1 0 3 13,3 0-4-13,0-1 6 14,0 1-4-14,2-3 1 13,-5-1-1-7,3 2-1-6,-6-3 0 14,-1 2 0-14,1-1-2 13,0 2 2-13,1 2-1 14,-1-1 1-14,-4 1-2 13,-1 0 6-13,-5 0-7 14,-6 0 3-14,1-3-1 14,1-1 0-9,-2 0 0-5,6-2-3 14,5 0 7-14,-1 0-3 13,5-2 1-13,5-1-3 14,0 2 2-14,3-1-1 0,6 0 0 13,-1 2 0 1,3 0 0-14,2 0 0 0,0 1-1 20,-1 0 2-20,2 3-2 13,-4 0 1-13,-1-1-1 0,-8 3 0 13,-1-3 1-13,-9 3 0 13,-1 0-2-13,-3 0 0 14,1 0 4-14,1 0-5 14,1 0 7-14,7 0-8 13,3 0 5-7,2 0-1-6,2 0 0 14,2 0-1-14,5 0 0 13,4 0 1-13,2 0 0 14,3 0 0-14,-2 0 0 13,-1 0 0-13,-2 0-2 14,0 0 2-14,0 0 0 0,3 0 0 19,-1 0-2-19,3 3 1 14,-1 0 1-14,1 1-4 13,2-2 2-13,0 1 2 14,4-3-1-14,1 3 0 0,1-1 2 13,5-2-2-13,-2 0 1 13,2 0-2-13,0 0 0 14,-3 0 4-9,3 2-5-5,-2-2 4 14,0 2-3-14,-3 3 2 14,-1 4 0-14,-8-1-1 13,-3 7 0-13,-4 0 0 14,0-1 2-14,0 3-5 14,3-5 7-14,-1 0-6 13,-4-1 6-7,-2 0-5-6,1-4 2 13,2 1 0-13,4-4 2 14,7 1-1-14,4-4 1 14,5-1-2-14,-1 0 1 0,1 0 3 12,0 0-4 3,-2 0 0-15,2 0 0 0,-5 0 0 19,0 0 0-19,-2 0-3 14,-4 0 7-14,-3 0-6 0,-7 0 4 12,2 0-4-12,-8 0 3 14,2 0-1-14,-6 0 0 14,1 0 1-14,-1 0-2 13,-3 0 3-13,7 0-3 20,-3 0 2-20,7 0-2 14,0 0 3-14,4 0-4 0,9 0 2 13,4 0-1-13,6 0 1 13,0 3-7-13,-3 2 3 14,1 3-2-14,-2 5 3 14,1 1 0-14,3 1 2 13,-1 3-2-7,3 2 1-6,0-3 0 13,0 3-1-13,0 1 3 14,0 2 0-14,0-3-2 14,0 2 6-14,0-2-8 13,0-1 7-13,0 2-4 0,8 4 1 13,-2 0 0-13,5 3 0 20,-2 1 0-20,0-6-3 14,4 0 6-14,-1-4-5 0,3 1 6 12,3-1-8-12,1 3 4 14,6-5 0-14,4 0-3 13,2-1 3-13,5-3 0 14,-5-4-3-14,0 3 1 20,0-1 2-20,-2-2-4 14,0 3 6-14,0-4-4 0,-2 2 2 13,2-2 0-13,0 3-1 13,3 0 1-13,1-1-2 14,2 2 5-14,-3 1-4 13,2-3 4-13,-3 1-6 14,5 1 3-8,-3-2-1-6,5 1 1 13,7 0 0-13,1 0-1 14,8-3 2-14,4-5-2 13,4-1 2-13,5-2-2 0,-1 0-4 13,1 0 4-13,1 0-5 14,-4-7 4-14,-6 1-2 20,-5-1-3-20,-3 3 5 13,-5 0-7-13,-1 1 9 0,-7 3-7 13,6 0 6-13,-3 0-4 14,0 0 2-14,5 0-2 13,-1 0 0-13,6 2 3 14,3-1-4-14,2 3 4 20,5-1 3-20,-1-2-4 0,-1-1 5 13,-5 0-4-13,-1 0 0 13,-2 0 0-13,0 0-7 14,4 0 2-14,4-1 7 14,2-12 0-14,2 4-3 13,1-6-3-13,-3 1 0 14,-2 2-3-9,-5 0 6-5,-4 4-1 14,-7 3 2-14,-6-2 1 14,-7 3 1-14,1-2 0 13,-5 2 2-13,4-1-2 14,5-2 1-14,0 2 2 0,2-3-3 13,-1-4 2-13,1 0-1 13,-3-1 0-7,0-3 2 8,-2 2-2-14,-4 0 0 0,0-2 2 13,2 0-5-13,-4 0 4 14,-3 4-2-14,-2-1 1 13,-2 5-1-13,-5 1 1 14,1-1 0-14,-5 2 1 13,-1-2 1-7,0 0-3-6,-2-2 1 14,1 2 0-14,1-2 0 13,2 1-1-13,3 1 0 14,-5 0 2-14,0 6-4 14,-2-3 4-14,1 1-1 0,-3-3 1 12,3-3 2-12,-3-1-3 14,1-1 1-9,-3-2-1 10,-2 2-1-15,0-3 15 14,0-2-9-14,0 0-4 13,-14-1 2-13,1 1 0 14,-3-3-4-14,-1 3 4 0,1 2 1 12,-1 6-2-12,7-1-3 14,2 3 1-8,-1 0 2-6,-1 1-2 13,0-1-2-13,1 1 1 14,-3-3-3-14,4 3 6 13,-3-2-3-13,-1 1 0 14,1 0 1-14,-2 0-1 14,1 3 2-14,2-1 2 13,-4 1-2-7,-1-3-4-6,-1 1 2 13,-2 3 0-13,-2-2 0 14,-3 3 1-14,0-1-1 14,-4-4 2-14,-2 4-2 13,2-2 0-13,0 1 2 0,2 3 0 13,-2-2-2-13,1 2 0 14,2-2 0-9,-3 1 0-5,0 2 0 14,2 0-1 0,-1 0 2-14,1 0-3 14,-2 0 3-14,-1 0-2 14,-1 0 1-14,-5 5-2 0,0-1 4 12,-6 1-2-12,-2 0 0 14,0-2 0-9,-5 2 1-5,-2 0-1 14,3 0 1-14,-6-1 3 14,0 0-8-14,8-4 8 13,3 0-4-13,8 0 4 14,2 0 0-14,0 0 4 14,2-6-3-14,-2-2-2 13,2-1 0-7,2 4 0-6,1 1-1 13,5-3 0-13,-3 6-2 14,1-2 0-14,-4 0-1 14,-2 3 0-14,1-2-1 13,4 2 4-13,-3-2-1 0,4 2 2 13,3-3-3-13,-2 2 0 13,6-2 2-7,-3-1-2-6,-2 1 0 14,-1-2-3-14,-1 0 7 13,4-2-8-13,-4 2 7 14,3-3-6 1,0-1 6-15,0 1-5 0,0-1 2 12,-2 0 0-12,-3 1 0 14,3 0 0-9,-1 2 0-5,-1-1 0 14,0 0 2-14,-1 1-2 14,-2 2 0-14,0 1 0 13,0-2 0-13,1 3 0 14,4 0 2-14,-1 0-2 13,3 2 2-13,1-1-4 14,-6 1 5-8,0-3-4-6,-2-1 2 13,-2 2-1-13,0-2 0 0,0 0 0 13,0 1 0-13,-2 2 2 14,4 1-5 0,-2 0 6-14,5 0-7 14,0 0 4-14,1 0-2 0,5 0 2 12,5 4 0-6,2-1 0-6,-1 0-1 14,2-1-2-14,-1 2 6 13,-1-2-3-13,-1 2 3 14,-3 0-5 0,-3-2 3-14,-2 3-2 0,-1 0 2 13,-3-1-1-13,-4 4 0 14,-4 0 1-9,-3 2-2-5,-1 2 2 14,1-1-2-14,5-2 3 13,6-2-1-13,5-4-1 14,5 4 5-14,3-6-5 14,5-1 0-14,3 3 0 0,2-3 1 12,0 0 3-12,2 0-1 14,0 0-6-8,0 0 3-6,0 0-1 13,0 0-3-13,0 0-5 14,0 0-8-14,4 4-34 13,16 0-8-13</inkml:trace>
    </iact:actionData>
  </iact:action>
  <iact:action type="add" startTime="41670">
    <iact:property name="dataType"/>
    <iact:actionData xml:id="d3">
      <inkml:trace xmlns:inkml="http://www.w3.org/2003/InkML" xml:id="stk3" contextRef="#ctx0" brushRef="#br0">13826 4160 3 0,'-12'-6'9'1,"-1"1"7"13,1-2-14-13,-1 4 1 14,-1-2 0-14,3 3-4 13,-2-1 2-8,1 3 1-5,0-2 1 14,-2-1-1-14,3 3-2 14,0 0 0-14,1 0 0 13,4 0 2-13,2 0 11 14,1 0-10-14,-1 0 4 14,2 0-7-14,0 0 1 0,-3 0-1 19,2 0 0-19,3 0-2 0,0 0 4 13,0 0-4-13,0 0 4 13,0 0-4-13,0 0-3 14,0 0 3-14,0 0-4 13,0 0 3-13,0 0-1 14,0 0-1-14,0 0 5 14,5 0 2-9,2 3 3-5,4 2-3 14,3 2-2-14,-1-4 1 14,12 4 1-14,6-3 1 13,8-3-2-13,11 4 4 14,1-4-4-14,2-1-1 13,1 3 3-13,-2-2-6 14,2 2 6-8,5-2-4-6,3 4 2 13,6-3 0-13,0 0-1 14,1 1 1-14,-4-1-2 13,-5 3 2-13,-6 3-2 14,-5-3 2-14,-5 4-2 14,1-1 2-14,-1-4-1 13,8 0 0-7,4-4 0-6,4 0-1 0,2 0 3 12,-1 0-3 3,-1-2 5-15,-5-6-7 0,-4 0 4 13,-6 1-2 1,0-1 2-14,-6 5-1 14,2-6 0-14,1 4 0 0,3-2 0 13,2-1 2-8,0 5-2-5,1 0 2 14,-1 2-3-14,2-2 1 13,-2 2 0-13,3 1 0 14,0-4 0-14,6 0-3 14,4-3 6-14,5 0-2 13,5-2 3-13,1 0-8 14,2 0 5-9,1 1-2-5,-7 3 0 14,-9-1 1-14,-2 1-1 14,-6 3-1-14,2 2 2 13,-1 0 0-13,-2 0 0 14,-2 0 2-14,-1 0-5 14,4 2 6-14,6 5-5 13,6-2 2-13,0-2 0 5,-2-3-1-5,-6 0 4 13,-10 1-6-13,-3 2 6 14,-8 1-6-14,1-3 3 14,-3 2-1 0,-2-1 1-14,-2-2-1 14,-3 0 1-14,-2 0-1 0,1 0 0 13,-1 0 2-8,-2 0-1-5,2-5 2 14,-4 0-3-14,-5-2 2 13,-4 6-1-13,-7 1 0 14,-2 0-1-14,0 0 0 14,0 0 2-14,0 0-3 13,0 0-8-13,0 0 10 0,0 0 1 19,-21 1 12-19,-16 10-7 14,-5 0-2-14,-9 0 1 14,0-1 4-14,2-4 10 0,2-2-8 12,0 0 1-12,0 0-10 14,-6-3 6 0,-5-1-8-14,-2 0 5 14,-7 0-4-14,2 0 2 5,-2 0 7-5,0 0-5 13,1 0 0-13,-9 0-1 14,-4 0-8-14,-8 0 6 13,-9 0-4-13,-2 9 2 14,-1 3 0 1,6-1 0-15,4-1 0 0,5 1 0 12,7 1 2-6,-1-2-4-6,3-2 4 14,-2 0-4-14,4 0 4 13,0-4-4-13,-1-2 2 14,1 0 0 0,-8-2 0-14,6 0 2 0,-4 0-2 13,4 0 4-13,1 0-8 14,1-2 4-9,1 0-2-5,1-1 2 14,0 3-3-14,1 0 3 0,-1 0 0 12,2 0 0-12,7 0 0 14,2 0 0-14,6 0 3 14,7 0-6-14,5 3 4 13,4-3-1 2,7 0 0-15,4 0 2 4,2 0 2-4,7 0-2 14,3 0-1-14,4-8 1 14,4 1-2-14,2 4 2 13,5-1 0-13,0-1 4 14,0 4-2-14,0 1-4 14,0 0 3-14,0-2-6 13,0 2 3-7,0 0 0-6,0-5-9 13,9 2 6-13,11-3 2 0,12 0 0 13,5 2-1 2,8-3-2-15,7 6 3 0,1-1 1 12,5 2-5 3,2 0 4-15,-2 0-1 14,0 0-1-14,0-2 3 4,-2 2 0-4,-2 0 0 14,-4 0 0-14,0 0 0 13,-6 0-1-13,-1 0 2 14,3 0-2-14,4 0 4 14,5 0-5-14,10 0 4 13,6 0-4-13,3 0 2 14,1 0-6-9,-4 0 5-5,-3 0 1 14,-3 0-3-14,5 0 5 14,7 0-4-14,2-5 4 13,8 3-4-13,1-1 3 14,-6 1-2-14,-6 2 1 13,-7 0-3-13,-12 0 1 14,-3 0 4-8,-2 0-4-6,-1 2 3 13,4 3-2-13,5 0 1 0,1-1 0 13,-3-3 0 1,-5 2 0-14,-3 1-2 0,-6 0 4 13,1 0-3-13,-1-2 6 14,-2 0-8-14,8-2 4 13,-1 0-1-7,-1 0 0-6,-5 0 0 14,-7-6 0-14,-7 0 0 13,-10 2-1-13,-5 0 2 14,-3 2-2-14,-7 2 4 13,0-2-5-13,-4 2 4 14,0 0-1-14,0 0 0 14,0 0-1-9,0 0 1-5,0 0 3 14,0 0-3-14,0 0 2 13,0 0-4-13,0 0 4 14,0 0-5-14,2 0 2 14,-2 0 0-14,0 0 0 13,0 0 0-13,0 0 3 14,0 0-3-14,0 0 6 4,0 0-4-4,0 0 6 14,0 0-1-14,0 0 0 14,0 0-3-14,0 0-4 13,0 0 0-13,0 0 4 14,0 0-8-14,0 0 5 14,0 0-2-14,0 0-3 13,0 0 3-7,0 0 2-6,0 0-1 13,0 0 0-13,0 0 2 14,0 0-2-14,0 0 1 14,0 0-2-14,0 0 3 13,0 0-4-13,0 0 3 14,0 0-1-14,0 0 0 13,0 0 0-7,0 0 0-6,0 0 2 14,0 0 1-14,0 0 0 13,0 0-4-13,0 0 2 14,0 0 0-14,0 0-1 14,0 0 1-14,0 0-1 0,0 0 2 12,0 0-4-12,0 0 5 14,0 0-6-9,0 0 3-5,0 0-2 14,0 0 1-14,0 0 1 14,0 0-1-14,0 0 1 13,0 0-1-13,0 0 3 14,0 0-3-14,0 0 5 13,0 0-7-13,0 0 4 14,0 0-2-8,0 0 1-6,0 0-1 13,0 0-2-13,0 0-6 14,0 0-2-14,-2 0-17 14,-15-7-20-14</inkml:trace>
    </iact:actionData>
  </iact:action>
  <iact:action type="add" startTime="45107">
    <iact:property name="dataType"/>
    <iact:actionData xml:id="d4">
      <inkml:trace xmlns:inkml="http://www.w3.org/2003/InkML" xml:id="stk4" contextRef="#ctx0" brushRef="#br0">8261 4203 18 0,'-5'-3'42'1,"3"3"-16"0,2 0-18 12,0-1-3-6,0 1-3-6,0 0-3 13,0 0 1-13,0 0 0 14,0 0-8-14,0 0-2 14,0-2 1-14,0 2 6 13,0 0 1-13,0 0 1 14,0 0-3-14,0 0 4 13,0 0-1-7,0 0 1-6,0 0-1 14,0 0 1-14,0 0 0 13,0 0 2-13,0 0-2 14,0 0 8-14,0 0 0 14,0 0 8-14,0 0-7 13,0 0 13-13,-6-2-7 0,-6-8-5 19,-5-2-10-19,-6-1 1 0,1 3-1 13,-5 1 5-13,-7 2-4 14,-3 2 0-14,-5 0-2 13,-12 5-4-13,-4-2 5 14,-4 2-2-14,-3 0 1 13,5 0 1-13,2 0 0 21,8 0 2-21,6 0-1 0,1 0 2 12,4 0-1-12,-1 0-4 14,-1 0 4-14,5 0-3 13,1 0 1-13,2 0 0 14,1 5 0-14,3-1 2 14,0-1-1-14,2 0 1 13,-2 1 1-7,0 1-3-6,3-2 1 14,0 2-1-14,1 1 0 13,2 2 0-13,-1 4-1 14,-1 5 1-14,1-3 0 0,2 4 0 12,-3 3 0 3,-4 4 0-15,0 1-2 0,-2 3 1 19,0-4 1-19,2 3-2 14,0 2 0-14,2-2 4 0,0 1-3 12,0 0 5-12,1 4-7 14,-1-3 5-14,3 0-4 14,5-4 1-14,4-2 1 13,3 0-1-13,4 1-4 20,-1-2 5-20,5-1 0 0,0 5-3 13,-2-2 3-13,4 1 0 14,2 2-4-14,0-2 3 13,0 1 0-13,0-1-3 14,0-5 2-14,0 2-2 14,4 0 2-14,10 0-3 13,1 3 4-7,4 4 2-6,3 0-2 13,3-2 0-13,1 0 1 14,3-2 0-14,7 3 0 14,0 1 1-14,6-2 0 0,5-3 0 12,-1 1 3-12,2-3-6 14,-2 0 4-14,1-6-4 20,2-2 2-20,2-1 0 14,1-2-2-14,1-3 6 0,-2-3-4 12,3-1 2-12,2 0-2 14,0-1 3-14,-1-1-4 14,0-3 2-14,1 0-1 13,0 0 0-13,2 0 0 20,5 0-1-20,3 0 3 0,1-5-1 13,3-9 3-13,-6 1-8 14,3-10 4-14,-3-3 0 13,1-4-1-13,-1-7 1 14,6-2-2-14,1-6 4 13,0-3-6-13,-3 2 3 0,-4 0 0 20,-6 2-5-20,-5 2 6 13,-8 1-5-13,-7 3 4 14,-7 1 1-14,-4-4 0 14,-2 3-2-14,-3 1 4 0,0-2-2 12,-4 1 3-12,-3 2-6 14,-3-1 4-14,-3 2-2 20,-5 0 1-20,-4 6 0 14,0 0 4-14,0 2-2 0,-4 1 4 12,-12 1-6-12,-6 4 2 14,-3-4 3-14,-2 6-3 13,-2-4 0-13,-4 0 1 14,0-2 1-14,-3 1 3 20,1-2-2-20,-2-3-4 0,-3 1 1 13,-2-2 2-13,-5-1-8 13,1-1 8-13,-4 2-4 14,1 3 0-14,-2 3 0 14,-2 1-1-14,-3 6 2 0,-2-1-1 12,2 7 3-12,-4 4-4 21,-5 5 2-21,-6 2 0 13,-7 0-1-13,-4 12 0 14,3 8 0-14,4 3 0 13,-1 3-3-13,5 6 6 0,1-2-4 13,6 3 7-13,3-3-12 14,13-3 9-14,3-4-5 13,11-4 2-7,3-1 0 8,4 0-1-14,3-3 4 0,4 2-6 13,-2 1 6-13,-1 5-6 14,2-2 4-14,-2 4-3 13,1 4 2-13,-3 0 0 14,1 3 0-14,2-1 0 14,-3 2-2-9,2-1 4-5,4 0-3 14,3 0 3-14,1 1-4 13,7 1 0-13,4 3 0 14,2-3-1-14,2-1-1 14,0 0 4-14,6 4-2 0,12-5 0 12,3-1 3-12,0 0-4 14,4-4 5-9,-2 2-2 10,1-1 1-15,0-2-1 14,1 3 0-14,2-3 0 13,2 1-4-13,2-3 8 0,4 3-5 13,4-6 3-13,1 4-4 14,0-3 3-14,5-1-1 13,-1-1 0-7,1-1 0 8,1-3-1-14,2-2 3 0,0-5-4 13,1 2 4-13,7-5-1 14,5-2 0-14,7-2 0 13,-1-2-1-13,3 0-1 14,-6 0 1-14,-9 0-1 13,3 0-2-7,-8-11 6-6,1-4-5 14,-2-3 4-14,-2-7-4 13,1-2 2-13,4 1-1 14,0-6 1-14,1 1-2 14,-4 1 1-14,0 0 2 0,-5-2-3 12,6 2 6-12,-4-3-6 14,-1-2 5-9,-1 0-4-5,-1 1 1 14,-5 4-2 1,-5-1 2-15,-2 0 0 13,-2 2-2-13,-2 0 6 0,-4 1-6 13,-6 0 5-13,-7 0-6 13,-4 0 6-13,-6-2-3 14,0-1 0-8,0 2 1-6,-6 1-1 13,-13 3 2-13,-3-1-1 14,0 0 2-14,-5 1-3 13,1-4 2-13,-1-1-2 14,-2 2 0-14,0 0 3 14,0 0-3-14,-5 4 0 13,1 0-3-7,2 2 6-6,-5 1 0 0,3 3-2 12,-1 3-2-12,-2 1 5 14,1 0-4 1,1-3 0-15,-3 5 7 13,-4 1-7-13,-1 3 2 0,0 0-3 13,-1-2 6-13,-3 3-8 14,-2 1 3-9,0 3 0-5,1 3 0 14,-3-2-1-14,4 2 0 13,-6 0 1 2,1 0-1-15,2 0 2 0,2 0 0 13,3 2 1-13,-1 3-4 13,1-1 4-13,-6 4-4 14,4 1 2-9,-5 0-1-5,-3 5 1 14,1 1 0-14,-1 3-2 14,5-3 6-14,3 2-8 13,3 1 5-13,5 2-2 14,5 0 1-14,2 0-2 14,4-2 2-14,2-1-1 13,5 2 0-13,-2 1 2 5,-1 2-2-5,1-2 5 13,-3 3-8-13,4-2 5 14,-2 4-2-14,0 2 1 14,4 0 0 0,-1 1-2-14,4-2 5 0,3-2-8 13,2 0 10-13,-1-4-10 13,3 2 5-7,1-2 0-6,0 2 0 14,4 2-1-14,-2-2 0 13,1 1 2-13,-1 4-3 14,1-2 4-14,2 1-3 14,3-5 3-14,0 2-4 13,-2-2 2-13,2 2 0 14,0 0 0-9,0 2-3-5,0-3 3 14,8 6-2-14,9-1-2 14,5 5 4-14,5-3-3 0,5 3 6 12,-1-2-5 3,4-2 4-15,1 0-2 13,-3-3 0-13,0-4 1 14,2 4-4-14,0-5 6 5,5 0-3-5,0-2 2 13,3-2-4-13,-3-4 2 14,-1 0 0-14,2 1 0 13,1-6 0 2,5 0-3-15,0 0 8 0,0-7-7 13,1 0 5-13,4 0-4 13,4 0 1-7,10-14 0-6,3-2 0 14,8-2 0-14,-2-4 0 13,-3 0 0-13,-3-2-5 14,-9-1 10-14,-2 6-10 13,-2-4 5-13,2 3-1 14,6-2 0-14,7-3 0 14,6-2 1-9,-2-1 0-5,-1 0-1 14,-7 2 3-14,-9 0-5 0,-8 2 7 12,-2 0-8-12,-11 3 4 14,-5 0 0-14,-8 1-2 14,-6-1 2 0,-2-5 3-14,-8 1-3 14,0-3 6-14,-2-5-6 4,-2 1 3-4,3-4-2 14,-1 0-2-14,4-2 1 14,-4 2 0-14,1 1-6 13,-1 6 6-13,-3-1-1 14,-3 2 2-14,0 1-2 14,-3 0 1-14,-12-2-1 13,-9 1-9-7,-3 2 7-6,-7 0 3 13,-1 2 0-13,-8 0-1 14,-1 2 1-14,-3 0-3 14,-2 0 6-14,-5 2 0 13,3 2-2-13,-4-1-2 0,-3 6 2 13,0-4 2 2,-2 3-3-10,-1-1 2-5,3-2 3 0,0 1-5 13,5 0 5-13,-3 4-2 13,3 1-3-13,-3 1 0 14,7 1 0-14,-5-2 1 14,8 6-1-14,-2-1 2 13,6 3 0 2,5 3 0-15,-2 0 4 4,1 0-11-4,1 0 7 14,-1 9-4-14,-5 9-1 14,3 4 2-14,-2 2 0 13,2 0 1-13,4 0-3 14,5-3 7-14,6-1-8 13,6-4 8-13,1-2-8 14,-1 4 4-8,2-2 0-6,-3 2 0 0,2 0 0 12,0 4 0 3,-2-1 0-15,-2 0 0 0,-2 4 0 12,-3-4 0-12,0 5 3 14,-2-3-6-14,2 2 3 14,2-2 0-14,4 0 0 13,0-1-2-7,5-1 2-6,1 1 0 13,1-3-1-13,-1 1 4 14,6 1-6-14,-2-1 1 14,0 2 2-14,4 2-4 13,-4 2 0-13,4-2-2 14,-1 0-4-14,5 1-2 14,1-4-18-9,2 4-20-5</inkml:trace>
    </iact:actionData>
  </iact:action>
  <iact:action type="add" startTime="49735">
    <iact:property name="dataType"/>
    <iact:actionData xml:id="d5">
      <inkml:trace xmlns:inkml="http://www.w3.org/2003/InkML" xml:id="stk5" contextRef="#ctx0" brushRef="#br0">14310 5157 16 0,'-4'-2'13'15,"-3"-3"-11"-8,1 0 0-6,2 1-2 13,-1 1 10-13,0-2 8 14,-1 1-9-14,-5 0-3 13,-3 3 1-13,-3-4-5 14,-6 3-2-14,1 2 1 14,0-2-1-14,-5 0 0 13,-4 0-1-7,-2-5-1-6,-8 2 2 14,5-5 2-14,5-1 12 0,6-4 14 12,8 1-17-12,-1 2-6 14,0-2-5-14,5 2 3 13,2 4 0-13,7 0-2 14,4 1-1-14,0 0 2 14,0 2-5-9,0 0 0-5,0-1 2 14,0 2-4-14,0-3 5 14,0 3-2-14,0-1 1 13,0-1 0-13,0-1-3 14,0 5 4-14,0-3-7 13,0 1 7-13,0 1-5 14,6 3 5-8,3 0-1-6,4 0 0 13,3 3 0-13,6 6 1 14,0 0-3-14,9-3 7 13,3-1-3-13,6-1 1 14,6-1-2-14,6-3 0 14,4 0 3-14,4 0-3 13,-2 0 0-7,5 0-1-6,3 0 2 13,11-3-4-13,2-9 7 0,10 0-6 13,5-5 3-13,7 3-2 14,1 1-1-14,6 6 1 13,-4-1-2-13,0 4-1 14,1-3 2-14,0 2 4 14,-2-1-4-9,-1-2-2-5,-4 1 4 14,-11 1-5-14,-8 2 5 13,-9 4 0-13,-1 0 0 14,-4 0 2-14,3 0-2 14,2 0 2-14,-1-1 0 13,-1-1-4-13,-9-5 1 14,-5 0 1-9,-2-5-3-5,-3-5 3 14,-5 3-3-14,-2-4-6 14,-5 4 2-14,-16 4-1 13,-7 2 8-13,-12 2-7 14,-2 6 7-14,0-2-6 0,-12 2 6 13,-16 0 9 1,-19 0-7-8,-9 0 0-6,-6 16-1 13,-3 0 6-13,1 2-5 0,1-2 1 13,3-6-2-13,0-1 3 14,2-2-3-14,0 2 4 13,0-4-5-13,0 4 0 14,0-6 2-14,0 1-2 14,-7 1 4-9,-4-4-3-5,-9 3-2 14,-6 4 0-14,-5-1 1 13,-3 3-3-13,-1-2 3 14,-4 2 0-14,-1 0 1 14,-4-2-1-14,1 2 3 13,8-1-3-13,9 0 3 14,5 1 1-9,8-2-4-5,7 0 0 14,0-2 5-14,7 0-3 14,4-2 0-14,-1-2 1 13,4 0-3-13,2-2 2 14,3 0-4-14,3 0 1 0,0 0-1 13,-1 0 2-13,3 0-1 20,3 0 0-20,-2 0 2 13,3 0-2-13,5 0 3 0,4 0-4 13,6 0 4-13,5 0-3 14,5 0 2-14,1 0-2 13,4 0 1-13,-1 2-2 14,5-2 1-14,0 1 2 13,0 2-6-7,0-1 5-6,0-2-1 14,2 0-3-14,0 0 2 13,0 0-2-13,0 2-2 14,0 3-2-14,10 7 5 14,17 1 3-14,11 3 2 13,4-6 3-13,5-3-4 14,0-2-1-9,0-3 0-5,4-2 0 14,7 2 1-14,7-2-1 14,6 0 5-14,3 0-5 0,-1 0 1 12,0 0 1-12,-3-2-4 14,1-5 4-14,7 0-2 13,12-3 0-13,8-2 0 21,10-2-2-21,-2-1-3 0,-4 2 5 12,-7-1-9-12,2 0 5 14,1-1 1-14,6 4 1 13,4-1 4-13,-6 3-4 14,-11 9 1-14,-10 0-6 14,-14 0 6-14,-5 0-6 13,-4 7 6-7,4 7-5-6,1-3 4 14,-1 2-7-14,-6 1-21 13</inkml:trace>
    </iact:actionData>
  </iact:action>
  <iact:action type="add" startTime="51383">
    <iact:property name="dataType"/>
    <iact:actionData xml:id="d6">
      <inkml:trace xmlns:inkml="http://www.w3.org/2003/InkML" xml:id="stk6" contextRef="#ctx0" brushRef="#br0">15976 5107 13 0,'-103'4'9'1,"-2"0"6"13,1-4-5-13,-1 2 9 14,0 0-10-14,-1-2 1 13,-2 0 0-13,-4 0-9 14,4 0 9-8,0 0-10-6,6 0 0 13,4 0-4-13,5 0 4 14,1 0 0-14,12 5 0 13,7-5-2-13,7 0 4 14,13 0 2-14,8 0-3 0,8 0 4 13,3 0-4-13,5 0 3 20,5 0-3-20,3 0 5 13,4 0-3-13,1 0-3 14,1 0 0-14,-1 0 3 0,1 0-5 13,3-3 6-13,5 1-8 13,3 2 8-13,4 0-4 14,0 0 1-14,0 0-1 14,0 0 0-9,0-2-8-5,0 0 7 14,0 2-2-14,2-2 1 13,7 2 1-13,5 0 1 14,3 0 0-14,3 0 1 14,5 0-1-14,4 6 0 13,9 2 1-13,7 1 2 14,12-2-1-9,13 0 1-5,9-2-6 14,11-5 5-14,3 0-4 14,4 0 2-14,-4 0 0 13,3-12 0-13,4 5 0 14,2-4 2-14,6 1 1 0,-2-1-6 12,-3 2 6-12,6 1-6 14,3 2 3-8,-1 3-1 8,-2 3-2-14,-10 0-3 14,-10 0 3-14,-9 1-2 0,-6 12 3 13,-3-1-3-13,-4-3 4 13,-3 2-4-13,-6-2 4 14,-2-1 0-14,-4 1 1 13,-6-2 0-7,-1-1 1 9,-5-3-3-15,-5-3 5 0,-8 0-6 12,-9 0 2-12,-7 4-1 14,-9-3 1-14,1 1 1 13,-3 0 1-13,0-2 1 14,0 0 5-14,0 2-4 0,0 0 14 19,0-2-12-19,0 0 5 0,0 0-6 13,0 0 3-13,0 0-2 13,0 0 0-13,0 0-1 14,0 0-4-14,0 0 9 14,0 0-8-14,0 0 8 13,0 0-8-13,0 0 2 14,0 0-3-9,0 0 0-5,0 0-1 14,0 0-2-14,0 0 2 14,-3 0-5-14,-3 0 6 13,-5 0-16-13,-1 5 0 14,-7 7-28-14,-4 0-28 14</inkml:trace>
    </iact:actionData>
  </iact:action>
  <iact:action type="add" startTime="53204">
    <iact:property name="dataType"/>
    <iact:actionData xml:id="d7">
      <inkml:trace xmlns:inkml="http://www.w3.org/2003/InkML" xml:id="stk7" contextRef="#ctx0" brushRef="#br0">11551 3743 0 0,'-22'0'12'1,"-3"0"-10"13,-2 0 0-13,-4 0-4 14,0 0 5-14,-2 0-6 13,1 4 6-7,1 5-6-6,2-3 6 14,7-2-3-14,4-3 2 13,5-1 8-13,4 0 4 14,2 0-9-14,0 0 14 13,5 0-1-13,2 0 5 14,0 0-17-14,0 0-6 14,0 0-5-9,0 0-4-5,0 0-1 14,0 0 1-14,0 0 9 0,0 0 0 13,0 0 6-13,0 0-4 13,0 0-4-13,0 0 4 14,0 0-4-14,0 0 1 13,2 0 0-13,10 0-1 14,3 0 2-9,5 11-1-5,7-1 4 14,4 0-5-14,7 4 4 13,9-2-4-13,11 4 4 14,7-2-2-14,6 4 0 14,-2-2 0-14,0 5-3 13,-2-4 6-13,-2 3-7 14,1 1 6-9,1 2-4-5,5 0 4 14,-5 2-2-14,-3-1 0 14,-2 5-1-14,-8-2 0 13,0 5 2-13,-3 3-4 14,-2-2 6 1,3 6-4-15,0-3 2 0,2-1-2 12,2-8 1-12,2-3 0 5,2-8 0 9,-4-2 0-14,-5-3-2 0,-8-6 4 13,-10 2-3-13,-8-4 4 14,-8-1-6-14,-8 2 3 13,-4-2 0-13,-5 1-4 14,0-1-1-14,0-2 0 13,0 3 1-7,0-1 4-6,-14 4 8 14,-6 1 1-14,7-6-8 13,2-1 6-13,2 0 6 14,2 0 4-14,0 0-17 13,-4-6-4-13,2-4 4 14,-2-4 0-14,0-2-6 14,-3 0-9-9,-3 0 15-5,-6-2 0 14,-3 4 0-14,-10-1-10 14,-7 4 8-14,-10 1-3 13,-9 2-3-13,-12 2 8 14,-6 0 0-14,-5 1 0 13,-4 0 2-13,0 1-4 14,0 1 4-14,2-2-2 5,2-1 2-5,9 0 0 13,2 0 2-13,8-5-2 14,3 4 4-14,5-3-4 13,8-5-3-13,5 2 5 14,7-3-4-14,5 0 9 14,6-3-9-14,2 6 1 13,5-4 1-7,-2 3 1-6,4 3-2 14,-3 0-1-14,6 4 2 13,1 0 1-13,6 4 0 14,1-4 1-14,3 5-2 13,0 0 1-13,1 1 4 14,3-1-7-14,0 0 0 14,0 2-7-9,0 0 1-5,20 0 0 14,21 0 6-14,9 0 0 13,8 2 0-13,5 9-2 0,-3 2-2 13,-4 2 3-13,-3-2 2 14,1 0-2-14,-1 4 2 13,7-3-2-13,0 4 1 14,1 2 0-9,1 0 0-5,0 2-5 14,-4 2 5-14,0 0-3 14,-2 0 1-14,-2 1-3 13,0-4 5-13,-6-1-9 14,-3-2 3-14,-5-4-6 14,-7 0-2-14,-4-1 5 13,-6-2 1-7,-6 1 8-6,-7-4-5 13,-6-2 1-13,-4 1-7 14,0-3 1-14,0-2 9 14,-12-1 1-14,-9-1 3 13,-8 0-1-13,-7 0 0 14,-7 0 0-14,-1-1 7 13,-3-12-7-7,1-1-3-6,-2-2 2 14,-1-5 3-14,3-6-2 0,-4 1 7 12,4 0 0-12,-3-2 1 14,-1 3-2-14,4 2-6 14,-3 0 0-14,2 3-1 13,-2 2 2-13,0 3-3 14,-2 1 0-9,-3 0 4-5,-4-1-4 14,-2 2 5-14,0-2-2 14,-1 1-3-14,6 1 5 13,4 0-10-13,4 3 5 14,5-2 0-14,6 2 0 13,7-2 0-13,7 0 1 14,9 2 3-8,5 1 2-6,6-2-4 13,2 5-2-13,0 0-3 14,0 0 0-14,0 3 0 13,2-2 0-13,14 3 2 14,2-2 0-14,2 4-1 0,5 0 3 13,-3 0-5-13,2 0 1 20,5 14 1-20,4 0-1 0,8 6 3 12,3 1 0-12,8 2 1 14,6 2-1-14,2-6-1 14,5 2 1-14,-1-2 1 13,-2-1 0-13,-1 0 2 14,-3-1-3-14,0 1 0 14,-7 2-2-9,0 0 0-5,-4 4-3 14,-3 0 5-14,1-2 0 13,-3 2 4-13,1-2-2 14,-3 2-4-14,-2-7 3 14,-9 3-2-14,0-8 2 13,-7-3-1-13,-2 1 0 14,-2-3 1-9,-2-4 2-5,-5-1-3 14,-5-2 2-14,-3 0 0 14,-1 0 0-14,-2 3 0 0,0-2 5 12,0-1-1-12,0 0-1 14,0 0-3-14,0 0-1 14,0 3 1-14,0-3-1 13,0 0-2-7,0 0-1-6,0 0 2 13,0 0 0-13,0 0 0 14,0 0 0-14,0 0 2 14,0 0 2-14,0 0-1 13,0 0 5-13,0 0-7 14,0 1 3-14,0-1-1 13,0 3 2-7,0-3-1-6,0 1-4 14,0-1 0-14,0 0 2 13,0 0-3-13,0 0 4 14,0 0-4-14,0 0 2 14,0 0 0-14,0 0 1 0,0 0 1 12,0 0-2-12,0 0 1 20,0 0 0-20,0 5 0 0,0-4 4 13,0-1-5-13,0 0 4 14,0 0-5-14,0 0 0 13,0 0-5-13,0 0 0 14,0 0 1-14,0 0-6 13,0 0 1-13,0 0-28 14,0 0-25-8</inkml:trace>
    </iact:actionData>
  </iact:action>
  <iact:action type="add" startTime="58999">
    <iact:property name="dataType"/>
    <iact:actionData xml:id="d8">
      <inkml:trace xmlns:inkml="http://www.w3.org/2003/InkML" xml:id="stk8" contextRef="#ctx0" brushRef="#br0">25704 3275 0 0,'0'0'0'15,"0"0"0"-14,0 0 0 14,0 0 0-14,0 0 0 13,0 0 0-13,0 0 3 14,2 0-2-14,0 0 4 14,-2 0-3-9,0 0 3-5,0 0 1 14,0 0 2-14,0 0-2 0,0 0-4 12,0 0 7-12,0 0-5 14,0 0 14-14,0 0-7 14,0 0 11-14,0 0-10 13,0 0 4-13,0 0-8 14,-2 0-3-9,-6-9-2-5,-6-7-2 14,-1 3 1-14,-6-4-1 14,-1-1-2-14,-9 0-3 13,-5-2 0-13,-8-2 3 14,-12 0 1-14,-8 2 0 14,-11-2 1-14,-5 1-1 13,0 2 2-7,-3-1 0-6,1-1 2 13,4 1-6-13,4 1 2 14,7 0-1-14,7 1 1 14,4 2 0-14,10 0 0 13,3 2 1-13,10 1-1 14,2-2 0-14,7 1 3 14,1 0 0-14,5 4-4 4,-1 0 1-4,-2 4 0 14,-1 0-1 0,-12 3-4-14,-8 3 5 0,-14 0 0 13,-12 3-2 2,-13 9 5-15,-2-1-6 0,-2 2 5 12,8-3-3-12,8-1 2 14,4-4-1-9,2-1 1-5,1 2 2 14,2-1-3-14,-1-2 2 14,3 1-3-14,8 0 6 13,-2-2-3-13,5 0 0 14,-1 2-2-14,-2 3 0 13,0-2 2-13,-2 5-4 14,-4 3 4-8,0-2-5-6,2 6 7 13,-3 2-8-13,4-1 7 14,-1 3-5-14,0 2 2 14,6 2-2-14,0 1 1 13,6-1 1-13,0 1 0 0,4 1 1 13,2-5-2-13,7 0 2 13,0-3-2-7,5 4 1-6,-1 1 0 14,3-1-2-14,2 0 2 13,-3 1-2-13,4 2 2 14,-1 5-3-14,-3 3 6 13,6 4-6-13,-1-1 4 14,-1 6-1-14,6-3 0 14,-3 1-1-9,1-2 0-5,1 1 1 14,-1 0-2-14,7 1 4 13,0-3-4-13,6 0 2 14,2 0-3-14,0-1-1 14,0 2 4-14,12-3 0 13,3 0 0-13,1 1-1 14,3-3 5-9,8 2-6-5,2 2 7 14,10 2-5-14,-2 0 1 14,5 2-1-14,4 0 0 0,-7-2 0 12,-3-3 0-12,-3-3 0 14,-4-3 2-14,2 0-1 14,5-2-1-14,7 0 3 13,7-2-3-7,14-6 0-6,13-3 2 13,12 1-2-13,5-6 1 14,0 1-4-14,-1 0 6 14,-4 0-3-14,-4 0 3 13,0-2-6-13,-5 0 3 14,-2-4 0-14,-5 0 1 14,1-1 0-9,4-2-1-5,7-1 1 14,13-4 3-14,11 0-2 13,1 0-2-13,-4 0 1 14,-2-1-2-14,-7-10-1 14,1-3 2-14,-6-2 0 13,-3-2 0-13,-6-1-4 14,-6-4 8-9,-5 0-5-5,-1-2 5 0,-4 1-8 13,-1-6 4 2,2 0 0-15,-6-4-2 0,-3-1 1 12,-9 0 1-12,-5-2 0 14,-7 2-2-14,-5 0 4 13,-4 3-2-13,-6 2 4 14,-6 0-4-8,-5 0 0-6,-4 4 3 13,-3-4-1-13,-3 2 0 14,-2-3-1-14,0 1 1 13,0-2 6-13,0 0-5 14,-7-1-3-14,-6-1 1 14,0-3-1-14,0 3 1 13,-3 0 3-7,0 0-4-6,0 4 1 14,1-2 7-14,1 0-6 13,-1 3 6-13,-1-3-6 14,1 2-1-14,-3-2 1 13,-3 1-4-13,2-1 2 0,-6 0 0 13,1 5-2-13,-3-1 4 20,-2-1 4-20,0 2-3 14,-5-1-1-14,1 2-2 0,-7-2 0 12,-1 6 1-12,-3-1-2 14,-3 1 1-14,3 0-1 14,-3 0-1-14,0-2 4 13,2-2-4-13,3 2 3 14,0 0-2-9,2 2-1-5,0 1 2 14,-4 2 0-14,-4 1-3 14,-8 2 3-14,-2 1-3 13,-4 3-1-13,0 2 8 14,4 1-8-14,2-1 5 14,-2-3-1-14,1 4 0 13,-9-1 0-7,-1-1-1-6,-4 4 1 13,0 0-4-13,-1 5 7 14,-1 2-6-14,-3 0 0 14,-1 0 1-14,-6 0 2 0,4 2-1 12,4 7 1-12,1 5 0 14,5-5-3-14,2 3 6 20,3 2-6-20,6 0 6 0,4 0-6 13,8 1 4-13,3 0-2 13,3 3 2-13,2 3-2 14,0-1 1-14,2 2 0 13,3 3-1-13,0-2 2 14,1 0-1-14,3 0 3 14,-2 1-6-9,0 0 3-5,-4 2 0 14,-1 2 0-14,1 1 0 14,-2-4-3-14,4 6 6 13,2-4-3-13,4 4 3 14,-2-2-6-14,7 6 3 13,2-1-1-13,7-2-3 0,8 0 3 20,5 0-4-20,0 0 0 13,0 4 4-13,2 0 2 0,7 1-2 13,6 1 4 1,1 0-6-14,2-1 4 0,2 6-2 13,-4-1 1-13,4 2 0 14,-4 0-1-14,-3 0 5 13,3-4-6-7,-1 1 6-6,3-3-6 13,-1 0 3-13,4-3-2 14,-1-2 1-14,4-1 0 14,1-2 0-14,-1-4 0 13,1-1-3-13,-2-2 6 14,3-2-6-14,0 1 6 14,3 2-6-9,5-1 4-5,4 4-1 14,4-1 0-14,5 3 0 13,6 0-2-13,5-3 4 14,7 0-2-14,7-2 3 14,3-4-6-14,8-4 3 13,6-7 0-13,2-6 0 0,1-3 0 19,-3 0-2-19,-4 0 0 14,0-3 2-14,-3-8 0 0,9 1 2 13,5-1 2-13,5 2-8 13,-1-3 4-13,-7 2 0 14,3-4 0-14,2 4-4 14,-1-2 3-14,-4 0 2 20,-4 2-4-20,-7-2 6 0,-3 0-6 12,-4 0 3-12,1 0-1 14,-1-2 2-14,2 0-1 14,-2 0 0-14,-7 0 1 13,-8 2 0-13,-10-2-1 14,0-1 0-14,-1 2 6 13,-5-3-11-7,1 2 7-6,-5-4-2 14,-4 2 0-14,-5-3 0 13,0-3 2-13,-2 2-1 14,-4-2 3-14,0-2-1 0,-4 0 0 12,-3-6-3-12,-2-3 1 14,-3 2-1-14,-6-3 5 20,-1 2-1-20,-3-4-4 14,-3-3 7-14,0 3-7 0,0-1 3 13,-3 6 0-13,-10-1-4 13,-3 2 2-13,-3 0 0 14,-4-3-1-14,1-2 2 13,-5 0-1-13,-2 2 0 14,-2-2 3-8,-7 2 0-6,0-6-8 13,-4-1 4-13,-3-1 0 14,-4-5-2-14,1 2 2 13,0 1 0-13,2-1 2 14,3 3-1-14,3 4-1 14,-2 2 0-14,-1-1 1 0,1 4-3 19,-7 3 0-19,-3 0 2 13,-5 5-2-13,-5 5-4 14,-6-1 6-14,4 5 0 14,-3 1 0-14,5 1 4 0,4 0-8 12,4 0 8-12,8-1-7 14,3 3 4-14,-4-1-1 20,2-1 0-20,3 3 0 14,-5 2 0-14,3 4 2 0,-3 3-4 12,-2 1 2-12,-2 0-3 14,-3 0 4-14,-2 0-1 14,8 5 0-14,0 5 0 13,6-2-2-13,11 1 3 14,7-4-6-9,3 2 8-5,6-5-6 14,6 1 2-14,2-3 1 14,5 2-1-14,2-2-2 13,0 0-4-13,0 7-20 14,0-2-30-14,9 2-37 14</inkml:trace>
    </iact:actionData>
  </iact:action>
  <iact:action type="add" startTime="79360">
    <iact:property name="dataType"/>
    <iact:actionData xml:id="d9">
      <inkml:trace xmlns:inkml="http://www.w3.org/2003/InkML" xml:id="stk9" contextRef="#ctx0" brushRef="#br0">10100 6240 1 0,'2'0'11'15,"-2"0"-3"-14,0 0 10 14,0 0-2-14,0 0 10 13,0 0-11-13,0 0 1 14,0 0-13-14,0 0-3 14,0 0 0-9,0 0-2-5,0 0 1 14,0 0 2-14,0 0-4 13,0 0 7-13,0 0-3 0,0 0-1 13,0 0 7 2,0 0-4-15,0 0-3 0,0 0 2 12,0-2-1-12,0 2 2 14,2 0-3-8,7-4 0-6,11-1-6 13,12-2 6-13,5-1-4 14,8 0 4-14,2 2 0 13,2 0 0 2,7 3 1-15,-1 0-1 0,7 3 3 13,6 0 0-13,-1 0-6 13,-1 0 3-7,-1 0 0-6,-5 0-1 14,0 0 1-14,-4 0-2 13,0 0 5-13,-2 0-2 14,-4 0 1-14,2 0-4 13,2-2 4-13,1-2-2 14,6 0 0-14,1 0 0 14,3 1 0-9,1-2 0-5,-3 3 1 14,-3 2 3-14,-2-2-6 13,-7 2 5-13,0 0-6 14,-2 0 5-14,0 0-4 14,2 0 0-14,3 0 1 13,-2 0 0-13,0 0 2 14,2-3-1-14,4 0 5 4,5-1-10-4,1-3 10 14,6 0-10-14,-1-3 5 14,0 0 0-14,-1 0-2 13,0-1-2-13,-6 4 3 14,-3 3 2-14,-9 0-2 14,-3 4 1-14,-9 0 0 13,-2 0-1-7,-1 0 0-6,-2 10 1 13,10-1 0-13,4 3 0 14,11-1 1-14,6-2 0 14,6-2 3-14,-3-2-8 13,-1 0 3-13,-5-1 1 14,-6-1-2-14,1-3 2 13,-7 2-3-7,0-2 1-6,-5 0 1 14,-3 3 2-14,-3 1-2 13,-5 1 4-13,0 2-4 0,1 1 2 13,2-3 2-13,2 4 0 13,6-1 0-13,-1-2-2 14,1 2 0 1,3-4 1-15,-3-1-2 4,2 4 3-4,0-3-3 14,1 0 3-14,6-2 1 14,3 2 0-14,-3-2-2 13,1 2-2-13,-5 1 3 14,-2 0-3-14,-5 4 3 13,-3-2 0-13,0-1-5 14,-1 2 3-9,2 0-1-5,5 0 1 14,-1 2 0-14,1-4 3 14,-1 2-3-14,-1-3 0 13,-3-1 2-13,0 0-6 0,3 0 3 13,1-3-1-13,7 3 1 14,3 1-1 0,9-3 1-8,8-2-1-6,7 0 0 13,11 0 2-13,3-5-2 0,-1-5-2 13,-4-2 2-13,-7 4-1 14,-12 2 2-14,-9 3 0 13,-8 3 0-13,-7 0-2 14,-3 0 5 1,-1 0-2-15,-3 0 1 4,0 0-4-4,-6 3 3 14,-5-1-2-14,-1 0 2 13,-3 0-2-13,-3-2 1 14,0 0 0-14,-3 0 2 14,1 0 0-14,2 0 6 13,1-2-6-13,-3-4 2 14,4 0-4-9,1 0 6-5,0 3-3 14,-4-4 1-14,-7 5 0 14,-2 0-2-14,-7 1 2 0,1 1-4 12,-1 0 11-12,-2 0-7 14,0 0 3-14,0 0-5 14,0 0 3-14,0 0-5 13,0 0 1-7,0 0-2-6,0 0 2 13,0 0-2-13,0 0-3 14,0 0 3-14,2 0-6 14,0 0 2-14,5 0-3 13,1 0 6-13,0 0 0 14,-2 1-7-14,-2 3-1 13,-4 3-17-7,0-4-45-6</inkml:trace>
    </iact:actionData>
  </iact:action>
  <iact:action type="add" startTime="82600">
    <iact:property name="dataType"/>
    <iact:actionData xml:id="d10">
      <inkml:trace xmlns:inkml="http://www.w3.org/2003/InkML" xml:id="stk10" contextRef="#ctx0" brushRef="#br0">6510 7018 6 0,'0'0'7'15,"0"0"6"-14,0 0-6 14,0 0 1-14,0 0-6 13,0 0 6-7,0 0 3-6,0 0-4 14,0 0 5-14,0 0-8 13,0 0-3-13,0 0-1 0,0 0 0 13,8 0-10-13,7 0 2 13,10 0 8-13,10 0 0 14,10 0 6-14,6 0-6 14,7 2 2-9,6 0 1-5,6 1-1 14,1-3-1-14,-2 3-1 14,1 1 1-14,-6-2-1 13,-3 2-1-13,-6-2 1 14,-2 4 0-14,-3-2 1 13,-4 0-1-13,-3 1 3 14,-3-4-6-8,-3 3 3-6,4-2 0 13,3 1-1-13,4-3 1 14,0 0 3-14,6 0-3 13,-5 1 4-13,-3 1-1 14,-7 0-5-14,-6 4 5 14,-1 0-3-14,-6 0 0 13,6 1 1-7,-3-2-1-6,6-1 1 13,1-2 0-13,1-2 2 14,1 0-2-14,5 0 1 14,3 0 2-14,4-11-4 0,-4-4 3 12,-1 3-3-12,-10 4 0 14,-6 4 0-14,-6 4 2 20,-8 0-5-20,-1 0 3 0,-1 0 0 13,3 0 0-13,-3 2 3 13,5 2-3-13,-3 0 2 14,4 3-2-14,-4-6 0 14,1 3 0-14,-3-4 1 13,-2 0-2-13,-2 0 5 14,0 0-7-9,-3 0 3-5,2 0 0 14,-2 0-1-14,-2 0 0 14,1 0 0-14,1 0-8 0,4 0-5 12,-2 2-38 3</inkml:trace>
    </iact:actionData>
  </iact:action>
  <iact:action type="add" startTime="84056">
    <iact:property name="dataType"/>
    <iact:actionData xml:id="d11">
      <inkml:trace xmlns:inkml="http://www.w3.org/2003/InkML" xml:id="stk11" contextRef="#ctx0" brushRef="#br0">23965 6136 10 0,'0'0'23'1,"-5"0"-17"13,-14 2-4-13,-10 2-4 14,11-1 5-14,3-3-2 13,1 0 1-13,3 0-2 14,-3 0 3-14,-1 0-3 14,1 0 0-14,3 0 1 13,-2 0-1-7,1-7 1-6,-5 2 12 13,-1 0-12-13,-5-1 8 14,0 4-8-14,2 0 1 14,-3 0-2-14,-1-1 3 13,0 3-3-13,-4 0-3 14,1 0 2-14,3 0 2 14,5 0-3-9,2 0 5-5,7 0-4 14,-2 0 2-14,1 0-1 13,4 0 0-13,3 0 4 14,5 0 3-14,0 0-5 0,0 0 2 13,0 0-4-13,0 0 1 13,0 0-1-13,5 0-1 14,5 0 1-9,9 0 1-5,-1 0 0 14,6 0-1-14,2 0 5 14,3 0-4 0,3 0 6-14,1 0-7 14,0 0 3-14,6 0-2 14,1 0 5-14,7 0-6 0,1 0 1 12,8 0-1-6,7 0 0-6,-1 0 0 13,7 0 1-13,3 0 1 14,3 0-1-14,6 0-1 14,-2 0 2-14,4-2-3 13,2-10 1-13,-4-1-1 14,-6-1-2-14,-8 6 6 13,-7-1-6-7,-2 6 7-6,-2 1-8 14,6 0 6-14,5 2-4 13,5 0 2-13,1 0 0 14,1 0-1-14,-3 0 0 13,-2 0 0-13,-5 0 2 14,3 0-2-14,-1 0 2 0,2 0-2 13,1 0 2-8,3 0-1-5,-3 0 0 14,-2 0 0-14,-3 0-2 14,-4 0 4-14,-1 0-3 13,-1 0 6 2,-3 0-9-15,-4-7 5 13,-8 2-2-13,-5-2 1 0,-9 3 0 13,-5 0-1-7,-9 3 2-6,-3-2 6 13,-10 3 1-13,1 0 11 14,-3 0-9-14,0 0-1 13,0 0-9-13,0 0 5 0,0 0-4 13,0 0 0-13,0 0 2 14,0 0-3-14,0 0 4 13,0 0-2-7,0 0 4 9,0 0-6-15,0 0 4 0,0 0-4 12,0 0 0-12,0 0 0 14,0 0 0-14,0 0-4 13,0 0 1-13,4 0 0 14,5-3-27-14,-2-2-29 14</inkml:trace>
    </iact:actionData>
  </iact:action>
  <iact:action type="add" startTime="91120">
    <iact:property name="dataType"/>
    <iact:actionData xml:id="d12">
      <inkml:trace xmlns:inkml="http://www.w3.org/2003/InkML" xml:id="stk12" contextRef="#ctx0" brushRef="#br0">9822 6974 0 0,'23'10'4'1,"6"0"2"13,3-2-5-13,3 1 7 14,6 0-4-14,1-1 4 13,5 4-6-7,1-2 1-6,4 0 0 14,2 2-1-14,2 0 1 13,0 0-2-13,1-2 5 14,5-1-6-14,4-2 7 0,4-2-4 12,4-5 4 3,4 0-1-15,5 0 1 0,1 0-2 13,-4 0-5-8,1 0 3-5,-8 0-2 14,-1 0 1-14,3 0 1 13,-1-3-2-13,4-1 3 14,-5 1 1-14,-3-4-5 14,-3 1 0-14,-3 2 2 13,3-4-1-13,7 2 8 14,1 0-8-9,8 3 2-5,0-2-1 14,-8 2-4-14,1 0 4 14,-5 1-2-14,-4 0 0 13,0 0 2-13,0 1 0 14,-4 1-2-14,-3 0 0 14,2 0 3-14,1 0-5 13,1 0 4-7,1 0-2-6,1 0 3 13,5 0-3-13,1 0 4 14,-1 0-2-14,-2 0 5 14,-6 0-6-14,-8 0 4 0,-10 0-4 12,-5 0 2-12,-4 0-2 14,-3 0 1-14,4 0 2 14,0 1-1-9,7 5 6-5,6-2-6 14,6 3 4-14,4-4-4 13,2 3-1-13,1-2-2 14,-1 1 2-14,-4-1 2 14,2 0-2-14,-6-1 3 13,-1-1-3-13,0-2 8 14,1 0-9-9,0 0 4-5,-4 2-4 14,0-2-2-14,-1 3 1 14,-2-3 0-14,-2 0 0 13,-3 2 0-13,-5-2 0 14,-3 2 0-14,-3-1 0 14,2 1 3-14,6 0-3 0,5-2 0 19,12 0 5-19,6 0-3 13,15 0-2-13,6-12 2 0,0 1 0 13,4-2-4-13,-6 4 3 14,-2 1-2-14,0 1-5 13,-4 4 4-13,-1 1-1 14,-5 2 3-14,-2 0-1 13,-3 0 0-7,-3 0-1-6,-3 0 4 14,-2 5-4-14,-3 5 5 13,-4 0-6-13,0 3 3 14,-2 0-1-14,-3-1 1 13,2 2 0-13,-2 1-2 14,-2-1 4-14,3 0-1 14,1-4 3-9,6-2-6-5,1-4 2 14,10-3 0-14,1-1 0 14,3 0 1-14,3 0-1 13,-1 0 0-13,-3-1 0 14,-3-8 0-14,-1 6 0 0,-2-2 2 12,5 4-3-12,4 1 2 21,3 0-2-21,-2 0 0 13,2 0 1-13,-5 0-3 0,-4 0 6 13,-3 4-4-13,-2 0 4 13,-2-1-6-13,1-3 4 14,1 0-2-14,2 0 2 14,2 0-1-14,-4 0 0 13,-2-5-3-7,-8-4 2-6,-9 2 2 13,-10-1-1-13,-6 4 3 14,-8-2-4-14,-9 6 1 14,-3-3 0-14,0 3 0 13,-3 0 1-13,0 0-4 14,0 0 7-14,0 0-4 14,0 0 3-9,0 0-5-5,0 0 3 14,0 0-2-14,0-1 2 13,0-2-1-13,-8-2 0 0,-5-2-1 13,-5 1 0 2,-1-2 2-15,-4 1-2 0,-4-3 0 12,-8-1 1-12,-8 1-7 20,-6 2 7-20,-4 4-3 0,-3 0 3 13,0 0-1-13,-1 4 3 14,-3-2-3-14,2 2 4 13,-3 0-6-13,-1 0 4 14,2 0-2-14,-3 0 2 14,-4 0-1-14,-4 0 0 13,-2 0-1-7,-1 0 0-6,0 4 2 13,2 1-1-13,1 0 4 14,-2-2-7-14,-1-3 5 14,1 0-4-14,-3 0 2 13,-2 0-2-13,0 0 1 14,0 0 0-14,-2 0-3 13,-3-5 5-7,-2 3-4-6,3 1 2 14,4 1 1-14,0 0-3 13,9 0 3-13,2 0 0 0,7 0 0 13,2 0-2-13,2 0 4 13,0 0-4-13,1 0 4 14,-1 0-4-14,0 0 2 14,5 0 0-9,0 0 0-5,6 0 0 14,5 0-2-14,-1 0 4 14,4 1-2-14,1 3 2 13,-6 0-2-13,-3 0 0 14,-3-2 0-14,-6 0 0 13,-4 2 0-13,-4 2 0 14,-3 2 0-8,-2 3 0-6,-5 1 0 13,-1-3 0-13,-3 1 0 14,-2 1 0-14,-2-4-3 13,-3 2 3-13,1-4 0 14,-5 4 0-14,2-4-1 0,-2 2 3 13,2 1-2-13,0-3 2 20,4 2-4-20,2-4 4 13,2-1-5-13,3 1 3 0,-6 1 0 13,-5-2 0-13,0 1 3 14,-2 1-5-14,7 1 4 13,2-3-2-13,4 0 1 14,3-1-2-14,0 2 1 20,2 0 0-20,1-3-2 0,2 1 1 13,-3-1-2-13,2 0 6 13,-3 0-4-13,2 0 5 14,-3 1-7-14,-6 4 3 14,-2 2 0-14,-4-2 0 13,0 2 1-13,4 0-1 14,0 3 2-9,1-4-2-5,-4-3 0 14,-3-3 1-14,4 0 3 14,4 0-5-14,7 0 2 0,6-5 0 12,6-3 0 3,9 2 2-15,2-2-4 0,5 2 2 13,6-2 1-13,2-1 0 20,8 0 0-20,2 0-1 0,3 0 1 12,1 0-1 3,2 4-1-15,8 0 0 0,-4 2 2 13,5 1-2-13,1-1 0 13,-6 2 0-13,3 1 2 14,-3 0-4-14,-1-3 2 13,3 3 0-7,-1 0 0-6,2 0 0 14,0 0 1-14,0 0 1 13,-3 0-3-13,3 0 4 14,-2 0-6-14,1 0 4 14,2 0-2-14,3 0 2 13,2 0-2-13,5 0 1 14,0 0 0-9,0 0-2-5,0 0 4 0,0 0-6 13,0 0 0 2,0 0 4-15,0 0-6 0,12 0 5 12,5 0 1-12,8 7 0 14,6-2-3-14,12 0 6 13,7-3-3-13,10-2 2 21,10 0-4-21,1 0-1 13,2 0 3-13,6 0-3 14,4-2 0-14,10-6 1 13,9-2 1-13,6 1 0 0,3 0 2 13,-4 1-2-13,0-2 1 14,4 1-3-14,8 0 4 13,7-4-2-7,3 1 1-6,-1 0 0 13,-1 0-2-13,-2 0 4 14,-7 2-4-14,3 0 4 14,-1 0-4-14,3 1-1 13,-1 1 3-13,-6 2-5 0,-7 0 2 13,-6 5 3-13,1-1-3 20,-1 2 1-20,0 0 4 14,-5 0-4-14,-3 0 4 13,-6 0-4-13,1 2 2 0,-3 2-1 13,-4 2 1-13,-4-3 0 14,-3-2-1-14,-5 3 2 13,4-1-3-13,0-2 5 14,8-1-5-9,2 0 3-5,3 0-2 14,-1 0-1-14,-2-6 2 14,0-2-4-14,0-2-2 13,-2 2 5-13,2 0 1 14,-4 1-2-14,-6 0 3 14,-5 5-2-14,-5 0 2 20,-3 2-2-20,-2 0 1 0,-4 0 0 12,0 0-1-12,-3 0 2 14,-4 11-2-14,3-4 2 14,-4 3-2-14,-1-2-2 13,2 2 3-13,-2 1-1 14,-3 1 1-14,6 0 0 0,1 1 0 19,2 1 0-19,3-2 0 14,-2-3 0-14,-5-6 2 13,-5-1-2-13,-6 3 0 14,-4-5 4-14,-8 0-2 0,-6 0 2 12,-4 0 2-12,-7 0-6 14,-2 0 4-14,-5 0 0 14,-2 0-6-9,0 0 4-5,0 0 0 14,0 0 2-14,0 0-1 14,0 0 0-14,0 0-2 13,0 0 4-13,2 0-4 14,-2 0-1-14,0 0-2 13,0 0-1-13,2 0-5 14,0 1 0-8,0 5-2-6,2 2-2 13,-4 0-1-13,0 3-53 14</inkml:trace>
    </iact:actionData>
  </iact:action>
  <iact:action type="add" startTime="105830">
    <iact:property name="dataType"/>
    <iact:actionData xml:id="d13">
      <inkml:trace xmlns:inkml="http://www.w3.org/2003/InkML" xml:id="stk13" contextRef="#ctx0" brushRef="#br0">8216 7921 29 0,'-7'-7'12'15,"1"1"-11"-14,1 2 13 14,3 3 4-14,-2-2-3 13,2 3-3-13,2-1-2 14,-3 1-2-14,3 0-1 14,0 0 7-14,0 0-8 13,0 0 7-7,-2 0-7-6,2 0 1 13,0 0-1-13,-2 0 0 14,2 0-1-14,0 0-4 0,0 0 7 13,0 0-8-13,0 0 12 13,0 0-12-13,0 0 5 14,0 0-4-14,0 0-2 20,0 0 0-20,0 0 1 0,0 0-2 13,0 0-2-13,0 0 1 13,0 0 2-13,24 0 0 14,12 0-1-14,13-2 0 14,5-7 2-14,8 2 0 13,-2-2 0-13,2 4 2 14,7-2-5-9,-2 3 6-5,3 1-3 14,-4 0 2-14,-3 2-4 14,-1 1 2-14,-2-5-2 13,3 3 2-13,-1 0 0 14,-4 1 0-14,-4-2 0 14,-3 0-1-14,-6 3 2 0,-3 0-2 19,-2 0 5-19,0 0-8 13,5 0 5-13,-3 0-2 14,0 3 1-14,-3 3 0 0,1 2 0 13,2-2 3-13,-2 1-6 13,5-2 7-13,-6 1-8 14,0-2 7-14,1 0-5 14,0 0 2-9,0-2 0-5,2 0 0 14,2-2-1-14,-3 0-2 13,-1 0 6-13,3 0-3 14,1-4 1-14,6 0-2 14,0 0 1-14,6 4 0 13,2 0 0-13,-4 0 0 14,2 0-3-9,-6 0 6-5,0 0-6 14,-1 7 7-14,-7-6-7 14,-2 1 5-14,-1 2-4 13,-4-4 4-13,3 3-2 14,1-3 0-14,7 0 0 13,-2 0-3-13,3 0 6 14,-1 0-3-8,-1-9 4-6,2 0-8 13,0 2 7-13,1 2-5 0,0 3 2 13,-1 2 0-13,-7 0 0 13,-3 0 3-13,-1 0-4 14,-3 0 4-14,-2 2-6 14,1 5 4-14,-1 2-4 13,5-2 5-7,2 2-2-6,2-2 0 14,3 0 0-14,1-5-3 13,5-2 6-13,2 0-5 14,5 0 5-14,2-5-6 13,0-3 5-13,0 0-4 14,-2 2 2-14,2 2 0 14,2 3-1-9,2-2 4-5,3 3-5 14,-1 0 6-14,-1 0-6 13,-1 0 4-13,-6 0-3 14,-2 0 1-14,-8 0 0 0,-1 3 0 13,-7-2 0 1,-1 3 1-14,-3-2 0 0,-3 0 0 13,2-2 3-8,2 0-8-5,2 0 6 14,3 0-2-14,5 0 1 14,1-4-1-14,6-8 0 13,2-4 2-13,-4-2-2 14,0 2 2-14,-6 0-4 14,-1 3 3-14,-6 0-2 13,1 5 0-7,0 0 1-6,5 0 0 13,3 2 0-13,5 0-4 14,5 2 8-14,0 2-8 14,2 2 8-14,-2 0-8 13,-3 0 2-13,-6 0 2 14,-5 0-1-14,1 0 1 14,-3 0-1-9,-2 0 3-5,-3 0-3 14,-4 4 3-14,0-2-4 0,1 4 4 12,-3-4-3 3,0 2 2-15,-2-4-2 0,-7 0 1 13,-3 3 0-13,-5-3-1 13,-6 0 3-13,-1 0-1 14,-5 0 2-9,0 0 0-5,0 0-2 14,0 0 3-14,0 0 0 14,0 0-1-14,-7 0 5 13,-1 0-8-13,-2 0 6 14,6 0-2-14,-1 0-2 13,-1 0-1-13,-5 0-2 14,-5 0-1-8,-4 0-2-6,-9 0 0 13,-5 0-2-13,-1 0 4 14,-1 0 2-14,3 0-2 14,2 5 4-14,-3-5-4 13,1 2 2-13,2 0 0 14,-3-2-1-14,0 2 1 13,-1 0-1-7,-7-1 2-6,-8 2-3 14,-10 0 2-14,-11 0 0 0,2 3-8 12,2 0 5-12,7 0 3 14,9 0 0-14,8-4 1 13,1 2 0-13,2-2 2 14,-5 2-2-14,-9 0 6 14,-6 4-5-9,-4-1-3-5,-5 0 1 14,-2 0 0-14,-5 0-1 13,2 1 0-13,-4 1 0 14,1-1 2-14,-4-3-1 14,0 0 2-14,2-1-4 13,0-4 4-13,-1 0-2 14,2 0 0-9,0 0 2-5,2 0 4 14,-2-2-6-14,-2-7 0 14,0 6 4-14,-3-4-8 13,3 3 8-13,-5 0-8 0,-6 2 4 13,-2 1 0-13,-1 1 0 14,5-2 0-14,10 0 0 13,4 2 2-7,1 0-2-6,3 0 1 13,-3 0-2-13,7 0 2 14,5 0-1-14,8 0 0 14,3 0 0-14,4 0-1 13,1 0 1-13,-1 2-2 14,-3 0 6-14,-3 1-6 13,2-1 6-7,-1 3-7-6,4-1 6 14,-4 1-5-14,3-1 2 13,0 3 0-13,2 0 0 14,7-3 0-14,1 2 5 14,-2 1-5-14,-8-3 1 13,-9 2 0-13,-2-2-2 14,-7 0 2-9,7-3-1-5,2 2 0 14,0-1 1-14,2 0-3 0,5 0 5 13,-3 2-5 1,8 0 5-14,-2 0-6 0,0 0 3 13,-1 0-1-13,-3 1 1 13,3-2 0-13,4-1 0 14,3 0 1-8,5-2-2-6,-2 2 4 13,-1-2-6-13,1 2 4 14,3-2-3-14,3 1 3 13,2-1-1-13,4 0 0 14,4 0 0-14,1 0-1 14,2 0 4-14,0 0-2 13,-1 0 2-7,-1 0-6-6,2 0 2 13,0 0 1-13,-3-3 0 14,0-3 2-14,-4 3-2 14,-4 0 2-14,-3 1-4 13,-4 2 6-13,0 0-8 14,3 0 6-14,8 0-4 14,8 0 1-9,13 0 1-5,4 0 0 14,2 0-1-14,0-2 0 0,0 2-7 12,0-2 7-12,0 2-9 14,0-3 9-14,0 2-11 14,0-2 4-14,0 3 2 13,4 0 5-13,0 0 0 14,4 0 1-9,-2 0-4-5,1 0 8 14,4 0-8-14,3 0 4 14,1 0-2-14,3 0 3 13,-2 0-2-13,3 0 1 14,2 0 0-14,6 0-3 14,6 0 6-14,7 0-5 13,7 0 6-7,6 0-5-6,3 0 2 13,2 0-2-13,2 0 1 14,0 0 0-14,-2 0-1 14,-2 0 1-14,-2 3-2 13,-6 1 6-13,-3 0-5 0,-1 1 4 13,-3 0-5-13,-3-1 2 20,4-1 0-20,7-3 0 14,11 0 0-14,14 0 1 0,13 0 0 12,6 0 2-12,-1-5 0 14,-7-4-6-14,-10 2 4 14,-7 3-2-14,-4 0 1 13,3 0 0-13,2 1-1 14,7 3 2-9,-1-1-1-5,4 1 1 14,0 0-2-14,4 0 2 14,4 0-2-14,2 0 1 13,0 0 0-13,-1 0 0 14,-9 0 1-14,-5 0-5 13,-9-2 8-13,-3 0-4 14,-2 2 3-8,3 0-4-6,-1 0 2 13,-2 0-2-13,-4 0 1 14,-4 0 0-14,-2 2 0 0,0 1-2 12,1 1 0 3,-2-1 4-15,-4-3-4 0,1 0-1 13,-1 0 2-13,-5 0-7 20,2 0-9-20,-8 0-28 13,-12-3-30-13</inkml:trace>
    </iact:actionData>
  </iact:action>
  <iact:action type="add" startTime="109911">
    <iact:property name="dataType"/>
    <iact:actionData xml:id="d14">
      <inkml:trace xmlns:inkml="http://www.w3.org/2003/InkML" xml:id="stk14" contextRef="#ctx0" brushRef="#br0">22556 7100 6 0,'0'-1'31'1,"0"1"-4"13,0 0 3-7,0 0 1-6,0 0-10 13,0 0 1-13,0 0-12 14,0 0 7-14,2 0-16 14,23 0 1-14,25-7-2 0,29-3-3 12,33-2 2 3,15-1-2-15,6-6-2 0,-3 3-4 19,-9 2 1-19,-11 2-4 0,-11 6 4 13,-13 0-8 1,-1 1 8-14,-2 0-3 0,0 1 8 13,1-1-6 1,-6 4 1-14,-7-3 6 14,-11 4-7-14,-8 0 8 0,-7 0-1 13,-5 0 1-8,0 2-1-5,-1 3 1 14,7 2-1-14,-4-2-3 14,3 0-1-14,-8-3-5 13,-6-2 6 2,-8 0 5-15,-10 0-4 0,-7 0 8 12,-2 0-2-12,-4 0 10 14,0 0 8-8,0-2 0-6,0-10-10 13,-17-2-7-13,-3 0 1 14,1 2 17-14,-4 0-8 13,-2 1-3-13,-4 2-7 14,-2 4-2-14,-2 0-1 14,-9 3-1-14,-1 2-2 13,-10 0-3-13,-9 0 5 5,-17 0-2-5,-12 0 2 13,-9 0-3-13,-10 0 3 14,-4 2 2-14,-4 3-2 14,-7 6 1-14,-1-1 0 13,1 4 0 2,7-3 1-15,11 4 10 0,10-4-7 13,6 1 4-8,7 3-5-5,6-3 6 14,7 0-7-14,10-5 2 13,12 0-4-13,16-5 4 14,12-2 3-14,8 0-4 14,7 0 7-14,2 0-8 13,0 0 1-13,4 0 0 0,0 0-1 19,0 0-2-19,0 0 1 14,0 0-2-14,10 0 0 14,17 3 0-14,8 5-5 0,10 4 3 12,2-3 4-12,3-1-2 14,6-2 0 1,2 0 0-15,7-4 1 13,3 0-1-13,0-2 1 5,8 0 0-5,4 0 0 13,7 0 0-13,11 0-3 14,8 0 1-14,6 0 2 14,7 0-4-14,1 0 3 13,-4 0-1 2,-6 2-4-15,-8 1 2 0,-11-2-16 12,-12 2 5-6,-10-3-3-6,-7 0 8 14,-6 0-1-14,-5 0 4 13,-6 0-8-13,-8 1-7 14,-8 3 10-14,-6 2 10 14,-6 1-2-14,-3-2 8 13,-5 0-6-13,-5-1 2 14,-2-4 0-9,-2 0 0-5,0 0 0 14,0 0 5-14,0 0-1 0,0 0 10 13,-2 0-8-13,-15 0 2 13,-6 0-7-13,-6-3-2 14,-4 2 2-14,-5-2-1 13,-7 1 0 2,-3 0 0-15,-8 0 3 5,-9 1-2-5,-9-3 9 13,-11 4-9-13,-8-3 5 14,-10-1-6-14,0 4 6 13,-3-2-6-13,-2 2 1 14,0 0 6-14,-4 0 0 14,-2 0 4-14,3 0-8 13,-1 0 7-7,4 0-4-6,-2 0-2 14,5 2-1-14,7 0 1 13,7-2 1-13,11 0-5 14,6 0 6-14,7-2-5 13,11-9 9-13,3-4-10 14,13-1 6-14,6 4-6 0,8-2 3 13,5 1 0-8,2 2-1-5,5 1 10 14,3 5-12-14,5-2 4 13,3 5-1-13,3 2-2 14,0-4 1-14,0 4-4 14,0 0 2-14,0 0 0 13,0 0-1-13,0 0-3 14,0 0 3-9,0 0 2-5,0 0-2 14,0 0 1-14,0 0-2 14,0 0-2-14,0 0 4 13,0 0-5-13,0 0 3 14,0 0 2-14,0 0 0 14,0 0-2-14,0 0 5 13,0 0-6-7,0 6-1-6,9 4 2 13,11 2-2-13,9-4-2 0,9 1-29 13,6-9-64-13</inkml:trace>
    </iact:actionData>
  </iact:action>
  <iact:action type="add" startTime="124196">
    <iact:property name="dataType"/>
    <iact:actionData xml:id="d15">
      <inkml:trace xmlns:inkml="http://www.w3.org/2003/InkML" xml:id="stk15" contextRef="#ctx0" brushRef="#br0">16406 8090 30 0,'0'0'18'1,"0"0"5"13,0 0-1-13,0 0-7 14,-5 0 7-14,-1 0-11 13,-1 0 1-13,1 0-9 14,-2-3 7-14,2 1-6 14,-5 0 1-9,-1 0-3-5,-3 2-2 14,-3 0 0-14,-6 0 1 13,-5 0-1-13,-7 0 4 14,-4 0-8-14,-6 9 7 14,-4 2-3-14,-6-1 0 0,3-4 1 12,-2-1-1 3,-5-3 1-10,-4 1 0-5,0-3 0 0,-7 2-1 13,0-2 5 2,3 0-7-15,4 0 4 0,1 0-2 12,3 0 0-12,-4 0 0 14,-7 0 0-14,-4 0 2 14,2 0 0-14,2 0 2 13,6-5-7-7,6 5 6-6,1-5-6 13,4-1 4-13,0 0-2 14,-4 0 1-14,-2 0-1 14,-9-2-1-14,-5 2 4 13,-4 0-4-13,-7 2 5 14,1-1-4-14,-8 0 2 14,-4-5-2-9,-6-2 1 10,-5 0 0-15,2 2 0 0,0 1 4 12,5 4-6-12,2-1 7 14,5 2-8-14,6-3 4 14,8 4-2-14,10-1-1 13,11 2 2-13,7 2-1 0,9 0 0 19,2 0-3-19,5 0 8 14,-2 4-7-14,-3 1 6 14,-2 2-6-14,-5 3 2 13,1 2 1-13,-4 2-1 14,1 4-2-14,5 1 2 0,1 8 2 13,5-1-3-13,7 0 7 13,2 0-9-7,4-2 5-6,2-2-2 13,2 3 1 2,1-4 0-15,2-1 0 0,0 0 0 13,1 0-1-13,1-3 3 13,0 1-3-13,1-2 5 14,-1 0-7-14,3 1 5 13,-2 2-4-7,-1-1 1 9,-1 3 1-15,4 0 0 0,1-1 1 12,0-2-2-12,3-4 5 14,5 0-8-14,2-2 3 13,2 0 0-13,0 1-3 14,0-4 3-14,0 6 1 0,0-4 0 13,0 3-3-8,0 2 6-5,4 3-4 14,7 1 5 0,3 2-8-14,3-1 6 14,3-1-3-14,3-3 1 0,1-1 0 13,3-4-3-13,2 1 6 13,-3-4-4-13,1-1 5 14,0 0-8-8,2-2 8-6,2 4-6 13,1-5 4 2,3 7-2-15,1 2 0 0,-3-3 0 12,1 3-3-12,2 0 7 14,-1-2-5-14,1-2 4 14,3-4-5-14,4-2 4 13,2-4-2-7,6 0 0-6,5 0 0 13,2 0 0-13,4-4 2 14,3-5 0-14,-1 2 0 14,5 0-4-14,8-2 4 13,0 1-3-13,10-2 1 14,0-2 0-14,5 0 0 0,-1 0-1 13,-4 2-2-8,-4 0 6-5,-8 6-6 14,-8 0 6-14,-3 2-6 13,-4 2 3 2,-1 0-1-15,-4 0 1 0,1 0-1 13,-2 0 0-13,0 0 2 13,1 0-1-13,5 0 2 14,2 0-2-9,6 0 1-5,-1 0-2 14,-1-4 2-14,1-1-2 14,3-2 1-14,-1 2 0 13,-1 3-2-13,-1-3 4 14,-5 3-2-14,-1-3 3 14,-1 4-6-14,2-3 4 13,6-2-2-7,1 0 1-6,2 0 0 0,1 2 0 12,-8-1 1 3,-6 0-2-15,-5 3 4 0,-6 0-6 13,-5 2 3 1,1 0-1-14,-5 0 1 14,-1 0-1-14,1 0 1 0,1 0 0 12,1 0-2-6,1 0 4-6,2 0-2 14,2 0 2-14,-2 0-3 13,3 0 2-13,-3 0-2 14,-1 2 1 0,-2-2 0-14,-5 2 0 0,2 0 0 13,-4 1 0-13,0-3 0 14,1 0 0-9,5 3 1-5,6-3-2 14,8 0 1-14,5 0-1 14,0 0 1-14,2 0-1 13,-6 0 1-13,-4-6 0 14,-6 0-1-14,-7 1 3 13,-2 0-4-13,-4 3 3 14,0 0-2-14,-2-1 1 5,2 3 0-5,3 0 0 13,-1 0 1-13,5 0-2 14,6 0 2-14,1 0-1 13,4 0 0-13,2 5 0 14,0-5 0 1,-1 2 0-15,-2-2 0 0,0 0 0 12,-4 0-1-6,-1 0 2-6,1 0 0 14,3 0 2-14,1 0-4 13,6 0 2-13,4 0-1 14,0-7 2-14,-4 2-4 13,-8-1 2-13,-4 4 0 14,1 2-1-14,-3 0 4 14,5 0-5-9,1 2 2-5,4 5 0 14,0 2-1-14,4-5 1 13,0-1-1-13,2-3 1 14,2 0-1-14,-2 0 2 0,4 0 1 13,-3 0 1 1,3 0-6-14,4-7 3 14,0-2-1-14,1 0 0 4,-1-1 1-4,-4 0-2 14,-4 4-1-14,-5-1 3 14,0 5 0-14,-3 2 0 13,-4-1 2-13,-1 1-4 14,-4 0 2 1,-5 0-1-15,-1 0 0 0,-4 0-1 12,0 0 0-6,2 0 4-6,-2 0 0 13,3 0 2-13,1 3-7 14,5-3 4-14,0 2-2 14,4 1 2-14,-6-3 1 13,-1 0-2-13,2 0 0 14,0 0 0-14,-1 0 1 13,-5 0-1-13,-4-5 2 5,-12 2-4 10,-8 1 2-15,-2-1 0 0,-5 2 0 12,0 1 1-12,0 0 1 14,2 0-1-14,-2 0 7 13,2-3-7-13,0 2-1 14,2-3 3-14,1-1-6 14,-1 0 4-9,-2-7-1-5,-2-2 0 14,0-4-2-14,0-5 0 14,0-3 4-14,-8 0-2 13,-10-4 4-13,-2 2-4 14,0 2 0-14,-5-1 0 13,1 4 0-13,2 5-2 14,-5 0 2-8,0 1 2-6,0 3 1 13,-2 0 1-13,2 2-6 14,-4-2 4-14,-2 1-3 13,-1-3 2-13,-1-1-2 0,-3 4 0 13,-3-4 1 2,2 3 0-15,1 0 1 13,0 1 2-13,2-6-3 5,-2 1 2-5,3 0-1 13,1-2-1-13,-1 0 0 14,-6-1-2-14,1 0 2 14,-6-1 0-14,-4-2-3 13,-1-1 7-13,-3 4-6 14,4-1 2-14,-2 4 0 14,10 1 0-9,7 6 0-5,2 2 0 14,5 2-2-14,1 0 1 13,-4 1 2-13,-2 1-1 14,-8-2 3-14,-7 5-6 14,-10-2 5-14,-14 0-4 13,-6 4 2-13,-7-2 0 14,9 2 0-9,7 0 0-5,11 0 0 14,10 0 5-14,-2 0-10 0,-1 0 8 13,0 2-6-13,2 6 3 13,-1 1 0-13,2-4 0 14,-2 4 0-14,0-1-2 14,-6 2 4-14,0-1-3 13,-2 1 4-7,0 4-6-6,0-2 4 13,2 1-1-13,3-1 0 14,4-5 0-14,4 4 2 14,3-5 0-14,2 2-1 13,-3 1 3-13,-1-2-7 14,-1 3 6-14,-1 2-5 13,-4 0 2-7,-4-1 0-6,-3 2-1 14,-13-1 2-14,-3-2-3 13,-7 1 4-13,0 4-2 14,4-3 3-14,3 2-4 14,5-3 2-14,11-2-1 13,5-3 0-13,9 0 0 14,6-1-1-14,-5 2 2 4,-1-1-4 11,-3 0 7-15,0-2-8 0,13-2 8 13,6-2-4-13,8 0 1 13,-2 0-1-13,-1 0 0 14,-2 0 0-14,-5 0-1 13,4 0 3-13,3 0 0 14,7 0 0-8,5 0-1-6,2 0-1 13,3 0 0-13,1 0-1 14,4 0-1-14,0 0 2 13,0 0-6-13,0 0 4 14,0 0-12-14,0 0 5 14,13 0-10-14,7 7 7 13,3-2-16-7,-4 4-25-6,-7-4-24 13</inkml:trace>
    </iact:actionData>
  </iact:action>
  <iact:action type="add" startTime="128530">
    <iact:property name="dataType"/>
    <iact:actionData xml:id="d16">
      <inkml:trace xmlns:inkml="http://www.w3.org/2003/InkML" xml:id="stk16" contextRef="#ctx0" brushRef="#br0">24116 8185 9 0,'0'0'15'15,"0"0"3"-14,0 0-8 14,0 0 8-14,0 0-5 13,0 0-1-13,0 0-1 14,0 0-5-8,0 0 6-6,0 0-11 13,0 0 7-13,0 0-4 14,0 0-5-14,0 0 3 13,0 0-1-13,0 0 1 0,0 0 3 13,0 0 1 2,0 0-6-15,0 0 10 0,0 0-9 12,0 0 13-6,0 0-13-6,-2 0-1 13,-4 0 0-13,-1 0-1 14,1 0-1-14,-4-2 2 14,4 1-2-14,-5-4 6 13,-3 5-6-13,-1-4 5 14,-10 2-6-14,0 2 6 14,-4-1-4-9,-4 1 1-5,0 0 0 14,-3 0 0-14,-1 0 1 13,1-5-1-13,-3 1 3 14,4-4-3-14,-5-2 3 14,-3 0-3-14,-3-1 0 13,-8-4 0-13,-2 3 0 14,-4 0-1-9,0 2-1-5,0 1 4 14,-1 2-1-14,6 3 1 14,2 2-4-14,1 2 2 13,3 0-1-13,3 0 0 0,0 0 1 13,2 0 0-13,-3 4 0 14,3-1 0-14,-3 3 1 20,5-4-1-20,0 3 3 13,3-1-4-13,4-1 2 0,-3 2-2 13,2-3 1-13,-4 2-1 14,0 0 0-14,-4 2 2 13,1-1-2-13,1 2 6 14,4 1-10-14,4-3 6 20,1 2-2-20,1 1 1 0,1-2-1 13,-2 0 1-13,-3 2 0 13,3-4-1-13,-5 1 2 14,0 0-2-14,-4 1 4 14,-8 4-5-14,-7 0 2 13,-6 5 0-13,-4-1-1 0,1 1-1 19,-3 3 0-19,2 3 4 14,2-3-4-14,4 2 6 14,9-7-8-14,4 1 6 13,11-1-4-13,5-4 2 0,8 3 0 13,1-5 0-13,6 0 0 13,5-4 1-13,1-1-1 21,3 0 1-21,-4 0 2 13,-1 0-6-13,-7 2 5 0,0 2-5 13,-4 2 3-13,-3 0 0 14,0 1-3-14,0 3 6 13,8-3-6-13,2-1 7 14,9-2-8-14,4-2 4 20,4 1-3-20,0 0-10 0,0 4 10 13,15 3 2-13,9 3-1 13,8-1-1-13,-1-6 5 14,2 2-4-14,-2-4-3 0,-2 0 5 12,-4 2 0 3,-6-2-2-15,0 2 2 0,-3 3 0 19,-1 1-3-19,-1 4 6 14,1 0-5-14,-2 3 7 13,-1 1-10-13,-2 2 7 14,0 5-4-14,-6-4 2 0,1 1 0 13,-1-1-1-13,0 0 1 13,3-2 0-13,0 4 1 20,2-2-1-20,2 3 4 0,2 0-6 13,-2-4 3-13,2 0-1 14,1-2 0-14,-1-1 0 13,1-3-3-13,-1 0 6 14,1-2-4-14,1 2 4 14,3 0-5-14,5 0 4 13,0-2-3-7,6 2 1-6,5-3 0 13,4-2 0-13,7 3-1 14,6-2 1-14,9 0 0 14,7 5 1-14,6-3 4 0,8 3-8 12,6-1 6-12,6 0-4 14,3-2 1-14,0-4 0 20,-1-2-2-20,0-6 4 14,3-2-5-14,2 0 7 13,2-4-8-13,-1-10 3 14,-3 5 0-14,-7 2 0 0,1 2 1 13,-3 2 0-13,-4 1-4 13,-3 2 4-13,-6 0-1 14,-5 0-3-9,-1-2 7-5,-4-2-7 14,1-4 7-14,0 0-5 14,-3-2 2-14,-4 1 0 13,-6-3 0-13,-9 3 2 14,-11 3-2-14,-9 0 3 14,0 2-4-14,-7 2 3 13,-5 2-4-7,-3 0 2-6,-6 0 0 13,-2 0 0-13,3-2 0 0,-3-1 3 13,0 3-3-13,0-3 14 14,-2 1-12-14,0 0 6 13,0-3-5-13,0 3 1 14,0-3-4-14,-8 1 0 13,-13 0 0-7,-6 0 0-6,-6 4-4 14,-13 0 5 0,-10 0-4-14,-9 0 3 0,-5 4-1 13,-1 4 1-13,-2-1-2 14,-5 2 1-14,-5-6-2 13,-6 0 1-13,1-3 4 14,-4 0-3-9,5 0 5-5,2 0-7 14,0-8 6-14,0-1-5 14,-2-3 2-14,-6 3 0 13,-5 1 0-13,-2 0 2 14,-5 1 1-14,-8 4-3 13,-6-1 0-13,-1 4 4 14,6 0-7-14,10 0 5 5,7 0-2 9,6 0 0-14,-1 0-2 14,1 0-1-14,7 0 6 13,6 0 0-13,13 0-1 14,14 0-2-14,13-14 0 0,11-4 6 13,4-1-6-13,8-4 0 13,1-2 0-7,1-1-2-6,1 1-2 13,-2-4 8 2,-1 2-8-15,-4-2 4 14,1 3-1-14,-1 2 1 0,-2-1 0 12,8 8-1-12,4 0 1 14,4 0-1-14,5 1 4 14,0-5-6-9,16-4-6-5,24-5 3 14,16-8-1-14,17-5 7 13,17-1-2-13,7-5 1 14,11 0-2-14,1 1-5 14,0-1 6-14,-6 6-10 13,-5 7 11-13,-4 2-5 0,-5 10 4 13,0 3 4-8,-7 9 0 10,-2 6-2-15,1 6 0 0,-6 0-2 13,12 0 4 1,5 6-3-14,8 2 6 14,3-3-10-14,-3-2 6 0,-9-3-1 13,-6 0 0-13,-9 0 0 13,-4 0 0-7,-10 0 0-6,-6 0 4 13,-8 0-3-13,-7 0 4 14,-8 0-3-14,-9 0-1 14,-8 0-1-14,-9 0 1 13,-5 0-1-13,-2 0 0 14,0 0 5-14,0 0-4 13,0 3 11-7,0-2-8-6,0-1 9 14,0 2-12-14,0-2 2 0,0 0-3 12,0 0 0-12,0 2 0 14,0 2-1-14,0 1 1 13,0 0 0 2,0-3 0-15,0-2-6 0,0 3 5 13,-2-3-2-8,0 4 3-5,-5-1-3 14,-2 4 0-14,-2 1 1 13,0-3 0-13,0 0-2 14,4-1-1-14,4-1 1 14,-1 2-19-14,4 1-16 13,0-6-31-13</inkml:trace>
    </iact:actionData>
  </iact:action>
  <iact:action type="add" startTime="132564">
    <iact:property name="dataType"/>
    <iact:actionData xml:id="d17">
      <inkml:trace xmlns:inkml="http://www.w3.org/2003/InkML" xml:id="stk17" contextRef="#ctx0" brushRef="#br0">6313 8939 12 0,'0'0'19'1,"0"0"8"13,0 0-4-13,0 0 1 14,0 0-11-9,0 0-1-5,0-2-9 14,0 2 1-14,0 0-4 14,0 0-1-14,0 0-2 13,0 0-2-13,0 0 4 0,0 0 2 13,0 0 1 1,0 0 0-14,-3 0 0 0,3 0 0 13,0 0-4-7,0 0 2-6,0 0 0 13,-2 0-1-13,2 0 0 14,0 0-1-14,0 0 4 14,0 0-6-14,0 0 6 13,0 0-4-13,0 0 1 14,0 0-1-14,0 0-2 13,0 0-4-7,0 0 8-6,0 0-1 14,0 2-4-14,9 6 9 13,11 2-6-13,11 0 4 14,7 1 0-14,9-6-1 14,8 0-1-14,8-5 0 13,6 0-1-13,7 0 0 14,0 0 2-9,4 0-2-5,-2-10 3 14,5-3-4-14,-1-1 2 14,0 2 0-14,3 5 0 13,0-4 0-13,-1 3-3 0,3 2 6 13,2-4-4-13,9-1 3 13,8 2-3-13,3-3 1 21,-4 0 0-21,-8 2-3 0,-3 2 2 12,-3 1 1-12,3 2-2 14,-3 3 0-14,-2 2 4 13,-4 0-4-13,-6 0 2 14,-6 0-2-14,-4 0 4 14,1 10-4-14,-2 2 2 13,1 0-3-7,1 0 0-6,-5 0-1 14,-7-5 4-14,-3 0-4 13,-8-3 3-13,-3 0-5 14,-1 1 6-14,-8-5 0 13,-3 1 0-13,-8-1-2 14,-6 0 2-14,-2 0-2 0,-6 0 4 19,2 0 0-19,-1 2 0 14,0-2-4-14,-2 2 3 0,2 0-1 13,2 3 0-13,1-2 0 13,-1-1-1-13,1 0 5 14,-6 0-6-14,3 1 6 13,-3-1-5-13,-2-2 1 14,-4 0 0-8,1 0-3-6,-1 0 3 13,-2 3 0-13,0-3 0 14,0 0 4-14,0 0-2 13,0 0 2-13,0 0-3 14,0 4-2-14,4 1-2 14,0 6 3-14,6 5 0 13,1 5 0-7,-1 2-1-6,2 3 2 14,-1 4 1-14,1 5 0 13,-4 1-3-13,1 6 4 14,-5 0-3-14,-4 6 0 13,0 4 0-13,0 3 3 0,0 0-3 13,0-2 2-13,0-5-1 20,0 0-2-20,8-6 4 14,-4-1-5-14,3-4 2 0,-5-7 0 13,0-5-1-13,0-8 1 13,-2-5-2-13,0-3 4 14,2-6-3-14,-2-1 5 13,2 1-8-13,-2-3 5 14,0 0-1-8,0 0 0-6,0 0 1 13,0 0 3-13,0 0-3 14,0 0 11-14,0 0-6 13,0 0 1-13,0 0-6 14,0 0-2-14,0 0 1 14,0 0-2-14,0 0 2 13,0 0 0-7,0 0-2-6,-4 0 6 14,-5 0-6-14,-2 0 4 0,-4 0-4 12,-4 0 2 3,-4 0-3-15,-6 1 4 0,-8 6-1 12,-3-2 0-12,-4 1 0 14,-7 1-1-14,-3-4 6 20,0 2-7-20,1-3 4 0,0 2-4 13,-8-3 0-13,-1 3 2 13,-5 3 0-13,-5 0 0 14,-1 2 0-14,1 0 0 14,-1 0 4-14,0 1-2 13,1-2 9-13,-1 1-3 14,-3 2 4-8,-4-2-7-6,-3 3-2 13,-4-1 2-13,0 1-1 14,0 4 2-14,3-2-5 13,-1 2 8-13,-2 2-9 14,0-4 3-14,4 3-1 14,8 3-2-14,8-8 0 13,5 5 0-7,6-7 1-6,4-2 0 13,4-2 3-13,1-6-2 14,3 0 1-14,-1 0-1 0,-3 0-2 13,2 0 0-13,4-10 4 13,1 0-2-13,6-4-1 14,-1 2-2-14,3 0 4 20,2 2-4-20,2 5 6 0,2 2-10 13,-2 1 6-13,2 2-2 13,4 0 0-13,4 0 1 14,1 0-1-14,5 0 2 14,-1 0-4-14,1 0 6 13,-1 0-6-13,1 0 5 14,-3 0-4-9,-1 0 3-5,-1 0-2 14,0 0 1-14,0 2 0 14,-2 1-4-14,5-3 8 13,1 5-4-13,9-5 3 14,3 0-6-14,2 0 3 0,0 0-2 12,0 0-7-12,7 0-6 14,17 0 3-8,14-2 7 8,11-14 1-14,7-2 4 14,2-4-2-14,3-2 3 0,-3 2-3 13,0 2 2-13,-6 2 0 13,2 2 0-13,0 2 0 14,-3 4-5-14,0-1 10 20,-4 8-10-20,0 1 5 0,0 2-2 13,7 0 2-13,6 0 0 13,11 0 0-13,14 0 0 14,8 0 0-14,12-2-5 14,-2-8 3-14,-1 2-7 13,-9-1 8-13,-3 2 1 14,1 0-2-9,0-1 2-5,7 2 0 14,3 1 0-14,1-3 0 14,8 2-3-14,1-3 5 13,7-1-6-13,-4-2-2 14,0-1-3-14,-10-5-14 0,-8-3 7 12,-9 1-3-12,-9 0 14 21,-13 4 5-21,-11 0 0 13,-10 7 3-13,-9-3-3 14,-8 7 4-14,-6 1-2 0,-6-1-3 12,1 5 1-12,-1-3 0 14,1 3 0-14,-3 0-2 14,-1 0 1-14,-4 0 2 13,-1 0-2-7,-1 0 4-6,4 0-5 14,-4 0 3-14,1 0-1 13,-1 6 0-13,2 0 0 14,-4 2 0-14,3 1-1 13,-1 2 1-13,0-1 0 14,6 1 0-14,-1-6 1 14,3 2-2-9,-3-5 0-5,0-2 1 14,0 0-2-14,0 0 2 13,0 0 4-13,-4-11-3 0,-2-4 10 13,-5-5-10-13,0-1-2 14,0-1 4-14,-16 0-3 13,-4-2 0-13,2 0 3 20,0 0-1-20,3-3-2 14,2 1 1-14,-1-2-1 14,5-2 0-14,3-2-12 0,0 0 11 12,4-2 1-12,2-2 5 14,0 2-3-14,0 3 0 14,0-1 3-14,0 6-5 20,-2-1 3-20,-2 1 0 0,-5 1-4 12,-3 4 2-12,-1-4 2 14,0 3 0-14,-5 1 12 14,2 1-8-14,-1 3-6 13,-4 3 6-13,2 4-7 14,-4 2 0-14,3 2-7 0,-3 3 6 19,2 3 1-19,1-3 0 14,-3 3 1-14,4 0-1 13,-2 0 7-13,-1 0-6 14,-1 0-2-14,1 0 5 0,0 6-7 12,-5 2 4-12,0 2-2 14,-4 1 0-14,0-2 1 14,2 1 0-9,-5-3 1 10,-1 0 0-15,-7-1 1 14,-7 2 1-14,-9 0-1 0,-7 2 0 12,-6-1-2-12,-7 1 7 14,-7-5-5-14,-9 3-1 13,-4 1 2-13,-2-1-1 14,-5-1 3-8,-4 2-3-6,0-1-2 13,-5 0 3-13,0-1-3 14,-11 2 0-14,-2-2 0 13,0 3 0-13,3 1 2 14,10-4 1-14,14 4 1 14,13-4 3-14,16 0-3 0,15-2 9 19,6 0-11-19,8-1 5 0,5-2-5 12,2-1 0 3,9 4-4-15,4-3 5 0,8 0-4 13,5 0 5-13,7-2-7 13,0 0 6-13,2 0-5 14,0 0 3-14,0 0-1 14,0 0 0-9,0 0 1-5,0 0-1 14,0 0 2-14,0 0-4 13,0 0 5-13,0 0-6 14,0 0 1-14,0 0 0 14,0 0-2-14,0 0-1 13,0 0 5-13,0 0 0 0,0 0-4 19,0 0 7-19,0 0-6 14,0 0 3-14,0 0-2 0,0 0 2 13,0 0-1-13,0 0 1 13,0 0 0-13,0 0 0 14,0 0 1-14,0 0 3 14,0 0-2-14,0 0 1 13,0 0-2-7,0 0 1-6,0 0-2 13,0 0 1-13,0 0-2 14,0 0 4-14,0 0-3 14,0 0 6-14,0 0-11 13,0 0 7-13,0 0-3 14,0 0 1-14,0 0-2 13,0 0 2-7,0 0-2-6,0 0-1 14,0 0 6-14,0 0-4 13,0 0 4-13,0 0-6 14,0 0 4-14,0 0-2 13,0 0 1-13,0 0 0 14,0 0-1-14,0 0 3 0,0 0-4 19,0 0 6-19,0 0-8 0,0 0 4 13,0 0 0-13,0 0-1 14,0 0-1-14,0 0 2 13,0 0-2-13,0 0-1 14,0 0 6-14,0 0-4 13,0 0 2-13,0 0-2 14,0 0-1-8,0 0-6-6,0 4-46 13,-6 4-82-13</inkml:trace>
    </iact:actionData>
  </iact:action>
  <iact:action type="add" startTime="144241">
    <iact:property name="dataType"/>
    <iact:actionData xml:id="d18">
      <inkml:trace xmlns:inkml="http://www.w3.org/2003/InkML" xml:id="stk18" contextRef="#ctx0" brushRef="#br0">9023 10886 1 0,'-4'-1'18'1,"-3"-2"-15"13,1 1 4-13,-4 2-3 14,1-2 7-14,1 2-11 13,-4 0 8-13,-3 0-8 14,-8 0 0-14,-10 0-2 0,-13 12-31 13,-8 4 16 1,-2-4 17-8,7-9 5-6,9-3 9 0,0 0 4 12,-3-12-8 3,-11 2-10-15,-10 3-19 14,-3 5 19-14,5 0 11 0,8 2 23 12,10-3-1-12,6 0-33 14,2 1 0-14,2 0 3 14,5 2-4-9,6-1 1-5,0 1 0 14,7 0 1-14,12-3 30 13,4 1 6-13,0-2-30 14,0 4 4-14,0-3-8 14,0 3 7-14,0 0-9 13,0 0-2-13,0 0 0 14,4 0-4-9,6 0 4-5,3 0 1 14,3 0 0-14,1 0 3 14,1 0-3-14,-1 0 5 13,4 0-9-13,1 0 6 14,0 0-4-14,3 0 2 0,2 0 0 13,2 0-1-13,4 0 1 20,5 0-2-20,5 3 4 0,5 0-4 12,6-2 4-12,2-1-4 14,6 2 2-14,0 1-1 14,10-2 1-14,-1 3-2 13,7-1 1-13,5 0 2 14,4 1-2-14,4 1 4 20,3 0-6-20,-3 2 3 0,2-2 0 13,8 3 0-13,8 2-2 13,3 1 2-13,0-1-2 14,-4 1 0-14,4 0 4 14,4-3-4-14,5-2 4 13,1-2-5-13,-5 0 6 14,-1 2-3-9,-4 2 0-5,-2-1 0 14,-4 0 0-14,2 0 1 14,0-2 2-14,9 1 3 13,9-2-9-13,7-3 5 14,0 2-3-14,6-3 1 0,-4 0-1 12,4 0 1-12,-6 0 0 21,-6 0-2-21,-7 0 5 0,-3 0-6 12,-6 0 5-12,-2-3-4 14,1-1 4-14,4-3-2 13,1 0 0-13,7 0 1 14,4 1-1-14,-1-3 2 14,1 2-4-14,-1-1 5 13,0 1-6-7,0 4 3-6,-5 1 0 14,-2 0-1-14,-2-1 1 13,-5 3 0-13,1 0 0 14,-2-1 1-14,-2 1 0 13,6-3-1-13,2 3 4 14,-2 0-7-14,-3 0 4 0,-1 0-2 19,-6 0 0-19,3 0 1 14,0 0-4-14,-2 0 8 13,-5 7-8-13,-4-1 6 0,1 2-4 13,-6-4-1-13,-3 0 3 14,-7-2-1-14,-10-2 1 13,-11 0-1-13,-11 0 2 20,-7 0 2-20,-13 0-3 0,-8 0 0 13,-13 0 3-13,-8 0-3 14,0 0 0-14,0 0 0 13,0 0 0-13,-4 0 1 14,-13 0-1-14,-8 0 1 14,-8 0-2-14,-6-4-13 13,-7 2 4-7,-6-1-9-6,-4 2 7 13,-8-3 2-13,-3 0 7 14,-8-2 2-14,-8 2 2 14,-6 0 8-14,-7 1-8 13,-9 3 2-13,-6 0 0 14,-7 0-4-14,-5 0 2 0,-11 0-2 19,-8 0 1-19,-5 4 0 14,-3 3 1-14,-1-3 1 13,-1-1-2-13,-2-3 3 0,-1 0-6 13,-2 0 2-13,3-1 1 14,0-12 0-14,0-2 0 13,-4 1-1-13,2-1 3 20,-2 1-2-20,5 4 3 0,1 0-6 13,0 6 3-13,3-1 0 14,-5 2-2-14,1-1 1 13,-1 3 1-13,2-2-3 14,-7 3 2-14,-1 0 2 14,0 0 2-14,-1 0-1 13,7 0-4-7,2 4 2-6,3 3 0 13,0-4 0-13,2-3 0 14,6 0-2-14,4 0 5 14,2 0-6-14,4 0 5 0,-1-2-5 12,3-4 2 3,4 0 1-15,9 0 0 0,5 2 0 19,8 0 0-19,5 2 0 14,2 2 4-14,12-2-3 13,5-3 14-13,10 5-12 0,9-5 6 13,10 1-8-13,9 1-1 13,5 0 0-13,7 3-3 14,2 0 3-14,3 0-9 20,4 0 8-20,-2 0-7 0,3 0 7 13,0 4-2-13,1 7 3 14,1 3-1-14,-2 3 1 13,1 3 0-13,1 3 1 14,-1-2-5-14,2 1 8 13,5 0-7-13,2 1 5 0,5-4-4 19,2 0-1-19,2-3 3 14,0-2-3-14,0 2 0 14,15 0 2-14,14-2 2 13,11 1 3-13,13-9 0 0,10 3-8 13,13-7 5-13,4-2-2 14,7 0 0-14,2 0-3 20,10 0 3-20,3 0 1 13,7 0-2-13,2 0 4 0,7 0 2 13,7 0-3 2,7-6 4-15,2 0-4 0,7-2 0 12,-2 0-1-12,9-1 1 14,5 2-2-14,8-1 5 20,4 0-7-20,2-1 7 0,7 0-7 13,9-3 5-13,8-5-2 13,6 0 0-13,8-3 0 14,-5-5 0-14,1 2 0 14,2 2-3-14,-5 3 6 13,-3 2-5-13,3 3 6 20,-3-1-5-20,-2 1 2 0,0 4-2 13,-10 0 1-13,-5 3 0 14,-6 2-3-14,-11 4 7 13,-5 0-4-13,-11 0 3 0,-2 0-5 13,-8 10 4-13,-4 0-3 14,-3 0 1-14,-13 1 0 13,-7-8-1-7,-8-1 2 8,-7-2-3-14,-1 0 4 14,-10 0-4-14,-11 0 8 0,-5 4-10 13,-11 1 7-13,-6 0-3 13,-7 1 0-13,-1 1 3 14,-5-2-5-14,-3-1 5 13,-6 0-4-7,-5 1 5-6,-4-4-8 14,-4 2 5-14,-8-3-1 13,-2 1 0-13,-4 2 2 14,0-3-1-14,0 1 0 0,0-1 7 12,0 0-1-12,-10 0 11 14,-11 0-18-14,-8 0 1 14,-4 2-1-9,-9 5-2 10,-5-2 1-15,-5 1-2 13,-6 1 1-13,-2-6 4 14,-7 3-4-14,-6-1 7 0,-10-3-8 13,-6 2 4-13,-9 0-2 13,-4 0 1-13,-8-1 0 14,-12 3 0-9,-1 0 1-5,-4 1-1 14,-5 2 3 1,3 4-6-15,-6 1 2 0,-8 2 1 12,-7-5-4-12,-1 3 4 14,-3-5-3-14,0-2 2 14,-2 0-3-14,-7-5 8 13,0 0-2-7,-1 0 1-6,-2 0-4 13,8 0 3-13,-2 0-3 14,-3 0 2-14,0 0-1 14,-2-6 0-14,2 4 0 13,-1-2 2-13,-4-1-2 14,2 5 1-14,-4-3-1 0,3 3 0 13,2 0-1-8,0 0 1 10,-1-2 0-15,4-2 1 0,2 0-2 12,1 0 5 3,1 1-7-15,-2 0 8 0,6 1-8 13,4-2 4-13,7 1-1 13,6 3 0-13,0 0 0 14,4 0 0-9,6 0-1-5,7 0-1 14,8 0 4-14,8 0-4 14,5 0 4-14,12-3-4 13,11-1 4-13,14-3-1 14,10 2-1-14,13 0 1 13,10 0-5-13,8 1 9 14,13 2-10-8,5-1 5-6,3 3 0 13,0-1-22-13,0 1 13 0,0 0 6 13,18 0-2-13,8 0 3 13,13 0 4 2,5 10 3-15,6 0-5 14,8-2 1-14,6 0 3 0,9 2-4 12,10-2 0-6,9-3 0-6,5 0 0 14,9-3 0-14,7-2-1 13,11 0 3 2,9 0-3-15,4 0 4 0,15-2-6 12,7-8 3-12,5-2-1 14,8-5 1-14,4 0-1 14,0-3-2-9,7 1 6-5,0 3-3 14,4 5 1-14,-5 2 1 13,13 5 2-13,3 0-4 14,1 3 0-14,6 1 0 14,-5 0 0-14,-1 0-2 13,1 0-1-13,-6 0 6 14,-7 8-6-14,3 2 10 4,-3-1-13-4,-2 0 8 14,1-2-3-14,-4 0 1 14,-1-3 0-14,2 0 0 13,-4 2 0 2,5 2 0-15,-11 0 0 14,4 1 0-14,1-2 3 13,-6 1-5-13,-1-4 4 5,-10-2-2-5,-7 0 0 13,-8-1 0-13,-7 4-4 14,-12 1 8-14,-9 0-2 14,-8-1 2-14,-12 2-4 13,-14-5 2-13,-13 1-2 14,-12-3 0-14,-13 0 5 14,-10 0-2-9,-12 0 0-5,-12 0 5 14,-8 3-3-14,-4-3 8 13,0 2-11-13,2 0 16 14,-2-2-7-14,0 0 6 14,0 0-7-14,0 0 0 0,0 0-7 12,-15 0 4-12,-1-7-14 14,3-2 13-9,-1 2-9-5,1 2 6 14,-1 1-1-14,6 2-2 14,-3 0 3-14,1 2-3 13,8 0-7-13,-2 0 6 14,4 0-12-14,-4 0-7 13,-5 0-31-13,-9 16-13 14,-9 2-47-8</inkml:trace>
    </iact:actionData>
  </iact:action>
  <iact:action type="add" startTime="168033">
    <iact:property name="dataType"/>
    <iact:actionData xml:id="d19">
      <inkml:trace xmlns:inkml="http://www.w3.org/2003/InkML" xml:id="stk19" contextRef="#ctx0" brushRef="#br0">16345 9633 4 0,'-6'0'10'15,"4"0"14"-14,0 0 0 14,-1 0-1-14,3 0-15 13,-2 0 1-13,-2-4-5 0,2-3 8 13,-2 2-4-13,1-2-2 20,-2-2 5-20,-1-2-8 0,-1 4 4 13,-4-1-2-13,0-3-4 13,-2 4-1-13,-3-1 0 14,0-2 0-14,-4 0 0 14,0-1 0-14,-6 4-3 13,-3 2 2-13,-8 0 2 14,-3-2-4-8,-6 2 6-6,-8-1 0 13,-4-5 0-13,-4 1 3 14,-7 3-2-14,-7-2-4 13,-5 6 1-13,0-1 1 14,0 1 1-14,-2-1 2 14,4 4-7-14,2-1 4 13,0-2-1-7,3 1-1-6,7-1 4 14,3-2-4-14,8 1 2 13,0 1 2-13,2-2-4 14,3 3 1-14,0 0 0 13,-5 2-2-13,-2 0 1 14,-2 0-1-14,2 0 1 14,7 0 0-9,2 0-2-5,7 2 5 0,1 0-3 13,5 1 3-13,3-3-3 13,4 0 0-13,2 0 0 14,-2 0 0 1,0 0 0-15,-4 0-2 13,2 5 1-13,-5 4-2 0,-6 0 6 13,-1 2-6-7,-3-1 5-6,1 2-5 13,1-3 4-13,3 3-1 14,3-1 0-14,5-2 0 13,0 3-2 2,1 1 4-15,1 0-3 0,4 0 6 13,0-1-9-13,5 2 6 13,0-2-4-7,-2 3 1-6,3 2 1 13,2 1-1-13,-2 0 1 14,1 1-2-14,1 4 4 0,-4 1-4 13,-2 0 4-13,1 4-4 13,-1 1 3 2,3 1-2-15,0 2 1 14,-1 3 0-14,8-3-4 4,3 3 8-4,6-3-8 14,4 0 8-14,2 2-8 13,0-2 3-13,0 0 1 14,0-4-1-14,6-3-2 14,8-4 2-14,6 4-5 13,6-2 4-13,6 0 4 14,8 1-6-9,0-1 7-5,2 2-4 14,-1 3 2-14,-3 0-2 14,-3 2 1-14,1 2 0 13,-1 2-2-13,4 0 4 14,-2 2-2-14,-3-1 3 14,1-3-6-14,-6-5 4 13,0 0-2-7,0-5 0-6,-4 0 0 0,0-2 1 12,2 0 0 3,2-2 0-15,2-2 2 0,4-2-4 13,1 0 2-13,1-2-3 13,3-2 4-13,3 3-1 14,9 0 2 0,5-3-2-14,11 0 1 5,2-3 2-5,7-2-2 14,-2-2 4-14,-2 0-10 13,-3-1 5-13,-5 0 0 14,-1 1 0-14,1-3 0 13,11 0 0-13,8 0 2 14,5 0-4-14,7 0 4 14,-2 0-4-9,-2 0 6-5,1-7-9 14,-1 0 6-14,-3-4-2 14,-12 3-1-14,-10-2-2 13,-7 0 4-13,-13-1 0 14,-5-2-1-14,-1-1 6 13,-3 0-6-13,2-2 2 14,0 0 0-8,-2 0-1-6,4 1 0 0,-2 2-1 12,-2-1 1-12,-2 0 0 14,-1-2 1-14,-1-5 0 13,-5 1 2-13,0-4-1 14,-4-2-2-14,-5-1 5 14,-1-4-4-14,-3 4-1 13,0-4 3-7,-3 1-3-6,0-2 4 13,-4 0 0-13,1-3-8 14,-6 4 4-14,-4-1 0 14,0 0-1-14,0-3 1 13,0 1 0-13,0 0 0 14,-2 2 5-14,-10 1-4 14,-3-2 5-9,-3 3-4-5,-2 0 3 14,-4 0-4-14,-5 2 2 13,0 2 2-13,-5-3-4 14,1 3 6-14,0 1-7 14,-1-6 6-14,-2 4-4 0,-4-8-1 12,2 1 2-12,-3-1-3 14,4 4 1-9,1 1 2-5,1 2-1 14,4 1 0-14,-1 4 1 14,3 0-1-14,0 4 4 13,3 0-5-13,-3 1-2 14,-3 2 2-14,1 4-2 14,0 0 0-14,0 1 1 13,2 2-2-7,0 2 4-6,0 0-1 13,-2 2 3-13,-1 0-8 14,1 1 4-14,-4 4-1 14,-3 0 1-14,-7 0 0 13,-9 0-1-13,-4 0 3 14,-6 0-2-14,-10 0 1 13,-4 0-2-7,-4 0 5-6,-5 0-7 14,7 0 3-14,4-2 0 0,9 2 0 12,4 0 0-12,5 0-1 14,1 0 5-14,1 0-6 13,5 0 6-13,3 0-8 14,6 0 7-14,5 0-3 14,3 0 0-9,1 0 0-5,0 0-1 14,-4-4 2-14,0 3-2 14,-3 1 5-14,-7 0-8 13,-4 0 5-13,-3 0-4 14,-2 1 2-14,-2 11 1 13,5 5-1-13,2-3 0 14,4 1 0-8,3 0 2-6,3 1-1 13,3-1 3-13,7 2-5 14,0-2 2-14,2 4 0 13,2-1 0-13,0 2-1 0,2 2 0 13,4 3 2 2,-2 0-2-15,3 1 3 0,-2 4-4 12,0 2 3-6,1 0-5 8,-1-1 4-14,7-6 0 0,1-1 0 13,3-2 0-13,2 1-3 14,1 1 8-14,-2-1-7 13,4 0 6-13,-1 0-8 14,5 0 4-14,2 1-1 14,0 1-1-9,0 2 2-5,0-1-4 14,0 0 1-14,11-3 2 13,3-4-2-13,-1-3 1 14,2-2-2-14,3 0 1 14,5 3-2-14,1-2 4 13,5-1 0-13,2 0-3 14,-2 1 3-9,1-1 0-5,-5 0-3 14,-2 0 1-14,4 2 0 0,0-4-10 13,6-2-7 1,9-4-14-14,10-6-23 0</inkml:trace>
    </iact:actionData>
  </iact:action>
  <iact:action type="add" startTime="184200">
    <iact:property name="dataType"/>
    <iact:actionData xml:id="d20">
      <inkml:trace xmlns:inkml="http://www.w3.org/2003/InkML" xml:id="stk20" contextRef="#ctx0" brushRef="#br0">13961 10694 5 0,'0'0'2'15,"2"0"-2"-14,4 0-2 14,3 0 1-14,5 0 2 0,-1 0-2 12,1 0 3-12,-1 0-3 21,-4 0 1-21,-2 0 0 0,-3 0 0 12,-4 0 1-12,0 0-2 14,0 0 3-14,0 0 0 14,0 4 0-14,-4-2 10 13,-3 1-9-13,2 0 6 14,5-1-5-14,-2-2-1 13,2 0-2-7,0 0 0-6,0 0 4 14,0 0-5-14,0 0 0 13,0 0 1-13,0 0-1 14,0 0 0-14,0 0 1 14,0 0-1-14,0 0 0 13,0 0-1-13,0 0-1 14,0 2 1-9,16-2 1-5,9 0 10 14,12 0-9-14,10 0 4 14,11-7-1-14,12-7-3 13,7-3 2-13,4-3-1 14,-2 1 0-14,-5 1-2 13,-13 4 0-13,-10 3-2 14,-7-1 0-8,-4 3 2-6,-3 4 0 0,-4-2 0 12,-2 5-4-12,2 0 4 14,3 0 0-14,6-3 2 13,5-2-1-13,5 2-2 14,-2-2 2-14,0 2-2 14,-6 2 0-14,-1 1 1 13,-10 2 0-7,-4 0 1-6,-4 0-3 14,-8 0 5-14,-1 0-6 13,-7 0 4-13,-5 0-2 14,-2 0 0-14,-2 0 1 13,0 0 1-13,0 0 1 14,2 0 2-14,3 0-3 14,0 8 2-9,4 1 0-5,-3 0-6 0,3-2 3 13,0-4 0 1,0 1-2-14,-3-4 2 0,-1 3 0 13,-3-3 1-13,0 0 3 14,1 0-2-14,-1 0 5 13,1 0-7-13,-3 0 6 14,0 0-2-9,-3 0 1-5,-23 0-5 14,-8 0-4-14,-9 0 4 14,-1 0 0-14,-7 5 1 13,-3 3 0-13,-4-1-2 14,-5 0 4-14,-1 0-3 14,-3 0 0-14,1 3 0 13,-1-2 0-7,2 4 1-6,-2-1 0 13,-4 1-1-13,-6 0 0 14,-2-2 2-14,-2 0-4 14,2 0 4-14,0-3-1 13,6 0-1-13,1-3 0 14,5-3 0-14,5 2 3 13,6-3 3-7,7 0-6-6,9 0 6 0,4 0-5 13,9 0 0-13,7 0 1 13,7 0 6-13,2-4 2 14,2 2-9-14,0-2 4 14,3-1-4-14,4 5-2 13,-1-2 1-13,3 2-1 14,0 0 0-9,0 0 1-5,0 0-3 14,0 0 0-14,0 0-1 14,0 0-3-14,18 0 6 13,20 0 1-13,17 0-4 14,19 0 4-14,8 0 0 13,3-1-4-13,-4-7-3 14,-8 0-3-8,-6 4 2-6,-6 4 4 13,-7 0 4-13,0 0-2 14,-7 2 3-14,0 8-2 14,-4 1 1-14,-6 1 0 0,1-3 0 12,5-1 0 3,1-5 6-15,12-3-6 13,4 0 6-13,7 0-4 5,8 0-2-5,4-5 0 14,-1-7 0-14,-5 0 0 13,-8-2 1-13,-5-1-1 14,-6 4 1-14,-8 0-1 13,-5 6 2-13,-8 3-1 14,-6 2 4-14,-10 0-8 14,-7 0 3-9,-6 0-1-5,0 0 0 14,3 0 1-14,-3 0 5 14,4 0-5-14,-6 0 6 13,-2 2-5-13,0 0 0 14,0-2 0-14,0 0 0 13,0 0 2-13,0 0 1 0,0 0 2 20,0 0-2-20,0 0 7 13,0 0-1-13,-5 0 0 0,-15 0-7 13,-2-7-3 1,-5 4 1-14,0-1-2 0,0 2 1 13,-2-1-1-13,-4 3-3 14,-7 0 8-14,-6 0-6 13,-6 0 8-7,-4 7-9-6,0 1 6 13,-4 1-3-13,-5 0 0 14,1-3 0-14,-1 2 0 14,3-2 1-14,4-3-2 13,4 2 2-13,3-1-2 14,2-1 3-14,2-1-4 14,-1 3 2-9,-4-1 0-5,-4-1 0 14,-2 3-2-14,-4-1 0 13,-1-1 4-13,5 1-2 14,5-5 4-14,6 3-8 14,6-3 6-14,8 0-4 13,7 0 2-13,4 0 0 0,8 0 0 19,1 0 0-19,4 0-1 14,2 0 4-14,5 0-6 0,-1 0 4 13,3 0-2-13,0 0 0 13,0 0-1-13,0 0-1 14,0 0 1-14,0 0 1 14,0 0 2-14,0 0-3 13,0 0 5-7,-2 0-6-6,2 0 4 13,0 0-2-13,0 0 1 14,0 0-2-14,0 0 1 14,0 0-5-14,-2 0 6 13,2 0-2-13,0 0 2 14,0 0-4-14,0 2 3 14,0 0 1-9,0-2-1-5,0 2 1 14,0-2 0-14,0 0-2 13,0 0 4-13,0 0-6 14,0 3-2-14,0-1 5 0,4 3-1 13,6-3 2-13,-1 0-1 13,-1-2 1-13,-1 2-1 14,0-1 1-9,0 5 0 10,-1-5 1-15,3 3-2 0,-2 0 3 13,2 0-4-13,-1 0 3 13,-1 0-2-13,3 1 1 14,-4-5-2-14,3 5 1 14,1 2-4-14,0-5 5 13,1 7-19-7,-5 3-23-6,4-1-25 13</inkml:trace>
    </iact:actionData>
  </iact:action>
  <iact:action type="add" startTime="188490">
    <iact:property name="dataType"/>
    <iact:actionData xml:id="d21">
      <inkml:trace xmlns:inkml="http://www.w3.org/2003/InkML" xml:id="stk21" contextRef="#ctx0" brushRef="#br0">16451 10194 13 0,'-5'-13'7'1,"5"-2"-4"13,0 3 2-13,0 0-4 14,0-2 1-14,0 1 0 13,0-1 0-13,0 5 0 14,3 1 2-14,1 2-1 0,-4 0 0 19,4 3 8-19,-4-2 0 0,0 5 5 13,0 0-6-13,0 0 6 13,0 0-6-13,0 0 1 14,0 0-2-14,-11 2-3 14,-18 18-4-14,-18 12 4 13,-11 10-6-13,-6 6 0 14,1 0 5-8,5 1-3-6,10-3-4 13,3-6 4-13,9-6-2 14,7-6 0-14,7-5 0 13,6-4 1-13,5-4-1 14,2-6 0-14,3-1 5 14,-3 2-7-14,-3 1 4 13,1-2-2-7,3 3 0-6,-4-3-3 13,3 0 3-13,1 0-13 14,-4-4-21-14,3-2-68 14</inkml:trace>
    </iact:actionData>
  </iact:action>
  <iact:action type="add" startTime="189037">
    <iact:property name="dataType"/>
    <iact:actionData xml:id="d22">
      <inkml:trace xmlns:inkml="http://www.w3.org/2003/InkML" xml:id="stk22" contextRef="#ctx0" brushRef="#br0">15940 10285 0 0,'25'29'20'1,"4"6"-7"13,2 1 2-13,0 0-5 0,0-2-1 19,-4 0-5-19,-2 1 2 14,-4-2 0-14,0-3 0 0,-3 1 6 13,-3-6-11-13,-3-2 10 13,-3-7-11-13,-3-4 6 14,-4-6-4-14,0-3 3 13,-2 0-3-13,0-3 0 14,0 2 8-8,0-2-1-6,0 0 4 13,0 0-9-13,0 0 9 14,0 0-8-14,0 0-3 14,0 0-2-14,0 0-7 13,7 0-10-13,9-5-8 14,7-9-63-14</inkml:trace>
    </iact:actionData>
  </iact:action>
  <iact:action type="add" startTime="196989">
    <iact:property name="dataType"/>
    <iact:actionData xml:id="d23">
      <inkml:trace xmlns:inkml="http://www.w3.org/2003/InkML" xml:id="stk23" contextRef="#ctx0" brushRef="#br0">14112 11901 30 0,'-8'4'6'6,"0"-4"-3"-5,6 0 8 0,2 0-3 13,0 0 2-13,0 2-1 13,0-2-7-13,0 2 5 14,0-2-6-14,-2 2 4 14,2-2-4-14,0 0 5 13,-2 4-4-13,0-4 8 14,2 0 4-9,0 0 1-5,0 0 3 14,0 0-13-14,0 0-5 14,4 0 6-14,23 0-6 13,18 0 0-13,19-4 3 14,18-12 0-14,15-7-1 13,7-9-2-13,2-1 1 14,-2 2 0-8,-2 3-1-6,-3 5 2 13,3 8 1-13,-6 5-4 0,2 6 2 13,-3 4-2-13,0 0 1 14,-2 0 0-14,-1 0-1 13,-3 4 3-13,-7 8-3 14,-4 5 3-14,-7-2-4 13,-6 6 2-7,-5-6-1-6,-2-1 1 14,-4 3 0-14,-3-7 0 13,-4 2-1-13,-2-5-1 14,-6 2 4-14,1-1-2 13,-3-2 3-13,-4 0-5 14,0 4 3-14,1-4-1 14,-1 0 0-9,0 1 0-5,3 0-2 14,2 1 4-14,5 0-2 13,5-2 3-13,1 2-6 14,3-2 4-14,-1 0-2 14,-2-3 0-14,3-3 1 13,-4 0 0-13,4 0-1 0,-1 0 1 20,0 0 0-20,2 0 0 13,1-3 1-13,-2 3-4 0,-4 0 2 13,-3 0 0-13,-7 0-3 13,-9 0 2-13,-9 0 1 14,-7 0 2-14,-6 0-4 14,-7 0 3-14,0 0 0 13,0 0 3-7,0 0 5-6,0 0-1 13,0 0 3-13,0 0-1 14,0 0 0-14,0 0 5 14,0 0-11-14,0 0-1 13,0 0-1-13,0 0-2 14,-7-4-1-14,-3-4 2 14,-9 0 0-9,-1-1-4-5,-9-2 1 14,-9 2 2-14,-10 6-2 13,-10 3 4-13,-7 0-4 14,-9 0 3-14,-11 6 0 14,-8 11 0-14,-9-2 2 0,-8 3-2 12,1-2 0-12,2 0-2 20,0-3 5-20,2-4-4 0,-1-1 3 13,-2-2-3-13,4-2 2 14,1 0 0-14,5-4-1 13,4 0 0-13,5 0-1 14,8 0 3-14,8 0-1 14,2 0 2-14,9 0-6 13,-1-5 5-7,8-4-2-6,1 1 0 13,2-1 0-13,6 2 0 14,-1-1 2-14,3 3 0 14,5 2-2-14,3 3 0 13,7 0 3-13,3 0-6 14,2 0 6-14,3 0-6 13,1 0 3-7,7 0 0-6,2 3 0 14,4 0 3-14,5-3-3 13,0 0 4-13,2 0-8 0,0 0 4 13,0 0-1-13,0 0-1 14,0 0 0-14,0 0 1 13,0 0-3-13,0 0 2 14,0 0 4-9,0 0-4-5,0 0-2 14,0 0 2-14,0 0-7 14,0 0-3-14,0 6-15 13,0 8-15-13,0 4 2 14,0-1-36-14</inkml:trace>
    </iact:actionData>
  </iact:action>
  <iact:action type="add" startTime="199262">
    <iact:property name="dataType"/>
    <iact:actionData xml:id="d24">
      <inkml:trace xmlns:inkml="http://www.w3.org/2003/InkML" xml:id="stk24" contextRef="#ctx0" brushRef="#br0">21742 12015 11 0,'-39'0'12'15,"5"0"-7"-14,18-12 9 14,3-3-6-14,-1 0-1 13,6-3-4-7,-3 0-6-6,4-1 6 13,0-1-2-13,-2 7 2 14,5 0 4-14,-2 6 5 0,-2 2-9 13,4 0 3-13,0 5-3 13,-1 0 4-13,3 0-7 14,2 0 2-14,0 0-1 20,0 0-1-20,0 0 0 0,0 0 0 13,-2 0 6-13,2 0-5 13,0 0 13-13,0-2-13 14,0 2 4-14,0 0-5 14,0 0 0-14,0 0 0 13,2 0-2-13,11 0 2 14,1 0-4-9,1 2 4-5,-1 3 0 14,3 4-1-14,8-3 4 14,4 0-4-14,6 0 4 13,4 0-1-13,5-2-2 14,-2 3 0-14,5-2 2 14,3 4 0-14,3 0-1 13,2 3 2-7,4 2-5 8,-1 2 4-14,4 0-3 0,5-2 2 13,2-5-1-13,5-2 0 14,-3-3 1-14,5 0 2 13,1-4-1-13,4 0 3 14,6 0-1-14,0 0-1 0,0 0-3 13,-1 0 4-8,-1 0-4-5,-2 0 0 14,2 0 0-14,0 0 3 13,3 0-2 2,6-4 2-15,4 0-4 0,2-6 2 13,8 4-2-13,3-4 1 13,0-3 0-13,-1 6 0 14,-8 0 0-9,-2-2-2-5,-4 6 4 14,-3 0-2-14,-3 3 4 14,-8 0-4-14,-1 0 0 13,-6 4 5-13,4 10-4 14,-2 0 0-14,6 0 1 13,2 1 1-13,0-4-4 14,0-3 3-8,-1-4-4-6,3-4 0 13,2 0 2 2,4 0-2-15,-8-6 2 0,-4-9 0 12,-10 1 3-12,-11-1 1 14,-4 3 2-14,-8 2 10 14,-2 2-13-14,-9 1 8 0,-1 6-9 12,-3 1 3-6,-4 0-5-6,-2 0-2 14,-9 0-1-14,-7 0 3 13,-9 0-2-13,-2 0 1 14,0 0 1-14,0 1 0 13,0-1 8-13,0 3 0 14,-11 0 2-14,-7-3-4 14,-9 1-4-9,-10 3-3-5,-3 0 2 14,-7 1-2-14,-2 0 3 13,2-1-4-13,-2-1 4 14,-2 0-3-14,-7-1 1 14,-11 2-2-14,-12 2 0 13,-6 0 4-13,-6 0-4 14,-1 1 7-14,-4-2-10 4,-3 2 7 11,-9-2-4-15,-9 3 1 0,-5 3 1 13,-13-3 0-13,-5 4 0 13,-7-3-2 2,-5 5 4-15,-5 2-4 14,1-2 5-14,0 5-5 0,10-6 3 12,13 2-2-6,10-5 1-6,11-2-1 13,9-5-2-13,14-3 6 14,13 0-3-14,16 0 6 14,12 0-9-14,15 0 8 13,10-1-7-13,10-3 2 14,3-1 0-14,6 4-3 14,-3-2-6-9,-5 3-10-5,-7 0-46 14,-16 0-58-14</inkml:trace>
    </iact:actionData>
  </iact:action>
  <iact:action type="add" startTime="201286">
    <iact:property name="dataType"/>
    <iact:actionData xml:id="d25">
      <inkml:trace xmlns:inkml="http://www.w3.org/2003/InkML" xml:id="stk25" contextRef="#ctx0" brushRef="#br0">6605 12726 5 0,'-10'0'5'1,"6"0"1"0,-2 0-3 12,3 0 8-6,1 0-10-6,-2 0-2 13,4 0-1-13,0 0 2 14,-2 0-2-14,2 0 1 14,0 0 0-14,0 0-1 13,0 0-1-13,0 0 6 14,0 0-6-14,13 5 7 13,7 3-2-7,7-1 2-6,4 0 0 14,9-1 5-14,6-4-4 13,4-2 4-13,6 0-9 14,2 0 7-14,-3 0-7 14,3 0 4-14,-3 0-2 0,1 0-2 12,0 0 0 3,0 0 0-10,-2 0-1-5,1 0 2 14,-6 0 0-14,-2 0 0 0,-2 0 1 13,-6 0 1-13,2 0-4 13,-1 0 2-13,0 0 0 14,-2 0-1-14,0 0 0 13,-2 2-2-13,-5 2 2 14,2 4-4-8,-4-2 1-6,-4 2 1 13,-3-1 2-13,-7-2-2 14,-3 1 4-14,-3-4-2 13,-5 0 0-13,-4-2 0 14,0 3 0-14,0-3 0 14,0 0 7-14,0 0-6 13,0 2 7-7,0-2-4-6,0 0 5 14,0 0 7-14,-13 0-1 13,-12 0-9-13,-10 0-5 14,-8 0-1-14,-5 0 3 13,-8 0-6-13,-2 0 0 0,-5 0 1 13,-1 0 0-13,-6 0 1 14,-3 0 1-9,0 2 0-5,-4 3 1 14,4 5 0-14,-1-1 2 13,1-1 0-13,6 1-4 14,7-1 2-14,11 1-1 14,13-6 1-14,11-1 1 13,7-2-4-13,12 0 5 14,4 0-1-9,2 0-1-5,0 0-2 14,0 0 0-14,0 0-3 14,0 0 4-14,0 0-2 13,14 0-5-13,5 0 7 14,10 0 0-14,6 0 2 14,6 0-2-14,6 0 5 13,2 0-7-7,7 0 4-6,4 0-2 13,2 0 0-13,3 0 0 14,-1 0-4-14,1 2 8 0,-1 5-8 13,-3 0 8-13,-3 1-6 13,-2 0 2-13,0 1 0 14,-6-1-2-14,-5-2 2 13,-9-3 0-7,-7 4 2-6,-9-3-4 14,-7 0 4-14,-1-2 0 13,-4-2-1-13,-3 0 2 14,-3 0-3-14,-2 0 2 13,0 2-1-13,0-2-1 14,0 1 6-14,0-1-6 14,0 0 6-9,0 0-2-5,0 0-1 14,0 3-3-14,0-3 5 14,0 0 1-14,0 0-2 13,0 0 0-13,0 0-3 14,0 0 3-14,0 0-4 0,0 0 2 12,0 0 0-12,0 0 2 21,0 2-2-21,0-2 4 0,0 0-1 12,0 0-4-12,0 0 6 14,0 2-6-14,0-2 7 13,0 0-4-13,0 0-7 14,0 0 3-14,0 0 0 14,0 0 0-14,0 0 0 13,0 0 0-7,0 0 1-6,0 0 1 14,0 0-2-14,0 0 3 13,0 0-1-13,0 0-4 14,0 0 3-14,0 0-1 13,0 0 0-13,0 0 0 14,0 0-3-14,0 0 7 14,0 0-2-9,0 0 1-5,0 0-3 14,0 0 3-14,0 0-2 13,0 0-1-13,0 0 0 0,0 0 0 13,0 0 0 2,0 0-1-15,0 0 2 0,0 0-2 12,0 0 4-12,0 0-6 20,0 0 3-20,0 0 0 0,0 0 0 13,0 0-2-13,0 0 0 14,0 0 4-14,0 0-6 13,0 0 10-13,0 0-12 14,0 0 9-14,0 0-4 14,0 0 1-14,0 0 0 13,0 0 0-7,0 0 0-6,0 0 0 13,0 0 0-13,0 0 0 14,0 2 2-14,0-2-4 14,0 0 3-14,0 3-1 13,0-3 0-13,0 0 0 14,0 0 1-14,0 0 2 14,0 0 1-9,0 0 1-5,0 0-8 0,0 0 4 13,0 0-2 1,0 0 1-14,0 0 0 0,0 0 0 13,0 0 0-13,0 0-1 14,0 0 2-14,0 0-2 13,0 0 5-13,0 0-7 14,0 0 6-9,0 0-3-5,0 0 0 14,0 0 0-14,0 0 3 14,0 0-2-14,0 0 4 13,0 0-1-13,0 0-6 14,0 0 4-14,0 0-2 14,0 0 0-14,0 0 0 13,0 0 0-7,-2 0 1-6,2 0-4 13,0 0 6-13,0 0-6 14,0 0 6-14,0 0-6 14,0 0 1-14,0 3 2 13,-2-3-5-13,2 0-3 14,0 0 3-14,0 0-15 0,0 2-14 19,0 4-68-19</inkml:trace>
    </iact:actionData>
  </iact:action>
  <iact:action type="add" startTime="205785">
    <iact:property name="dataType"/>
    <iact:actionData xml:id="d26">
      <inkml:trace xmlns:inkml="http://www.w3.org/2003/InkML" xml:id="stk26" contextRef="#ctx0" brushRef="#br0">9752 12657 12 0,'0'0'19'1,"0"0"-3"0,0 0-15 12,0 0 13-12,0 0-7 20,-2 0 5-20,-1 0-4 0,-1 0 2 13,0 0-5-13,2 0 2 14,2 2 9-14,0-2-7 13,0 0-5-13,0 0-4 14,0 0-3-14,8 0-6 13,24 0 9-13,17 0 2 14,9 0 0-8,4 0-2-6,5-10 2 13,0 2-6-13,-1 0 7 14,1 2-4-14,5 0 2 14,-1 2-2-14,3 0 2 13,4 4 0-13,0 0-1 14,2 0 0-14,2 0-2 13,-1 4 4-7,4 8-4-6,-5 0 6 14,2 2-8-14,1-1 4 13,3-1 0-13,6 1-4 0,4-6 0 13,-4-2 0 1,-13-1 2-14,-9-1-2 0,-15-3 3 13,-6 2-1 2,-13-1 0-15,-5 1 1 4,-8 0 2-4,-8 2-1 14,-1-4 0-14,-4 3 0 13,-3-3-1-13,-2 0 2 14,-3 0 2-14,0 0-1 14,-2 0 5-14,0 0-2 13,0 0 3-13,0 0-1 14,0 0-5-8,-13-9-2-6,-7-3-11 13,-5 2 6-13,-1 0-4 14,-6 2 9-14,-7 2-6 13,-13 6 6-13,-10 0-3 14,-17 0 2-14,-8 0-2 14,-9 9-7-14,-1 0 9 13,-1 2 2-7,-2 3-2-6,-3-2 3 0,0 3-2 12,-6 2 3-12,4-8 0 14,2 1-3-14,5-3 0 14,7 0 6-14,4-5-5 13,7-2 4-13,6 0-1 14,8 0-3-14,7 0 1 14,6 0 0-9,2 0 0-5,4 0-2 14,1 0 0-14,1-4 1 13,5 2 5-13,-3-1-6 14,7 0 5-14,3 1-2 14,6-2-3-14,4 1 0 13,8 3 0-13,5 0 0 14,2 0 1-9,6 0 5-5,2 0-6 14,0 0 0-14,0 0-3 14,0 0 0-14,0 0-6 13,6 0 5-13,15 0 3 14,4 1 1-14,8 5 0 14,5-1 0-14,7-2 1 0,3-1 1 19,2-2 1-19,-1 0 1 0,-1 0-7 12,6 0 5-12,0 0-2 14,4 0 0-14,4 0 0 14,5 0-2-14,6 0 4 13,1 0-4-13,2 0 5 14,4 0-6-14,-1 0 3 13,0 0 0-7,4 0-1-6,0 0 1 14,-2-2-1-14,2 2 1 13,-4-3 0-13,-2 3 0 14,-3-3 0-14,2 3 1 13,-2 0-2-13,-1 0-1 14,-6 0 2-14,-7 0-3 14,-4 6 3-9,-10-4-2-5,-5 0 4 14,-8-2-2-14,-8 0 3 13,-10 0-1-13,-6 0-2 14,-6 0 2-14,-1 0 1 0,-2 0 4 13,0 0 1-13,0 2-4 13,0 1 5-13,0-3-2 14,0 1 9-8,0-1-10-6,0 0 7 13,0 0-9-13,0 0 1 14,0 0-5-14,0 0 1 13,0 0 3-13,0 0-4 14,0 0 8-14,0 0-6 14,0 0-2-14,0 0 2 13,0 0-2-7,0 0 0-6,0 0-2 13,0 0-1-13,0 0-9 14,0 0-5-14,0 2-24 14,-8-2-38-14</inkml:trace>
    </iact:actionData>
  </iact:action>
  <iact:action type="add" startTime="213390">
    <iact:property name="dataType"/>
    <iact:actionData xml:id="d27">
      <inkml:trace xmlns:inkml="http://www.w3.org/2003/InkML" xml:id="stk27" contextRef="#ctx0" brushRef="#br0">22525 12717 38 0,'-6'0'13'1,"-3"0"-13"13,-1 0 0-13,4 0 0 14,-3 0 1-14,-2 0 7 0,0 0-6 19,0 0 9-19,-3 0 6 0,3-2 6 13,-1-1-11-13,2 0-4 13,-1 1-3-13,1 0-3 14,4 2-2-14,1 0 5 13,3 0-9-13,0 0 7 14,0 0-4-14,2 0 1 14,-2 0 0-9,2 0-2-5,-2 0 2 14,-3-2 2-14,-2 2-1 14,0-3 7-14,-3 3-7 13,-6 0 6-13,-4 0-4 14,-7 0-3-14,-2 0 0 13,-4 0 0-13,-10 0-1 14,-1 0 4-8,-3 0-3-6,0 0 4 13,-2 0-8-13,-5 0 5 14,-2 3-2-14,-4 3 1 13,-2 0 0-13,-5-2 0 0,-2-2-2 13,-2-2 2 2,1 0 0-15,6 0 2 13,-1 0 2-13,1-7-1 5,2-2-2-5,1-1 5 13,1 2-4-13,2 1-1 14,2-2 0-14,2 1 1 14,6 0-2-14,1 0 6 13,5 0-5-13,4 2 1 14,2-2 5-14,2 0-5 14,7 1 3-9,4 2-2-5,4 3-3 14,9 0 4-14,0 0-4 13,8 2 1-13,2 0 1 14,0 0-4-14,0 0-4 14,0 0 4-14,0 0-4 13,0 0 0-13,0 0 5 0,14 0 1 19,7 0-4-19,8 0 11 14,6 8-13-14,5 2 8 14,-3-2-4-14,5 1 1 13,5-1 1-13,3 1 0 0,5-1-2 13,3-2 1-13,4 0 2 14,4-2-1-14,-4-2 2 13,5 1-4-7,-3-3 1-6,3 0 1 13,7 0-3-13,8 0 3 14,9 0 0-14,5 0 3 14,3 0-2-14,-1 0 5 13,2-3-11-13,1-1 7 14,-1-1-3-14,-5 2 1 13,-8 1-1-7,-9-2 0-6,-4-1-2 14,-1 0 2-14,-3 1 2 13,-1 0-1-13,-3 4 3 14,-3 0-6-14,-3 0 3 14,0 0 0-14,3 0 0 13,1 0 0-13,1 1-2 0,2 4 4 19,0-3-2-19,0-2 5 14,1 0-8-14,-1 0 5 0,3 0-2 13,-3 0 0-13,1 0 0 13,1 0 0-13,1 0 0 14,1 0 0-14,0 0 0 13,1 0 0-13,-3 2 1 14,-5 4-2-8,-3-2 1-6,1-4-1 13,-2 0 1-13,3 0 0 14,-1 0-3-14,-2 0 7 13,0 0-5-13,-4-2 4 14,2-3-6-14,2-4 4 14,1-2-1-14,1 2 1 13,0 1 0-7,1 1-1-6,1 2 2 14,-1 3-4-14,-3 0 4 13,-6 2-4-13,-7 0 5 14,-5 0-6-14,-2 0 2 0,5 0 1 12,-1 4-2 3,5 1 2-15,7 4-4 0,0-1 8 13,6-1-5-8,1 0 5 10,-1 1-8-15,-4-2 5 0,-2 2-2 12,-8-3 1-12,-2 2 0 14,-2-2 0-14,-1-5 0 14,1 0 0-14,0 0 0 13,1 0 0-13,-5 0 3 14,-5 0-5-9,-4-9 4-5,1 1-1 14,-3 0-1-14,-5 0 2 14,1 2-5-14,-4-1 7 13,-4 0-5-13,-1 2 6 14,-1 0-9-14,-1 1 7 14,-3 1-5-14,-3 3 2 13,2 0 0-7,-6 0-1-6,1 0 1 13,-3 0-4-13,-2 0 8 0,0 0-9 13,0 0 7 2,0 0-4-15,0 0 2 0,0 0-1 12,0 0-2-12,0 0 3 14,0 0-2-14,0 0 6 14,0 0-8-9,0 0 4-5,0 0-3 14,-5 0 1-14,-9 5 1 13,-3 2 1-13,-8 4 0 14,-6-2 0-14,-9 3 4 14,-5-1-3-14,-5-3 0 13,-6 2-1-13,-2-2 4 14,0 1-8-9,-2-2 5-5,2 3-1 14,-5-4 0-14,1 2 0 14,-5-1-2-14,-1-6 4 13,-3 1-1-13,3 0 2 14,-3-2-6-14,-1 0 3 13,5 0-1-13,0 0 1 14,-1 0 0-8,-4 0 0-6,-2 0-1 13,-4 0-2-13,3 0 0 0,-2 0 0 13,4 0-19-13,7 0 1 13,5 0-25-13,8 0-12 14</inkml:trace>
    </iact:actionData>
  </iact:action>
  <iact:action type="add" startTime="224038">
    <iact:property name="dataType"/>
    <iact:actionData xml:id="d28">
      <inkml:trace xmlns:inkml="http://www.w3.org/2003/InkML" xml:id="stk28" contextRef="#ctx0" brushRef="#br0">9407 13496 16 0,'-32'0'3'1,"3"0"0"13,3 0-1-13,1 0 2 14,2 0-3-9,4 0 8-5,1 0-6 14,0 0 0-14,0 0 5 14,3 0-2-14,1 0 0 13,6 0-4-13,1 0-2 14,2 0 3-14,3 0-1 13,-1 0 1-13,3 0-1 0,0 0-2 20,0 0-2-20,0 0 1 0,0 3-2 12,0 6 2-12,0 3 2 14,3-3-1-14,6 1 0 14,4 0 0-14,5 2-2 13,4 0 1-13,7 0 1 14,7 0 0-14,4-4 0 13,7-4 2-7,4 1 2-6,7-5-3 14,5 0 1-14,5 0 2 13,0 0-3-13,-3 0-1 14,-5 0 1-14,-8 3 3 14,2 6-3-14,0 3 4 13,4 0-4-13,2 0 5 14,7 1-6-9,2-2 0-5,3-3 1 14,-1-2-1-14,0-2 0 14,-7-4 1-14,0 0 0 13,-7 0 1-13,-4 0 1 14,-3 0-2-14,-4 0-2 13,-1 0 2-13,1 0-2 0,0-6 1 20,2 2 0-20,1-3 1 0,3 4 2 12,-1-1-3-12,0 1 6 14,3 1-10-14,-5 2 5 14,0 0-1-14,0 0 0 13,0 0-1-13,4 0 1 14,1 0 0-14,0 0-1 13,2 0 6-7,-4 0-10-6,6 0 10 14,7-5-9-14,7-6 5 13,3 2-2-13,2 2 1 14,-6 2 0-14,-3 3-2 13,-7 2 5-13,-8 0-8 14,-3 0 7-14,-6 0-5 14,-1 0 6-9,5 0-5-5,6 0 4 14,10 0-2-14,5 0 0 13,3 0 1-13,-1-3-5 14,-2 1 8-14,-7-2-8 0,-6 1 5 13,-4 3-2-13,-8 0 0 13,-1 0 0-13,-8 0 1 14,1 0 0-9,-1 0-1-5,1 0 2 14,3 0 0-14,0 0 3 14,6-2-7-14,4-3 4 13,3 0-2-13,-2-3 1 14,6 1 0-14,0 2 0 14,-5 2 1-14,-2 1-5 13,-4 2 7-7,-5 0-6-6,-5-2 2 13,-1 2-1-13,-5-2 4 14,0 1-2-14,-5 1 0 14,-1 0 1-14,0-2-2 13,-2 0 3-13,2-1 0 14,6-3 2-14,6 1-8 14,4-4 5-9,1 0-2-5,-1-3 0 14,-1 1 1-14,-1 1 0 0,-6 0 0 12,-4 3-1 3,-10 2 2-15,-3 3-2 0,-8 2 1 13,1 0-1-13,-3 0-5 13,5 0 6-13,2 0 1 14,7 0 0-9,4 0 3-5,3 0-4 14,0 0 4-14,-6 0 0 14,-1 0-5-14,-5 0 3 13,-5 0-2-13,-2 0 3 14,-2 0-2-14,-4 0 2 14,0 0-1-14,0 0 9 13,0 0-6-7,0 0 6-6,0 0-10 13,0 0 4-13,0 0-4 14,0 0-1-14,5 0 0 14,-3 0-2-14,2-1 0 0,2-2 4 12,-4-1-1 3,2 2 2-15,-2-1-5 0,-2 3 3 19,2 0-2-19,-2 0 1 14,0 0 0-14,0 0 0 0,0 0 1 12,0 0 1-12,0 0 1 14,0 0-6-14,0 0-1 14,0 0-2-14,0 0-8 13,0 0-9-13,-4 0-42 14</inkml:trace>
    </iact:actionData>
  </iact:action>
  <iact:action type="add" startTime="227390">
    <iact:property name="dataType"/>
    <iact:actionData xml:id="d29">
      <inkml:trace xmlns:inkml="http://www.w3.org/2003/InkML" xml:id="stk29" contextRef="#ctx0" brushRef="#br0">23065 13788 5 0,'-7'-4'11'1,"2"2"1"13,1-1-11-13,-1 3 6 14,3 0-7-14,-4-3 7 13,1 1-6-13,-2 2-1 14,1-2 0-14,-3 0-6 14,0-1 4-14,0 2 2 13,0 1-1-7,0-4 2-6,-5 1-2 14,-3 2-1-14,-3 1 2 13,-3 0-2-13,0 0 2 14,0-2 0-14,-2 2 2 13,5 0 2-13,3 0-2 14,3 0-2-14,7 0 2 14,3 0-2-9,2 0 0-5,2 0 2 14,-2 0 5-14,2 0-5 0,0 0 9 12,0 0-10-12,0 0-1 14,0 0-1-14,2 0 0 14,15 0 1-14,8 0 2 13,6 2 0-13,4 2-2 14,0 0 7-9,0 0-6-5,5-2 6 14,2-2-3 1,10 2-2-15,8-2-1 0,2 0 1 12,5 0-2-12,0-4 3 14,2-4-3-14,-2-2 0 14,2 0 2-14,5-2-2 13,3 3 4-7,10-4-1-6,11 3-4 13,10-1 4-13,-1 6-5 14,-5 3 2-14,-6 2-1 14,-7 0-1-14,-6 0 4 13,-10 9-7-13,-6 6 8 14,-11-1-7-14,-2-2 3 14,-1 0 0-9,-2-2 2-5,0 0 0 0,1 0-1 13,-4 0 0-13,0-2-1 13,1-2 2 2,0-4-2-15,0-2 1 14,2 0-2-14,0-10 0 13,1-6 2-13,-1 0 0 0,-7-2 0 13,1 1-1-8,-5 5 5-5,-4 4-2 14,-5 5-1-14,-6 1 2 14,-6 0-3 0,-1 2 0-14,-5 0-5 0,-1 0 1 13,-3 2 0-13,-3 6 1 13,0 0 2-13,-6-2 2 14,2 2-2-8,-2-8 4-6,0 2-6 13,2-2 3-13,-2 0 0 14,0 0 0-14,0 0 1 14,0 0 4-14,0 0-4 0,-8 0 10 12,-13 0-7-12,-8 0-8 14,-7 0 5 0,-2 0-1-8,-2 0 0-6,-2 0-1 0,-1 0 0 13,-1 0 1-13,-8 0 0 13,-4 0 1-13,-2 4-2 14,-8-3 3 0,-3 1-4-14,-3 1 3 0,-4-3-1 13,0 0 0-13,-3 0 0 14,0 0 0-9,0 0 1-5,-4-6 4 14,0-5-2-14,-2 2-1 13,-4 1-1-13,-3 2-1 14,-8-1 0-14,-6 3 0 14,-1 1 0-14,4-1 1 13,8-1-3-13,0 2 4 14,2 1-2-9,3 0 5-5,4-7-5 14,8 4 1-14,9-3 3 14,9 2-4-14,4-5 1 13,9 4 0-13,0-1 1 14,4-1-2-14,6 4 5 14,1-3-9-14,5 3 8 13,4 0-4-13,3 3 0 5,4 0 0-5,2 2 0 13,5 0 0-13,1 0-2 14,8 0 4-14,2 0-6 14,2 0 3-14,0 0 1 13,0 0-8-13,0 0-3 14,0 0 7-14,8 0 4 14,13 0 1-9,8 0-1-5,6 4 8 14,3 1-4-14,7 4-4 13,1-5 2-13,4 1-2 14,3 2 0-14,5-4 0 14,3 1 0-14,1 1 2 13,5-2-4-13,4-1 4 14,3 0-4-14,5-2 4 4,2 0-4 11,2 0 3-15,1 0-1 0,7 0 0 13,6 0 0-13,5 0-1 13,2 0 5-13,-3 0-7 14,1 0 6-14,2 0-6 13,-4 0 0 2,2 5-2-15,-7-3-1 5,-5 0 2-5,-1-2 2 13,-6 0-4-13,2 0 5 14,-4 0 2-14,0 0-1 13,-10 0 5-13,-6 0-5 14,-14 0 0 1,-8 0 1-15,-7-2 0 0,-10 2-1 12,-6-2 6-6,-6 2-5-6,-8 0 8 14,3 0-7-14,-2 0-4 13,4 0-2-13,2 0 4 14,3 14-1-14,-1-5 0 13,-3 2-2-13,-3-4 0 0,-3 0 2 13,-4-2 2 2,4-3-2-15,-6 1 4 4,0-3-3-4,0 0 0 14,0 0 6-14,0 0 2 13,0 0-3-13,-17 0 3 14,-9 0-5-14,-6 0-4 14,-3 0 5-14,-5 0-8 13,-1-5 4 2,-1 3-3-15,-3 1-2 4,3-1 5-4,0 2-1 14,-1 0 1-14,-1 0-2 14,-3 0 4-14,-4 0-4 13,-2 0 5-13,-1 0-5 14,0 2 3-14,-2-1-1 14,1-1 0-14,-1 0 0 13,-2 0 0-7,-2 0 3-6,-2 0-5 13,-5 0 6-13,0 0-8 14,-2 0 4-14,0 0 0 0,0 0-2 13,-1 0 1-13,1 9 0 13,-7-1 1-13,3 0 1 14,-2 1 0-14,0 0 0 14,7 1 2-9,5 0-5-5,5-2 4 14,2 0-2-14,7-2 2 13,7-2-2-13,6-1 6 14,5-3-5-14,7 3 7 14,1-1-5-14,4-2-2 13,3 0 0-13,3 0-2 14,1 0 1-9,3 2-1-5,1-2 1 14,-2 0 0-14,1 0 0 14,3 0 2-14,2 0 5 13,-6 0-6-13,3 2 2 14,3-2-1-14,-2 0-1 0,4 0 1 13,-1 0-1 1,1 0 3-14,2 0-4 5,0 0 13-5,0 0-13 13,0 0 6-13,0 0-4 14,0 0-1-14,0 0-1 14,0 0 1-14,0 0-1 13,0 0 2-13,0 0 1 14,0 0-3-14,0 0 0 13,0 0 0-7,0 0-2-6,0 0-1 14,0 0 1-14,0 0-4 13,0 0-7-13,0 0 3 14,0 2-11-14,0 8-3 13,0 0-35-13</inkml:trace>
    </iact:actionData>
  </iact:action>
  <iact:action type="add" startTime="240117">
    <iact:property name="dataType"/>
    <iact:actionData xml:id="d30">
      <inkml:trace xmlns:inkml="http://www.w3.org/2003/InkML" xml:id="stk30" contextRef="#ctx0" brushRef="#br0">24010 12743 1 0,'-29'0'9'6,"-2"0"-5"-5,2 0 6 14,0 0-6-14,0 0 7 13,4 0-6-13,3 0 1 14,2 0-6-14,2 0 4 14,-4 0-4-14,-3 0 0 0,-4 0-2 12,-2 6 4 3,0 0 2-10,0 0-2-5,-3 0 7 14,-2 0-8-14,-2 0 5 14,1-1-3-14,-5 2 0 13,-1-1-3-13,5 1 3 0,5-2 0 13,10 0 1-13,10-3 5 13,8 0-5-13,5-2-3 14,0 0-1-8,5 0-11-6,29 1 11 13,21-1 1-13,23 0 7 14,20 0-7-14,16-5 2 14,4-12 0-14,-2 4-6 13,-9 2-1-13,-14 5 2 14,-14 4 4-14,-11 2-2 13,-7 0 0-7,1 0 0-6,2 7-2 14,4 0 4-14,5-2-2 13,4 2 3-13,-2-5-5 14,1-2 4-14,-1 0-4 13,-6 0 2-13,-6-12 0 14,-5 1 0-14,-9-1 2 14,-7 0-2-9,-5-1 4-5,-9 1-4 0,-4 3 1 13,-8 2 6-13,-9 5-3 14,-7 2 0-14,0 0 1 13,0 0-5-13,0 0 9 14,-2 0 7-14,-7 0-2 13,-9 0-8-13,-7 6 1 14,-8 2-6-8,-5 4-2-6,0 2 1 13,-2-2-2-13,0 0 2 14,-2 0-10-14,-5 0 10 13,-3-2-7-13,0-4 7 14,-8-4-8-14,-5-2 7 14,-7 0 0-14,-3 0 1 13,-7 0 0-7,-4-4 1-6,-5-2 1 13,-3 0 0-13,-4 2 3 14,0-1-2-14,4 2 0 0,8 1-2 13,8-2 0 1,5 4-1-14,1 0 4 0,4 0-2 13,8 0 2-13,7 0 9 14,10 0-11-9,12 0 7-5,8 0-8 14,7 0-2-14,7 0 1 13,5 0-2-13,2 0 2 14,0 0-7-14,0 0 7 14,0 0-3-14,0 0-2 13,23 0 10-13,19 0-2 14,24 0-3-9,21 0 1-5,17 0-1 14,13 0 2-14,7 0-4 14,2 0 5-14,-9 0-7 13,-13 0 4-13,-17 4 0 14,-10 4-8-14,-5 1 6 14,-1 0-3-14,-2 2 3 13,1-4 2-7,-1 0-4-6,-1-4 2 0,-1 3 0 12,-7-2 1 3,-2 4-5-15,-4 0 5 0,0 2 1 13,2 0 0-13,-1 1-2 13,3-5 1-13,-2-5-1 14,-3-1-3-14,-1 0 3 13,-6 0-7-7,1-7 5-6,-7-5-4 14,-2 1 6-14,-5-1 4 13,-2 0-4-13,-6 4 0 14,-7 3-6-14,-11 0 1 14,-7 3-11-14,0 2-2 13,0-2-19-13,0 0 34 14,-9-1 5-9,0-2-1-5,4-1 0 14,1 0-5-14,2 0-13 14</inkml:trace>
    </iact:actionData>
  </iact:action>
  <iact:action type="add" startTime="252688">
    <iact:property name="dataType"/>
    <iact:actionData xml:id="d31">
      <inkml:trace xmlns:inkml="http://www.w3.org/2003/InkML" xml:id="stk31" contextRef="#ctx0" brushRef="#br0">25813 14025 3 0,'0'-4'17'15,"0"-2"-1"-14,0 4 8 14,0 0-10-14,0-1 4 13,-15 1-18-13,-8 2 0 14,-4 0-6-14,-8 0 3 14,-1 0 1-9,-4 5 4-5,-2 5-2 14,2 2 2-14,0-2-1 13,6-6 3-13,5-1 1 14,7 2-4-14,8-5 7 0,5 0-6 13,5 0 3-13,4 0-5 13,0 0 6-13,0 0-10 14,0 0 8-9,0 0-8-5,0 0 2 14,0 0-1-14,21-5 3 14,14-12 9-14,27-12-8 13,28-7 0-13,28-6 3 14,15-6-2-14,10-2-4 14,-3 1 0-14,-6-2 1 20,-2 3-7-20,-8-1 7 0,-10 3-4 13,-10 4 5-13,-12 2 0 13,-12 6 1-13,-13 6 0 14,-17 8 0-14,-19 8 1 13,-18 7-1-13,-13 5-2 14,0 0-9-14,0 0 10 0,-27 7 5 19,-13 12-4-19,-12-2 1 14,0-2 1-14,0 2 3 13,7-7-5-13,7-2 5 14,3 3-5-14,-3-2-2 0,-5 8 1 13,-9 6 0-13,-11 9 0 13,-7 5 0-13,-7 5-2 20,-8 6 4-20,-4 3-3 14,-3 7 2-14,-5-3-1 0,-4 4 1 13,-6-1-1-13,0-5 0 13,4-2 1-13,14-7 4 14,18-10-4-14,22-10 4 14,20-10-3-14,16-8 2 20,13-6-4-20,0 0-1 0,0 0-10 12,4 0 11-12,23-6 1 14,17-11 0-14,23-18 5 14,24-5-5-14,21-9 1 13,15-1 0-13,-2 0-4 14,0 0 2-14,-10 0-2 0,-3 2 1 19,-4 4 0-19,-8 4-1 14,-11 5 4-14,-10 13-4 13,-13 5 4-13,-15 9-4 14,-14 4-2-14,-12 4 3 0,-11 0-5 13,-12 0-6-13,-2 0-8 13,0 10 20-13,-9 2 7 14,-17 6-6-9,-11 5 2 10,-5-2 0-15,-4 3 2 0,-1-4-4 13,-7 2 9-13,-2 4-10 13,-4 4 0-13,-5 2 0 14,1 4 3-14,1-1-3 14,7-3 3-14,10-5-6 13,7-3 3-7,14-3 0-6,2-5-1 13,7-2 1-13,7-8 0 14,5 0 2-14,4-6-2 14,0 0 4-14,0 0-8 0,0 0 2 12,15 0 2-12,32-12 10 14,22-14-5-14,23-6-3 20,9-7-1-20,1 3-2 14,-4 0 1-14,-11 8-3 13,-14 2 4-13,-13 6-4 14,-8 6 4-14,-15 7-3 0,-12 2 2 12,-11 5-5-12,-12 0-4 14,-2 0-21-14,0 5 30 14,-18 9 1-9,-16 7 9 10,-5 2-9-15,-9 4 3 0,2-3 0 13,-1 1 3-13,3-2-2 13,-1-1-5-13,1 5 7 14,1-1-7-14,1 1 2 13,4-1 2-13,7-1-8 14,6-4 7-8,7 0-4-6,5-3 1 13,3-2-2-13,10-6 2 0,0-2-2 13,0-2 2-13,16 5-12 13,18-6 12 2,15 2 10-15,9 2-3 0,5-7-5 13,1 4-2-13,-6-2 0 13,-7 2 0-7,-6-4-1-6,-12 4 2 13,-4 5-2 2,-8-6 1-15,-6 3 0 14,-7 0-4-14,0-2 4 0,-8-2 3 12,0-1-2-12,0-2 10 14,0-1-8-14,0 0 13 14,0 0-15-9,0 0 8-5,0 0-9 14,0 0 6-14,0 0-5 13,0 0 2-13,0 0-3 14,0 0 2-14,0 0-3 14,0 0 3-14,0 0-4 0,0 0-1 12,0 0 3 3,0 0-9-15,0 0-6 4,0-1-36 11</inkml:trace>
    </iact:actionData>
  </iact:action>
  <iact:action type="add" startTime="259877">
    <iact:property name="dataType"/>
    <iact:actionData xml:id="d32">
      <inkml:trace xmlns:inkml="http://www.w3.org/2003/InkML" xml:id="stk32" contextRef="#ctx0" brushRef="#br0">17498 14851 0 0,'-107'0'12'1,"0"0"0"0,-8 0 3 12,-6 0-13-6,-9 0 8-6,-3 0-3 13,2 0-2-13,-1 0-4 14,3-5-1-14,0 2 0 0,-4 3-1 13,0 0 0 1,2 0-5-14,-1 0 4 0,5 0-8 13,2 0 10-13,0 0-1 14,5 0 1-9,2 0 0-5,4 0 1 14,10 0-3-14,10 8 4 13,11-2-1-13,8 2 3 14,3-3-5-14,10 0 3 14,10-1-2-14,8-4 2 13,13 0 2-13,8 0 2 14,10 0-5-9,13 0 11-5,0 0 0 14,0 0 0-14,13 0-12 14,14 0 0-14,16 0 0 13,10 0 0-13,9 0 0 14,10 0 0-14,3 0 0 13,10 0 2-13,7 0 2 14,12 2-2-8,8 8-4-6,6 0 4 13,2 2-2-13,5 2 0 14,4-5 0-14,10 0-1 13,4-4 3-13,3 2 3 0,3 3-4 13,3 2 9-13,2 3-8 14,3-1 4-14,7-7-4 13,1 3 1-7,2-4-3-6,0-4 1 14,-1-1-3-14,-6-1 5 13,-2 0-4-13,-9 0 6 14,-6 0-7-14,-11 0 4 13,-10-1-1-13,-8-3 0 14,-9 0-1-14,-7-1 0 14,-15-2 4-9,-12 2-4-5,-23 5 2 14,-15-5-2-14,-18 5 2 13,-11 0-2-13,-4 0 3 14,0 0 6-14,-13 0 20 14,-20 0-19-14,-21 0-10 0,-15 0-9 12,-18 0 8-12,-14 12-14 20,-5 0 11-20,-8 1-6 0,-7-2 7 13,-6-1 3 2,-8-5 1-15,-2 2 4 0,-6-1-5 12,-3-2 9-12,-9 2-9 14,-3 0 2-14,-8 0 1 14,-4-2-4-14,1-2 1 13,-1 0 0-7,2-2 0-6,4 4 2 13,-3-2-4-13,2 2 6 14,0 4-6-14,6 1 5 14,1 0-6-14,2 5 4 13,7-5-2-13,11-2 0 14,8 0 1-14,17-3-4 14,6 0 8-9,9-4-7-5,13 0 7 14,10 0-3-14,14 0-1 13,12 0 6-13,13-3 0 14,18 2-1-14,12-3-2 14,6-1-2-14,0 1-2 0,8 1-2 12,21 1 0-12,16-3 4 20,16 1-2-20,12 0 1 0,12-1 0 13,10 0 0-13,8-4 1 14,6-2-2-14,14 5 4 13,8-1-3-13,5 0 4 14,7 7-6-14,-5-4 4 13,3 0-3-13,1 0 1 14,3 0 0-8,-4 2 0-6,-8-2 1 13,-6 4-1-13,-9 0 2 14,-6-4 0-14,-12 4 1 13,-11 0-4-13,-12 0 2 14,-9 0 1-14,-12 0-2 14,-14 0 1-14,-11 0-2 13,-14 0 4-7,-13 0-2-6,-4 0 3 0,0 0 1 12,0 0-3 3,0 0 6-15,0 0 3 0,0 0 1 13,-16-8-7-13,-6-2-5 13,-7-4 0 2,-12-4-12-15,2-3 4 0,-8 1-15 13,-4-1 6-8,-5-1-20-5,-4 4 3 14,-9-5-4-14,-7 7 9 13,-14 0 19-13,-5 5-4 14,-12 3 13-14,-7 1-19 14,-4 2 3-14</inkml:trace>
    </iact:actionData>
  </iact:action>
  <iact:action type="add" startTime="272928">
    <iact:property name="dataType"/>
    <iact:actionData xml:id="d33">
      <inkml:trace xmlns:inkml="http://www.w3.org/2003/InkML" xml:id="stk33" contextRef="#ctx0" brushRef="#br0">8152 15936 12 0,'0'0'5'15,"0"0"0"-8,0 0-1-6,-5 0-2 13,-2 0-2-13,1 0 3 14,-3 0-3-14,-1 0 2 14,2 0 1-14,-3 0-3 13,-5 0 5-13,3 0-3 0,-3 0-1 13,1 0-1-13,-3 9 1 13,-3 0-2-7,4 0 4 9,-1-1-1-15,0 1-1 0,2-3 1 12,6-2-2-12,3 0 4 14,5-4 2-14,-1 0 0 14,3 0-1-14,0 0-3 13,0 0 2-13,0 0-4 14,0 0 1-9,0 0 1-5,0 0-2 14,0 0 4-14,0 0 3 14,0 0-1-14,0 0-6 13,0 0 2-13,0 0 1 14,0 0-6-14,7 0-3 14,6 0 6-14,5 4-6 13,4 1 6-7,5 0-1-6,6-1 1 13,2 0 1-13,2-3 2 14,-1 4-5-14,-1-5 5 14,-1 4-6-14,1-1 5 13,4-3-4-13,-2 5 2 14,3-1 0-14,3-2-1 0,-3 2 1 19,0 0-2-19,5-4 4 14,-1 0-5-14,5 0 6 13,2-4-4-13,3-6 2 14,-3-7 3-14,-3 3-3 0,-4 5-1 13,-7 1 5-13,-3 0-5 13,-7 3 6-13,-3 5-5 14,-1 0-2-9,-2 0 0-5,6 0 1 14,4 0 0-14,1 0 1 14,4 0-1-14,-3 0 0 13,3 0 3-13,-1-2-3 14,-1-6 5-14,-3 0 0 13,0-2-4-13,2 1-1 14,1 0 0-8,-1 5 2-6,1-1-2 13,0 2 0-13,3 3 0 14,5 0-1-14,1 0 2 14,4 0-3-14,0 3-3 13,-3 6 4-13,-1-4-1 0,-3-1 2 13,0-3 0-13,-2-1 1 13,2 0-2-7,-2 0 3-6,-1 0-2 14,2 0 4 0,-4 0-7-14,3 0 3 14,2 0 0-14,1 0 0 0,1-1 0 12,3-3-1-12,3-1 2 14,4-2-3-14,1 0 4 14,0 3-4-9,1 1-1-5,-2 3 3 14,-4 0-4-14,1 0 3 13,1 7-1-13,-2 3 1 14,0-1 0-14,-4-5 2 14,-4 0 0-14,-2-3 2 13,-5-1-4-13,-1 0 2 14,-6 0-2-9,-1 0-1-5,-5 0 1 0,-6 0 0 13,-6 0 1-13,-1 0-1 14,-3 0 3 0,-1 0 2-14,-1 0-4 0,0 0 7 13,1 0-2-13,-1 0-1 14,-2 0-4-14,0 0 3 13,0 0-6-7,0 0 6-6,0 0-6 13,0 0 0-13,0 0 3 14,0 0-7-14,0 0 1 14,0 0 1-14,0 0 5 13,0 0 5-13,-12 0-4 14,-5 0 0-14,-4 0 1 14,-3 0-2-9,0 0 2-5,-1 0-2 14,-4 0 1-14,0-1-1 13,-2 1 0-13,0 0-1 14,0 0-2-14,-3 0 6 14,-1 0-6-14,-2 0 4 13,-3 0-3-13,-2 0 0 0,-3 1 2 19,-3 8-1-19,-4-5 1 0,-1-1-2 13,-3 3 4 2,3-1 0-15,-3-5-1 13,0 3 4-13,0-3-4 14,0 0 3-14,-2 0-2 0,0 0 2 12,-2 0-2-12,2 0-2 14,-4 0 3-8,-3 0 1-6,1-3-4 13,-7 3 1-13,2-5-2 14,1 5-1-14,2-4 0 14,7 2 2-14,1-1 0 13,3-1-1-13,0-5 4 14,-3 4-1-14,-5-4-1 13,3 5 2-7,4-1-3-6,5 2 1 14,2 1-1-14,2-2 0 13,3 1-1-13,1 3 1 0,-1-5-3 13,-1 5 7 1,-2-2-8-14,0 2 8 14,-5 0-8-14,2 0 3 0,-2 0 1 13,1 0 0-8,0 0 0-5,4 0 0 14,1 0 2-14,-2 0-2 13,-1-2 2-13,3 2-2 14,-4-2 1 1,2 2-2-15,0-4 2 0,4 0-1 12,-1 4 0-12,5-6 0 14,7 2-1-8,0 1 4-6,6-2-3 13,2 1 4-13,-2 1-7 14,3-2 3-14,2 3 0 13,2 2-1-13,1 0 0 14,6 0 1-14,0 0-1 14,4 0 1-14,5 0 0 0,1 0 0 19,3 0 3-19,0 0-6 0,0 0-1 12,0 0-5-12,5 0 3 14,19 0 6-14,12 0 2 14,11 0-2-14,4 0 3 13,5 2-1 2,0 0-4-15,-5-2 2 0,-2 0-2 13,0 0 4-8,-5 0-2-5,-1 0 0 14,3 0 0-14,-1 0 1 13,4 0 0-13,5 0-2 14,4 0 3-14,2 3-5 14,2 0 4-14,5 1-1 13,0-4 0-13,5 0 0 14,1 0-1-9,-1 0 3-5,-1 0-3 14,-2-7 3-14,-3 0-4 14,0 3 1-14,-4 1 1 13,-5-4 0-13,-1 3-2 14,0 3 2-14,-2 1 0 13,2 0 0-13,6 1 2 14,0 13-2-14,3 4 2 5,-1 0-4-5,-4 1 4 13,3-2-2-13,-3 0 0 14,-2-3 0-14,0 0-1 13,0-6 2-13,-4 2-1 14,-3-2 3 1,-2 1-6-15,-5-4 4 0,-7-1-2 12,-6 0 2-6,-8 2-1-6,2-6 0 14,-2 0 1-14,-3 0 2 13,-3 0-1-13,2 0-1 14,-2 0 2-14,-1 0-5 13,4 0 4-13,-2 0-2 14,0 0 0-14,-1 0 0 0,1 0 0 19,-5 0 1-19,-3 0-1 14,-2-5 2-14,-5 5-4 13,-3 0 1-13,0 0-2 14,0 0-6-14,0 0-11 0,0 5-43 13</inkml:trace>
    </iact:actionData>
  </iact:action>
  <iact:action type="add" startTime="279606">
    <iact:property name="dataType"/>
    <iact:actionData xml:id="d34">
      <inkml:trace xmlns:inkml="http://www.w3.org/2003/InkML" xml:id="stk34" contextRef="#ctx0" brushRef="#br0">13070 16113 5 0,'-4'0'24'15,"2"0"-8"-14,0 0 6 14,2 0-13-14,-2 0 4 13,0 0-8-13,2 0 3 14,0 0-3-8,0 0 0-6,0 0 1 13,0 0-6-13,0 0 8 14,0 0-7-14,0 0 4 14,0 0-4-14,0 0 2 13,0 0-3-13,0 0 4 14,0 0 2-14,-2 0-5 13,2 0 3-7,-3 0-3-6,1 0 5 14,2 0-5-14,0 0 5 13,-2 0-5-13,2 0 6 0,0 0-3 13,0 0-3-13,0 0-1 13,0 0 1-13,0 0 4 14,-2 0-4-14,2 0 8 20,-2 0-9-20,2 0 8 0,0 0-2 13,-2 0 2-13,2 0-3 14,0 0-5-14,0 0 0 13,0 0 3-13,0 0-5 14,-3 0 4-14,3 0-4 13,0 0 1-13,0 0 1 14,-3 0 0-8,3 0 0-6,0 0 0 13,-2 0 2-13,2 0 2 14,0 0 0-14,-2 0 3 14,2 0-4-14,-2 0 3 13,0 0-5-13,2 0 0 14,-2 0-1-14,-1 0 0 0,1 0-2 19,-2 0 2-19,0 0-4 0,1 0 3 13,1 0-1 1,2 0 3-14,0 0-2 0,0 0-1 13,0 0 2-13,0 0-1 13,0 0 4-13,0 0-5 14,0 0 5-14,0 0-6 14,0 0 3-9,0 0 0-5,0 0 0 14,0 0 0-14,0 0 0 13,0 0-3-13,0 0 1 14,0 0 4-14,0 0-6 14,0 0 2-14,0 0 1 13,9 0-3-13,8 3 4 14,6 1 0-9,6 0 0-5,4 0 0 14,8 1 1-14,1-5-2 14,0 9 2-14,3-6-1 13,-1 2 3-13,3-3-6 14,0 0 3-14,0 0 0 14,1 2 0-14,4 1 0 0,2 2-2 19,4-5 6-19,6 6-8 13,7-4 6-13,5 1-4 0,4-5 1 13,-2 3 0-13,3-1 0 14,-3-2-1-14,-2 4 2 13,-3-4 0-13,-1 0 0 14,-3 0 2-14,2 4-2 14,-2 0 2-9,0 2-3-5,0-2 1 14,0 4 0-14,5-4 0 13,10 1 0-13,1 0-3 14,0-5 7-14,-4 4-5 14,-10-4 4-14,-3 5-6 13,0-2 3-13,-1 3-1 14,4-2 1-9,-2 4 1-5,0-2-1 14,2 2 0-14,0 1-1 14,3-4 2-14,2 4-1 13,-2-4 1-13,1 3-2 0,-1 1 1 13,4-6 0-13,-4 4 0 13,1-3 0-13,2-1-1 14,-6-1 4-8,4 1-2-6,8-1 2 13,4-2-3-13,2 3 0 14,-2-3 0-14,-2 5 0 13,-6-5-2-13,2 0 2 14,-3 0 0-14,0 0-1 14,-7 0 2-14,-3 0-2 13,-6 0 4-7,-2 0-6-6,0 0 4 14,-2-8-1-14,-1 1 0 13,-5 0 2-13,0 0-6 14,-8 4 8-14,-1-6-7 13,-6 5 7-13,-8 0-7 14,-6 3 5-14,-8-3-4 14,-6-1 2-9,-4 5 0-5,-3 0 0 14,-2 0 2-14,2 0 0 0,-2 0-2 12,0 0 5-12,0 0-2 14,0 0 0-14,0 0-1 14,0-4 1-14,0 1-3 13,-2-4 0-13,-2 3-1 14,-4-4 2-9,4 2-3-5,2 2 4 14,0 0-4-14,2 0 1 14,0-2-1-14,-2 3-1 13,-1-6 1-13,-1 1 2 14,0 6 0-14,-4-5-1 14,2 2 2-14,-5-5-2 13,-1 2 0-7,-1-1 1-6,-5 4-2 13,-1-7 0-13,-6 6 1 14,-2-6 0-14,-4 1-2 14,-5 4 6-14,-4 2-7 0,-4 0 6 12,-1 1-4 3,-4 0 1-15,-5 0 0 13,1 1 0-13,-8 3-1 5,1 0 2 10,-2 0-4-15,-3 0 1 0,-1 0 6 12,1 0-6-12,1 0 2 14,-3 0 0-14,-3 0 0 13,-5 0 1-13,-2 0 0 14,2 0 0-14,-3 0-1 14,5 0 4-9,-2 0-3-5,2 0 4 14,2 3-6-14,-1-3 2 14,-1 0 0-14,-1 4 0 13,1-4 0-13,2 0 0 14,-1 0 0-14,-1 0-1 13,2 0 2-13,-5 0-2 14,-3 4 1-8,-3 0-1-6,0 1 1 13,-6-2 0-13,1 3 0 14,-4 2 0-14,-7-2-1 13,-4 6 4-13,-1-3-4 0,3 5 4 13,6-5-6-13,1-5 2 14,4 3 1-14,-5-6-1 13,0-1 0-7,3 0 1-6,0 0 0 14,-1 0-1-14,3 0 2 13,2 0-1-13,0 0 3 14,4 0-4-14,4-4 1 13,7 0 0-13,5 0 0 14,5 0 1-14,1 2-4 14,3-1 6-9,0 3-3-5,2-5 4 14,-2 1-8-14,3 1 4 13,2 3 0-13,-1 0-1 14,2 0 1-14,6 0 0 14,1 7 0-14,1-2-2 13,6 4 4-13,5-5-4 14,4 3 4-9,6 0-3-5,5-2 1 14,5-2 0-14,7-3 0 0,3 0 1 13,3 0-4-13,0 0 4 13,0 0-4-13,0 0 0 14,0 0 2-14,0 4-5 14,0-4 3-14,0 7 1 13,5 0 2-7,6-1-1-6,5 2 2 13,-1 0-2-13,5-4 2 14,5 2-1-14,2-1 2 14,4-2-2-14,4-3 2 13,3 4 0-13,2-4-2 14,5 0 2-14,6 0-2 14,4 0 1-9,10 0-1-5,5 0 4 14,3 0-8-14,8 0 3 13,-2 0 1-13,4 0 0 14,4 0-3-14,7 0 3 14,-1-12-1-14,7 2-2 0,1 2 6 12,-1-1-6 3,-2 0 6-10,1 1-3-5,-4 6 0 14,1-2 0-14,-2 4 0 0,4 0 0 13,-1-3-3-13,4 3 7 13,4 0-5-13,0-5 5 14,-5 5-8-14,0 0 4 14,-4 0-2-14,3 0 2 13,-2 0 0-7,1 0 0-6,0-4 0 13,-2 4-1-13,1-2 2 14,-2 1-1-14,1-2 3 14,-2 3-6-14,-3-4 3 13,-4 0 0-13,2 4 0 14,3-4 0-14,3-1-2 13,1 5 6-7,0-5-8-6,-1 1 9 14,-5-4-9-14,1 2 4 13,3-2 0-13,-3-2 0 14,3 2-1-14,-7-1 1 13,-7 4 0-13,-4 1-2 0,-9 0 4 13,-2 4-3-13,-5 0 2 20,-2 0-2-20,-4 0 1 0,-4 0 0 13,-3 0-1-13,-7 0 1 14,-6 4-3-14,-5-4 7 13,-5 4-5-13,-5 1 4 14,-4-5-6-14,-7 0 5 13,2 3-3-13,-8-3 1 14,0 2 0-8,-2-2 0-6,0 4 1 13,0-4-2-13,0 0 2 14,0 0 1-14,0 0 1 13,0 0-4-13,0 0 2 14,0 0 0-14,0 0-1 14,0 0 2-14,0 0-2 13,0 0 3-7,0 0 0-6,0 0 1 14,0 0-4-14,0 0 2 13,0 0-2-13,0 3 1 0,0-3-1 13,0 0 0-13,0 0 1 13,0 0-3-13,0 0 4 14,0 0-4-14,0 0 6 14,0 0-4-9,0 0 1-5,0 0 1 14,-14 0 1-14,-3 0-1 13,-6 0-3-13,-3 0 4 14,-6 5-4-14,-3-3 5 14,-7 2-8-14,-3 5 5 13,-5-2-2-13,0 0 1 14,-6 5-1-9,-2-3 1-5,-2 2-2 14,-7 1-1-14,-2-3 6 14,-3 3-7-14,-3-7 6 13,-4 4-4-13,0 3 3 14,-6-6-1-14,0 6 0 0,-2-2 0 13,-4-1 0-13,-3 4 3 20,-6-4-5-20,1 5 5 13,6-9-6-13,1 3 2 14,3-8 0-14,0 0 1 0,1 0 0 13,-2 0 0-13,-1 0 1 13,-3 0-3-13,0 0 5 14,0 0-4-14,1 0 2 20,1 0-2-20,3 0 0 0,5 0 1 13,2 0 0-13,3-5 0 13,2 0-2-13,0-2 5 14,2-2 0-14,1 4-1 14,1 0-4-14,4 1 3 13,3 4-2-13,2-5-1 14,-3 1 1-9,5 4 1-5,-3-5-1 14,-1 1 0-14,-2 1 2 14,3-2-1-14,-1 3 2 13,3-2-4-13,1 1 1 14,2 3 0-14,0-5-1 0,2 1 2 13,0 2-1-13,0 2 2 20,5-4-4-20,-1 0 6 13,7 0-6-13,5-5 4 14,2 4-1-14,-1-2 0 0,4 0 1 13,3 3-1-13,-1 1 0 13,6 3-2-13,0-5 5 14,2 5-6-14,4 0 5 20,1 0-4-20,7 0 2 0,-1 0 0 13,7 0 0-13,2 0 0 13,3-4-1-13,4 4 2 14,-2 0-2-14,2 0 4 14,0 0-6-14,0 0-3 13,0 0 6-13,0 0-3 14,0 0 2-9,0 0-1-5,0 0-4 0,0 0 5 13,6 0 2 1,3 4-2-14,1 4 3 14,0-2-4-14,1 2 1 0,3 2 1 13,3-2 0-13,4 0-2 13,1-2 0-13,2 3 4 21,3-6-5-21,6 1 8 13,6-2-10-13,1-2 5 14,5 0-1-14,1 0 1 0,4 3 0 12,2-3 0-12,4 2 0 14,2-2-3-14,2 3 6 14,5-3-4-14,5 0 3 20,3 0-4-20,8 0 2 0,2 0 0 12,2 0 0-12,5 0 0 14,-1-10-3-14,0 3 6 14,0-2-3-14,3 3 3 13,6-2-4-13,3 0 2 14,1-2-2-14,-4 2 1 0,-1 2 0 19,-1-2-1-19,3 1 1 14,-1 0-5-14,0 3 10 13,-5-2-9-13,-1 3 5 14,-5 3-2-14,-2-5 0 0,-1 5 1 13,1-4 0-13,-3 4 0 13,-1 0 0-13,-4 0 1 14,-3 0 0-9,4 0 2 10,-4 0-6-15,1 0 5 0,2 9-4 13,-6-4 2-13,3 3 0 13,-3 0 0-13,0 3-2 14,3-8-2-14,-1 1 8 14,3 1-9-14,-3-3 6 13,-2 1-2-7,-5-3 0-6,-6 4 1 13,-5-4 0-13,-3 0 1 14,-3 0-2-14,-5 0 3 14,1 0 2-14,-1 5-3 13,-4-5-1-13,-1 0 1 14,-4 0-2-14,-1 0 1 0,-8 0 0 19,-8 0-1-19,-4 1 2 14,-6-1-4-14,-3 0 6 0,-3 0 2 12,-2 0-5-12,0 0 8 14,0 0-3-14,0 0 2 13,0 0-1-13,0 0-3 14,0 0-1-14,0 0-1 14,0 0-1-9,0 0 2-5,0 0-4 14,0 0 3-14,0 0-2 13,0 0 2-13,0 0-1 14,0 0 0-14,0 0 0 14,0 0-1-14,0 0 2 13,0 0-5-13,0 2 3 0,0-2 1 20,0 0 0-20,0 0 1 13,0 0 1-13,0 0 1 0,0 0 2 13,-13-2-4 1,-3-4-2-14,-4-6 3 0,0 3-4 13,-5 0 0 2,-2 3 2-15,-6-2-4 0,-3 2 3 12,-5 3-2-6,-7 3-1-6,-2 0 3 13,-8 0-1 2,-3 0-1-15,-4 0 4 14,-4 0-3-14,0 3 3 0,-7 3-1 12,3 2 0-12,-3-5 0 14,0 0 0-14,1 1 1 14,-1 1 0-9,-7-2 2-5,-4 3-5 14,-1 2 4 0,-2 1-4-14,5-4 1 0,-2 3 0 13,-2 0 0-13,-2-2 1 14,-3 2-4-14,-2-2 8 13,1 2-8-13,-2-4 5 14,1 5-2-9,1-4-5-5,-1-5 2 14,0 4-2-14,1-4-1 14,3 0 4-14,1 0 3 13,2 0 0-13,-1 0 1 14,1 0 3-14,2 0-2 14,4-4-2-14,8 4 2 0,5-4-4 12,4 4 2-6,1 0-2-6,3 0 0 13,-1-1 4-13,3 1-6 14,4 0 8 1,0 0-8-15,0 0 2 0,2 0 2 12,2 0-1-12,0 0 0 14,2 0 0-14,2 0 2 13,-1 0-4-7,3 0 6-6,-1 1-4 14,2 7 2-14,2-3-1 13,4-1 0-13,7-3 0 14,6-1 0-14,1 2 2 13,5-2-4-13,0 0 4 0,3 0-2 13,1 0 4 2,-2 0-8-15,-2 0 4 4,2 0 0-4,-7 0-1 14,-2 2 1-14,-1 3-1 13,-6-1 2 2,1 4-2-15,-9-3 2 14,4 0-1-14,-1 3 2 0,4-7-4 12,1 7 2-12,5-3 0 14,3 0 0-8,6 4 0-6,4-9-2 13,5 7 5-13,5-7-6 14,4 0 4 0,2 5-2-14,0-5-4 0,0 0 1 13,0 0-2-13,0 2 4 14,8 2 0-14,5-4 4 13,6 8-3-7,3-4 2-6,4 5-1 14,10 0 2-14,6 1-3 13,8-3 1-13,3 4 0 14,0-3 0-14,3 2-1 13,2-2-3-13,0 1 8 14,2-9-8-14,7 5 8 14,2-5-8-9,5 0 6-5,6 4-2 0,0-1 0 13,-1-3 0-13,5 0 0 13,-2 0 2-13,3 0-2 14,2 5 2 1,1-5-2-15,-5 0 2 13,2 0-4-13,2 0 4 0,5 0-2 13,6 0 0-8,3 0 0-5,1 0-3 14,-2 0 7-14,-2 0-7 14,1-5 7-14,1-2-6 13,0 7 2-13,3-5 0 14,-8 5 0-14,-1 0 0 14,-5 0 0-14,0 0 2 13,-1 0-2-7,-5 0 1-6,2 0-1 13,0 0 2-13,-4 0-2 14,-2 0 0-14,6 0 2 0,2 0-2 13,3 0 0-13,-1 0 0 13,-6 0 3 2,-6 0-5-15,-3 0 4 13,2 0-4-13,0 0 1 5,-1 9 1-5,-4-1 0 14,-1-4 0-14,-6 2-2 13,-3-1 4-13,-1-2-4 14,0-3 4-14,-4 4-1 14,-3-4 1 0,3 0-1-14,-5 0-1 0,-1 0 2 13,0 0-2-8,-5 0 0-5,-3 0-3 14,-4 0 6-14,-9 0-6 14,-4 0 7-14,-5 0-7 13,-7 0 5-13,-1 0-2 14,-8 0 0-14,0 0 1 0,-4 0-1 12,0 0 1-12,0 0 2 14,0 0-1-8,0 0 4-6,0 0-5 13,0 0 0-13,0 0 1 14,0-4 3-14,-6-4-5 13,-8 0 0-13,-3 1-2 14,-4-5 4-14,-1 7-6 14,-3-7 7 0,-1 6-4-14,-6-6 2 5,-3 6-2-5,-3-2 1 14,-4 4 0-14,-3-1 0 13,-7 4-2-13,0 1 1 14,-4 0 2-14,-5-2-1 13,-1 2 2-13,-2 0-2 14,-1 0 0-14,-5 0 0 14,-1 0 0-9,-5 0 2-5,-4 0-3 14,0 0 3-14,-3 0 1 13,1 0 1-13,-7 0-4 14,-5 0 0-14,-3 0 4 14,2 0-3-14,6 0 1 0,5 0 0 12,-1 0-1 3,-2 0 3-15,0 0-1 4,-2 0 3-4,1 0-5 14,2 0 4-14,-1 0-5 14,-2 0 1-14,2 0-1 13,-2 0 0-13,-3 2 0 14,3 8 1-14,0-2-1 14,-2-2 4 0,-5 2-6-14,-7 0 4 5,1 2-2-5,-1-6 0 13,6 6 1-13,0-6-1 14,-1-1 1-14,0 6 1 14,-5-3-1-14,1 2 1 13,0 3 0-13,-1-8-4 14,2 6 2-14,-1-4 0 14,3-1 0-9,6-4 0-5,2 0-3 14,11 0 7-14,-1 0-4 13,6 0 3-13,1 0-5 14,5 0 2-14,9 0 0 0,6 0 0 13,12 0 0-13,7 0 0 13,8 0 1-13,6 0-2 14,8 0 2-9,6 0-2-5,5-4 2 14,2 4-2-14,0 0-1 14,0 0-1-14,0 0 0 13,0 0-4-13,0 0 7 14,2 0-4-14,14 0 1 13,9 0 5-13,6 0-3 14,7 0 1-8,11 4 0-6,6 0 1 13,10-4 0-13,6 0-1 14,-2 0 1-14,10 0-2 13,-6 0 2-13,5 0-2 14,4-8 1-14,1-2 0 14,8 3-2-14,1 0 2 0,1-5 0 19,3 4-1-19,3 1-2 0,-1 4 6 13,-1-6-5 1,1 4 6-14,-1 1-6 0,-1 0 2 13,-3 4 0-13,5 0 0 13,-2-4 1-13,2 2-2 14,-2 2 3-14,-2 0-3 14,-1-2 2-9,3 2-2-5,2 0 2 14,0-2-3-14,-3-2 3 13,2 0-2-13,-3-4 1 14,-5 6 0-14,2-3-3 14,-1 5 7-14,-7-3-8 13,-2 3 7-13,-5 0-6 14,-7 0 3-9,-4 0 0-5,-7 0 0 14,-2 0 0-14,-6 0-1 14,-7 0 3-14,-5 0 0 0,-5 3-2 12,-10-3 2 3,-6 5 0-15,-1-3-2 0,-7 2 0 13,2 0 0-13,0 0 0 20,-4 0-1-20,1-2 0 0,0 0 2 12,-6 0-2-12,-2 2 4 14,2-4-5-14,-2 0 2 14,0 0 0-14,0 0 0 13,0 0 0-13,0 0-1 14,0 0-3-14,0 0 2 14,0 0-10-9,0 0-26-5,0 0-60 14</inkml:trace>
    </iact:actionData>
  </iact:action>
  <iact:action type="add" startTime="293850">
    <iact:property name="dataType"/>
    <iact:actionData xml:id="d35">
      <inkml:trace xmlns:inkml="http://www.w3.org/2003/InkML" xml:id="stk35" contextRef="#ctx0" brushRef="#br0">10695 15025 12 0,'7'0'35'15,"-5"0"-34"-14,-2-8 0 14,0-1 7-14,2-8-4 13,-2 8 9-13,3-4-10 14,-3 1 7-9,0 0 2-5,0 3 10 14,0 0-13-14,0-3-3 14,0 6 4-14,-7-6-3 13,-7 3 8-13,-1 0-11 0,-7-5 9 13,-3 4-8 2,-4 1 0-15,-5-3-2 0,-3 7 1 19,-4 1-4-19,-3-5 5 13,-1 4-7-13,-4 1 4 14,-2 4-1-14,-5-5 1 14,-4 5-4-14,-5 0 2 0,-4 0 0 12,-2 0-1-12,-3 0 1 14,-1 0 0-14,-4 0 3 14,-8 0-3-9,-6 5 4 10,-1 0-4-15,-1 2 1 13,10 3-1-13,4 0 1 14,4 2-1-14,0 2 0 0,0-2 2 13,-2-2-3-13,2 0 4 13,1 2-3-13,3-8 2 14,-2-1-3-9,7-1 1-5,1 3 0 14,0-5 0-14,0 4 1 14,2-2-5-14,1 2 8 13,-1-1-5-13,1 2 5 14,-3 4-7-14,0-4 4 14,-5 2-2-14,-3 6 1 13,1 0 0-13,3 2-1 5,4 2 1 9,9 0-1-14,4 0 2 14,10-5-2-14,3 1 4 14,8-3-5-14,2-2 3 0,2 2-2 12,4-2 1-12,1 1-1 14,6-4-2-14,0 2 6 14,3-2-3-9,-3 4 1-5,-2 4-2 14,-2-4-2 0,-5 5 3-14,2 0 0 14,-2-2-1-14,3 2 1 0,4-4 0 13,4-2 0-13,1 0 0 13,1 2 0-13,3-9 2 14,3 3-4-9,3 1 4-5,5-5-4 14,0 4 2-14,0-1-5 0,0 8 3 13,0 4 2-13,0 5-2 13,0-1 4 2,0 0-4-15,0 1 0 0,0 3 1 12,0 3 2 3,5 6-1-15,1 3 0 5,1 4 2-5,4 2-5 13,2 0 6-13,5 0-6 14,4 1 0 0,5-4 3-14,4 0-3 0,2-1 3 13,6-5 0-13,1-6 0 14,2 1 0-14,5-1 0 13,7-8 0-7,10-4 3-6,12-2-6 14,13-10 3-14,14 1 0 13,1-3 0 2,1 0 0-15,-11 0 0 0,-10 0-4 12,-5-3 2-12,-4 1 4 14,-3 2-4-14,-3 0 5 14,-5 0-6-9,-4 0 5-5,-2 0-2 14,1 0 0-14,1 0 0 0,4 0 0 12,7 0 2 3,6 0 0-15,0 0 1 14,4 0-6-14,-5 0 4 13,-1 0-2-13,-1 0 1 14,2 0 0-14,4-3 1 4,4-11 1-4,1 0 0 14,-2 1-1-14,-10-1-1 14,-9 0 3-14,-2 6-6 13,-7 4 3-13,-2-2 0 14,-1 6-1-14,-2-2 1 14,2 2-2-14,0 0 4 13,-4-2-7-7,-1 0 9-6,-7 1-8 13,-1-4 4-13,-8 1 0 14,-5 4 0 1,1 0 0-15,0 0 0 0,4-3 0 12,0-2 0-12,4 3 0 14,-2-2 0-14,-2 1 1 14,-5-2-2-14,0-2 1 4,-1 0 0-4,2-3 0 14,-2 2 0-14,2-4-2 13,-6 3 4-13,4-4-4 14,0 3 4 1,4 1-4-15,-2-5 0 13,-1 1 2-13,-4 1-2 0,-2 2 1 13,-4 1 1-8,-3 0 0-5,-2 4 0 14,-1-2 0-14,-4 1 0 14,-4 2-2-14,1 0 1 13,-1 2 1 2,0 0 0-15,0-5 0 0,2 4 0 12,4-11-3-12,3-4 7 14,-1 2-7-8,4-3 7-6,-3 5-8 13,-1 1 4-13,-2-4-1 14,-1-1-3 0,-1-2-2-14,-1-2 3 0,0-4 0 13,-5-2 3-13,0 2 0 14,0-4 3-14,0 2-2 13,-10 2 7-13,-9-6-7 5,-4 0 1-5,-1 1-1 14,-1-3 0-14,0 6 9 13,-1 1-10-13,4 7 5 14,1 3-3-14,4 5-1 13,3 2 0 2,-1-2-2-15,1 2 0 14,3 2 0-14,-3-2 1 4,4 2 0-4,-1-2 0 14,-3-2 0-14,-1-3 0 13,-1-4 3-13,-4 3-4 14,0-1 2-14,-5-4-1 14,-4 3 0-14,-4-2 0 13,-3 1 0-13,1 7 5 14,-2-4-6-8,2 7 3-6,2-1-4 0,-1 6 4 12,5-6-2 3,2 6 1-15,0 1-1 0,8 1 0 12,3 2 2 3,3 0 0-15,7 0 0 0,-2 0-2 13,6 0 0 1,0 0-1-14,0 0-2 5,-1 0 3-5,-1 0-3 13,2 2 3-13,0 3-2 14,2-5 5-14,0 0-3 14,0 0 4-14,0 0-8 13,0 0 6-13,0 0-4 14,0 0 2-14,0 0 0 14,0 0 0-9,0 0 0-5,0 0 2 14,0 2-2-14,0-2 0 13,0 0 2-13,0 0-4 14,0 0 3-14,0 0-2 14,0 0 1-14,0 0 0 0,0 0-3 12,0 0 6-12,0 0-6 20,0 0 2-20,0 0-1 0,0 0-4 13,0 0 5-13,0 0-2 14,0 0 3-14,0 0 0 13,0 0 0-13,0 0-2 14,0 0 4-14,0 1-4 14,-2 3-2 0,-3 5 2-14,-2 5-6 5,0-5-19-5,3 8-43 13,2-3-14-13</inkml:trace>
    </iact:actionData>
  </iact:action>
  <iact:action type="add" startTime="298507">
    <iact:property name="dataType"/>
    <iact:actionData xml:id="d36">
      <inkml:trace xmlns:inkml="http://www.w3.org/2003/InkML" xml:id="stk36" contextRef="#ctx0" brushRef="#br0">20777 16133 35 0,'-38'9'66'15,"7"-6"-59"-8,9-3-3-6,9 0-3 13,8 0 7-13,3 0-3 14,2 0-3-14,0 0-2 0,0 0 0 13,0 0 2-13,0 0 0 13,0 0 7-13,0 0-3 14,-2 0 12-14,2 0-17 13,0 0 6-7,0 0-7-6,-2 0 2 13,2 0-2-13,0 5 0 14,-2-5-2-14,0 0 2 13,-2 0-2-13,4 0 4 14,0 0-4-14,0 2 1 14,0 0-1-14,0-2 3 13,-2 0-1-7,2 0 0-6,0 0 0 14,0 0-1-14,0 0 4 13,0 0-4-13,0 0 4 14,0 0-5-14,0 0 3 13,-2 0-1-13,2 0 1 0,-2 0-1 13,2 0 0 2,0 0 2-10,0 0 4-5,0 0-4 14,0 0 4-14,0 0-5 13,0 0 4-13,0 0-2 0,0 0 0 13,0 0-2-13,0 0 0 14,0 0 1-14,0 0 1 13,0 2-2-13,-2-2 2 14,2 0-6-9,0 0 3-5,0 4-1 14,8 1 1-14,13-2 0 14,6 1 0-14,4 1 0 13,9 0 0-13,13-5 0 14,12 0 1-14,9 0-1 14,8 0 0-14,3 0 0 13,2 0 0-7,-2 0-1-6,0 0 2 13,-4 4-5-13,2 1 8 14,0 0-8-14,2 7 7 14,-1-2-6-14,3 2 3 13,2 7 0-13,5-2-1 14,11 5 1-14,4-3 0 0,2-6-1 19,-6-1 0-19,-2 2 2 14,-5-4-2-14,-3 3 2 13,-1-4-2-13,-5 3 2 0,-2 2-1 13,-6 1 0-13,-4-3 1 14,0 4-3-14,-6 4 5 13,5-6-4-13,1-4 5 20,4 7-5-20,4-12 1 14,1 2 0-14,8-2 0 0,4-5 0 13,0 0-2-13,4 0 4 13,-5 0-2-13,-1-12 1 14,-3 2 0-14,1 2 1 13,-1-2-2-13,1 2 0 14,-3-2 0-8,1 2-1-6,-5-4 1 13,0 6-2-13,0-4 4 14,-5 2-4-14,-2 0 4 13,-7 2-4-13,-3 1 1 14,-10 2 1-14,-7-6 0 0,-3 5 1 13,-11 3-2-13,-5-3 3 20,-12-1 0-20,-8 5-2 14,-7 0 5-14,-5 0-4 0,-2 0 4 12,0 0-2-12,0 0 6 14,0 0 1-14,0 0-4 13,0 0 4-13,0 0-9 14,0 0 3-14,0 0 0 14,0 0-5-9,0 0 2-5,0 0 1 14,0 0 2-14,0 0 1 13,0 0 6-13,0 0 1 14,0 0 5-14,0 0-7 14,0 0 2-14,0 0-9 13,0 0 2-13,0 0-3 0,0 0 0 19,0 0-2-19,0 0 0 14,0 0-2-14,0 0 4 14,0 0 1-14,0 0 1 0,0 0-5 12,0 0 1-12,0 0 0 14,0 0-1-14,0 0 1 14,0 0 0-14,0 0 0 13,0 0-4-7,0 0 8-6,0 0-8 13,-2-3 8-13,-7-2-8 14,-3 4 1 1,-7-7-7-15,-2 0 7 0,-3 3-4 12,-3 3 5-12,-2-5-9 14,-4-2 9-14,-7 4-10 14,-8-4 9-9,-10 0-9-5,-8 4 5 14,-7-2 2 0,-8 0 5-14,-4 3-1 0,-4 1 4 13,-7-2-6-13,-2-1 6 14,-6 6-6-14,-4-4 6 13,-3 4-6-13,0 0 3 14,-5 0 0-9,-5 0 0-5,-3 0-1 0,1 4-3 13,1-2 7 2,1 7-8-15,5-6 5 13,-7 6-1-13,-1-4-1 14,1 4 2-14,-4-4 0 0,7-1 0 12,0 0 0-12,3-4 1 14,10 0 0-8,5 0 0-6,2 0 3 13,8 0-2 2,7 0 0-15,11 0-2 0,14-4 3 13,12 0-3-13,10-1 1 13,9-4 4-13,6-1-5 14,7 6 8-14,6 1-8 13,3-2 8-7,3 1-8-6,4 2 3 14,0 2 2-14,0 0-3 13,0 0-2-13,0 0 4 14,0 0-4-14,0 0 2 0,0 0-4 12,0 0 2-12,0 0-1 14,0 0 1-14,0 0-1 20,0 0 1-20,0 0-2 0,0 0 0 13,0 0 3-13,0 0-4 13,0 0-3-13,0 0 0 14,0 0-10-14,0 0-7 14,-5 11-23-14,-11 10 4 13,-10 7-10-13,-10 7-66 14</inkml:trace>
    </iact:actionData>
  </iact:action>
  <iact:action type="add" startTime="302205">
    <iact:property name="dataType"/>
    <iact:actionData xml:id="d37">
      <inkml:trace xmlns:inkml="http://www.w3.org/2003/InkML" xml:id="stk37" contextRef="#ctx0" brushRef="#br0">7052 17062 0 0,'-2'-4'20'15,"0"4"3"-14,2 0-3 14,-4 0-10-9,1 0 6-5,3 0-1 14,-2 0 8-14,2 0-9 14,0 0-2-14,-2 0-6 13,2 0-6-13,0 0 3 14,-2 0-2-14,2 0 7 14,0 0-7-14,0 0-1 13,0 0 0-7,0 0 0-6,0 0-1 13,0 0-1-13,0 0 2 14,0 0 0-14,0 0 0 0,0 0 1 13,0 0-2-13,-2 0 1 13,2 0-9-13,0 0 6 14,0 0 2-14,0 0 1 14,17 0 0-9,16 8 1-5,15-4-1 14,8-4 5-14,15 0-4 13,11 0-2-13,3 0 1 14,4 0-2-14,0-8 2 14,5-9 0-14,4 3-1 13,9-5 4-13,2 1-2 14,1 4-1-9,1-2 0-5,3 2 2 14,6 5-4-14,7-3 2 14,6-2-1-14,8 1 1 13,4-1 0-13,2 9-3 14,1-4 6-14,-2 4-5 14,3 5 7-14,5 0-8 13,0 0 3-7,1 0-2-6,-4 0 0 13,1 0-1-13,6 0 3 14,-2-3-2-14,0-3-1 0,-3-2 4 13,-1 4-2-13,-5-2 1 13,5 6-1-13,-3 0-1 14,-4 0 1-14,0 0 0 13,-9 0-3-7,-3 0 3-6,2 0 2 14,-8 0-3-14,-9 0 6 13,-7 0-7-13,-4 0 4 14,-11 0-1-14,-9 0 0 14,-12 0 0-14,-5 0-1 13,-8 0 4-13,-11 2-3 14,-8 2 1-9,-8 0 0-5,-12-4 1 14,-8 4 0-14,-11-4-2 14,-4 0 4-14,0 0 2 13,0 0 1-13,0 0 9 14,0 0-10-14,-2 0 7 13,-15 0-11-13,-6 0-2 0,-8 0-7 20,-2-4 2-20,-7 0-3 13,-5 4-4-13,-7 0 1 0,-8 0 1 13,-4 0 7-13,-7 0 6 13,-6 0-6-13,-2 0 6 14,-6 0-4-14,-2 0 1 14,-9 0 0-14,0 0 0 13,-9 0 0-7,-8 0-3-6,-3 0 6 14,-7 0-6-14,-9 0 6 13,-8 0-6-13,-5 4 4 14,-4 4-2-14,-1-6 2 13,1 5-1-13,0 2 0 14,-3-4 0-14,4-5-3 14,0 5 3-9,5-1-3-5,0-4-11 14,1 0 5-14,-3 0-7 13,-4 0 8-13,4 0 7 14,2-4 1-14,5-1 8 0,4-4-4 13,0 4 9 1,5 2-8-14,5 3 5 0,3 0-10 19,5 0 1-19,7 0-1 14,6 0-2-14,8 3 2 0,3 2-5 13,3-1 4-13,6-4 2 13,8 5 0-13,9-5 3 14,14 0-4-14,11 0 0 14,8 0 6-14,8 0 0 13,8 0 0-7,8 0 4-6,4 0-1 13,5 0 10-13,0-5-16 14,0 5 0-14,0 0-3 14,2 0-9-14,23 0 2 13,10 0 4-13,12 0 3 14,5 0-3-14,8 10 1 13,5-6 1-7,3 6 1-6,1-2-3 14,-1 6 2-14,-1-6 1 13,-3 1 0-13,9 0 1 14,6-1-1-14,6 2 3 0,6-2-2 13,7 3 2-13,0-4 1 13,7 3-6-13,6-2 2 20,7 2 0-20,7-1-2 14,5-2 0-14,10 0 1 0,7 5-1 13,5-7-1-13,1 3 4 13,5 1-2-13,1-9-5 14,4 5 6-14,3 0-2 13,2-5 2-13,-1 4 0 14,-2-4 1-8,2 0 0-6,7 0 2 13,-2 3-3-13,1 4 3 14,-3-4-6-14,-8 6 3 14,0-4 0-14,-6-1 0 13,-9 5 0-13,-9 0-2 14,-12-4 4-14,-9 2-1 0,-12 0 1 19,-12-3 1-19,-8 0-1 14,-14 0-1-14,-11 2-1 13,-18-2 2-13,-10 4-2 14,-16-4 0-14,-8-4-1 0,-6 5 0 12,-2-5-2-12,0 0 6 14,-4 0 7-14,-23 0 4 20,-13 0-8-20,-13-3-5 0,-7-8 0 13,-5 2-1-13,-2 1 2 13,-5-5-2-13,1 4 0 14,-7 0 2-14,-4-1 1 14,-5 2-3-14,-6-1 0 13,-7 1 0-13,-6-2 0 14,-10 6 0-8,-6-1-1-6,-10 5-3 13,-4 0 3-13,-10 0-5 14,-9 0 4-14,-3 0-6 13,0 5 5-13,-2-1 0 0,4 1 2 13,-1 3-1 2,1-3 4-15,0-1-1 0,4 0-1 19,7-4 8-19,5 0-8 13,4 0 8-13,7 0-8 14,0 0 1-14,13 0-1 0,8-8 0 13,10 0-1-13,9-2 2 13,5 1-2-13,-1 4 4 14,5 0-6-14,-1 1 3 20,2 4 0-20,-2 0 0 14,3 0-2-14,-2 0 2 0,1 10 0 12,2 3 2-12,3 0-2 14,7 1 0-14,3-1 0 14,8-4 0-14,5 0 0 13,6 1 0-13,5-6 1 14,2-4-1-9,2 0 10-5,5 0-8 14,0 0 7-14,6 0-8 14,6 0 1-14,3 0-1 13,3 0-1-13,1 0 0 0,3 0 1 13,3 0-2-13,1 0 2 14,3 0-2-14,2 0 2 13,0 0-2-7,0 0-2-6,0 0-3 13,0 0-6-13,0 0-1 14,9 14-5-14,9 7-13 14,2-2-56-14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09T04:30:10.3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020">
    <iact:property name="dataType"/>
    <iact:actionData xml:id="d0">
      <inkml:trace xmlns:inkml="http://www.w3.org/2003/InkML" xml:id="stk0" contextRef="#ctx0" brushRef="#br0">10358 5162 0 0,'166'0'1'1,"-4"0"2"13,-4-5-2-13,-4 1-1 14,-3 1 0-14,1 3 0 13,0 0-1-13,-1 0-3 14,-6 0 4-8,-6 0 0-6,-8 0 0 13,0 3 0-13,-1 7 0 14</inkml:trace>
    </iact:actionData>
  </iact:action>
  <iact:action type="add" startTime="10202">
    <iact:property name="dataType"/>
    <iact:actionData xml:id="d1">
      <inkml:trace xmlns:inkml="http://www.w3.org/2003/InkML" xml:id="stk1" contextRef="#ctx0" brushRef="#br0">13410 5117 11 0,'58'0'6'1,"-7"0"0"0,-4 0-4 12,-5 8-1-12,-6 5-1 14,0-4 4-14,-5 1-6 13,-4-1 5-13,-7-4-6 14,-9-1 3-14,-4-4 0 14,-5 0 1-9,2 0 14-5,-4 0 50 14,0 0-22-14,-15-4-36 13,-26-8-3-13,-7 0-8 14,-6 3 5-14,-8 2-3 14,-8 0 2-14,-5 2 0 13,-8 1 0-13,-6-2 1 14,-3 1-2-9,-1 2 3-5,-5-1-4 14,-4 4 6-14,-10 0-8 0,-8 0 4 13,-9 0 0-13,-6 0-1 13,-2 16 1 2,0 2 0-15,10-2 1 0,9-4-1 13,12 0 1-13,7-4 5 13,13-3-2-7,16-5-4-6,17 0 1 13,19 0 0-13,14 0-1 14,12-2 1-14,8-5 9 14,0 3-8-14,0 0 2 13,2-4-4-13,27-1 0 14,17-2-9-14,25 1 9 13,18 0 0-7,15-2-1-6,12-3 0 14,8-2-3-14,10 1 1 13,2 0 6-13,4 4-5 14,3 1 8-14,2-1-10 14,1 4 8-14,4 3-4 13,4 5 0-13,5 0 0 0,1 0-2 13,-2 0 6-8,-4 0-8 10,-5 12 8-15,-6 4-8 0,-10 2 2 13,-6 0 2-13,-9 2-3 13,-4-2 3-13,-4 0-1 14,-10-4 2-14,-6-4-5 13,-14-2 8-13,-7-5-4 14,-12-3 3-8,-16 0-4-6,-14 0 2 13,-20 0 1-13,-9 0 2 14,-2 0 2-14,0 0 8 13,-25 0 11-13,-19-12-12 14,-14-5-13-14,-13 3-16 14,-12 2 4-14,-13 4 11 13,-11-1-4-7,-13 0 3-6,-9 1-1 14,-8-2 3-14,-9 2-2 0,-8-1 7 12,-5 4-8 3,-10 5 7-15,-5 0-7 0,-2 0 5 12,-5 0-4-12,3 12 2 14,2 2-3-14,-2 0 3 14,4 0 0-9,4-2-1-5,10-3 4 14,10-6-3-14,13-1 1 13,9-2 1-13,15 0-1 14,14 0-1-14,15 0 0 14,14-2-6-14,8-6 5 13,9-2-15-13,10 4 2 14,5 1-8-9,9 0 6-5,5 3 2 14,11 2 10-14,1 0 3 14,10 0 0-14,2 0 0 13,0 0-5-13,0 0 5 14,0 2 1-14,9 12 0 14,15 3 0-14,11 6 2 13,4-3 3-7,10 3 2-6,7-2 1 13,10-3-8-13,15 1 4 0,12-4-1 13,13-4-5-13,5-4 3 14,7-2-2-14,0-5-1 13,9 0 2-13,0 0 0 14,7 0 0-14,4 0 6 13,3-2-4-7,4-5 11-6,0-1-9 14,-1-1 5-14,5 0-7 13,1 2 3-13,-3 0-5 14,-2 3 1-14,-11 0-1 14,-8 4-1-14,-7-1-2 13,-7 1 4-13,-12-2-5 14,-9 2 1-9,-8-5 3-5,-10 2-1 14,-8-1 1-14,-12-5 0 14,-8 3 0-14,-14 0 2 13,-10 4-1-13,-10 1 6 14,-9 1-7-14,-2 0 7 0,0 0-4 12,0 0 6-12,0-3-3 14,-9-1 8-8,-18-9-13-6,-10 2-1 13,-13-1-7-13,-8 0 1 14,-11 1 0-14,-5-1 9 14,-5 1-4-14,-9-3 2 13,-3 2 0-13,-10 0 1 14,-5 3-2-14,-6 0 0 13,-4 4 3-7,-9 0-4-6,-8 3 2 14,-6 2-2-14,1 0 2 13,-2 0-2-13,2 2-3 14,-5 8 4-14,2 4-2 13,6 0-2-13,0 2 2 14,8 0 4-14,9 3-3 14,9-8 4-9,8 1-5-5,13-3 4 14,3-6-2-14,7 1 0 14,9-2 0-14,11-2 0 13,14 0 3-13,10 0 0 14,10 0-1-14,8 0-2 0,7 0 0 12,5 0-2-12,2 0 0 14,2 0-2-8,0 0-12-6,0 0-3 13,15 2 15-13,9 13 4 14,5-2 2-14,11 1 1 13,5 0-6-13,6 0 5 14,11 0-2-14,6 0 0 14,5 0 2-14,3 1-2 13,6-1 3-7,14 2-4-6,7-6 3 14,11 0-4-14,11-2 2 13,4-6-2-13,4 0 1 14,6-2 1-14,1 0 0 13,3 0 1-13,8-2-1 0,3-8 3 13,4 2 1 2,3-3-2-10,-7 4-1-5,0-2 1 14,-1-1-4-14,-3 2 2 13,-7-2-1-13,-8 1 1 0,-8 0 0 13,-9 4-2-13,-10 0 4 14,-10 1-2-14,-11 0 1 13,-10 4-2-13,-17-1 1 20,-14 1 0-20,-17 0 0 0,-14 0 0 13,-6 0 1-13,-9 0 1 14,0 0 6-14,0 0-8 13,-7 0 12-13,-13 0-6 14,-16 0-6-14,-19 0-3 14,-15 0-6-14,-9 0 7 13,-4-7 2-7,0 1 0-6,-4-6 1 13,1 0 7-13,-5-4-4 14,-8 2-3-14,-1 0 0 14,-2 0 1-14,-4 6-2 13,-6 0 1-13,-3 2-2 0,-7 3 5 13,-3 3-6-13,-9-3 5 20,-4 3-6-20,-5 0 3 14,2 0-1-14,6 3 0 13,3 6 1-13,0-1 0 0,3 2 0 13,5-2-2-13,5 3 4 14,8-2-2-14,4-1 2 13,10-2-4-13,9 3 3 20,10-7-1-20,13-2 0 0,9 1 1 13,7-1-3-13,9 0 6 14,9 0-6-14,8 0 4 13,10 0-4-13,5 0 2 14,6 0 0-14,2 0 0 14,0 0 0-14,0 0-1 13,0 0-6-7,2 0 7-6,11 0 0 13,7 0-2-13,0 0 4 14,4 0 1-14,1 0-2 14,0 0 2-14,-4 0-3 13,0 4 0-13,-3 3-3 0,-5-4 6 13,-1 1-7-13,-6-1 7 20,-4-3-6-20,-2 2 4 0,0-1-2 13,0 1 1-13,0-2 0 13,0 0-1-13,0 0-5 14,0 5 0-14,0 8-14 14,0 5-17-14,0-1-84 13</inkml:trace>
    </iact:actionData>
  </iact:action>
  <iact:action type="add" startTime="14995">
    <iact:property name="dataType"/>
    <iact:actionData xml:id="d2">
      <inkml:trace xmlns:inkml="http://www.w3.org/2003/InkML" xml:id="stk2" contextRef="#ctx0" brushRef="#br0">17109 5300 9 0,'0'0'32'1,"0"0"-5"4,0 0 5-4,0 0-8 14,0 0-5-14,0 0 3 13,0 0-8-13,0 0-1 14,0 0-9-14,0 0 7 14,0 0-10-14,0 0 3 13,0 0-4-13,0 0 0 14,0 0 0-9,0 0 0-5,0 0 0 14,0 0 2-14,0 0-5 13,-2-2 8-13,2 2-10 14,0 0 3-14,-4 0 2 13,4 0-5-13,-2 0 4 14,0 0-1-14,-4-5-3 14,-5 0 4-9,-3-4-15-5,1 0 7 14,-7-4 7-14,0 5-1 14,-2-3 3-14,-5-2 0 13,4 5 3-13,1-1-2 14,4 2 0-14,2 2 1 13,5 0 9-13,7 5-9 0,4 0 1 13,0-2-3-7,0 2-3-6,0 0-5 13,0-2 1-13,0 2 2 14,0 0 5-14,0 0-3 13,0 0 6-13,0 0 4 14,4 0-6-14,7 0 1 14,10 0 0-14,10 0-2 13,9 11 0-7,13 0 0-6,10 5 0 13,9-3 0-13,12-2 1 14,14-1-1-14,13-3 0 14,12-6 0-14,6-1-1 13,1 0 1-13,5-1 0 14,2-9-2-14,1-4 4 14,7 0-4-9,8 2 5-5,5-3-3 14,2 5 1-14,-2 3-2 13,-5 0-2-13,1 5 1 14,0 2 2-14,-7 0 0 0,-2 0 0 13,-5 12 2-13,-1 9-2 13,1 2 2 2,9 0-4-15,0-2 5 4,1 2-6-4,-1-7 1 14,-6 2 0-14,-5-2 2 14,-4-1 0-14,-7 2-5 13,-11-2 10-13,-7 2-6 14,-6-3 4-14,-7 1-3 13,-7-3 2 2,-2-1 0-15,-3-1-1 5,3-2-1-5,-2 2 0 13,-5-6 1-13,-9-4 1 14,-12 3-1-14,-8-3 0 14,-13 0 2-14,-7 0-3 13,-11 0 0-13,-7 0 4 0,-6 0-4 13,-7 0 1 1,0 0 3-8,0 0-3-6,0 0 8 0,0-3-7 13,-18-9-1 1,-11-5-1-14,-13 0-1 0,-7 3-1 13,-11-1 4-13,-12 3-4 13,-6 1 4-13,-6-1-4 14,-6 1 5-14,-3 2-6 14,-5 1 6-9,-7-1-6-5,-12 2 3 14,-5 1 0-14,-3 2-1 14,-10 0-1-14,-6 1 1 13,-4 2-4-13,-11 1 4 14,-11 0-3-14,-7 0 1 13,-2 0 3-13,-7 0 0 14,7 0-2-8,-4 0 2-6,-8 0 0 13,1 0 0-13,0 4-2 14,-7 5 2-14,-2 3 0 0,6 2-12 12,1-2 9 3,13-1 2-15,6 1 1 0,8-4 0 13,4 0 0-13,6-1 1 20,9 2 0-20,7-1 4 0,6 4-2 12,6 0-3-12,3-2 1 14,7 4-2-14,14-4 1 14,15 0-1-14,12 0 1 13,11-1 0-13,10-6 0 14,10-1 0-14,11-2 5 14,13 0-3-9,9 0-1-5,7 0-1 14,2 0 1-14,0 0-1 13,0 0-7-13,0 0 5 14,9 0-5-14,9 0 2 14,9 0 9-14,6-5-7 13,5 2 6-13,8 1-3 14,8 2 0-9,6 0 0-5,12 0-1 14,12 0-2-14,10-4 1 14,9 1 4-14,3-6-5 0,4-1 0 12,4 0 2-12,6 0 2 14,7 0-1-14,4-1 0 14,6 2 0-14,5-1 0 13,3 2 4-7,0 0-2-6,7-1 1 13,3 6-5-13,4 3 2 14,2 0 0-14,-3 0 0 14,0 0-1-14,4 0 1 13,8 0-2-13,-3 0-1 14,3-8 6-14,-3 5-4 13,2-6 4-7,5-3-5-6,-3 1 4 14,1-1-2-14,-8 3 0 13,-9 1 0-13,-3 2-3 14,-8-2 6-14,-5-2-6 13,-6-2 7-13,-10 2-5 14,-9-3 1-14,-9 2 0 14,-14 1 0-9,-7-1 0-5,-12 3 0 0,-12 1 0 13,-20 3 1-13,-15 0 1 13,-14 4-4-13,-9 0 5 14,-2 0-4-14,0 0 2 14,0 0 1-14,-13 0 8 13,-18 0-10-13,-14 0 0 14,-13 0 4-8,-9 0-6-6,-2 0 7 13,-4 0-9-13,-1 0 5 14,-4 0-1-14,-6 0 1 13,-6 0 1-13,-8 0-2 14,-5 0 2-14,-3 0 3 14,-6 0-5-14,-4 0 6 13,-4 0-5-7,-1 0 0-6,-4 0 1 13,-8 0-3-13,-3 0 1 14,-2 0 0-14,1 0-2 14,4 0 4-14,-1 0-5 13,-4-7 5-13,-5 3-4 14,-2 1-1-14,-7 0 3 0,4 1-2 19,1 0 0-19,-5 2 2 0,3 0-3 13,4-3 1-13,2-4 2 13,9 0-3-13,5 0-5 14,1-1 3-14,6 3-5 14,-1-7 4-14,5 5 0 13,5 0-4-13,1 0 9 14,10 3 1-9,5 3 1-5,9-2 3 14,10 1-5-14,7 2 2 14,6 0-1-14,5 0 0 13,8 0-1-13,7 0 1 14,12-2 0-14,8 2 0 14,12 0 0-14,9 0 1 0,2 0 3 19,2 0-6-19,0 0 2 13,0 0 0-13,13 0-3 14,11 0 3-14,18 0-1 14,12 2 2-14,8 6 1 0,5-2 1 12,5 0-6-12,1-2 3 14,8-2-2-14,4 3 3 13,2-2-1-7,9 3 0-6,-1 1 1 14,5 0-1-14,0 4 3 13,3-4-3-13,6 5 2 14,5 1-4-14,4-5 3 13,9 1-1-13,14-2 0 14,6-2 0-14,11-1 0 14,3-1 3-9,2-3-5-5,-1 0 4 14,5 0-4-14,-2 0 2 14,0 0 0-14,-6 0-1 13,1-9 1-13,5-3-1 14,-2-3 3-14,-3-2-2 13,-4 0 1-13,-8 1 3 0,-11 0-1 19,-5 5-6-19,-11 1 3 14,-15 5-1-14,-12-2 1 0,-14 5-2 13,-15 2 0-13,-18 0 4 13,-16 0-2-13,-11 0 4 14,-13 0-3-14,-5 0 0 14,-2 0 5-14,0 0-3 13,0 0 4-7,0 0-4-6,0 0-3 13,0 0 4-13,-4 0-3 14,-10 0-2-14,-4 0-9 14,-6 0-11-14,-5 0-31 13,0 0-47-13</inkml:trace>
    </iact:actionData>
  </iact:action>
  <iact:action type="add" startTime="29768">
    <iact:property name="dataType"/>
    <iact:actionData xml:id="d3">
      <inkml:trace xmlns:inkml="http://www.w3.org/2003/InkML" xml:id="stk3" contextRef="#ctx0" brushRef="#br0">12131 6238 0 0,'0'-2'10'1,"0"0"6"13,0 2-9-13,0 0-1 14,0 0-1-14,0 0 3 13,0 0-2-13,0 0-1 14,0 0 1-14,0 0 1 14,0 0 7-9,-2 0-4-5,2 0 1 14,-3 0-10-14,0 0 8 14,1 0-3-14,0 0 3 13,-2 0-4-13,0 0-5 14,-3 0 0-14,5 0 2 13,-2 0-2-13,-2 0 3 14,2-2-4-8,-2 2 1-6,-3 0 0 13,-5 0 0-13,-1 0 0 14,-3 0-1-14,-3 0 1 0,0 0 0 13,0 4 0-13,1 0 3 13,3 2 0-13,1-3-2 14,0 0 0 0,3-1 0-8,4 0 1-6,2 0-2 0,5-2 2 12,2 0-1-12,0 3-1 14,0-3 2-14,0 0-4 14,0 0 0-14,0 0 2 13,0 0-6-13,0 0-1 14,0 0 0-14,0 0 1 14,0 0 6-9,5 0 0-5,13 0 6 14,8 3-5 0,1 1 5-14,4-2-6 0,2-2 3 13,1 0 0-13,4 0-2 14,2 0 1-14,2 0-1 13,3 0 4-13,-1 0-4 14,-1 2 0-9,-1 1 1 10,1 4-4-15,-3 2 4 0,0 0-2 13,-2 3 0-13,0 2-2 13,-1 1 2-13,5-3 0 14,1 0 3-14,6-3-1 14,5-2-2-14,-1-2 0 0,-1 0 1 12,-2-5-1-6,0 0-1-6,-4 0 1 13,1 0 0-13,3 0 3 14,0 0-1 1,4 0-4-15,6-9 3 13,1-1-4-13,1 3 5 0,-4-4-4 13,-9 6 2-13,-7 1 0 13,-6 0 0-8,-3 4 2-5,-2 0-1 14,1 0 1-14,6-3-4 14,2 1 4-14,6 2-3 13,4 0 1-13,1 0 0 14,-2 0-1-14,4 0 2 14,1 0-1-14,2 0 2 13,4 0-4-7,0 0 3-6,-7 0-2 0,-1 0 1 12,-7-2 0 3,-3 2-2-15,-4-1 2 14,4-2-2-14,-2 3 4 13,0 0-2-13,3 0 1 14,-3 0-2-14,5 0-2 0,-1 0 3 13,0 0-5-8,1 6 2-5,2-4 3 14,-2-2 0-14,1 0-1 13,1 0 3 2,1-10-4-15,-2-6 1 14,-11-1 1-14,-6 0-3 0,-8 3 2 12,-8 2 1-12,-4 4 0 14,-4 2 7-9,-5 4-3-5,0 2 5 14,0 0-9-14,0 0 4 14,0 0-2-14,0 0-1 13,0 0 2-13,0 0-2 0,0 0-2 13,0 0 1-13,0 0-4 13,-5 0 8-13,-9 0-8 14,-3 0 2-8,-12 0 2-6,-2 0 2 13,-6-2-1-13,-2-3-1 14,1 2 0-14,-7-1 3 14,5 2-2 0,-2-1 0-14,-1 3 1 14,-1 0-2-14,-3 0 1 0,-9 0-1 12,-4 0-1-6,-3 9 1-6,-6 3 0 14,3 2 3-14,1 0-6 13,5-2 7-13,2 2-5 14,2-4 2 0,0 0-1-14,6-1 0 0,2-2 0 13,4-1 0-13,1 1 0 14,3-3 1-9,-2-3-1-5,-5-1 6 14,-4 0-4-14,-3 0 1 13,-1 0-2-13,-5 0-1 14,-3 0 0-14,-2 0 0 14,-4 0 1-14,-4-4 0 13,-1 0 6-13,3 0-7 14,4-2 7-14,5 2-5 4,-1 1 1-4,3 3-3 14,-2 0 4-14,6 0-4 14,2 0 1-14,3 0 2 13,4 0-3-13,-2 3 0 14,5 1 3 1,1 1-6-15,1-4 3 0,4 6 0 12,-5-6 0-6,1 3-2-6,-3 0 1 13,-3 0 1-13,-4 2-4 14,-4-3 8-14,3 1-5 14,9-3 3-14,8-1-2 13,11 0 2-13,9 0-2 14,5 0 0-14,5 0 0 0,4 0 0 19,2 0 2-19,0 0-4 14,0 0 0-14,0 0 1 0,0 0-5 12,0 0 6-12,0 0-2 14,0 0-2-14,0 0 4 14,0 0 0-14,0 0 0 13,0 0 4-13,0 0-8 14,0 0 0-9,11 0 0-5,18 0-6 14,16 4 10-14,15-2 0 14,9-2 1-14,2 0 1 13,1 0-1-13,-3 0 1 14,-7-4 1-14,-6 1-6 14,-2 1 3-14,-8 2 0 13,-6 0-1-7,-4 0 1-6,0 0 0 13,10 0 0-13,10 2 0 14,18 8 1-14,8 2-2 14,11-2 3-14,10 0-4 0,-5-6 2 12,-6-1 0 3,-12-3-1-15,-17 0 0 13,-11 0-2-13,-4 0 6 5,-1 0-5 10,6-2 6-15,11-5-6 0,6-4 3 12,1 1-2-12,-2 1 1 14,-9-1-2-14,-6 6 2 13,-7-3 0-13,-12 1 0 14,-10 2 3 1,-12 0-3-15,-9 4 1 4,-4 0 0-4,0 0 0 14,0 0 4-14,0 0 2 13,0 0-4-13,0 0-1 14,0 0 0-14,0 0-4 14,0-1-8-14,0-7-12 13,0-9-73-13</inkml:trace>
    </iact:actionData>
  </iact:action>
  <iact:action type="add" startTime="38957">
    <iact:property name="dataType"/>
    <iact:actionData xml:id="d4">
      <inkml:trace xmlns:inkml="http://www.w3.org/2003/InkML" xml:id="stk4" contextRef="#ctx0" brushRef="#br0">18353 6396 10 0,'89'0'13'1,"6"0"-5"13,6-14-1-7,-6 2-4-6,-1-2-1 13,-9 0 0-13,-3 2-2 14,0 1 3-14,-3 1-2 14,-3-1-1-14,-7 1 0 13,-3 4 0-13,-3-1 0 14,-3 4 0-14,-2 1 0 0,-2-2 0 19,-5-1-1-19,-6 2 2 14,-6-3-2-14,-1 0 4 13,-4 0-2-13,0-5-1 0,-3 4 4 13,-2-1-4-13,-5 0 1 14,-4 5-1-14,-6-2 0 13,-8 3 1-13,-3 2 1 14,-3 0 1-9,0 0-2-5,0 0 9 14,0 0-3-14,0 0 2 14,0 0 0-14,0 0-7 13,0 0 1-13,0 0-2 14,0 0-1-14,0 0 0 13,0 0 0-13,0 0-6 14,0 0 6-8,0 0 0-6,-3 0 0 13,-13 0 3-13,-5 0-1 14,-14 0 2-14,-2 2 0 13,-9-2 3-13,-4 0-7 14,-6 0 6-14,-4 0-6 0,-9 0 3 13,-7 0-1-13,-8 0 0 20,-5 0-2-20,-5 0 1 14,3 0 6-14,2 0-7 13,4 0 6-13,6 0-3 0,2 0 0 13,1 0 4-13,-2-2-3 13,6 0-1-13,5 2-3 14,9 0 4-14,14 0-2 20,7 0 4-20,10 0-5 0,6 0 2 13,11 0-2-13,4 0-2 13,6 0 1-13,0 0-7 14,0 0 0-14,0 0-2 14,21 0 9-14,12 14 0 13,14-2 4-13,18 0-2 14,15-6-2-9,20-4 3-5,16-2-1 14,11 0-2-14,13-14 0 14,12-9 0-14,2 2 0 13,-5-2 0-13,-13 6-2 0,-22 3-3 13,-20 4-3-13,-17 3 2 14,-16 2 1-14,-16 3 4 20,-12-1-1-20,-13 3 4 13,-11 0-4-13,-5 0 2 0,-4 0 0 13,0 0-8-13,0 0 7 14,0 0-1-14,0 0 2 13,0 0 2-13,0 0-1 14,0 0 6-14,0 0-2 13,-4 0-3-7,4 0 0-6,-2 3-4 14,0-1-4-14,-6 2-8 13,-7 2-25-13,-7 0-25 14</inkml:trace>
    </iact:actionData>
  </iact:action>
  <iact:action type="add" startTime="44978">
    <iact:property name="dataType"/>
    <iact:actionData xml:id="d5">
      <inkml:trace xmlns:inkml="http://www.w3.org/2003/InkML" xml:id="stk5" contextRef="#ctx0" brushRef="#br0">9511 6906 4 0,'0'0'18'1,"0"0"3"13,0 0-1-7,0 0-13-6,0 0-6 13,-2 0 3-13,0 0-8 14,2-2 2-14,-2-4 1 14,-3-2-6-14,1 0 7 13,0 0 0-13,-4 2 0 14,4-1 1-14,-3 4 0 14,1-1 2-9,-1 2-2-5,0-1 2 14,0 3 1-14,1 0-3 13,2 0 0-13,-1 0-1 14,-2 0 0-14,3 0-2 14,-1 0 2-14,-1 0 0 13,-5 7 1-13,-1 2 1 14,4 1-3-9,-1-5 2-5,4-2 1 14,3 2 0-14,-1-5 7 14,3 2-4-14,0-2-4 0,0 0 7 12,0 0-7-12,0 0 7 14,0 0-4-14,0 0 6 14,0-4-1-14,8-17 2 13,21-12-5-7,11-11-6-6,16-6 0 13,6-1 3-13,2 5-3 14,1 2 1-14,-5 0-2 14,-2 2 2-14,-2 2-2 13,-5-1 1-13,-2 6 0 14,-9 7 2-14,-9 10-2 14,-13 7 4-9,-9 9-4-5,-7 2 7 14,-2 0-7-14,0 0 9 13,0 0-6-13,0 5 1 14,0-1-3-14,0-3 1 14,0 3 1-14,0-4-3 0,0 3 4 12,0-3-1-12,0 1-6 20,0-1 2-20,0 0 1 0,0 0-2 13,0 0 2-13,0 0 0 14,0 2 0-14,0-2-1 13,0 0 4-13,0 0-3 14,0 0 2-14,0 0-4 14,0 0 3-14,0 0-2 13,0 2 1-7,0-2-2-6,0 0 2 13,0 0-1-13,0 0-2 14,0 0-1-14,0 0 3 14,0 0-7-14,2 5 4 13,6-1 1-13,-2 1-2 14,1 4-7-14,-1 1-11 14,-4 3-22-9,-2 6-37-5</inkml:trace>
    </iact:actionData>
  </iact:action>
  <iact:action type="add" startTime="47027">
    <iact:property name="dataType"/>
    <iact:actionData xml:id="d6">
      <inkml:trace xmlns:inkml="http://www.w3.org/2003/InkML" xml:id="stk6" contextRef="#ctx0" brushRef="#br0">16767 7014 5 0,'-2'4'8'1,"2"-2"-4"13,0-2 2 2,0 0-4-15,2 0 6 0,29-6 1 12,25-20 22-12,25-18-12 14,14-12-12-14,15-8-7 14,3-4 0-9,-1 3 0-5,-1 3 0 14,-6-1 5-14,-10 2-4 13,-5 3 6-13,-16 6-6 14,-12 7 6-14,-20 11-4 14,-19 13-1-14,-13 8-1 13,-10 11-1-13,0 2 0 14,0 0 1-8,0 0 13-6,0 0-6 13,-6 0-4-13,2 0-1 14,-1 0-3-14,1 4 0 13,-1 4 0-13,5 0-1 14,-2 1 1-14,2 3-3 14,0-5 6-14,0-1-6 13,0 1 2-7,0-3 1-6,0-3 0 13,0 3 0-13,0-4 0 0,0 0 1 13,0 3-1-13,0-3 3 14,0 0 2-14,0 0-5 13,0 0 6-13,0 0-2 14,0 0 4-14,0 0-1 14,0 0 3-9,0 0 0-5,0 0-5 14,0 0 5-14,0 0-8 13,0 0 4-13,0 0-5 14,0 0-1-14,0 0 2 14,0 0-2-14,0 0 0 13,0 0 0-13,0 0-2 14,0 0 6-9,0 0-6-5,0 0 2 14,0 0 0-14,0 0-6 14,0 0 1-14,0 0-11 13,-3 0-28-13,-3 0-41 14</inkml:trace>
    </iact:actionData>
  </iact:action>
  <iact:action type="add" startTime="50632">
    <iact:property name="dataType"/>
    <iact:actionData xml:id="d7">
      <inkml:trace xmlns:inkml="http://www.w3.org/2003/InkML" xml:id="stk7" contextRef="#ctx0" brushRef="#br0">23205 7421 0 0,'0'0'0'1,"0"0"1"13,0 0 2-13,0 0-2 14,0 0 3-14,0 0-3 13,0 0 1-13,0 0 9 14,0 0-1-14,0 0-1 14,0 0 1-9,0 0-2-5,0 0 3 14,0 0-6-14,0 0 2 13,3 0-7-13,18 0 9 14,15 0-1-14,15 0 3 14,12-6-9-14,15-2-2 13,4 1 0-13,5 4 5 14,4-1-10-9,-1 0 10-5,3 4-10 14,-1 0 5-14,-8-3 0 0,-3 3 0 13,-8 0 4-13,-4 0-2 13,3 0-1-13,5 11 5 14,8 3-6-14,9 7 1 14,13-1 0-14,10-1-2 13,9 0 1-7,14-3-1-6,7-6 0 13,1-2-12-13,3-4 1 14,1-3 7-14,-3 2 0 14,1-3 8-14,-7 0-3 13,-6 0 1-13,2 0 7 14,-3-4-1-14,2-3 2 14,2-1-2-9,3 1-6-5,-2-2 6 14,-1 2-7-14,-2-4 4 13,0 2-3-13,-2 0-2 14,-9-3 1-14,-8 2-3 14,-12-2 2-14,-9 0 1 13,-9 3-1-13,-11 0 5 14,-14 3 0-14,-14 1-4 4,-9 5 9-4,-6 0-8 14,-2 0 2-14,0 0 0 14,1 0-2-14,-1 0-2 13,-2 0 2 2,-4 0-5-15,-6 0 7 14,-6 0-7-14,-9 0-1 0,-4 0 4 12,-2 0-4-6,0 0 5-6,0 3 8 13,0-3 8-13,-13 0 3 14,-11 0-18-14,-8 0-1 14,-1 0 3-14,-2 0-7 13,-3 0 5-13,-3 0-2 14,1 0 1-14,-7 0 0 13,-3 2 0-7,-4 4 1-6,-9 0-2 14,-9 0 3-14,-3 2-4 13,-8-2 3 2,-10 3-2-15,-9-4 0 0,-14 5 1 12,-9-2 0-12,-4 1 0 14,-8-2-2-14,-2 3 4 14,-7-1-4-14,-3-2 4 4,-5 2-4-4,3-8 2 14,-1 3 0-14,5-4 0 14,0 0 1-14,-1 0-2 13,6 0 3-13,1 0-2 14,5 0 2-14,5 0-4 13,2 0 4-13,0 0-4 14,1 0 2-8,3 0 0-6,7 0-1 13,0 0 0-13,7-4-2 14,6 0 6-14,4 0-3 13,12-2 3-13,7 1-4 14,11-4 2-14,10 0 1 14,12 0 0-14,16 1-2 13,13 0 0-7,11 4 2-6,4 2-2 13,5 0 0-13,0 2 0 14,0 0-2-14,0 0-3 0,0 0-6 13,12 0 5-13,12 2 6 13,10 12 0 2,8 0-1-15,10 4 5 0,0 0-3 13,11 0 2-8,4 2-4-5,6-1 2 14,15-1-2-14,5 1 1 13,11-1 0-13,8 0 0 14,4-3 1-14,5 1-2 14,6-2 2-14,2-1 3 13,5 2-3-13,4-3-1 14,11-2 1-9,9 0 2-5,10-6-3 14,6-2 2-14,1-2-5 14,2 0 6-14,1 0-4 13,-2 0 3-13,-2 0-4 14,-7 0 2-14,3 0 0 0,-3 0 0 13,-6-2 0 1,-1 2 0-8,-6-4 0-6,-7 1-1 0,-2 0 2 12,-3 0-2 3,-5 2 2-15,-8-1-1 0,-9-4 0 13,-13 0 0-13,-16 0-1 13,-17-2 1-13,-16 6 0 14,-18-2 2-14,-15 1-1 13,-15 3 3-7,-7-1-8-6,-3 1 3 14,0 0-2-14,-3 0 3 13,-20 0 0-13,-18 0 0 14,-15 0-6-14,-8-4 6 13,-14 0 0-13,-5 0 3 14,-4-3 1-14,-4 0-5 14,-3-5 2-9,1 0-1-5,-3 0 0 0,-9-2 1 13,-4 2-2 2,-7-4 3-15,-2 2 3 0,-5-2-3 12,-10-1 2-12,-6 2-1 14,-8 1-2-14,-5 3-1 13,-4 4 2-13,-2 0-2 14,-9 3 2-8,0 1-1-6,-5 0 0 13,5 3-2-13,-2 0 4 14,-3 0-6-14,7 0 3 13,1 0 0-13,2 0-1 14,9 0-1-14,-1 6-1 14,0 5 6-14,5-1-5 13,6-1 6-7,5 4-6-6,7-4 3 13,7-1-1-13,7 1 0 14,-1-2 1-14,8 1-1 14,10 2 2-14,13-2-3 13,14 1 4-13,7 1-6 14,8-1 4-14,8 4-2 0,7-4 0 19,9 0 1-19,13-3 0 0,7-2 0 13,7-2-4-13,7 0 9 13,0-1-8-13,0 2 5 14,0-3-4-14,0 4-5 14,0-2 2-14,13 3 5 13,8 2 0-13,10-2 1 14,7 3 1-9,11-1 1-5,7-2-2 14,8 2 1-14,7-3-1 14,12-3-2-14,11 2 2 13,8-3-1-13,5 0 0 14,5 0 2-14,11 0-5 13,4 0 6-13,10-10-6 14,11-4 8-8,3 2-10-6,7 0 6 13,1 2-1-13,1 2 0 14,5 1 0-14,1 2 0 14,0 1 2-14,0-1-4 0,-6-4 4 12,-4 5-4 3,-5 0 4-15,-5 4-5 0,-11 0 4 19,-5 0-1-19,-7 0 0 0,-10 0 2 13,-8 0-5-13,-5 6 6 13,-9-1 0-13,-8 2 0 14,-12-1-3-14,-13 1 0 13,-15-4 0-13,-12 1 0 14,-14 0 0-14,-5 0 0 14,-7-2-2-9,-5 0 1-5,0-2 2 14,0 0 2-14,0 2 0 14,0 0-2-14,0 0-1 13,0-2 4-13,0 0-4 14,0 0 1-14,-5 0-3 13,2 0 3-13,-1 0-3 14,-1 0-4-8,-1 0 1-6,-5 0-27 13,-13 0-51-13</inkml:trace>
    </iact:actionData>
  </iact:action>
  <iact:action type="add" startTime="60960">
    <iact:property name="dataType"/>
    <iact:actionData xml:id="d8">
      <inkml:trace xmlns:inkml="http://www.w3.org/2003/InkML" xml:id="stk8" contextRef="#ctx0" brushRef="#br0">10624 8430 24 0,'-11'0'9'1,"1"-4"-9"0,-1 4 6 12,5-2 5-12,4 2 2 14,-2 0-12-14,4-2 6 13,0 2-5-13,0 0 10 14,0 0 2-14,0 0-4 14,0 0 2-9,0 0-7-5,0 0 6 14,0 0-9-14,0 0-1 14,0 0 0-14,0 0-2 13,0 0 2-13,0 0-1 14,0 0 2-14,0 0-2 13,0 0 4-13,0 0-1 14,0 0 9-8,0 0-8-6,0 0 12 13,0 0-7-13,-4 0 7 14,4 0-3-14,0 0-2 13,0 0 0-13,0 0-6 14,-2 0 6-14,2 0-2 0,0 0 5 13,0 0-12-13,0 0-1 20,0 0 0-20,0 0-2 0,0 0 1 13,0 0 0-13,0 0-2 13,0 0 4-13,0 0-1 14,0 0 1-14,0 0 0 13,0 0 1-13,0 0 0 14,0 0 0-14,0 0 0 14,0 0-3-9,0 0 1-5,0 0-5 14,0 0 9-14,0 0-10 14,0 0 2-14,0 0 3 13,0 0-5-13,0 0 2 14,0 0-4-14,10 0-3 13,11 0 9-13,8 0 1 14,10 0 1-8,1-2 3-6,6-4-8 13,6 2 5-13,1-2-1 14,6 2 0-14,5-1 0 14,5-2 0-14,7 2 0 13,6 3-1-13,5-3 6 0,14 1-8 13,6 0 8-13,6 0-10 13,6-2 5-7,1-1-1-6,5 0 0 14,2 0-7-14,4 0 6 13,-3-1-2-13,-1-3 2 14,-3 1 2-14,-1-2-3 13,-3 2 6-13,-1 3-3 14,1 0 1-14,0 5-1 14,5 2 0-9,0 0 3-5,2 0-6 14,0 0 8-14,9 0-10 13,2 0 6-13,3 0-2 14,-4 0-3-14,0 0 0 14,-6 2-2-14,-6 0-4 13,-3 1 8-13,-6-1-2 14,3 0 0-9,-6-1 8-5,-6 3-7 0,-6 3 5 13,-7-2-2-13,1 5 0 14,5 3 1-14,8-2-1 13,-2 4 2-13,4 1-6 14,-1 0 9-14,2-2-9 14,-1 2 8 0,-4 0-8-14,2-1 4 5,-6 0 0-5,1 1 0 13,4-2 0-13,-2-2-3 14,-1 0 6-14,-6-3-3 14,0-4 4-14,3 1-5 13,3-2 3-13,8 1-2 14,-5-2 0-14,0 1 2 14,3 3-2-9,0-4 0-5,4 4-2 14,2-7 6-14,3 0-6 13,5 0 2-13,3 0 0 14,7 0-2-14,0 0 2 14,-5 0 0-14,-2 0 0 0,3-5-5 12,-1 1 10 3,0 1-6-15,2-2 4 4,-1 1-6-4,4-2 4 14,-1-4-1-14,1 3 2 14,2-5-2-14,0-1 0 13,0-1 0-13,-9-5-2 14,-5 2 6-14,-6-3-6 13,-4 2 5 2,0 1-6-15,-10 0 3 5,-8 0 0-5,-7 3 0 13,-7 4 2-13,-2 5-6 14,0 1 9-14,2 4-6 13,-2 0 3-13,1 0-4 14,-4 0-2-14,-6 0 0 14,-2 6 1-14,-6-3-2 13,-11 2 3-7,-5-3 2-6,-9 0 0 13,-11-2 1-13,-10 0 4 0,-7 0-2 13,-2 0-2-13,-4 0 2 14,-2 0 2-14,0 1-4 13,0 2 2-13,0-2-6 14,0 2 9-14,0-1-12 14,0 0 7-9,0 1-5-5,0-3 1 14,0 2 3-14,0-2 0 13,0 0 0-13,0 0 5 14,0 0-5-14,0 0 10 14,-14 0-8-14,-1 0 0 13,-12-5 1-13,-2-2-5 14,-2 2 2-9,-7-4 0-5,-5 0-1 14,-1 1-1-14,-8 0-1 14,-6 1 6-14,0 2-6 13,-11 1 6-13,-7-1-5 14,-6 2 2-14,-7 3 0 13,-4-2-1-13,-8 2-1 14,-4 0 0-8,-4 0 1-6,-4 0-1 0,-6 0 4 12,-3 0-2-12,-8 0 3 14,-6 0-6-14,-2 5 0 13,-2 4 3-13,-1-2-3 14,3 3-7-14,-2-2 9 14,-3 1-1-14,3-1-4 13,-3 1 5-7,2 0 1-6,1-4-2 14,-3 2 2-14,-2 0 0 13,-2-3 1-13,-3 3-1 14,6-1 1-14,3-5-2 13,4 2 2-13,0-1-2 14,2 2 5-14,0-1-8 14,2 6 5-9,-1-3-1-5,3 4 0 14,-3 0 0-14,0 1-2 13,-6 1 5-13,1 0-3 14,4-3 2-14,3-1-4 0,5 0 1 13,-2-4 0 1,-1 1 1-14,-1-5 0 0,-1 3 0 13,6-3 1-8,-2 0-2-5,5 0 2 14,3 0-2-14,-1 0 5 14,-3 0-6-14,-1 0 2 13,7 0 0-13,7 0-1 14,1 4 0-14,4 1-1 14,-6-5 4-14,-2 3-8 13,2-3 7-7,4 0-3-6,2 0 3 13,2 0-1-13,0 0 0 14,3-3 1-14,-2-4-1 14,0 2 3-14,-3 0-4 13,-8 1 2-13,5-1-2 14,2-4 2-14,2 5-2 13,4 0-2-7,-1 0 3-6,-7 4-1 14,2 0-4-14,0 0 5 0,5 0-12 12,4 0 10 3,2 1-12-15,5 2 10 0,4-1-2 12,2-2 4-12,6 0-1 14,6 0 3-14,-1 0-2 14,1 0 5-9,-3 0 1-5,4 0-2 14,8 0 2-14,6-2 0 13,8 2-6-13,6-4 2 14,7 4 0-14,3-4 0 14,8 0-2-14,5 1-1 13,4-2 6-13,1-3-6 14,3 4 5-9,-3-2-4-5,3 0 4 14,-1 2-2-14,3 0 0 14,-3 0 0-14,1 2 0 13,0-1 1-13,-1 2-2 14,-1-1 2-14,1 0 3 14,4 2-2-14,3 0 5 0,4 0-1 19,1-2 1-19,2 2-7 13,0 0 3-13,0 0-6 0,0-2 6 13,0-1-6-13,0 3 6 14,0 0-6-14,0 0 3 13,0 0 0-13,0 0 0 14,0 0-1-14,0 0 1 13,0 0-5-7,0 0 4-6,2 0 1 14,10 0-2-14,3 0 2 13,7 0 0-13,10-3 0 14,-1 3 1-14,4 0-1 14,6 0 0-14,1 0-2 13,7 0 4-13,6 0-3 14,11 0 4-9,7 0-6-5,8 0 3 14,2 0 0-14,7 0-1 14,-5 0 0-14,4 0-1 13,2 0 2-13,5 0-2 0,5 0 4 13,1 0-4-13,0 3 2 13,6 4-2-13,-2-2 2 14,4-2 0-8,2-1-2-6,-2 0 4 13,4 2-2-13,2 2 3 14,5 2 1-14,6 0-2 13,-3 0-4-13,9-3 2 14,-2-5 0-14,4 3 0 14,6-3-1-14,-2 0-1 13,1 0 4-7,0 0-2-6,-2 0 0 13,-4 0 0-13,2 0 2 14,3 0-1-14,0 0-1 14,4 0 1-14,0 0-1 13,-3 2 0-13,3 2-4 14,4-1 8-14,1 4-8 14,-5-3 5-9,-6 0-4-5,-3 2 2 14,-2-4 1-14,-1 0 0 13,0 5 1-13,4-5-1 14,-2 1 3-14,-1 1-2 0,-1 1 0 13,5-2-2-13,5-1 2 13,2 0-2-13,-4-2 0 20,4 0 1-20,-4 0-1 0,-1 0 1 13,0 0-4-13,0 0 8 14,5-4-6-14,-4 1 6 13,-6 3-8-13,-2-3 3 14,1 3 1-14,-3 0-1 13,-2 0 1-13,-4 0 0 14,-3 0 1-8,-2 6-1-6,-4 2 1 13,-3 1-2-13,-3-4 4 14,3 2-3-14,0-4 0 14,3-1 1-14,-2-2-1 13,-8 0-1-13,4 0-3 14,-4 0 8-14,6 0-6 13,-2 0 6-7,0 0-8-6,-2 0 4 14,0-2 0-14,-4-4 0 13,-2 0 0-13,-6 3-1 0,-8-4 4 13,-7 3-1-13,-6 2-2 13,-5 0 1-13,-6 0 4 14,-7-1-5-14,-8 0 0 20,-14 3 2-20,-8 0-2 0,-14 0 3 13,-7-2 2-13,-1 2-5 13,-3 0 15-13,0 0-12 14,0 0 8-14,0 0-10 14,0 0 4-14,0 0-5 13,0 0 0-13,0 0 0 14,0 0-1-9,0 0-1-5,0 0 4 14,0 0-1-14,0 0 3 14,0 0-2-14,0 0-2 13,0 0 4-13,0 0-1 14,0 0-2-14,0 0 7 0,0 0-7 13,0 0 10-13,0 0-11 13,0 0 7-7,0 0-6-6,0 0 3 13,0 0-2-13,0 0 0 14,0 0-2-14,0 0 1 14,0 0 4-14,0 0-5 13,0 0 0-13,0 0 1 14,0 0-3-14,0 0 2 13,0 0-1-7,0 2 1-6,0-2-1 14,0 0-2-14,0 0 6 13,0 0-7-13,0 3 6 14,0-3-4-14,0 0 0 14,0 0 1-14,0 0-2 13,0 0 3-13,0 0 0 14,0 0 0-9,0 0 0-5,0 0 0 14,0 0 0-14,0 0-5 14,0 0 2-14,0 3-10 0,0 1-6 12,3 4-8 3,1 2-11-15,-2 0-8 0,-2 4-33 12</inkml:trace>
    </iact:actionData>
  </iact:action>
  <iact:action type="add" startTime="68770">
    <iact:property name="dataType"/>
    <iact:actionData xml:id="d9">
      <inkml:trace xmlns:inkml="http://www.w3.org/2003/InkML" xml:id="stk9" contextRef="#ctx0" brushRef="#br0">18029 8511 17 0,'11'-5'18'15,"-9"3"-16"-14,-2 2 0 14,0 0 13-14,0 0-9 0,-2-2 13 19,2 2 1-19,0-3 8 13,0 3-2-13,0 0-7 0,0-2-2 14,0 2-10-14,-2-3 6 13,-1-1-10-13,-3 0 5 14,-3 0-8-14,0-2 4 13,0 2-1-13,-4 0 1 14,1-4-4-9,-3-2 2-5,-3-1-4 14,-2-4 4-14,-4 1-2 13,-1-1 4-13,-4-2-6 14,-2-1 2-14,-2 0-1 14,-5-4 0 0,-3-2-1-14,-1 2 2 0,-5-5 0 13,1 3-3-7,-4 2 3-6,-3-2-1 13,-2 0-2-13,-1 0 3 14,-2-1 0-14,-2 2 0 13,-5 6-2-13,-5 0-5 14,-5 2 2-14,-8 3 5 14,0 3-1-14,-1 1 3 13,2 2-4-13,3-1 3 5,-5 3-2-5,-1 3 0 13,-8 1 1-13,-1 0-3 14,-5 0 6-14,2 0-4 14,-1 0 4-14,2 5-5 13,-2 5 3 2,4 5-1-15,8 1 0 0,1 0 0 13,8 2-1-8,9 4 2-5,1-2 0 14,5 2 0-14,-3 2 0 13,3 2 2-13,1 2-6 14,8 3 3-14,5 1 0 14,9 1 0 0,3 1 0-14,7 3 0 0,7 1 2 13,1 3-2-8,6-2 3-5,1 5-6 14,3 0 4-14,3 3-4 14,6 2 5-14,2-1-4 13,0 1 2-13,0 1 0 0,6 4-1 13,12 1 2-13,4 1-1 14,3-3 4 0,6 2-8-14,-2-3 4 5,2-2 0-5,0 1 0 13,5 0 0-13,4 0-2 14,5 0 6-14,4 0-4 14,7-1 3-14,4 2-5 13,7-2 2-13,-1 1 0 14,1-4-1-14,7-5 1 13,-1 0 0-7,6-6 0-6,3-1-3 14,3-1 6-14,-1-7-3 13,6 2 3-13,-1-1-6 14,0-2 5-14,5 0-3 13,4-4 1-13,-1-3 0 14,4-4-3-14,2-5 7 14,1-3-4-9,8-7 2-5,2 0-3 14,-4 0 4-14,-6-7-6 0,-11-9 3 13,-2-5 0-13,-1 0 0 13,-1-4 1-13,-2-4-1 14,0-5 0-14,-3-7 0 13,1-2 2-13,-2-6-5 14,-4-5 3-8,-2-4-1-6,-11-4 1 13,-8-1 0-13,-6-2 6 14,-6 0-3-14,-5 2 10 13,-1-3-11-13,-7 5 2 14,-2-3-1-14,-2 1-6 14,-4-4 4-14,-6 0-1 13,-3 5 0-7,-7 4 0-6,-9 2-1 13,0 2 4-13,0 2-6 14,-11-2 6-14,-11-1-6 14,-9-1 6-14,-5 0-5 13,-2 2 2-13,-7 4 0 14,1 2-1-14,-7 6 4 14,-3 2-2-14,-4 6 1 4,-2 2-4-4,-9 1-3 14,-4 4 5-14,-4 2-2 13,-4 3 2-13,-2 4 0 14,-4 2 0-14,0 4 0 14,-5 1 0-14,-1 6 1 13,-3 3 1-13,-2 2-4 14,-3 0 0-9,-5 0-1-5,-4 0 0 14,2 7 2-14,0 2-1 14,6 1 4-14,1-3-6 13,-3 6 9-13,-2 1-10 14,2 0 9-14,2 2-6 14,1-2 4-14,5 4-4 13,5 0 2-7,1 2 0-6,11 0 0 13,7 3 0-13,5-4 0 14,7 1 4-14,2 4-8 0,2 3 6 13,-2 1-4-13,5 2 2 13,-3 6 0 2,5 5 0-15,4 0 0 0,5 8-3 12,6-3 8-6,7 1-9-6,4 2 6 14,8-1-4-14,3 0 2 13,8-1-1-13,-1 4 0 14,7 0-1-14,0 0 0 13,0 6 4-13,0-3-3 14,4-2 5-14,9 2-8 14,-1-3 5-9,5 2-2-5,2-1 1 14,8 0 0-14,4 0-1 13,2 1 5-13,9-3-6 14,3 4 8-14,4-4-10 14,0-1 6-14,3-6-4 13,0 0 2-13,0-3 0 14,2 1 0-8,2 0 0-6,4 1-2 13,2 0 5-13,7-2-6 14,0 0 6-14,3-4-6 0,1-6 3 12,1-1 0-12,1-5 0 14,4-5 0-14,0 0-2 14,2-6 6-14,4-1-4 13,-6-3 4-7,4-1-4-6,2-4 0 13,2 0 0-13,9-4 0 14,0 0 0-14,4 0 0 14,-7 0 0-14,-4-2-3 13,-2-8 6-13,-2-4-6 14,-2-4 4-14,-1-5-3 14,-4-5 3-9,-7-2-1-5,-1-10 0 14,-5-4 0-14,-1-8-1 13,-1-4 2-13,-3-6 2 14,-2-1 0-14,-2-1-4 14,0 0 2-14,-8 2 5 0,1-2 1 12,-7 2-3-12,-4-1 1 20,1 4-5-20,-6-1 4 0,0 0-2 13,1 2-4-13,-7-3 4 14,-1-2-4-14,-4 3-2 13,-6-1 3-13,-5 3-1 14,-7 0-1-14,-4 3 0 13,0 1 6-13,-15 0-5 14,-12-3 8-8,-2-1-10-6,-6 2 5 13,-1-2-1-13,-1 8 3 14,-6 1-1-14,-1 8-2 14,-4 2-1-14,-5 3 0 13,-6 2 2-13,-1 0-1 14,-4 5 0-14,-3-5 0 13,-8 5-5-7,-2 3 2-6,-3 0 1 14,-2 3 0-14,-3 2-1 13,-4 0 6-13,0 5-6 0,-3 7 8 13,-3 2-10-13,-8 6 6 13,-4 1-1-13,-3 0 0 14,4 0 0-14,1 0-1 20,2 10 1-20,-1 4-5 0,-1 4 10 13,0 3-7-13,2 2 6 13,3 0-8-13,2 6 4 14,5 0-1-14,2 4-1 14,1 1 0-14,5 3 0 13,5 0 4-13,7 5-2 14,0 0 4-9,3 4-8-5,1-2 5 14,-2 2-2-14,5 3 2 14,9 1-2-14,4 2 1 13,7 1 0-13,9-2-2 14,3 2 4-14,10-1-4 14,7 0 4-14,5 2-4 13,5 2 2-7,5 1 0-6,2-2 0 13,0 6 0-13,0-3-4 14,4 0 8-14,5 0-7 0,7-3 6 13,1 1-5-13,2 2 4 13,3 2-4-13,3 2 2 14,4-2 0-14,4 0 0 14,5-2 2-9,6 0-4-5,8 2 4 14,3-2-2-14,6 3 2 13,1-6-4-13,0-4 2 14,3-2-2-14,-1-8 2 14,6-3 0-14,6-6-2 13,2-1 6-13,6-7-7 14,1-4 8-9,0-3-9-5,4-5 6 14,2-3-4-14,5-4 2 14,0-5 0-14,2 0 0 13,0 0 2-13,2 0 0 14,5-14-1-14,7-5 5 13,2-3-4-13,2-2-2 0,-8-1 0 20,0-1 0-20,-2-3 0 13,2-5 0-13,-4 0-2 0,-5-1 5 13,-6-3-5-13,-9 0 8 14,-5-2-11-14,-4 0 6 13,-3 2-2-13,-1-2 1 14,-4 2 0-14,-5 0 0 13,-4-2 1-7,-2-1-1-6,0-1 1 14,0-4 4-14,0-1-3 13,0-6 0-13,1-1 0 14,-4-5-2-14,1-5 0 13,-4-2 2-13,-6-4 1 14,-5-5-2-14,0 0 6 14,-6-5-4-9,1 1 0-5,-5 5-1 14,-2 6 0-14,-10 4-2 13,-3 0 0-13,-8 2-2 14,-6 2-6-14,0-1 7 0,0 7-4 13,-18 0 5 1,-11 6-14-14,-6 4 13 0,-7 4-8 19,-10 5 9-19,-4 5-1 14,-8 4 1-14,-10 0-3 0,-6 4 9 13,-5 2-9-13,-2 1 6 13,1-1-6-13,-3 3-1 14,-1 2 4-14,-1 2-2 14,0-3 0 0,-3 4 2-8,-3-2 0-6,-1 1-2 0,-2 2 4 12,0-3-2-12,-5 2 2 14,1-1-4-14,-4 1 2 14,0 5 0-14,-8-1 0 13,-3 2 0-13,1 2-2 14,4 1 6-14,6 3-7 0,2 0 9 19,0 0-11-19,0 8 7 14,4 7-4-14,4 1 1 13,2 2 1-13,4 2 0 14,1 2-1-14,2 4-2 0,7 0 6 13,1 4-5-13,8 0 5 13,1 2-6-13,3 2 5 20,3 3-2-20,1 2 0 0,3 4 1 13,6-2-5-13,4 5 9 14,8 3-7-14,3 1 6 13,6 2-8-13,2-2 5 14,4-2-2-14,4 1 1 14,3-4 0-14,6-1 0 13,5 5 1-7,2-1-5-6,2 0 8 13,7 8-8-13,0 0 8 14,0 0-8-14,0 1 4 14,7-3 0-14,9-4 0 13,-1-1 0-13,5-3-3 14,3 0 6-14,0 4-2 0,6-2 3 19,4 0-8-19,5 2 7 14,10-2-4-14,8-2 1 0,8-4 0 12,8-2 0-12,-1-6 0 14,3 0-4-14,-3-1 8 13,3-3-7-13,2 4 7 14,4-6-8-14,2 0 5 20,3-2-1-20,0 1 0 0,2-2 0 13,-3-1-3-13,1 0 8 14,-2-1-8-14,4-3 7 13,-2-7-8-13,4-5 5 14,-1-1-2-14,4-7 1 13,6 0 0-13,7 0 0 14,2-7 1-8,-2-11-3-6,-8-1 6 13,-5-4-8-13,1-3 8 14,-1-4-7-14,-1-2 4 13,-2-3-1-13,-2 1 0 14,0-1 0-14,-2-3-2 0,-2 0 6 13,-3-1-4-13,0-1 6 13,-6 0-10-7,-5-1 6 8,-6 0-2-14,-5 1 0 0,-3-2 2 13,-2 2-1-13,-1-3 3 14,-4 1-2-14,-5 0 0 13,-3 0-1-13,-9 1 1 14,-8-5-4-14,-8 0 3 20,-3-5-1-20,-8-2 0 14,-4-1 0-14,0-1-1 0,0 0 3 12,0 1-2-12,-2 0 5 14,-14 0-10-14,-1 0 5 14,-4-1 0-14,-4 1-1 13,-4-2 1-13,-2 1-1 14,-2 0 2-9,-5 5-2-5,-2 2 5 14,-2 5-6-14,0 5 7 14,-6 4-5-14,-2 2 0 13,-6 4 1-13,-7 2-1 14,-3 5-2-14,-4 2 0 0,-1 5 4 13,-2 0-4-13,-3 3 6 20,-3 4-8-20,-1 5 5 13,-4 2-2-13,-6 0 2 0,-1 0-1 13,4 0 0-13,2 9 1 14,8 0-1-14,-2-1 2 13,4 0 1-13,-2-7-1 14,4-1-4-14,5 0 3 20,-2 0-2-20,5 0 0 14,-2 0-7-14,-3 0-6 0,-9 0-35 12,-8 0-32-12</inkml:trace>
    </iact:actionData>
  </iact:action>
  <iact:action type="add" startTime="79775">
    <iact:property name="dataType"/>
    <iact:actionData xml:id="d10">
      <inkml:trace xmlns:inkml="http://www.w3.org/2003/InkML" xml:id="stk10" contextRef="#ctx0" brushRef="#br0">6780 11044 7 0,'-8'0'16'15,"-1"0"-16"-14,-3 0 0 14,-1 0 1-14,0 0-2 13,-1 0 0-13,1 0-2 14,2 11 3-14,-2-2 0 14,1 0-2-9,3-4 4-5,1 2-3 14,-1-3 2-14,2 0 2 13,0 0 0-13,1 2 5 14,-1 1-8-14,-2-2 3 14,2-1-3-14,3-1 1 13,4-3 0-13,0 0-1 0,0 0-2 19,0 0-4-19,0 0 6 0,0 0 1 13,0 0 1-13,0 0 3 14,8 0-1-14,9 0 11 13,0 0-9-13,3 3 4 14,3-3-8-14,4 4 6 14,-1-2-3-14,8 2-1 13,3 0-1-7,5-1-3-6,6-2 9 13,5-1-8-13,2 0 11 14,9 0-12-14,-2 0 7 14,7 0-6-14,2 0 1 13,1-1-2-13,1-5 1 14,0 5-2-14,-1 1 4 14,-3 0-5-9,-2 0 6-5,2 0-8 14,0 0 6-14,0 0-4 13,2 7 2-13,3-2 0 14,-1-1 0-14,4-2 2 14,4-2-4-14,6 0 6 13,3 0-3-13,-1 0 2 14,-4-8-5-14,-7-1 4 4,-9 4-1-4,-4 1-1 14,-9-1 0-14,-1 5-1 14,-2-3 3-14,1 1-1 13,2-2 0-13,2 1 0 14,2 0 1-14,-4 1-4 13,0-2 4 2,-6 2-2-15,0 2 0 5,-1-2 1-5,-5 2-5 13,0 0 8-13,-1 0-4 14,-1 0 3-14,1 0-6 14,-1 0 5-14,2 0-3 13,-1 0 1-13,2 0 0 14,2-1-1-14,-1-2 2 13,-1-1-1-7,1 0 4-6,2 0-8 14,-1-2 5-14,1 2-2 0,2 0 1 12,-8 1 0 3,-7 0 0-15,-6 3 0 13,-6 0 0-13,-3 0 1 0,-2 0 0 13,0 0 3-13,-3 0-4 14,1 0 1-9,-1 0-1-5,-3 0 1 14,-6 0 1-14,-1 0 3 14,-3-2 0-14,-2 2 12 13,2 0-4-13,-2-2 14 14,0 0-5-14,0-2-4 13,0-3-16-13,2 4-2 14,0-1-8-8,4-3-17-6,0 4-35 13,-4-1-85-13</inkml:trace>
    </iact:actionData>
  </iact:action>
  <iact:action type="add" startTime="82910">
    <iact:property name="dataType"/>
    <iact:actionData xml:id="d11">
      <inkml:trace xmlns:inkml="http://www.w3.org/2003/InkML" xml:id="stk11" contextRef="#ctx0" brushRef="#br0">13176 11189 0 0,'-20'0'0'1,"9"-2"12"13,4-5 4-13,3 2-8 14,-3 1 8-14,-2 1-10 13,0-2-1-7,-5 1-1-6,-3 0-3 14,-5 0-1-14,-3-2 0 13,0 3-1-13,4-4 2 14,0 3-2-14,1 0 1 14,0-1-1-14,2 0-2 13,1-2 3-13,-1 4 0 14,2 1 0-9,0 0 7-5,4 0-4 14,0 0 9-14,3 0-10 14,5 1 10-14,2-2-9 13,2 0 3-13,0 3-6 14,0 0 0-14,0 0 0 13,0 0 0-13,0 0-2 0,0-1 5 20,0 1-6-20,0 0 1 0,0 0 0 12,0 0-1-12,4 0-1 14,5 0 3-14,7 0 1 14,7 7 5-14,12-2-2 13,7-1 7-13,9 1-9 14,9-5 7-14,7 0-6 13,2 3 0-7,2-1-2 9,1 2 0-15,-1-1 0 0,-2 0 1 12,-2-1-3-12,2 0 4 14,4 0-3-14,8-2 3 13,10 0-1-13,7 0-1 14,8 0 2-14,7 0-2 20,0 0-2-20,8 0 0 0,1 0 4 13,-1-4-2-13,6-1 4 13,7 2-8-13,4 3 6 14,0 0-2-14,-2 0 0 14,-6 0-2-14,-1 0 1 13,0 0 2-13,6 6-2 0,4 0 6 19,-2-4-10-19,2-2 8 14,0 0-3-14,3 0 0 14,5-6 2-14,3-8 2 13,-1-2-3-13,1 2 8 0,-3-2-6 13,-4 1 8-13,-3 2-8 14,0 1-6-14,-6 3 3 20,-9 4-1-20,-5-2-1 13,-10 4 0-13,-13 1 2 0,-9 0-2 13,-12 0 0-13,-10-1 4 14,-7 2-4-14,-13-2 4 13,-13 3-2-13,-12 0 0 14,-11 0 2-14,-10 0-2 0,0 0 0 19,0 0 0-19,0 0 1 14,-4 0 9-14,-13 0-10 13,-12 3 5-13,-10 3-3 14,-9-1-2-14,-4 4 4 14,0-4-4-14,0 2 0 0,-4-2 4 12,-4 2-4-12,-5 0 2 20,-9 0-4-20,-3 1 2 14,-6-3-2-14,-6 4 1 14,-3-4 1-14,-8 2 0 13,-7-2 1-13,-5 2-3 0,-3 1 4 13,-3 0 0-13,-9 1 2 13,-8 4-7-13,2-1 3 14,-4 0 0-8,2 0-3 8,-2-3-3-14,2 4 6 0,-8-1-3 13,5-6 1-13,-2 2 3 14,-3-6-5-14,3 3 4 13,-1-5 0-13,-2 3 0 14,1-1 3-14,1-2-3 13,6 0 1-7,3 2-5-6,3-2 8 14,-1 2-7-14,0 2 7 13,1-3-8-13,3 2 4 14,1-3 0-14,2 0-1 13,1 0 1-13,1 0-2 0,1 0 4 13,-1 0-1-13,5 0 1 14,12 0-4-9,5 0 5-5,10-3-3 14,5 1 0 0,-1-1 0-14,2 3 0 14,6 0 2-14,7 0-5 0,10 0 6 13,14 0-5-13,10 0 6 13,14 0-7-13,11 0 4 14,3 0-2-9,8 0 1-5,0 0-5 14,0 0-4-14,2 0 4 14,21 3 4-14,8 5 2 13,12-1 3-13,8-3-3 14,11-4 2-14,10 3 0 14,10-3 0-14,5 0-3 13,6 0 0-7,8 0 0-6,6 0 3 13,11 0-5-13,5 0 6 14,1 0-5-14,3-3 1 14,1 3 0-14,6 0 0 13,3 0 0-13,4 0-1 0,4 0 2 13,2 0-4-13,-1 3 7 14,0-2-8-9,3 5 6-5,3-1-4 14,-1-2 2-14,-1 3 0 13,-3-2 0 2,-4 7 2-15,-1-2-2 0,1 1 2 13,-4 3 0-13,-4-4 3 13,2 1-9-13,-4 1 6 14,8-8-2-9,1 0 0-5,1-3 0 14,0 0-2-14,-8 0 6 14,-6 0-6-14,-1 0 5 13,-7 0-6-13,-6 0 5 14,-6 0-4-14,-13 0 2 14,-7 0 0-14,-10 0-2 13,-10 0 2-13,-11 0-2 5,-14 0 6-5,-13 0-2 13,-9 0 0-13,-13 0 1 14,-1 0-3-14,-8 0 3 14,0 0 2-14,0 0 1 13,0 0-4-13,0 0-2 14,0 0 0-14,0 0 1 13,0 0-2-7,0 0 2-6,0 0-2 14,0 0 2-14,0 0 2 13,0 0-1-13,0 0-1 14,0 0 1-14,0 0 0 13,0 0-3-13,0 0 2 14,0 0-2-14,0 0-4 14,0 0 5-9,0 0-5-5,0 0 2 14,0 1-6-14,0 7-12 0,0 2-42 12</inkml:trace>
    </iact:actionData>
  </iact:action>
  <iact:action type="add" startTime="96089">
    <iact:property name="dataType"/>
    <iact:actionData xml:id="d12">
      <inkml:trace xmlns:inkml="http://www.w3.org/2003/InkML" xml:id="stk12" contextRef="#ctx0" brushRef="#br0">13500 10101 6 0,'4'-29'25'6,"-2"-5"-12"-5,-2-7 3 14,0 20-7-14,0 1 4 0,0 3 10 12,-4 0 0-12,-10 2-11 14,-3 0-6-14,-6 1 8 14,-4 0-2-14,-6-1 2 13,-9 6-14-13,-5 1 4 14,-12 1-4-9,-3 3 1-5,-5 1 0 14,-1-4 3-14,3 2-2 14,0-3 2-14,0-3-7 13,-2-1 7-13,-1 0-5 14,-1-4 1-14,-5 4 0 14,-2 3 0-14,-6 6 0 13,-6 3-4-7,-5 0 8-6,-3 3-7 13,-2 13 7-13,-3 3-4 14,8 4 0-14,-1 0 1 14,3 5-1-14,2-2 1 0,-1 6 1 12,3 1 0 3,8-1-1-15,7 0 1 13,12 0-4-13,11 1 1 5,4 2 1-5,7 3-2 14,3 5 2-14,4 3-2 13,2 4 2-13,2 4-1 14,4 2 4-14,4-3-5 13,1 5 4-13,2 0-4 14,3 2 2 1,2 0 0-15,3-4 0 4,8-4 0-4,0-4-2 14,0 1 4-14,12 1-5 13,11 4 6-13,0-2-6 14,6 2 3-14,5-2 0 14,4-5-4-14,11-1 1 13,9-5 0-13,4-1 3 14,8-1-1-9,3-7 4-5,6-5-3 14,7-2 4-14,1-4-6 0,9-1 4 13,7-6-4-13,3-7 2 13,10-5 0-13,5-2-1 14,1 0 2-14,3-9-2 14,2-12 4-14,1-7-6 13,-4-3 3-7,-5-1-1-6,-9 2-3 13,2 1 4-13,-5 0-2 14,-2-1-1-14,-3 1 2 14,-13 0 2-14,-4 0-4 13,-4 0 2-13,-12 0-1 14,-5-5 0-14,-8 2 0 14,-14 1 2-9,-6-3 0-5,-7-2 0 14,-9-7 2-14,-2-3 3 13,-9-3-5-13,-3-4 4 14,-3-5-4-14,-3-3 4 14,0-1-3-14,-7 1 4 0,-13 0-3 12,-2 3-2 3,-7 2 3-10,-4 0-2-5,-6 1 4 14,-1 4-4-14,-2 2-2 0,-1 3 3 13,1 8-3-13,0 2 2 13,2 6-1-13,-4 4 0 14,-2 2 1-14,-4 4 1 13,-4 2 0-13,-4 1-1 14,-9 4 1-8,0-1-3-6,-2 0 2 13,0 1-2-13,0 1 0 14,-5 2 1-14,-1 4-3 13,-6 3 7-13,-4 3-9 14,6 0 10-14,2 0-7 14,4 0 3-14,3 0-1 13,6 0 0-7,-1 7 0-6,3 5-1 14,-2 0 3-14,1 5-3 13,1 2 3-13,-1 4-4 14,-1-2 3-14,-4 3-2 0,-1 5 2 12,-8 1-2-12,-8 3 1 14,-4 2 0-14,2 1-3 14,4-1 6-9,12 0-4-5,11-1 4 14,8 1-6-14,10-2 3 13,5 2 0-13,3 1 0 14,7 2-3-14,9 4 3 14,10 2 0-14,8 0-3 13,0 2 2-13,0 0 1 14,17 0-5-9,8-1 4-5,-1 0-2 14,3-8 3-14,-2 1-2 14,-4 0 2-14,2 2-1 13,-1 0 4-13,-1 3-3 14,-2-1 4-14,2-2-7 14,-1-1 6-14,4 2-3 13,3-3 0-7,6-1 0-6,10 0 0 13,8 1 0-13,9 0 0 14,7-2 2-14,7-3-4 0,1-5 4 13,10-5-4-13,8-2 2 13,4-4 0-13,1-2-1 14,-2-3-1-14,-7-4 1 13,-4-2 2-7,-4-2-2-6,2-3 4 14,6-1-6-14,3 0 3 13,-1 0 0-13,1-11 0 14,-5-1-3-14,0-2 0 14,2-6-1-14,0-2 4 13,0-5-3-13,-9 0 2 14,-8-4-4-9,-7-2 3-5,-10 0-5 14,-6 5 5-14,-2 1 0 14,-1 1 1-14,0-3 1 13,-2 1 0-13,1 0-5 14,-5 0 3-14,-7 0 0 0,-2-2-7 12,-8 0 7 3,-4-2 1-15,-5-5 1 5,-3-1 0 9,-2-3 0-14,-4-5 5 0,-5 1-4 13,0-1 6-13,0-2-6 13,0 1 6-13,0 3-7 14,-7 4 5-14,0 2-5 14,-4 2 1-14,-3 2-1 13,-3 0 1-7,-1 1 0-6,-6 1 3 14,1 1-6-14,-1-1 4 13,-5-4-2-13,-3 1 1 14,-3 1 2-14,-3 1-2 13,2 2-1-13,0 1 4 14,3 2-4-14,0 1 2 14,-3 4 0-9,1 0-2-5,-2 4 1 14,2 0 0-14,-3 6 1 13,0-1-2-13,3 2 4 14,-2 0-3-14,0 1 3 14,-1 6-3-14,-4-4-2 13,1 4 1-13,4-1-1 0,-1-1 1 13,-1 4 0-8,0 1 0-5,-1-1 1 14,0 3-1-14,-5 0 0 14,-1 0 0-14,-6 0 2 13,0 0-4-13,-1-2 4 14,0 0-3-14,-1 0 1 14,0 2 0-14,1 0 0 13,2 0 1-7,8 0-1-6,3 0 5 13,5 2-5-13,2 5 1 14,-1-3 0-14,-7-1-1 14,4 4 2-14,-3-2-2 13,1 2 0-13,6-1 3 14,6-2-2-14,6 0-1 13,2 2 3-7,4-2-6-6,6-1 2 14,2-1 1-14,3-2-1 13,4 0-3-13,0 0 3 0,0 0-12 13,0 5 0-13,13 2-10 13,9 5 8-13,1 0-62 14</inkml:trace>
    </iact:actionData>
  </iact:action>
  <iact:action type="add" startTime="110070">
    <iact:property name="dataType"/>
    <iact:actionData xml:id="d13">
      <inkml:trace xmlns:inkml="http://www.w3.org/2003/InkML" xml:id="stk13" contextRef="#ctx0" brushRef="#br0">14467 3730 26 0,'0'-5'41'1,"0"5"-12"13,0 0 1-13,0 0-15 14,0 0 1-14,0 0-13 13,0 0 2-13,0 0-5 14,0 0 0-8,0 0-3-6,0 0 1 13,0 0 0-13,0 0 4 14,0 0-2-14,0 0 5 13,0 0-5-13,0 0 0 14,0 0 5-14,0 0 3 0,0 0 5 13,0 0 5-13,0 0-5 13,0 0 10-7,-7 0-7-6,-11 0-6 14,-6-1-10-14,-10-3 0 13,-3-3-2-13,-4 3 2 14,-1-2-1-14,-3 1 1 13,-4-2-1-13,-4 0 2 14,-5-1-2-14,-7-1 4 20,-2 1-5-20,-5-1 4 0,1-3-2 13,1-2 0-13,-2-3 1 14,3-3-1-14,-7 0 3 13,-4-1-3-13,-9 0 4 14,-7 3-8-14,-4 2 5 13,-1 4-2-13,3 1-1 14,-2 10 0-8,-5 1 1-6,0 0-1 13,0 0 0-13,5 6 4 14,4 9-5-14,9-4 8 13,14 1-7-13,11-2 4 14,6 0-3-14,9 0 1 0,7-5 0 13,4 6-1-13,5-2 2 20,-2-4 0-20,6 5 0 13,-2-4-2-13,2-1 3 14,7 2-3-14,0-1 2 0,4 1-2 13,3-1 0-13,-1 0 1 13,3-1-4-13,0 4 8 14,-2 3-8-14,-3 4 7 14,-8 3-6-9,-1 4 3 10,-2-1 0-15,-4-3 0 0,2 2 0 12,0-2 0-12,4-1 2 14,1 0-4-14,2-3 6 14,0-1-6-14,1 0 4 13,4-4-3-13,1 0 1 0,5-3 0 19,-5 2 0-19,-1 1 0 0,1 2-4 13,-4 3 8 2,0 0-7-15,-3 1 7 0,1 2-8 12,-2-2 6 3,1 1-4-15,-1-3 2 0,-1-1 0 12,-6-3 0-12,-2 4 3 14,-3-1-3-8,1-5 2 8,1 0-2-14,-2-5 2 14,5 1-3-14,-3 0 4 0,7-1-3 13,8-3 0-13,1 1 0 13,0 2-4-13,5-2 8 14,2 1-7-14,6 1 8 13,3 1-9-7,2-4 4 9,0 3-2-15,0 4-4 0,0 5-2 12,0 10 1-12,7 8 7 14,6 6 1-14,5 0 0 13,-1-2-2-13,4 0 4 14,-1-2-6-14,-1 3 4 0,2-1-1 19,-1 1 0-19,2 1 0 14,0 2-2-14,1-3 4 13,-1 0-2-13,0 4 4 14,3 2-8-14,-1 0 6 14,3 5-2-14,0 0 0 0,2 2 0 12,4 1 0-12,5-1 0 14,7 0 0-9,8-1 2-5,5-6-4 14,9-5 4 1,3-7-4-15,-4-12 2 0,3-2 0 12,-4-6 0-12,-7-3-3 14,-3-4 1-14,4 0 4 14,5-2-5-14,10 0 7 13,14 0-8-7,11 0 5 8,6 0-2-14,0 0-1 0,-1 5 2 13,-4 7-2-13,1 2-3 14,4-1 2-14,0-3 5 13,8-1-4-13,3-9-6 14,6 0-4-14,-3 0-14 0,-7-9 8 13,-10-5 7-8,-4-4 2-5,0-4 5 14,2 0-5 0,3-2 7-14,-2-2-14 14,-8 4 3-14,-9 2 0 14,-12 3 11-14,-10 0 2 0,-13 8 1 12,-6 0-1-12,-8 3 0 14,-6 2 2-9,-4 2-2-5,-2 2 4 14,-6 0-2 1,1 0-3-15,-1 0 2 0,2 0-1 12,3 0 0-12,2 0 0 14,3 0-1-14,0 0 2 13,2 0 2-13,-3 0-2 14,-1-4 3-8,2 0-2-6,-5 1-2 13,-2-6 1-13,0 3 1 14,0-2 4-14,2-2-6 14,-3 0 3-14,-2 0-1 0,-3 2-2 12,-6-1 2-12,-1 2-1 14,-5-1-1-14,3 0 4 13,-5-3-4-7,2 1 0-6,-2-4 0 14,3-1 1-14,1-2 7 13,2 2-8 2,5-3 6-15,5-1-4 0,-1-3-2 12,-1 2 0-12,-3 0 0 14,1-3 0-14,-6-2 1 14,-1-3 7-9,-5 0-1-5,0-2 6 14,0 0-7-14,-19-3 0 13,-4 1-5-13,-4 5 3 14,-2 0-3-14,6 5 5 14,3 4 7-14,5 3-11 13,6-2 6-13,2 3-6 14,4 0-2-8,-1 0 0-6,2 2 0 0,0-2-2 12,0 0 2-12,2-4 0 14,0-3 2-14,0 0-2 13,-5-5 1 2,1 2 2-15,-6-2-1 14,0 0 0-14,-1-1 0 0,-3-2 3 12,-3-4 1-6,-6-1-4-6,3-2-1 13,-5 2 3-13,6 4-3 14,-2 4 3-14,3 4-6 14,3 6 4-14,1 2-2 13,3 2 1-13,-2 0 0 14,-1-2-1-14,1 2 2 14,-1-3 2-9,2 1-3-5,-2 3 0 14,1-4 1-14,-2 0 1 0,-4 1-2 12,1-7-1 3,-1 7 0-15,0-1 0 14,-3 0 1-14,0 4 2 13,0-1 0-13,-5 0-1 14,0-1 0-14,2 5-1 4,-2 0 0-4,4 0 0 14,-4-1-1-14,2 2 0 14,-2-3 1-14,0 4 0 13,1-3 1 2,1 4-4-15,1-1 5 13,-1-2-6-13,3 1 5 0,-3 2-2 13,4 1 0-7,-6 0 0-6,0 0-4 13,0 0 8-13,-4 0-7 14,0 2 9-14,-1-3-11 14,1 5 7 0,-2-2-4-14,-6 1 2 0,-1 1-1 13,-6 0 1-13,-3 0 0 13,-1 0 0-7,-2 0 1-6,-6 0-1 14,-3 0 5-14,-1 0-8 13,-8 0 3-13,1 0 0 14,5 1-2-14,-1 4 2 0,7-5-2 12,0 4 4 3,4-2-3-15,4 0 7 14,0-1-11-14,1-1 5 4,3 0 0-4,3 0 2 14,1 0-2-14,6 0 0 13,3 0 0-13,0 0 0 14,2 0 0-14,-6 0 0 14,2 0-3 0,-5 0 3-14,-2 0-1 0,-1 3 0 13,1 1-1-7,1 2 2-6,3 1-4 13,1-2 8-13,1 5-9 14,3-4 8-14,2-1-6 13,2 2 3 2,0-5 0-15,2 4 0 0,0 0 0 13,-2 2-1-13,0 0 0 13,0-1-2-7,-4 1 6-6,-1-3-6 13,-11 5 2-13,1 1 1 0,-5 1-4 13,-2 5 4-13,2-3 0 14,1 1 0-14,11-3-3 13,1-3 6-13,5-1-4 14,-5 1 5 1,-3 0-8-15,-2 2 3 4,1 1 1-4,5 0-2 14,3-2 2-14,3 0 0 13,0 2 0-13,-2 0-3 14,4 0 6-14,0-3-6 14,3 2 2-14,6-2 1 13,-2-2 0-13,2 1 0 14,3 2 0-9,-4 0-2-5,7-2 1 14,0 0 2-14,3-1-2 0,5-4 4 13,2-1-6 1,0-2 0-14,-1 2 2 0,1 2-1 13,0 2 2-13,0 2-2 14,2 1-1-14,0 3 1 13,0 1 4-7,0 0-5-6,0 2 5 13,0-7-4-13,0 1 3 14,0-4-2-14,0 2 1 14,0-2 0-14,0 1-3 13,2-2 6-13,-2 3-5 14,0-2 6-14,0 2-6 13,0-2 2-7,0 2 0-6,0 1-2 14,0 1 2-14,0 0 0 13,0 0 0-13,0 2 0 14,0-1 2-14,0 1-2 13,0-2 1-13,0-1-2 14,0-4 1-14,0 0 0 14,0-2-2-9,0-2 2-5,0 3-1 14,0-3 4-14,0 0-3 0,0 0 3 13,0 0-3-13,0 0 3 13,0 0-3-13,0 0 0 14,0 0 0-14,0 0 0 13,0 0 1-13,0 0-2 14,0 0 3-8,0 0-4-6,0 0 3 13,0 0-2-13,0 0 1 14,0 0 0-14,0 0 0 13,0 0 0-13,0 0-2 14,0 0 4-14,0 0-1 14,0 0 2-14,0 0-6 13,0 0 4-7,0 0-1-6,0 0 0 13,0 0 0-13,0 0 0 14,0 0 0-14,0 0-1 14,0 0 2-14,0 0-2 13,0 0 3-13,0 0-4 14,0 0 3-14,0 0-2 14,0 0 1-9,0 0 0-5,0 0-3 14,0 0 6-14,0 0-7 13,0 0 5-13,0 0-2 0,0 0-5 13,0 7-4-13,0 3-35 14,-12 6-48-14</inkml:trace>
    </iact:actionData>
  </iact:action>
  <iact:action type="add" startTime="116211">
    <iact:property name="dataType"/>
    <iact:actionData xml:id="d14">
      <inkml:trace xmlns:inkml="http://www.w3.org/2003/InkML" xml:id="stk14" contextRef="#ctx0" brushRef="#br0">20840 3789 12 0,'0'0'8'1,"0"-5"17"13,-16-4 7 2,-6 1 10-15,-5 3-22 0,7-1-8 19,4-1-6-19,6 4 9 14,3-1 9-14,0 1-16 0,0 2 4 12,1-3-8-12,-7-3 5 14,1 0-7-14,-5-5 4 13,-6 0-2-13,-6-3 0 14,-6 0 2-14,-10-1-4 14,-11-3-1-9,-13 3 0-5,-6 0 0 13,-13 4 3-13,-3 2-8 14,-5 2 5-14,-5-2-1 14,1 2 0-14,-4 0 0 13,-1 2 0-13,0-2 1 14,-2 0 5-14,-5 1-6 14,4 2 1-9,0 1 4-5,6-2-5 14,6 0 1-14,3 1 5 13,-3-4-6-13,7 3 3 14,2 0-6-14,6 2 7 14,8 0-8-14,1 0 5 13,-3 4-3-13,-8 0 0 14,-6 0-2-9,-3 13 2-5,-1 4-2 14,1 0 4-14,1 2 0 14,2-1 0-14,2 3 1 13,5 2-2-13,6-1 4 0,13-2-6 13,7-4 4-13,10 0-2 14,13-2 1-14,8-4-2 13,9-2 1-7,5 1 2-6,3-4-6 13,-4 1 4-13,3 2 1 14,-7 2-3-14,-1 5 1 14,-4-1 2-14,-5 4 0 13,-8-3-1-13,-3 3 2 14,-11 0-3-14,4 0 6 13,-3 2-6-7,7-3 5-6,7-2-6 14,10-4 3-14,10-1-1 13,9-5 0-13,4 6-11 14,0 3-4-14,13 7 6 0,12 0 8 12,4 4 1 3,6-4-3-15,1 0 7 14,-5-2-5-9,0-1 2-5,-4 4 0 0,-7 3-1 13,-3 0 2 2,-5 8-4-15,-1 3 6 13,-5 2-6-13,-1 4 8 0,-3 2-8 13,5-1 6-13,-2 3-3 13,3 0 0-13,6 1 0 14,-3 0-3-8,7-3 7-6,0 0-4 13,-5-4 2-13,3-4-4 14,0-2 2 0,-1-6 0-14,5 1-3 0,3-2 3 13,0 4-1-13,4 0 2 14,-2 0-1-14,-2-4 3 13,-2 0-6-7,4 1 5-6,4-2-5 13,2-3 2-13,10-8 0 14,9-5 1-14,11-6 0 14,15-4 2-14,6 0-2 13,12-4 1-13,6-14 2 14,7 0-6-14,-2 0 3 14,-5 1-1-14,-9 5-1 4,-3 7 2-4,1 1 0 14,6 4 1-14,11 0-3 13,2 0 3-13,2 0-2 14,-6 6-9-14,-6 2 4 14,-3 2-7-14,-7-4 7 13,-10 2-1-13,-7 2 4 14,-8-2 2-9,-5 0 2-5,-2-2-1 14,6-2 2-14,8-4-2 14,3 0 1-14,8 0-2 13,-4 0-4-13,-3-7-7 14,-5-4-10-14,-4-1 4 14,-5 2 18-14,0 2 0 13,4 3 0-13,3 0 3 5,0 1-5 9,7 1 4-14,-5 3-1 0,5-3-1 13,1-1-1-13,8 0-1 14,6-6 4 0,5-3-2-14,-1 1 2 14,-6-1-2-14,-11 0 1 13,-10 4-1-13,-8 1 0 5,-6 0 1-5,0 1-1 14,-2 0 1-14,2-2-2 13,-3 2 2-13,0-1-2 14,-2 1 0-14,-7-3 0 13,-5 5 2-13,-6-4-2 14,-4 6 1-14,-5-2 0 14,-2 5-2-9,-5 0 4-5,0 0-2 14,-3 0 3-14,1 0-4 13,2 0 4-13,-2 0-2 14,5 0 1-14,2-4 4 14,-1 1-3-14,3 0-1 13,-3-1 0-13,-2 0-1 14,3 3-1-14,1-4 4 5,2 2-6-5,-1 1 2 13,0-5 0-13,-2 4 0 14,-5-4 0-14,-2 2 2 13,-2-2 0-13,-2 1 9 14,2-3-7 1,0-3 7-15,2-2-8 13,0-4-3-13,-4 4 2 5,-3-3 2-5,-2-3 0 13,-2-1 6-13,0-10-5 14,0-8-4-14,-8-2-2 14,-11-5 2-14,0-2 5 13,-4-1 9-13,3 0-10 14,3 6-5-14,1 2 0 14,1 12 7-9,1 5-5-5,3 2 11 14,-3 4-12-14,1 0 5 13,-3-2-3-13,1 4-1 14,-3-3-1-14,-5 1 4 14,2 2-5-14,-11 0-1 0,1 5 0 12,-2 0 1 3,-6 2-3-15,-1 2-3 4,-9 2 6-4,-6 0-6 14,-5-1 3-14,-4-2 1 14,0 1 2-14,-7-4-2 13,0 2 5-13,-5-6-2 14,3-3 4-14,1 0-4 14,7-1 0 0,7-4-1-14,0 0 1 5,7 0 0-5,2-3-1 13,5 0 4-13,8 0-2 14,9 2 1-14,7 3 5 14,7 3-8-14,-1 3 0 13,3 1-3-13,2 3 3 0,2 2 0 13,1 4-2 1,-3-1 1-8,-3-2 2-6,-3 1-6 0,-7-5 5 13,-7-3-1-13,-9 1-1 13,-2 2 1-13,-3 1 1 14,1 8 0-14,5 1 0 13,6 0 0-13,4 2-2 14,0 0 4 1,4 0-2-15,-1 0 0 4,4 0-2-4,0 0 2 14,-1 0 0-14,6 0 0 14,-3 0 0-14,5 0-3 13,-1 0 6-13,-1 2-4 14,-5 3 4-14,-3 1-6 13,-6 3 3-13,0 5-1 14,-6 1 0-8,-5 2 1-6,-2 1 0 13,-3-2 0-13,-3 0 0 14,-2-3 1-14,-6 1-1 13,2-3 4-13,4-4-6 14,9 1 4-14,10-7-1 0,4-1 2 13,2 0-1-13,-6 0-2 20,-5 0 2-20,-1 0-4 0,-3 0 4 12,7 0-4-12,1 0 4 14,-2 0-3-14,-1 0 1 14,-1 0-3-14,5 0 3 13,8 0 0-13,13 0-1 14,5 0 1-14,5 0 0 14,-2 0-25-9,-4 0-41-5,-10 0-93 14</inkml:trace>
    </iact:actionData>
  </iact:action>
  <iact:action type="add" startTime="120027">
    <iact:property name="dataType"/>
    <iact:actionData xml:id="d15">
      <inkml:trace xmlns:inkml="http://www.w3.org/2003/InkML" xml:id="stk15" contextRef="#ctx0" brushRef="#br0">13769 9774 9 0,'0'0'4'15,"0"0"2"-14,0 0-6 14,0 0 0-14,0 0 0 13,0 0 0-7,0 0 1-6,0 0 7 14,0 0-3-14,0 0 3 13,0 0 0-13,0 0 1 14,0 0 6-14,0 0-7 14,0 0 6-14,-2 0-8 13,-5-9-6-13,-2 0 3 14,1-2-3-9,-4 1 1-5,-3 1 0 14,-1-2 1-14,-4-1-1 14,-5 3 3-14,-4 0 0 13,-4 1-3-13,-2-1 0 14,-8 4 1-14,-4-1 0 14,-2 0 0-14,-3 2-2 13,2-2 1-7,3-2 1-6,2 2 0 13,5-2-4-13,2-1 4 0,2 4-4 13,5-3 2-13,0 1 0 14,2 4 0-14,0-1 0 13,0 2-1-13,-6 2 2 14,-5 0-1-14,-5 0 4 13,-3 0-8-7,0 9 6-6,1 2-2 14,0-5 0-14,4 0 0 13,4 0 2-13,1-3-1 14,0 4 0-14,0-3 2 14,2 2-4-14,5 2 4 13,-2 1-4-13,1-2 1 14,1 1 0-9,-2-2 0-5,4 2 1 14,2-4-1-14,0 1 1 14,0 2 4-14,-2 1-4 13,2-2 0-13,2 0 1 14,0-1 1-14,-2 0 0 0,-2-1 1 12,-4 3-3-12,1 0 2 21,-1 0-3-21,0 2 2 13,2 0-4-13,-1 1 5 14,0 2-3-14,9-1 0 0,-2 3 0 12,0 0-3-12,3 0 3 14,2 1 0-14,0 2 3 14,-1 4-4-14,-2 7 5 13,-6 4-5-7,0 3 2-6,-3 2-1 13,3-2 0-13,3 2 0 14,-1-3-1-14,4-3 1 14,4-4-2-14,0-1 6 13,1 1-8-13,3 1 7 14,-5 0-4-14,-1 0 1 14,4-3 0-9,-1 1-2-5,5-1 1 14,-1-1 1-14,1 2 0 13,0 2 0-13,-1 5 1 14,1 2-2-14,-1 4 1 14,3-2 0-14,3 2-2 0,-4-1 2 12,8-4 0-12,-1-2-1 20,5 2-3-20,0-2 8 14,0 3-8-14,0 2 5 14,13 6-2-14,6 3 1 0,3 6 0 12,0 0 0-12,2 0 0 14,6-4-2-14,-1-4 4 14,6 1-2-14,4-4 4 13,3-2-8-7,7-3 6-6,2-4-3 13,5-4 1-13,-3-3 0 14,1-2-1-14,1-5 2 14,5-1-1-14,2-4 4 13,8-3 4-13,1-4-6 14,6-6 3-14,0 0-2 13,4 0 2-7,-2 0-2-6,6-4-2 14,-4-8 1-14,-4-1 1 13,-3 6-2-13,-7-3 1 0,-5 4-2 13,-4-3 0-13,-2 3 0 13,-2-1 0-13,-1-3 1 14,5-2-1-14,6 0 0 20,10-4 4-20,7 0-2 14,1-5 3-14,-4 5-4 14,-9 1-2-14,-9 2 3 0,-8 6-3 12,-8-4 1-12,1 4 0 14,1-4-1-14,4-2 2 13,1-3-2-13,0-6 5 14,-2-3-6-8,0-4 4-6,-2-8-1 13,-5 1 0-13,-3-4 3 14,-4-2-4-14,-6 2 1 13,-2-4 1-13,-3 5-2 14,-6 1 1-14,0 2 2 14,-9 1-3-14,0-2 0 0,-9 1 2 19,0-2 0-19,0-2-2 13,0-3 3-13,-5-3-2 14,-8 0 5-14,-3 3-5 0,1-3 1 13,-5 0-1-13,-5 2 2 13,-2-3-2-13,-2-3-1 14,-4-4 0-14,-3 0 0 20,1 1-1-20,-1 1 3 14,1 7 1-14,-2 2 0 0,0 5-5 12,1 6 3-12,1 6-2 14,1 3 1-14,1 5 0 14,-1 0-1-14,-2 4 2 13,1 1-1-13,-7 0 3 14,-3 4-5-9,-4-3 4-5,-5 3-3 14,1-2 2-14,-3 1 0 14,-4-3-1-14,-3 3-1 13,-1 2 1-13,1 2 0 14,-1 2 0-14,-1 4 0 14,1 0-1-14,-6 0 0 0,1 0 1 19,-2 2 0-19,5 9 0 13,0-2-2-13,6 1 4 14,7-1-2-14,6 1 3 0,7-5-6 13,5-1 4-13,6-2-1 13,4 0 0-13,2 0 1 14,8 3-1-14,1-3 0 13,3-1-1-7,5 1 3 9,-1 0-4-15,0 3 4 0,-2-2-5 12,1 3 3-12,-2 4 0 14,-1 2-1-14,-3 1 1 14,6-4-1-14,1 1 2 13,1-3-1-13,4-1 3 0,-4-2-5 19,4 0 3-19,0-3-2 14,0-1 2-14,2 0-1 14,0 0 0-14,0 0 1 0,0 0-2 12,0 0 3-12,0 0-2 14,0 0 4-14,0 0-6 13,0 0 2-13,0 0 0 14,0 0-2-8,0 0 0-6,0 0 0 13,0 0-7-13,0 0 5 14,-7 12-34-14,-8 11-16 13,-5 3-59-13</inkml:trace>
    </iact:actionData>
  </iact:action>
  <iact:action type="add" startTime="125468">
    <iact:property name="dataType"/>
    <iact:actionData xml:id="d16">
      <inkml:trace xmlns:inkml="http://www.w3.org/2003/InkML" xml:id="stk16" contextRef="#ctx0" brushRef="#br0">17362 8320 22 0,'-37'-9'21'1,"3"9"-4"13,5 0-14-7,0 0-2-6,-2 0-2 13,-4 7 1-13,-6 11-2 14,-5 6-1-14,-4 8 1 14,-10 8 0-14,-7 10-3 13,-9 4 5-13,-11 6 0 14,-1 1-4-14,-7 3 7 13,-5-3-7-7,0 6 7-6,-7-1-3 14,0 2 0-14,4-3 2 13,5-7-2-13,9-7 1 14,14-8 3-14,10-8-4 14,14-9 6-14,15-6-5 0,14-11 2 12,13-6-3-12,7 0 3 20,2-3-2-20,0 0 1 0,17 2 2 13,26 2-3 2,17-4 6-15,15 0-6 0,10 0 2 12,0 0-2-12,-1-2-2 14,-3-2 0-14,-7 1-1 13,-1 3 1-13,-4 0 0 21,-2 0 1-21,-2 0 1 0,-2 0-1 12,-1 7 0-12,2 5-2 14,3 0 1-14,6 0-1 13,1-4 1-13,2-1 1 14,-4-5-2-14,-8-2 1 14,-2 1-1-14,-1 1-7 13,-1 0 5-7,0-2-3-6,-4 2 6 14,-8-2-4-14,-9 3 3 13,-10-3-5-13,-12 0-9 14,-10 0 13-14,-7 0 3 13,0 0 7-13,0 0-1 0,-20 0 6 13,-16 0-5-13,-13 0-4 20,-9 0 2-20,-13 0-2 14,-11 0 5-14,-12 0-7 13,-15 0 6-13,-5 5-4 0,-2 5 0 13,7 2 0-13,11 4 5 14,9 3 1-14,6 0 1 13,8 2-9-13,3-3-1 20,12-2 6-20,9-2-5 0,14-2 4 13,12-5-3-13,11 0 3 14,9-7-4-14,5 0-1 13,0 2-5-13,34 4 2 14,28-1 3-14,29 2 5 14,15-7-1-14,5 0-4 13,-2 0-1-7,-15 0-11-6,-9 0 2 13,-14 0-5-13,-20 0 11 14,-15 0-1-14,-18 0-1 14,-14 0 6-14,-4 0-12 0,-14 7-13 12,-28 12 25-12,-18 3 0 14,-11 2 3-14,-5-2-3 14,7-2 3-9,11-2 5-5,15-6 3 14,15-1 0-14,5-2 4 13,7-1-8-13,1 1 3 14,-1 0-10-14,1 2 2 14,5-2-2-14,8-3 0 13,2 3-6-13,0 0-2 14,14 4 8-9,13 0 4-5,0 1 0 14,-1-1-1-14,-1-3-6 14,-5-2 6-14,-5-4-3 13,-5-4 0-13,-6 1 1 14,-4-1-1-14,0 3 2 14,0-1 3-14,0 0-1 0,-6 3 11 19,-2-5-13-19,2 0-1 13,3 2-1-13,3-2-2 0,0 7-12 13,0-2-16 2,25 6 16-15,11-3-26 13</inkml:trace>
    </iact:actionData>
  </iact:action>
  <iact:action type="add" startTime="130517">
    <iact:property name="dataType"/>
    <iact:actionData xml:id="d17">
      <inkml:trace xmlns:inkml="http://www.w3.org/2003/InkML" xml:id="stk17" contextRef="#ctx0" brushRef="#br0">7467 12499 6 0,'-4'2'1'1,"0"1"3"13,1 1-3-13,-2 1 1 14,1 0 2-14,-5 2-2 13,-2 1-3-13,0 0 4 14,-4 1-6-14,-2 3 4 14,0-1-2-14,-1-1 2 4,1 0-1 11,-2-2 0-15,5 0 2 0,4-2 1 12,1-2 5-12,5-2 11 14,-1-1-8-14,2-1 1 14,3 0-2-14,0 0-1 13,0 0-4-13,0 0-5 14,0 0 5-9,0 0-4-5,0 0 7 14,0 0-4-14,0 0 3 14,0 0-7-14,0 0 6 13,0 3-3-13,0-1 0 14,0-2-3-14,0 2 0 14,-2 0-3-14,2-2 6 13,0 0-2-7,-2 0 1-6,2 0-3 13,0 0 3-13,0 0-2 14,0 0 0-14,0 0 0 14,0 0-1-14,0 0 3 0,0 0-6 12,0 0 6-12,0 0-4 14,0 0 2 1,0 0-1-15,0 0-3 4,0 0 2-4,0 0-4 14,18 2 6 0,11 4 0-14,11-3 1 0,7 4 4 13,9-5-3-13,-1-2-1 14,3 0 2 0,2 0-3-14,5 0 1 0,5 0-1 13,3 0 2-8,7 0-1-5,2-4 4 14,3 2-3-14,2-1-2 14,2 3 2-14,5 0-4 13,0 0 2-13,-3 0 0 14,-4 3 0-14,-11 7-1 14,-9 3-1-14,-9-6 4 13,-5 3-3-7,-4-4 3-6,-4-4-4 13,2 0 3-13,2-2-1 14,2 0 3-14,7 0-3 0,4 0 1 13,2 0 2-13,8 0-1 13,6-4 0-13,9 2-4 14,7-4 4-14,4 0-4 20,-8 0 2-20,-9 0 0 0,-9 2-2 13,-5 4 1-13,-5 0-1 13,5 0 4-13,2 0-5 14,7 0 5-14,4 0-4 14,0 0 0-14,1 0-2 13,-4 0 0-13,0-7-2 14,-6-6 6-9,-9 1-7-5,-6 2 6 14,-11 1 1-14,-7 4-2 14,-9 3 4-14,-5 0-4 13,0 2 3-13,-1 0-2 14,-1 0 1-14,-1 0-3 13,-4 0 1-13,-6 0 4 14,-6 0-5-8,-1 0 6-6,-1 0-3 0,-3 0 0 12,2 0 1 3,-2 0-1-15,0 0 2 0,0 0 2 12,0 0-3-12,2 0 8 14,-2 0-8-14,0 0 2 14,0 0 0-14,0 0-6 13,0 0 3-7,0 0-1-6,0 0 0 13,0 0-4-13,0 0 5 14,0 0 0-14,0 0-4 14,0 0 1-14,0 0 3 13,0 0-3-13,0 0 2 14,0 0-3-14,0 0 2 14,0 0-2-9,0 0 3-5,0 0 0 14,0 0 2-14,0 0 8 13,0 0-7-13,0 0 2 14,0 0 1-14,0 0 0 14,0 0-5-14,0 0 0 0,0 0-1 12,0 0 1-12,0 0-4 20,0 0 2-20,0 0 2 0,0-5-2 13,2 2 1-13,0 1 2 14,-2 0-1-14,0 2 2 13,0-2-2-13,0 2 0 14,-11-3-11-14,-11 2 5 14,-12 1 0-14,-7 0 5 20,-11 0 2-20,-8 0-1 0,-9 4 1 12,-3 2 0-12,-8-3 10 14,-7 2-8-14,-4-3 2 14,-5-2-3-14,-9 4 0 13,-2-1 2-13,-4 4-1 14,-3 1-2-14,2 0 0 13,3-2 4-7,6-3-5-6,10 0 11 14,13-3-2-14,10 0 0 13,11 0-7-13,1 0 3 0,2 0-5 13,-2 0 1 1,-2 2-1-14,-1 0 0 0,1 0-1 13,2 1 3-13,2-3-1 20,5 0 2-20,0 0-6 14,2 0 3-14,0 0 0 14,0 0 0-14,-1-9 1 0,6-3-1 12,1 0 2-12,4-4 0 14,1 0-2-14,-2 0 0 13,1 2 2-13,2 2-4 14,4 2 4-8,-3-1-2-6,5 6 0 13,2-1 2-13,0 2 2 14,6-1-4-14,1 3 0 13,2 2 3-13,6-1-6 14,4-1 3-14,3 0 0 0,7 0 0 13,0-1 0-13,0 3 0 20,0 0-7-20,0-2 5 13,0 2 1-13,0-2-4 14,11 1 1-14,18-3 4 14,15-5 2-14,16 0 2 0,14-1-4 12,-1-1 0 3,4 6-2-15,-4 0 4 0,-1 3-4 19,1 2 5-19,2-2-5 14,2 0 2-14,3 2 0 13,-2 0 0-13,7 0 0 0,4 0 0 13,7 0 1-13,6 0 0 14,9 0-1-14,10 0 0 13,1 0 4-13,1 0-8 14,-3 0 4-9,-6 0-1-5,5 0 1 14,1 0-1-14,0 0 0 14,-1-4 2-14,-6-4-3 13,-6 0 3-13,-9 2-2 14,-9 2-4-14,-16 1 3 14,-12 1-3-14,-12 2 0 0,-14 0 3 19,-10 0-5-19,-7 0 6 0,-9 0-4 12,-2 2 4-12,-7-2-3 14,0 0 4-14,0 1 0 14,0-1 1-14,2 0-1 13,-2 2 0-13,2-2-1 14,2 0 3-14,-1 0-2 13,-3 0 4-7,0 0-4-6,0 0 2 14,0 0 0-14,0 0 0 13,0 0 0-13,0 0 2 14,0 0-4-14,0 0 6 13,0 0-5-13,0 2 0 14,0-2 0-14,0 2-2 14,0-2-1-9,0 0 1-5,0 0-1 14,0 0 2-14,0 0-1 13,0 0 2-13,0 0-2 0,0 0 4 13,0 0-6-13,0 0 4 14,0 0-1-14,0 0 0 13,0 0 3-13,0 0-3 21,0 2 0-21,0-2-1 0,0 0 3 12,0 3-4-12,0-3 4 14,0 0-6-14,0 0 3 13,0 0-1-13,0 0-4 14,7 0-11-14,6 1-6 14,5 1-59-14</inkml:trace>
    </iact:actionData>
  </iact:action>
  <iact:action type="add" startTime="138339">
    <iact:property name="dataType"/>
    <iact:actionData xml:id="d18">
      <inkml:trace xmlns:inkml="http://www.w3.org/2003/InkML" xml:id="stk18" contextRef="#ctx0" brushRef="#br0">18006 13462 35 0,'-17'5'46'1,"-1"-3"-46"13,3-2-11-13,1 0 7 0,3 0 4 13,2 0-3-13,0 0 2 13,0 0 1-13,1 0 0 14,-2 0 6-14,1 0 0 14,1 0 2-9,-2 0 0-5,-1 0-2 14,1 0 2-14,-2 0-8 13,-1 0 7-13,-1 0-6 14,1 0-1-14,2-2 2 14,-1 2-2-14,2-2 3 13,-2 2-3-13,1-3 0 14,-4 3 0-9,-5-3-3-5,-1 1 1 14,2 0-1-14,3 2 0 14,3 0 2-14,3 0 2 13,8 0 1-13,0 0 3 14,2 0-4-14,0 0-1 0,0 0 5 13,2 0-1-13,21 0 0 20,12 0-6-20,17 0 4 0,12-5-2 12,19-2 0-12,8-1 0 14,9 0-1-14,2 4-2 14,-1 2 1-14,2 2-1 13,2 0 3-13,1 0-6 14,2 0 3 0,-2 0 6-14,-3 4-3 5,4 6 1-5,9 2-1 14,11-2 10-14,18 0-10 13,9-1 2-13,6-9-1 14,0 0-2-14,4 0-1 14,0 0-1-14,2 0 1 13,-6 0 2 2,-6-5-1-15,-11-1-2 4,-12 0 1-4,-9 2 4 14,-10 4 1-14,-12 0-2 14,-8 0 2-14,-12 0-1 13,-9 0-1-13,-13 12-1 0,-12 2-1 13,-9-2-2-13,-15 0 6 13,-9-4-7-13,-8 1 2 14,-5-6 2-8,0-1 0-6,0 0 1 13,0-2 13-13,-23 0 6 14,-8 0-14-14,-17 0-5 13,-10 0 3-13,-12 0-2 14,-10 2-4-14,-7 1 2 14,-9 0-3-14,-7-1 3 13,-8 0 0-7,-7 0-1-6,-7 1 1 14,-9-3 0-14,-4 0 1 13,-2 1 4-13,2 3-1 14,4-1-4-14,2 2 1 13,-4 0-2-13,0 0 1 14,2 1-3-14,5-1 3 14,2-2-3-9,5-1 0-5,3-2 6 0,5 0-6 13,4 0 1 1,-2 0 1-14,8 0-1 0,5-5 0 13,12-4 2-13,5-1 0 14,1 3-2-14,4-4 4 13,3 2 3-13,5 4-3 14,9-1 1-9,8 5-1-5,12-1-2 14,11 2 0-14,13 0 0 14,10-3 0-14,6 3-5 13,0 0 0-13,0 0 0 14,20 0 1-14,11 0 4 14,7 6-2-14,7 5 2 13,6 1 0-7,4-1-3-6,4 3 2 13,1 2 0-13,4 1 2 14,5 1 3-14,10 0-2 14,12-3-1-14,13-2 2 13,10-4-2-13,7 1-1 14,-3-3 0-14,2-1 0 0,3 3 0 19,2 0-2-19,1-1 4 0,-5 4-3 13,-1-3 3-13,-4 3-4 13,-8 1 1-13,-10-3-1 14,-9-1 2-14,-12 0 0 13,-12-1 0-13,-9 0 3 14,-9 1 2-14,-14-4-4 14,-10-1 5-9,-12-1-6-5,-7 0 4 14,-4-3-4-14,0 2 3 14,0 0-3-14,0-2 1 13,0 0-3-13,0 2 4 14,0-2-3-14,0 2 5 13,0-2-4-13,0 3 2 14,0-3 6-8,0 0-3-6,0 0-2 13,0 0 1-13,0 0-1 14,0 0-6-14,0 0 3 13,-6 0-7-13,-13 0-48 0,-8 0-59 13</inkml:trace>
    </iact:actionData>
  </iact:action>
  <iact:action type="add" startTime="141069">
    <iact:property name="dataType"/>
    <iact:actionData xml:id="d19">
      <inkml:trace xmlns:inkml="http://www.w3.org/2003/InkML" xml:id="stk19" contextRef="#ctx0" brushRef="#br0">26139 11464 9 0,'0'-13'53'1,"-21"-1"-53"13,0-4 2-13,-4 4-8 14,7 7-3-14,-2-1 1 13,0-3-5-13,-3 4 3 14,2-1 10-8,-2-2 1-6,-2-1 9 13,-1 1-3-13,-3 0 7 14,-9 5-12-14,-5-2 13 13,-3 1-15-13,-10 2 3 14,-9-1-3-14,-8 1 0 14,-14 4-1-14,-12 0 1 13,-3 0 0-7,-10 0 2-6,-1 0 4 14,-3 0-2-14,-9-3-5 13,-5-1 4-13,1 0-1 14,3-2 5-14,1 0-4 13,0-3 2-13,0 0-4 0,3 1 7 13,4 3-5-13,6 2 8 20,5 1-11-20,0 2 9 14,2 0-8-14,0 0 3 13,-1 0-4-13,5 0 1 0,-1 5 0 13,4 0-1-13,6-1 7 14,1 2-4-14,6-4-2 13,2 0 0-13,0 1 3 14,0-3 0-8,2 0 2-6,-2 0-1 13,4 0-4-13,2 0 0 14,2 0 2-14,-1 0-6 13,0 1 2-13,4 3 0 14,4-2 1-14,5 3 0 14,5-2 0-14,2 3 1 13,8-2-4-7,1-2 7-6,0 0-4 13,7 1 6-13,0 1-11 14,2-3 7-14,7 3-4 0,6-1 1 13,9-2 1-13,10-1 0 13,3 0 0-13,3 0-3 14,0 0 0-14,0 2 2 14,0 1-2-9,5 1 3-5,13 1 0 14,9 1 3 0,2-1-3-14,2 0 1 0,0 2-1 13,-2-2 3-13,-5 2-2 14,-1-1 1-14,-5-1-3 13,-5 2 1-13,-1 0 0 20,-6 0-1-20,-2 3 0 0,1 4 1 13,-3-2-1-13,-2 5-2 14,0 0 6-14,0-2-6 13,0-1-3-13,0-5 6 14,0-3-6-14,0-4 6 14,0-2-1-14,0 0 1 0,0 0 6 19,0 0-4-19,4-5 11 0,14-14-5 12,18-17-6 3,22-8 1-15,25-7 0 0,17 0 0 13,11 2 0-13,2 5-3 13,3 9 0-13,1 10-4 14,-6 9 1-14,0 11 3 20,-6 5-15-20,2 0 10 14,5 0-5-14,8 0 10 13,13 0-1-13,8 0 1 0,9 5 2 13,6-1-1-13,-3-2 2 13,3 1 0-13,2-3-4 14,4 0 2-14,-4 0-1 14,0 3 0-9,-5 0-1-5,-5 0 1 14,-3 7 0-14,-8 6 0 13,-9 4 1-13,-5 6-2 14,-12 3 2-14,-12-2-4 14,-16 0 3-14,-11-2 0 13,-9-3 0-13,-7 0 0 0,-4 1-1 20,0-5 4-20,-8 2-3 13,1-4 6-13,-5 2-11 14,1 0 7-14,3 2-4 0,5-2 1 12,9-2 1-12,9-9 0 14,11-2 1-14,11-5-1 14,10 0 2-14,3 0 1 13,0-10 1-7,-1-5-4 8,-3 0 0-14,-7-1 4 0,-4 4-1 13,-7 4-3-13,-10 4 1 14,-10 4 2-14,-10 0-4 13,-4 0 2-13,-7 8-2 14,-1 4-3-14,1 0 1 14,-8-1-3-9,-7 1 3-5,-2-3-1 14,-6-1 2-14,-3-2 1 13,3-2 2-13,-3 1-1 14,5 0 5-14,4 1-7 14,5 4 4-14,0 3-4 13,2-1 2-13,0 2-1 0,-2-3-2 19,0-1 6-19,-3 1-6 0,-2-4 6 13,0-1-6 2,-6 1 6-15,2-6-3 0,-4 2 1 12,-1-2 2-12,-3-1-1 14,0 0-1-14,-1 0 6 14,-5 0-5-14,-2 0-2 13,-2 0 2-7,0 1-6-6,0 2 4 13,0-3-1-13,0 3 1 14,0-3 0-14,0 0 1 14,0 1 2-14,0 1-1 13,-4 2 2-13,-1 4-8 14,1 5 5-14,0 1-2 13,-1 2 0-7,2-2 1-6,1 0-1 0,0-6-3 13,2-2 3 1,0-5 2-14,0-1-2 0,0 0 2 13,0 0-4-13,0 0 6 14,0-7 2-14,12-13-5 13,-1-4-5-13,-3-2 4 14,-4 2-1-9,-4 4-3-5,0-1-2 14,-2 5-4 1,-24-2-9-15,-12 3-7 0,-15 1 7 12,-12 1 9-12,-15 6 10 14,-5 2 1-14,-8 1 1 13,-5 4 0-13,-3 0 0 14,-4 0 3-8,-6 0-2-6,-8-3-2 13,-1 3 1-13,-7-3-1 14,-4-3 0-14,-10 1-2 13,-1-4 4-13,-7 6-3 14,-10-3 4-14,-4 5-6 14,3-1 3-14,2 2-1 0,13 0 2 19,8-2 0-19,13 0 5 0,5-2-2 12,11 1 7-12,2-2-10 14,6 1 1 1,3 1 0-15,5-4-2 13,1 3 2-13,-3 2-1 0,-7 2-1 13,-3 0 1-13,-6 0-3 14,4 2 4-9,0 14-3-5,6 0 7 14,3 0-11-14,1-2 9 13,7-7-4-13,2-2 1 14,4-3 2-14,2-2-1 14,2 0-1-14,-4 0 2 13,2 0-3-13,4 0 5 14,5 0-3-9,9-4 1-5,11-2 3 14,7 0 4 1,5 1-7-15,6-4-2 0,8-1-2 12,5 0 2-12,6 0-3 14,3-4 2-14,6 0-3 0,-1-2 0 13,5-3-3-13,0 4-3 13,0 3 8-7,0 0 0-6,2 3 1 13,0 2 2-13,0-1 0 14,0 2-1-14,0 2 2 14,0 1-3-14,0 2 1 13,15-2-2-13,14 2 1 14,11 1-1-14,11-3-1 13,12 2 3-7,15-4-5-6,11 1 4 14,18-4-2-14,11 2-2 13,11-2 4-13,10-2-2 14,4 1 1-14,3-4-5 13,8-1-4-13,11-2 7 14,4-2 3-14,7 2-2 14,5 2-3-9,-7 2 2-5,0 5 3 14,-3 5 0-14,-3 2 3 0,-6 0-2 13,-8 7 4 1,0 11-4-14,-5 3 2 14,-4 4-1-14,-6-3-4 13,-14 2 4-13,-12-2-4 0,-6-4 4 13,-9 0-1-7,-7-4-1-6,-8-2 2 13,-8-1 3-13,-3-2-3 14,-3-3 4-14,-2 1-5 13,-7-3 3-13,-2 0-4 14,-8-3 2-14,-11 2-2 14,-7-3 2-14,-8 0 0 13,-3 0-2-7,-4 0 8-6,-1 0-7 13,-3 1 2-13,1 2-3 14,-3-1 0-14,-5 0-5 14,-2 1 0-14,-1-3 2 0,-3 2-1 12,0-2 3-12,0 3 2 14,0-1-1-14,0-2 1 14,0 4-2-9,-9 4-13 10,-16 1-34-15</inkml:trace>
    </iact:actionData>
  </iact:action>
  <iact:action type="add" startTime="148999">
    <iact:property name="dataType"/>
    <iact:actionData xml:id="d20">
      <inkml:trace xmlns:inkml="http://www.w3.org/2003/InkML" xml:id="stk20" contextRef="#ctx0" brushRef="#br0">21995 12483 20 0,'-14'2'23'15,"5"-2"2"-14,3 0-13 0,1 0-6 13,5 0 2 1,-2 2 0-14,2 0 16 0,0-2-14 19,0 0 4-19,0 0-13 0,0 0 3 13,0 0 0-13,0 0-3 14,0 0-1-14,20 1 2 13,18-1 1-13,15 2-2 14,18 3 2-14,14 1 0 14,11-3-6-14,7 2 3 13,1-5-1-7,8 0 1-6,4 0-3 13,3-5 3-13,1 0 0 14,-7 1-2-14,1 1 5 14,-2 3-4-14,-4 0 1 13,2 0 0-13,2 0 0 14,10 7 0-14,9-2 3 13,10 0-3-7,3-3 1-6,6-2 5 14,-3 0-12-14,7 0 9 13,0-10-6-13,-3 1 3 14,1 4 0-14,-5-4-3 0,-6 1 3 13,1 0 0 1,-1-1 3-14,-1-2-2 0,0 1 0 13,-5-3 0-8,-9-2 0-5,-1 1-2 14,-2 2 2-14,-5 4-1 14,-6 4 0-14,-6 2 0 13,-6 2-2-13,-3 0 6 14,-11 0-7-14,-10 0 8 13,-13 0-9-13,-14 0 4 14,-16 0 0-8,-13 0 0-6,-11 0 0 13,-9 0 4-13,0 0-3 14,0 0 9-14,0 0-7 14,0 0 11-14,-4 0-12 13,-14 0 2-13,-9 2-4 14,-15 4-2 0,-14 0-4-14,-13 0-7 5,-11 0 11-5,-5-1 0 14,-7-4-1-14,1-1 5 0,-7 0-4 12,-2 0 4-12,-9 0-3 14,-8 0 1-14,-3 0 0 13,-11-1 0-13,-8 1 2 14,-8 0-2-14,-1 0 3 14,-4 0-6-9,5 0 2-5,-3 0 1 14,1 0-3-14,-1 0-1 13,-1 0 1-13,-3 0-6 14,2-9 8-14,1-3 2 14,-1 2-1-14,3 0 5 13,6 0-5-13,3 6 1 14,6 4-2-9,5 0 1-5,0 0-1 14,6 0 0-14,7 9-6 14,4-2 7-14,10 3-6 13,11-4 1-13,10-2-3 0,12-2 6 13,11-2 2 2,13 3 0-15,10-3 3 0,10 0-1 19,16 0 10-19,9 0-10 13,0 0-2-13,7 3-13 0,27 6 9 13,12-4-1-13,21-1 3 14,14-4-4-14,16 0-4 13,9 0 2-13,2 0 8 14,8-4 1-14,5 1-1 13,6-2 6-7,4 1-2-6,5 4-4 14,7 0 0-14,11 0 0 13,4 0 0-13,2 0-4 14,2 0 3-14,-6 0 2 14,2 0-8-14,0 0 8 13,-5 0-3-13,1-2 3 14,-4-4-1-9,-5 2 2-5,-2 0 3 14,-6 3 1-14,2 1-6 14,-12 0 9-14,-11 0-6 13,-10 0-2-13,-10 0 1 0,-9 0-3 13,-8 0 1 1,-19 0 0-14,-12 0 0 0,-13 0 0 13,-14 0-3-7,-7 1 6-6,-10-1 2 13,-4 0-5-13,3 0 14 14,-3 0-3-14,0 0 5 13,0 0-3-13,0 0-6 14,0 0 2-14,0 0-7 14,0 0 7-14,0 0-5 13,0 0 7-7,0 0-11-6,0 0 5 14,0 0 0-14,0 0 3 13,0 0-2-13,0 0-5 14,0 0 4-14,0 0-4 13,0 0 2-13,0 0 0 14,0 0-4-14,0 0 2 14,0 0 2-9,0 0-1-5,0 0 1 14,0 0 3-14,0 0-6 0,0 0 11 12,0 0-10-12,0 0 2 14,0 0 1-14,0 2-5 14,0-2 2-14,0 0 0 13,0 0-1-13,0 0 1 14,0 0-1-9,0 0 3-5,0 0-1 14,0 0 3-14,0 0-9 14,0 0 8-14,0 0-4 13,0 0 1-13,0 0 0 14,0 0-1-14,0 0 2 14,0 0 3-14,0 0-5 13,0 0 2-7,0 0 3-6,0 0-6 13,0 2 2-13,0-2 0 14,0 0-1-14,0 2 0 14,0-2-2-14,0 0 5 13,0 0-5-13,0 0 6 0,0 0-7 13,0 0 4 1,0 0-1-14,0 0 0 5,0 2 2 10,0-2-2-15,0 0 3 0,0 0-3 12,0 0 1-12,0 0-2 14,0 0 2-14,0 0-3 14,0 0 2-14,0 0 0 13,0 0 0-13,0 0 1 14,0 0-2-9,0 0 4-5,0 0-3 14,0 0 5-14,0 0-10 14,0 0 7-14,0 0-4 13,0 0 2-13,0 0 0 14,0 0 0-14,0 0 0 13,0 0-2-13,0 0 4 14,0 0-3-8,0 0 4-6,0 0-5 13,0 0 3-13,0 0-2 14,0 0 1-14,0 0 0 14,0 0-1-14,0 0 4 13,0 0-2-13,0 0 3 0,0 0-8 13,0 0 7 1,0 0-6-8,0 0 3-6,0 0-2 14,0 0 1-14,0 0-2 0,0 0 0 12,0 0 6-12,0 0-6 14,0 0-3-14,0 0-5 13,0 0-41-13,-5 0-25 14,-13 0-13-14</inkml:trace>
    </iact:actionData>
  </iact:action>
  <iact:action type="add" startTime="160143">
    <iact:property name="dataType"/>
    <iact:actionData xml:id="d21">
      <inkml:trace xmlns:inkml="http://www.w3.org/2003/InkML" xml:id="stk21" contextRef="#ctx0" brushRef="#br0">6402 14628 77 0,'-40'0'31'1,"-3"0"-28"13,5-14 7-13,-1 4-4 14,4 4 16-14,0 4-16 13,11 2 1-7,4 0-6-6,3 0 5 14,2 0-5-14,9 0 1 13,-4 0 7-13,8-2-1 14,0 2 10-14,0 0-14 13,2 0 5-13,0 0-7 14,-2 0-4-14,2 0-4 14,0 0 0-9,0 0-3-5,29 0 8 14,15 2-1-14,14 12 4 0,6-8-2 12,8 0 4 3,8-2-8-15,11-4 4 14,8 0 0-14,6 0 0 0,8 0 0 12,-1 0 0-12,1 0 0 14,3 0-2-8,0 0 5-6,5 0-3 13,6 0 4-13,14 0-4 14,10 0 1-14,14 0 2 13,7 0-3-13,4-12 1 14,1 5-2-14,4-6 4 14,5 6-5-14,-1 0 3 13,-2 2-2-7,8 0 0-6,5-3-1 13,0 1 1-13,10 4 0 14,-6-3 1-14,3 0 0 14,2 2-2-14,-3 2 5 13,-1-3 1-13,9 5-3 14,4 0 1-14,4 0-1 14,8 0-2-9,-3 11 1-5,1 3 0 14,2-2-1-14,-6 0 1 0,10-3-2 12,-3 0 4-12,1-1-4 14,3-2 2-14,-10-2-1 14,-2 2 1-14,-7-2 0 13,-6 0 0-13,2 1 1 14,4 2 1-9,-1-2-1-5,11 4 2 14,-6-1-2-14,-2 2-2 14,-2-6-1-14,-12 0 2 13,-6-2 0-13,-4 2 0 14,-10 1-1-14,-6-2 4 13,-9-3-5-13,-14 0 5 14,-8 0-6-8,-9 0 5-6,-12 0-2 13,-14 0 0-13,-17-3 0 14,-11 3 0-14,-20-5 2 13,-11 5-2-13,-11 0 2 14,-15 0 1-14,-8 0-1 14,-6 0-4-14,-4 0 3 13,-1 0-1-13,0 0 0 5,1 5 0 10,-3-2 0-15,0-1 1 0,1 5-1 12,-1-6 1-12,0-1 0 14,0 4 2-14,-2-4-3 13,0 0 0-13,0 0 1 14,0 0 1-14,0 0-2 14,0 0 3-9,0 0 0-5,0 0-6 14,5 0 2-14,-1 0 1 13,3 6-6-13,4 2 4 14,2 2-7-14,3-2-9 14,-3 1-44-14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09T04:32:54.8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867">
    <iact:property name="dataType"/>
    <iact:actionData xml:id="d0">
      <inkml:trace xmlns:inkml="http://www.w3.org/2003/InkML" xml:id="stk0" contextRef="#ctx0" brushRef="#br0">7652 3935 24 0,'-15'-9'12'15,"-1"-1"-4"-14,9 3 8 14,1 0-1-9,4 1-1-5,-3-1-13 14,0 2 3-14,1-1-2 0,-3-4-2 13,3 5 3-13,0-4-3 13,-2 1 2-13,0 2-1 14,2-3-1-14,-1 2-1 13,1 0 0-13,0-3 2 14,-2-1-2-8,-2-5-5-6,1-2 5 13,1 2-3-13,2 1 3 14,-4 1 1-14,2 6 0 14,-1 0-1-14,1 5 2 13,-2 1-1-13,2-1 2 14,4 3 0-14,-1 0-1 13,3 0 2-7,0 0 0-6,-2-2-2 14,0 2 0-14,0 0 0 13,-2 0 10-13,2 0-5 14,-6 0-1-14,-1 0-2 14,1-2-4-14,-1 1 2 13,2 1-1-13,0 0 1 0,3 0 3 19,2 0-2-19,2 0 0 14,0 0-4-14,0 0 1 0,0 0 1 13,0 0-9-13,0 0 3 13,0 0-6-13,15 0 5 14,12 0 7-14,6 0 1 14,8 0 11-14,3 0-12 13,5-4 6-7,0-4-4-6,0 3 1 13,5 4-3 2,2 1 0-15,-3 0 0 14,5 0-3-14,-2 0 3 0,-5 7-2 12,-2 5-2-12,-4 0 1 14,-5-1 3-14,2 2-7 14,-2 0 7-9,2-4-2-5,1-2 1 14,1-7-1-14,4 0-3 13,-6 0 4-13,-5 0 2 14,0-5-3-14,-8-5 5 14,-10 2-5-14,-3 2 3 0,-7 2-2 12,-5 4 2 3,-2 0 0-10,-2 0 5-5,0 0-6 14,0 0 5-14,0 0-2 0,0 0 14 13,-2 0-9-13,-15 0 3 13,-6 0-11-13,-6 0 0 14,-4 0 0 0,-8 0 2-14,-7 0-5 0,-8 0 6 13,-6 0-5-7,-5 0 3-6,-3 10-2 13,1 1 2-13,5-7 0 14,-5 2 2-14,-3-2-2 14,5-3 0-14,3 1 4 13,8-2-5-13,7 0 2 14,9 0-2-14,8 0 3 13,9 0 0-7,7 0-3-6,5 0 1 14,3 0 1-14,4 0-1 0,4 0-2 12,0 0-1-12,0 0-1 14,0-3-27-14,6 1 16 13,17 0 8-13,13-3 6 14,6 1 0 1,9-5 0-15,7-4-2 4,8 0 4-4,7-4-1 14,5-1 2-14,6 4-6 13,1-4 3-13,-2 2 0 14,4 3-2-14,-3-2-2 14,-1 5 0-14,-3 3-1 13,-9 2 2-13,-11 3 3 14,-8 0-2-9,-12 2 7-5,-11 0-10 14,-9 0 5-14,-9 0 0 14,-7 0-2-14,-4 0-8 13,0 0 5-13,0 0 5 14,0 0 12-14,0 0-5 14,0 0 9-14,0 0-5 13,0 0 5-13,0 0-3 5,0 0-5-5,0 0-8 13,0 0-2-13,0 0 2 14,0 0-2-14,0 0-3 14,0 0 9-14,0 0-8 13,0 0 3-13,0 0 1 14,0 0 0-14,0 0 0 14,0 0 0-9,0 0 0-5,0 0-3 14,0 0 6-14,0 0-6 13,0 0 2-13,0 0 0 14,0 0 0-14,0 0 0 14,0 0 1-14,0 0-6 13,0 0 6-13,0 0 0 14,0 0-5-9,-4 0 5-5,0 0 0 14,-1 0-2-14,3 0 2 14,2 0 0-14,0 0 2 0,0 0-2 12,0 0 0 3,0 0 0-15,0 0 0 0,0 0 1 13,0 0 2-13,0 0-6 20,0 0 4-20,0 2-2 0,0-2 0 12,0 0-5-12,0 0 4 14,0 0-10-14,0 0 4 14,0 7-32-14,0 0-18 13</inkml:trace>
    </iact:actionData>
  </iact:action>
  <iact:action type="add" startTime="11982">
    <iact:property name="dataType"/>
    <iact:actionData xml:id="d1">
      <inkml:trace xmlns:inkml="http://www.w3.org/2003/InkML" xml:id="stk1" contextRef="#ctx0" brushRef="#br0">12953 2660 9 0,'-2'0'10'15,"2"-1"4"-14,0 1 3 14,-2 0 10-14,2 0-5 13,0 0-13-7,0 0 4-6,0-2-11 14,0 0 3-14,0 0-5 13,0-5 0-13,0 4-3 14,0-1 1-14,0-3 2 13,0 4 0-13,0-2 0 14,0 3 0-14,0 1 0 14,0-1 2-9,0-3-2-5,0 1 2 14,0 0-4-14,0 0 0 14,0 1 2-14,0 3 1 0,0-2-1 12,0 2 2-12,0 0 0 14,0 0 0-14,0 0 1 13,0 0-6-13,0 0 3 14,0 0-2-8,0 0 1-6,0 0 1 13,0 0-1-13,0 0 2 14,-3 0-3-14,3 0 5 14,0 5-6-14,0 7 6 13,0 6-3-13,0 10 2 14,0 6 2-14,0 12-1 13,0 5-2-7,0 3 6-6,0 4-7 14,0 2 6-14,0 2-5 13,0 0 2-13,0-7-2 14,-2-5 1-14,-3-5-1 13,3-7 2-13,-2-4-2 14,2-5 1-14,2-4 1 0,0-6-2 19,0-3-2-19,0-1 3 14,0-3-3-14,0-2 1 0,0 4 0 13,-2 4-1 1,0 3 1-14,2 0-2 0,0 4 5 13,0-4-3-13,0 4 2 13,0-6-4-13,0 0-2 21,2-4 4-21,8-5-10 0,2-3 5 12,1-4 2-12,3 1 3 14,-3 1-2-14,0-1 4 13,3 0 0-13,-3-3 0 14,5 4-2-14,1-5 1 14,4 1 2-14,4 3-3 20,2-1 0-20,5 2 0 0,4-1 2 12,2 1-2-12,6-4 3 14,4 1-5-14,1-2 3 14,-2 0-1-14,2 0 0 0,5 0-1 12,11 0 1 3,11 0 0-15,16 0 0 0,10-2 1 19,8-4 0-19,6-2 4 14,3 0-8-14,-3 7 3 13,-3-2 0-13,-8 3-2 0,-11 0 2 13,-7 8-2-13,-8 9 6 14,-1 2-1-14,0 2 0 13,1-3-5-13,1 1 5 20,0-1-1-20,1 3-1 0,4 2 2 13,5-9-3-13,3 3 2 14,7-7-6-14,6-4 8 13,3-6 0-13,5 0-3 14,0 0 1-14,-2-2-1 14,-8-10-1-14,-5 2 1 20,-7 0 2-20,-3 3-2 0,5 2 3 12,2 4-4-12,2-5 4 14,3 6-8-14,6-1 4 14,5 1 0-14,6 0 0 0,3-2-3 12,-3-1 3-12,-4-2 0 14,-6-3 1-14,-6 1-1 20,-2 2 2-20,-3-2 2 14,-5 2-4-14,1 1 0 13,3-2 3-13,2-1-3 0,8 2 0 13,-6 1-3-13,-4-2 8 14,-7 2-6-14,-2 4 4 13,0 0-6-13,-2 0 4 14,3 0-2-9,-3 0 2-5,-2 0-1 14,4 0 0-14,0 2 0 14,0 1 0-14,5 4 0 13,-1-1 0-13,-1 2-1 14,1-4 0-14,3 3-1 13,2 2 2-13,5-5-1 14,-5 1 1-8,-2-2-3-6,-9 1 6 13,-7-1-3-13,0 2 3 14,3 1-6-14,4-3 6 13,4 0-3-13,3-3 1 0,4 0 0 13,2 0-1-13,3 0 0 14,-1-4-1-14,-4-4 3 13,-7 0-2-7,-8 4 3-6,-7-1-6 14,-7 5 3 0,0 0 0-14,0 0 0 0,5 0 0 13,-3 0-2-13,-1 0 4 13,-4-5-2-13,-3-3 5 14,-5-2-6-14,-2-1 4 14,-6-1-3-9,-3 2 1-5,-7-1 3 14,-9 0-2-14,-6 1 1 13,-12 5 9-13,-3 1-5 14,-6 2 2-14,-2 2-7 0,-2 0-2 13,0 0 2-13,0 0-4 13,0-3 2-13,2 1 0 14,3-1 3-9,1-4-3 10,6-3 7-15,3-1-6 14,3-4 1-14,5-2-2 13,3-3 0-13,3-1-2 0,2-1 1 13,0-2 1-13,-2 0 0 14,0-3-1-14,-2 0 2 13,0-1-2-7,-2-4 5-6,-5 1-7 13,-5 1 3-13,-2 1 0 14,1-3 0-14,-5-3 0 14,0-1-4-14,-5 0 8 13,-1 4-1-13,-3 2-2 14,0 4 5-14,0 2-6 13,-10 2 6-7,-1-3-6-6,-2 4 3 14,1-3-3-14,2-5 1 13,-1 4-4-13,-1-1 6 14,4-3-6-14,-3 0 8 13,1-3-8-13,1 1 5 14,1-3-2-14,-2 4 1 0,2 0-1 13,-1 4 1-8,-3 3 2-5,4 1-2 14,-3 5-1-14,-3 1 0 14,-1-1-4 0,-1 4 3-14,-2 1-2 0,-4-2-1 13,-1 2 0-13,-6 0 0 13,0-1 0-13,-6 1 8 14,-3 3-8-8,-2-2 8-6,-9 1-8 13,-7 2 4-13,-2 2 0 14,-4 0 0-14,-3-2 1 13,-6 6-1-13,-14 0 3 14,-13 2-3-14,-7 0 2 14,-9 0-4-14,-3 0 1 13,-4 0-1-7,-6 2 1-6,-2 3 1 13,-3-5-2-13,-2 0 4 14,-2 0-4-14,0 0 4 14,-2 0-2-14,0 0 5 13,-4 0-9-13,-6 0 7 14,-1 0-4-14,0 0 1 0,3 0 0 13,-1 0-2-8,0 0 4-5,-2 0-5 14,0 0 8-14,4 0-6 13,-2 0 2-13,2 0-1 14,-1 0 0-14,0 0 1 14,3 0-2-14,4 0 2 13,6 0-4-13,0 0 6 14,-4 0-5-9,2 0 3-5,-2-3-2 14,4-3 1-14,3-2 0 14,-1-2 0-14,4 2 0 13,-4-2 0-13,-4 2 1 14,4-2 2-14,4 3 1 0,5-2-8 13,3-2 8 1,1 6-6-8,-4-2 2-6,1 2-2 13,3 1 2-13,-2-1-1 0,3 0-2 13,7 1 6-13,0 0-5 14,3 0 8-14,2 1-10 13,-4 2 8 2,-2-1-7-15,3 2 3 0,8 0 0 12,3 0-2-6,0 0 4-6,1 0-7 14,-2 7 10-14,5 6-9 13,-3 1 4-13,2 4 0 14,-1 2-1-14,-2 0-2 14,6 2 3-14,1-2-3 13,11-4 0-13,5 2 6 14,7-8 0-9,3-3-2-5,1 0 1 14,3-5-1-14,0 3-1 14,6-5 2-14,10 0-2 13,3 0 0-13,10 0 2 14,9 0 0-14,2 0 2 13,7 0-6-13,-1-2 3 0,3-1-2 13,0 1 0-7,4 2 1-6,3 0 0 13,-1 0 1-13,3-2-5 14,0 2 8-14,2 0-3 13,-2 0 5-13,2 0-9 14,0 0 4-14,0 0-2 14,0 0 1-14,0 0 0 13,0 0-3-7,0 0 6-6,0 0-3 14,-2 0 3-14,2 0-6 13,0 0 3-13,0 0-2 14,0 0 1-14,0 0 0 13,0 0 1-13,0 0 0 14,0 0-2-14,0 0 5 14,0 0 0-9,0 0 0-5,0 0-2 14,-2 0 0-14,-4 0-2 13,6 0 1-13,-4 0 0 0,2 0-1 13,-2 0 2-13,-3 0-2 14,3 0 5-14,-4 0-8 13,4 0 6-13,0 0-3 14,-1 2 2-9,3-2-1-5,2 0 0 14,-2 2 2-14,0-2-7 14,0 0 10-14,-3 0-9 13,2 0 8-13,3 3-8 14,-2-3 4-14,2 0 0 14,0 0-2-14,-2 0-3 13,0 2-2-7,-7 3-13-6,-4 13-21 13,-9 4-73-13</inkml:trace>
    </iact:actionData>
  </iact:action>
  <iact:action type="add" startTime="38746">
    <iact:property name="dataType"/>
    <iact:actionData xml:id="d2">
      <inkml:trace xmlns:inkml="http://www.w3.org/2003/InkML" xml:id="stk2" contextRef="#ctx0" brushRef="#br0">19424 3972 1 0,'0'0'2'1,"0"0"1"13,0 0 10-13,0-2-4 14,0-1 6 0,3 0-11-14,3-5 13 0,-2-2-10 19,4-4 3-19,1 3-9 0,-1-1 0 13,-1 3-1-13,0 1 2 14,-3-2-5-14,3 0 6 13,-1 1-6-13,6-4-6 14,-3 3 9-14,-3 4-3 14,-2 2 2-14,-1 4 1 13,-3-2 0-7,2 2-1-6,-2 0 2 14,0 0 1-14,0 0 2 13,0 0 0-13,0 0-2 14,0 0 7-14,0 0 3 13,0 0-3-13,0 0 3 14,0 0-3-14,0 0 6 14,0 0-6-9,0 0 0-5,0 0-6 0,0 0 6 13,0 0-5 1,-9-4 1-14,-6-4-5 0,-1-3 2 13,-7 2-4-13,2-5 5 14,-6 3-3-14,-4-1 3 13,0-1-6-13,-8 2 3 14,-3 1 0-8,-5 1 0-6,-6 1 0 13,-3 1-1-13,-4 4 2 14,0 1-1-14,-3 2 1 13,3 0-2-13,-4 0 4 14,1 0-4-14,1 0 1 14,2 0 0-14,8 0-1 13,5 0 2-7,5 0-6-6,0 0 10 13,-3 0-7-13,1 0 5 14,-6 2-6-14,-6 6 3 14,-4-1-1-14,-6 5 1 13,-3-2 0-13,-3 2-2 14,-4-2 2-14,-2 3 0 0,1-1 2 19,0-5-2-19,-2 0-2 14,-4-3 2-14,0-2 0 13,0 1 0-13,10-3 0 14,7 2 0-14,3 1 2 14,5 1 0-14,0-2 2 0,6 4-4 12,0 2 0-12,4 0 0 14,11 2 0-9,1 5 0-5,7-3-2 14,0 5 0 1,5 3 1-15,-1 0 0 0,2 1 2 12,6 0-2-12,-1 4 2 14,1 1-4-14,0 6 3 14,-1 2 0-14,3 4 0 13,1 4 0-7,8 0-3-6,1 4 6 13,5-2-7-13,0-2 5 14,0-1-2-14,7-4-4 14,13-1 1-14,5 1 1 13,4-5 3-13,2-5-1 14,5 2-5-14,1-5 6 0,13 2 0 19,10-1 7-19,11-6-7 14,10 1 1-14,-4-1 1 13,4-4-3-13,-3 2 1 14,2-5 0-14,7 2 0 13,2-7 0-13,7-1 3 0,2-3 4 13,5-3-10-13,-1 0 3 14,-4 0 0-9,1 0-1-5,-13 0 1 14,-1-4 0-14,-7-5-3 13,-3 3 3 2,6-3 2-15,4-2-1 0,0-3 3 13,-3-2-8-13,-4-1 5 13,-9-2-1-13,-7 1 0 14,-6 2 0-9,-2-2 0-5,0 0 3 14,-2-2-1 1,6-1 3-15,0 1-9 0,0-3 4 12,3 0 0-12,-1 2 0 14,0-1 0-14,0-1 0 14,-4 0 0-14,-2 1 1 0,-8-2-1 12,-4 1 4-6,-10 5-3-6,-8 1 4 13,-10-3-3-13,-5 5 7 14,-7-5 2-14,-2-3 2 14,0-4 1 0,0-4-11-14,0-3 5 0,-7-2-7 13,-7-1 2-13,-3 1-1 14,-1-2 0-9,-2 1-1-5,2 1 2 14,0 2-3-14,1-2-3 13,1 2 3-13,-2 1 0 14,2 0 0-14,1-2-4 14,-3 3 3-14,1 2-1 13,-4 2 2-13,-1 1-1 14,-1 0 0-9,-6-4-1-5,1 6 4 14,-6 1-3-14,-4 2 7 0,3 2-11 13,-10 2 6 1,-6-1-2-14,-7 4-4 14,-9 4 4-14,1 6 1 13,-6 0-2-13,-8 5-1 0,-1 0 6 13,-1 0-6-7,-1 0 7-6,10 7-8 13,4-4 6-13,4 3-2 14,7 1 0-14,2-2 0 14,-2 3-4 0,-4 1 8-14,-3 1-6 0,-3 2 5 13,-4 1-6-13,-6-2 2 13,-2 4 0-7,-7 4 0-6,-3 3 1 14,-3 4-1-14,-5 2 0 13,2-2-1-13,5 0 4 14,10 1-4-14,8-4 5 13,8 0-6-13,12-1 3 14,1-3 0-14,12 2 0 14,7-6 0-9,0 0-4-5,8 1 8 14,0-1-7-14,3 4 6 0,-1 5-6 12,0 4 2-12,-4 4 0 14,2 6 1-14,0 3-2 14,3 1 2 0,2-2 0-14,-2-6 0 0,1-3 0 13,6-2 0-8,-1-1 0-5,3-2-2 14,1-2 4-14,4-7-2 14,8-5 0-14,0-1-9 13,0 1 2-13,2 2-3 14,20 0 9-14,5 0 2 14,0-4-3-14,0 0 4 13,0-3-2-7,-3-2 0-6,-2 0 2 13,-4-3-2-13,-5-2 1 14,-4 0 0-14,-7 3-1 14,1-3 1-14,-3 0 4 0,0 2-5 12,0-2 0-12,0 0 6 14,0 0-4-14,0 0 0 14,0 0 2-9,0 0-2 10,0 2-2-15,0-2 4 0,0 0-8 12,0 0 6-12,0 0-4 14,0 0 2-14,0 0 0 14,0 0 0-14,0 0 0 13,0 0-2-13,0 2 4 14,0 1-2-9,0-3 3-5,0 0-6 14,0 0 6-14,0 0-3 14,0 0 0-14,0 0 1 13,0 0 2-13,0 0-1 14,0 0 3-14,0 0-2 13,0 0-3-13,0 0 1 14,0 0-2-8,0 0 1-6,0 0-1 13,0 0-2-13,0 0-3 0,0 0 2 13,0 0-14 2,-5 0-25-15,-1 0-45 0</inkml:trace>
    </iact:actionData>
  </iact:action>
  <iact:action type="add" startTime="41588">
    <iact:property name="dataType"/>
    <iact:actionData xml:id="d3">
      <inkml:trace xmlns:inkml="http://www.w3.org/2003/InkML" xml:id="stk3" contextRef="#ctx0" brushRef="#br0">25606 3569 3 0,'-27'0'10'15,"1"0"12"-14,1 0-5 14,0-3 12-9,8 0-11-5,-1-1 8 14,-3 0-11-14,0 0 3 14,-6-1-17-14,-2 5 5 13,-5 0-6-13,-4-3 1 14,-6 3 1-14,-4-4-1 0,0-1 5 12,-6 0-2-12,-2-3 1 21,-8 0-3-21,-11-3 2 13,-8 2-3-13,-11-5 2 14,-11 3-3-14,-2-1 1 0,-9 5-1 13,-4 3 3-13,-9-2-3 13,-3 4 4-13,5-5-8 14,6 0 4-14,11-2 0 13,2-2-3-7,2 0 3-6,3 3 0 14,0 6 0-14,2 1-1 13,4 1 2-13,-3 0-1 14,0 0 1-14,1 0-2 14,3 11 1-14,0 6 0 13,7-1 0-13,-2 6 1 14,6-1-3-9,7 2 6-5,6-1-4 14,12-1 5-14,12-4-5 14,7 5 0-14,8 0 1 13,4 4-1-13,3 3 0 14,3 1 0-14,7 2-3 0,7 2 0 12,5 0 6-12,4 6-3 21,0 0 1-21,0 4-1 0,0 2 1 12,0 0 0-12,0 0-1 14,0-1 0-14,0 0-2 13,9 3 7-13,2 3-8 14,7-1 6-14,2-3-5 14,5-4 4-14,4-2-2 13,11-4 0-7,16 2 2-6,19-2 3 14,18 0-5-14,17-6 7 13,2-2-6-13,-4-3-1 14,4-3 3-14,-3 0-5 13,7-3 2-13,4-2 0 14,1-1 0-14,-1-3 1 14,-2-5-4-9,-6-1 6-5,-5 0-3 14,-6 0 4-14,-6-2-4 13,1 1 3-13,0 0-3 0,-1 0 0 13,-1 3 0-13,-9-2 0 14,-7 0 0-14,-2-2 0 13,0-5 0-13,1 1 4 14,8-2-1-9,0 0 0-5,4 0-2 14,7-2 0-14,4-13-1 14,3-3 0-14,0-3-2 13,-10-1 4-13,-8 0-3 14,-14 0 4-14,-13-2-6 14,-11 0 5-14,-7-5-2 13,-2-2 0-7,-3-1 4-6,-1-7-1 13,-5 3-3-13,-9 0 9 14,-7 0-5-14,-6-1 8 14,-4-7-12-14,-3 4 6 13,0-4-5-13,-7 3 5 14,-15-2-6-14,-1 2 1 0,-2 0 1 19,-2 4 0-19,4-3 3 14,-6-1 1-14,0 1-9 0,-3 1 5 12,-4 0-2-12,-2 0 2 14,-2 1-2-14,-5 4 0 14,-1 2-1-14,-5 5-2 13,0 3 6-13,-5 2-6 14,-2 4 2-9,-7 3-3-5,-2 3-2 14,0 0 4-14,3 4 0 14,8 2 2-14,7 3-3 13,9-2 6-13,6 3-3 14,3 0 3-14,0 0-6 13,4 1 5-13,2-2-3 14,4 1 1-8,0 2 0-6,3 0 0 13,1 0-3-13,-1 0 3 14,2 0 0-14,3 0 0 14,0 0 3-14,-1 2-6 13,-1 4 5-13,2-2-2 14,1 1 0-14,3-2 0 0,5-3-3 12,4 0 7-6,0 0-3-6,0 0 4 14,0 0-7-14,0 0 5 13,0 0-4-13,0 0 1 14,0 0 0-14,0 0 0 13,0 0 1-13,0 0-1 14,0 0 2-14,0 0-4 14,0 0 2-9,0 0-3-5,0 0 3 14,0 0-1-14,0 0 1 14,0 0 0-14,0 0-2 13,0 0 5-13,0 0-1 14,0 0 1-14,0 0-5 13,0 0 6-13,0 0-5 14,0 0 2-8,0 0 1-6,0 0-2 13,0 0 1-13,0 0-2 14,0 0 2-14,0 0-2 13,0 0 4-13,0 0-5 0,0 0 3 13,0 0-2-13,0 0 1 14,0 0 0-14,0 0-3 13,0 0 6-7,0 0-3-6,0 0 3 14,0 0-6-14,0 0 3 13,0 0-1-13,0 0-1 14,0 0 2-14,0 0 0 13,0 0 0-13,0 0 0 14,0 0 2-14,0 0-2 14,0 0 2-9,0 0-4-5,0 0 4 14,0 0-2-14,0 0 0 13,0 0 0-13,0 0-2 14,0 0 5-14,0 0-5 14,0 0 6-14,0 0-7 13,0 0 5-13,0 0-2 14,0 0 0-9,0 0 1-5,0 0-1 14,0 0 0-14,0 0-1 14,0 0 4-14,0 0-6 13,0 0 3-13,0 0-1 0,0 0-2 13,0 0 0-13,0 0-1 14,0 0 2-14,0 0 0 13,0 0 4-7,0 0-4-6,0 0 9 13,0 0-13-13,0 0 10 14,0 0-5-14,0 0 2 14,0 0-1-14,0 0 0 13,0 0 2-13,0 0 0 14,0 0 0-14,0 0-1 14,0 0 2-9,0 0-5-5,0 0 4 14,0 0-4-14,0 0 2 13,0 0 0-13,0 0-2 14,0 0 5-14,0 0-4 0,0 0 4 13,0 0-6 1,0 0 5-14,0 0-3 0,0 0 2 13,0 0-1-8,0 0 0-5,0 0 0 14,0 0 0-14,0 0 0 14,0 0 1 0,0 0 2-14,0 0-6 0,0 0 3 13,0 0 0-13,0 0 0 14,0 0 0-14,0 0-2 13,0 0 4-7,0 0-2-6,0 0 5 13,0 0-8-13,0 0 5 14,0 0-3-14,0 0 2 14,0 0-1-14,0 0 0 13,0 0 0-13,0 0 1 14,0 0 0-14,0 0-1 13,0 0 4-7,0 0-7-6,0 0 5 14,0 0-2-14,0 0 0 13,0 0 1-13,0 0-2 14,0 0 4-14,0 0-3 13,0 0 6-13,0 0-11 0,0 0 8 13,0 0-6-13,0 0 4 14,0 0-1-9,0 0 0-5,0 0-2 14,0 0 1-14,0 0 2 13,0 0-2-13,0 0 1 14,0 0-1-14,0 0 0 14,0 0 1-14,0 0-2 13,0 0 1-13,0 0-1 14,0 0 4-9,0 0-2-5,0 0 5 14,0 0-10-14,0 0 6 14,0 0-2-14,0 0 1 13,0 0-1-13,0 0 1 14,0 0-2-14,0 0-2 14,0 0 8-14,0 0-8 13,0 0 2-7,0 0 2-6,0 0-5 13,0 0 1-13,0 0-7 0,0 0-27 13,0 0-26-13,0-3-70 14</inkml:trace>
    </iact:actionData>
  </iact:action>
  <iact:action type="add" startTime="45496">
    <iact:property name="dataType"/>
    <iact:actionData xml:id="d4">
      <inkml:trace xmlns:inkml="http://www.w3.org/2003/InkML" xml:id="stk4" contextRef="#ctx0" brushRef="#br0">26395 4238 17 0,'-3'0'28'1,"1"0"1"13,2 0-4-13,0 0-16 14,-2 0 2-9,2 0-7-5,0 0-6 14,0 0 2-14,0 0 0 14,0 0 0-14,0 0 0 13,0 0 0-13,0 0 0 14,-2 0 2-14,0 0-1 13,-3 0-2-13,-1 0 3 14,-6 0-3-8,-3 0 1-6,-1 0 0 13,1 0-1-13,1 0 1 14,3 0-3-14,2 0 6 14,0 0-5-14,7 0 7 13,0 0-10-13,2 0 7 14,0 0-4-14,0 0-1 13,0 0-3-7,0-3-1-6,18-9 7 14,19-11 12-14,19-2-11 13,15-4 2-13,10 1-1 0,2 5-4 13,-4-1-1-13,-5 1 3 13,-5 3-5 2,-6 5 0-15,-5 1 5 14,-11 2 0-9,-5-1-2-5,-11-1 8 0,-6 2-5 13,-8-4-1-13,-5 5 5 13,-6-1 1-13,-1 3 3 14,-5 5 1-14,0 3-3 14,0 1 3-14,0 0-7 13,0 0-6-13,0 0 0 14,0 0 2-8,0 0-6-6,-13 5-1 13,-10 16 8-13,-8 8 0 14,-5 3-1-14,-4 0 4 13,-2 0-6-13,0-2 8 14,-3-1-9-14,0-3 6 14,3-3-2-14,2-2 0 13,2-1 0-7,-1-2 0-6,6-5 2 13,2 2-2-13,4-7 1 14,5-2-2-14,2-2 5 0,2-4-6 13,5 0 4-13,2 0-1 13,7 0 0-13,1 0-1 14,3 0 5-14,0 0-3 14,0 0-4-9,0 0-2-5,0 0 1 14,5 0-21-14,12-4 24 13,14-8 0-13,12-5 1 14,15-2-1-14,3-6-2 14,1 2 1-14,0-5 2 13,-1 0-2-13,-7-2-5 14,0-2 6-9,-4 1-3-5,-6 0 1 14,-3 2 2-14,-8 7 0 14,-14 8-1-14,-7 9 3 13,-10 2 5-13,-2 3-4 0,0 0-6 13,0 0-5 2,0 0 8-15,-4 0 6 0,-19 0-1 12,-8 3-5-6,-7 9 2 8,-4 8 1-14,2-5-3 0,0 8 2 13,-1-2 0-13,-1 4-4 14,-3 2 2-14,-1-5 0 13,-2-1 0-13,2-3 0 14,1-4-3-14,1 0 6 13,-3-2-1-7,0-2-1-6,2-5-2 14,-1 4 2-14,1-4-1 13,-3 2 0-13,0 1 0 14,8 0 0-14,5 0 0 13,6-3 0-13,9 0 0 14,3-3 1-14,11-2 3 14,4 0-4-9,2 0 0-5,0 0 0 14,0 0-5-14,16-2 4 0,24-10 1 13,20-4 0 1,16-6 0-14,8-2 0 0,-3-3-2 13,-6 1-8-13,-5 1 9 13,-6-1-4-13,-3-1 5 14,-3 1-1-8,-5 1-5-6,-11 4 4 13,-6 1-1-13,-9 3 1 14,-3 8 4-14,-1 1-3 13,-4 2 1-13,-5 4 0 14,-5 2-5-14,-5 0-4 14,-4 0 3-14,0 0-9 13,0 0 11-7,0 0-10-6,0 0 14 13,0 0 1-13,0 0 2 14,0 5 2-14,-6 6-2 14,-8-2 1-14,-1 6-4 13,-8-1 5-13,-4 4-4 14,-2 2-1-14,-2-4 4 14,0 2-7-9,2-3 6-5,4-3-3 14,4-3 0-14,2 0 2 0,4-5-2 12,8-3 3-12,0-1 1 14,5 2-2-14,2-2 0 14,0 0-1-14,0 0 0 13,0 0-1-13,0 0-2 14,0 0-6-9,0 0-22-5</inkml:trace>
    </iact:actionData>
  </iact:action>
  <iact:action type="add" startTime="57713">
    <iact:property name="dataType"/>
    <iact:actionData xml:id="d5">
      <inkml:trace xmlns:inkml="http://www.w3.org/2003/InkML" xml:id="stk5" contextRef="#ctx0" brushRef="#br0">24705 4717 1 0,'-8'0'0'1,"-6"0"3"13,-1 0-3-13,-8 0 1 0,-6 0 3 13,-6 5-1-13,-8 2 1 20,-6 0-4-20,-2-1 6 0,-7 1 1 13,-5-2 1-13,-3-1 6 13,-9-1-2-13,-2-3 13 14,-1 0-23-14,-2 0 7 13,4 0-6-13,13 0 3 14,10-5-2-14,11-1 7 14,8-1-4-9,3 2-5-5,0 1 7 14,0 0-9-14,0 0 6 14,2 0-3-14,0-1 2 13,2 5-3-13,-2-3 1 14,2-1 0-14,-2 0-3 13,2 1 3-13,0-4 1 14,-2 2-2-8,3-2 3-6,-3 1-4 13,0-1 0-13,2 4 3 14,5-3-2-14,3 3 2 0,4 3-4 13,7 0 1-13,2 0-6 13,6 0 10-13,0 0-10 14,0 0-1-14,0 0 4 13,0 0-9-7,0 0 1-6,0 0 5 14,10 0 3-14,13 0-1 13,10 0 6-13,9 0-1 14,9 0-1-14,5 3-2 13,5-1 3-13,7 0-3 14,8 0 1-14,2-2 0 14,-3 0 0-9,-5 0-2-5,-1 0 1 14,-2 0 2-14,4 0-1 13,5 0 0-13,-5 0-1 14,-1 0-7-14,-10 0 5 14,-5 0 3-14,-8-2 0 13,3-2-2-13,-2 1 5 0,8 0-3 19,11-1 4-19,5-2-7 14,-4 2 6-14,-3-4-3 0,-11 2 0 13,-8 0 2-13,-7 0 0 13,-10 3 0-13,-10 0 2 14,-7 1-4-14,-8 2 0 14,-2 0 4-14,-2 0-6 13,0 0 3-7,0 0-1-6,0 0 0 13,0 0 0-13,0 0-3 14,0 0 6-14,0 0-8 14,0 0 4-14,2 0 0 13,-2 0-7-13,3 0 8 14,-3 0-3-14,0 0-1 14,0 0 2-9,0 0 2-5,0 0 0 14,0 0 0-14,-17 0 9 13,-14 0-7-13,-11 0 2 14,-11 0-1-14,-5 0-3 0,-1 5 0 13,5 0 0 1,0-1-3-14,2-1 8 0,3 4-7 19,0-3 9-19,2 0-12 14,1 1 6-14,-4-4-1 0,-1 1 0 13,-2 0 0-13,-7 0 0 13,-7-2 2-13,0 2-4 14,-7-2 4-14,3 0-4 14,-3 0 6-14,1 0-8 20,-1 0 4-20,-3 0 0 0,-4 0 0 12,0 0 0-12,2 0 0 14,-2 0 2-14,8 0 2 14,1 0 2-14,5 0-9 13,9 0 6-13,10 0-3 14,9-2 0-14,6 0 0 13,6 0 0-7,5 0 0-6,2 1-2 14,-2-2 4-14,4 1-4 13,0 2 2-13,3 0-3 14,1 0 2-14,3 0 0 0,2 0 1 12,2 0 0-12,3 0-3 14,-3 0 6-14,3 0-3 14,0 0 5-9,4 0-10-5,-6 0 7 14,6 0-4 1,0 0 2-15,0 0-6 0,0 0-3 12,0 0-10-12,8 0 7 14,11 6 12-14,8 2-1 13,7 0 3-13,4-4-3 21,6 1 2-21,0-2 3 0,4-3-4 12,-1 0 2-12,-1 0-2 14,1 0 2-14,2 0 1 13,7 0 1-13,2 0-6 14,2 0 3-14,0 0-2 14,-6-3 1-14,0 3 0 20,1 0 0-20,-2 0 2 0,3 0-3 12,-4 0 2-12,-2 0-2 14,-2 0 6-14,3 0-7 14,4 0 2-14,8 0 0 0,6 3 0 12,4-1 2-12,4 2-6 14,-4 0 8-14,-6-2-6 20,-7 3 5-20,-4-2-6 14,-3 1 3-14,1-4-2 0,4 0 2 12,1 0 0-12,-3 0 0 14,-4 0 0-14,-5 0 0 14,-5 0 2-14,-2-2-4 13,-5 0 4-13,-2 0-5 20,-5 2 2-20,-6 0 0 0,-4 0-4 13,-5 0-4-13,-6 0 7 14,0 0-3-14,-5 0 1 13,3 0 8-13,-3 0-8 0,4 2 5 13,6-2-1-13,3 0 0 14,3 0 0-14,2 0 0 20,-4 0 0-20,-1 0-1 13,-1 0 2-13,-5 0-2 0,-5 0 0 13,-2 0 1-13,-2 0-4 14,0 2 1-14,0-2-2 13,0 0 5-13,0 2 1 14,0-2 0-14,0 0 2 13,0 0-1-7,0 0-2-6,0 0 2 14,0 0-2-14,0 0 0 13,0 0 0-13,0 0 0 14,0 2 3-14,0-2-6 13,0 0 6-13,0 0-6 14,0 0 2-14,0 0 0 14,0 0 0-9,0 0 0-5,0 0-2 14,0 5-12-14,0-2-29 13</inkml:trace>
    </iact:actionData>
  </iact:action>
  <iact:action type="add" startTime="61187">
    <iact:property name="dataType"/>
    <iact:actionData xml:id="d6">
      <inkml:trace xmlns:inkml="http://www.w3.org/2003/InkML" xml:id="stk6" contextRef="#ctx0" brushRef="#br0">18847 4562 1 0,'0'0'4'15,"0"2"-4"-14,0 0-4 14,0-1 3-14,4 6 1 0</inkml:trace>
    </iact:actionData>
  </iact:action>
  <iact:action type="add" startTime="61405">
    <iact:property name="dataType"/>
    <iact:actionData xml:id="d7">
      <inkml:trace xmlns:inkml="http://www.w3.org/2003/InkML" xml:id="stk7" contextRef="#ctx0" brushRef="#br0">18847 4562 6 0,'143'134'23'15,"-143"-134"6"-14,0 0-7 14,0 0 4-14,0 0-5 13,0 0-2-13,0 0-5 14,0 0-4-14,0 0 2 14,-5 0-10-9,-10 0 3-5,-6 0-2 0,0 0-4 13,-6-2 6 1,0-1-5-14,-4-4 0 0,-10 1 2 13,-3-1-2-13,-10 2 0 14,-2-2 1-14,-4 0 1 13,-4 1 1-13,1 0 1 14,-6 2-5-9,-9 4 1-5,-9 0 0 14,-7 0 0-14,-4 0 0 14,1 0-3-14,-3 4 6 13,1 4-1-13,1 0 1 14,4 0-5-14,7-1 4 14,10-2-2-14,9 1 0 13,18-2 5-7,11-4-2-6,8 0-1 13,7 0 5-13,4 0-3 14,7 0-2-14,-1 0 1 14,5 0-4-14,3 0 2 13,0 0-2-13,4 0-1 14,-4-2 2-14,1-2-1 0,1 4 4 19,4 0-6-19,0 0 3 0,0 0-1 13,0 0-20-13,17 0 11 13,22 0-3-13,14 4 13 14,19 4-1-14,7-6-5 13,4-2 3-13,-2 0-3 14,-8 0 5-14,-3 0 0 14,-4-6 0-9,1-2 1-5,2-1-1 14,3 2 0 1,1 5-1-15,-4 2 1 0,-3 0 2 12,0 0-4-12,-4 0 6 14,5 0-6-14,0 2 5 13,9 5-4-13,6-2 4 14,3 1-2-8,0 0 0-6,-8-2-5 13,-7 0 5-13,-6-2 0 14,-8-2-1-14,-3 0 2 13,-4 0-3-13,-3 2 2 14,-7-2 0-14,-1 0-1 14,-7 0 0-14,-2 3 0 0,2-3 2 12,-4 0-1-6,0 0 2-6,-2 0-4 13,-8 0 1-13,-3 0 1 14,-5 0-2-14,-7 0 2 14,-2 0 0-14,0 0 0 13,0 0 5-13,0 0-4 14,0 2 11-14,0-2-10 14,0 0 7-9,-5 0-9-5,-3 0 0 14,-4 0 0-14,1 0-5 13,-3 0 3-13,-3 0-4 14,-3 0 6-14,-5 0-4 14,1 0 1-14,-5-2 1 13,-4-1 2-13,-8 1-4 14,-5 0 3-9,-10 0-2-5,-9 2 3 14,-4 0-1-14,-13 0 2 0,-10 0 0 13,-3 0 3 1,-2 0-4-14,-1 4 1 14,5 3-2-14,1-4 1 13,1-1 0-13,4 0 3 0,4 0-3 13,8-2 9-7,10 0-8-6,14 0 1 13,9 0 1-13,6 0 0 14,2-6-3-14,1-4 0 14,1 3 0-14,1-4 0 13,0 2 3-13,-2 0-3 14,-5-1 0-14,-7 4-2 13,-3 0 1-7,-2 2 1-6,4 4-1 14,5 0-1-14,8 0 2 13,4 0 0-13,9 0 3 14,4 0-6-14,10 0 7 0,4 0-8 12,2 0 2 3,0 0-5-15,0 0-8 0,4 0 1 19,16 6 10-19,7 2-1 14,6-2 3-14,5-3 0 0,0-3-2 12,-3 0 5-12,-1 0-2 14,-3 3 1-14,-2 1 0 14,4 1 0-14,1-2 0 13,2 1-2-13,2 0 5 14,-3 0-4-9,3 1 5-5,-4-2-7 14,6-1 6-14,2 0-3 14,12-2 0-14,8 0 3 13,7 0-3-13,5 0 1 14,-3 0 1-14,-4 0-2 14,-5 0 0-14,-2-6 2 13,5 2-6-7,2 0 8-6,4 0-8 13,6 2 4-13,-2 0-4 14,-4 2 4-14,-7 0-1 14,-3 0-2-14,-10 0 3 13,1 0-3-13,-1 2 0 0,0 8 2 13,3-2-5 2,-3 2 0-15,0-2-3 4,-2-2 0-4,1-2 7 14,0-4-5-14,2 0 2 13,-3 0-13-13,0 0 12 14,-4 0-3-14,-5 0 4 14,-1-2-3-14,-2-3-4 13,-6 5 5-13</inkml:trace>
    </iact:actionData>
  </iact:action>
  <iact:action type="add" startTime="63191">
    <iact:property name="dataType"/>
    <iact:actionData xml:id="d8">
      <inkml:trace xmlns:inkml="http://www.w3.org/2003/InkML" xml:id="stk8" contextRef="#ctx0" brushRef="#br0">19333 4671 5 0,'-58'-3'4'1,"-2"-1"4"13,2-1-5-13,-5 5 7 14,1-3-10-14,-5 3 5 13,-7 0-5-13,-1 0 2 14,-3 0 0-14,-2 0 0 14,1 0 7-14,1 6-2 13,3 3 5-7,2 0-11-6,1-1 8 13,3-2-6-13,0 3 5 14,4-4-3-14,0 1-1 14,5 0-4-14,-1-2 2 13,1 2-2-13,3-2 1 14,1-2-1-14,3-2 3 14,3 0-3-9,4 0 2-5,1 0 3 14,1 0-5-14,-1-2 1 0,3-2 0 12,0-2 2-12,-1-1-2 14,5 4 2-14,3 1-5 14,3 0 4-14,10 0 0 13,9 2 1-13,8-2 1 14,2 2-4-9,3 0-2-5,0 0 2 14,0 0-4-14,0 0 4 14,0-1-7-14,0 1 3 13,0 0 3-13,0 0-2 14,0 0 2-14,0 0-1 14,0 0 1-14,0 0 2 13,0 0-3-7,0 0 4-6,0 0-4 13,0 0 2-13,0 1-2 14,17 10 2-14,5 1 2 14,9-1-1-14,7 1 0 13,6-3 6-13,8-6-7 0,6 1 6 13,4-4-4-13,5 0-2 20,1 0 2-20,9 0-1 14,-2 0-1-14,4 0 1 0,-3 0-3 12,-3 0 4-12,2 0-6 14,-3-4 7-14,1 3-6 14,4-1 3-14,0-3-1 13,6 3-1-13,6 0-2 14,3 0 4-9,-3 2-7-5,-4 0 7 14,-10 0-5-14,-8 0 5 14,-9 0-10-14,-7 0 8 13,-3 6-2-13,-7 1-1 14,1-2 0-14,1 2 4 13,-3-2-1-13,2 2 4 14,1-2-2-8,-1-1 1-6,1 0-2 13,-1 1 0-13,0-5 1 14,-1 0-4-14,-4 0-2 13,1 0-4-13,-2 0-5 14,-10 0 9-14,-1 0 1 0,-7 0 3 13,-5 0 1-13,-2 0-1 13,-1 0 3-7,-8 0-2-6,0 0 1 13,-2 0-5-13,0 0 3 14,0 0 0-14,0 0 0 14,0 0 4-14,0 0 0 13,0 0-1-13,0 0-1 14,0 0 0-14,0 0 0 14,0 0 0-9,0 0 1-5,0 0-2 14,0 0 2-14,-9-5-2 13,-5 0 0-13,-5 1 1 14,-8-3 0-14,-4 3 1 14,-2-1-1-14,-6 0 0 0,4 1 6 12,-1 1-3 3,-2-4 4-10,3 1-5-5,-4-2-2 14,4 0 1-14,-3 0-1 14,0-1 0-14,-2 2 0 0,-4 0-1 12,-2-2 2-12,2 3 0 14,-3 2 1-14,-1 0-2 14,-4 2 4-14,-4 2-4 20,0 0 1-20,-6 0 4 0,-3 0-3 12,-1 0-2-12,-3 4 7 14,7 2-4-14,1 2 9 14,3 1-10-14,5-6 5 13,-3 1-6-13,0-2 8 14,-4-2-2-14,-3 3-4 13,-3-3 6-7,3 3-9-6,1-1 12 14,2-2-11-14,2 0 7 13,-1 0-6-13,4 0 7 14,-6 0-7-14,5 0 5 13,2 0-2-13,2-2-5 0,7-1 9 13,7 0-9-13,7 3 5 20,2-2-3-20,4 2-4 14,8-2 3-14,5 0-2 0,6 0 1 12,2 1 0-12,4 1-1 14,0-2 3-14,0 2-3 14,0 0 2-14,0 0-2 13,0 0-5-13,0 0 4 14,0 0-2-9,0 0 3-5,0 0 0 14,0 0-3-14,0 0 2 14,0 0 4-14,0 0-6 13,0 0 2-13,0 0 1 14,0 0-5-14,0 0 2 14,0 0-2-14,0 2-3 13,0 5 6-7,0 5-16-6,13-2-17 13,5 2-22-13</inkml:trace>
    </iact:actionData>
  </iact:action>
  <iact:action type="add" startTime="68670">
    <iact:property name="dataType"/>
    <iact:actionData xml:id="d9">
      <inkml:trace xmlns:inkml="http://www.w3.org/2003/InkML" xml:id="stk9" contextRef="#ctx0" brushRef="#br0">11321 5828 16 0,'-6'-11'15'15,"-6"5"1"-14,1-2-3 14,-5 1-6-9,-1-2-7-5,-5 1 0 14,-3 2-1-14,-4 0 1 14,-7 2 0-14,-6-2 3 13,-7-1-5-13,-2 2 4 14,-5-5-3-14,-2-1 2 13,0-2-2-13,2 1 3 0,1 2-2 20,4-1 0-20,4 4 0 0,5-1-1 12,5 2 2-12,11-1-1 14,6 3 3-14,6 3-6 13,1-2 2-13,2 2 1 14,2 1 0-14,0 0 0 14,5 0-2-14,2 0 4 13,-1 0 0-7,-1 0 1-6,2-2-6 14,2 2 3-14,0 0 0 13,0 0 0-13,0 0-3 14,0 0-11-14,19 0-4 13,13 0 18-13,11 0 0 14,3 0 0-14,5 0 0 14,3 0-3-9,-1 3 6-5,1 5-3 14,-1 1 0-14,-4-4 0 13,2 6 5-13,3-1-5 14,6 2 6-14,3-2-6 0,8-2 2 13,7-2 0 1,11-5-1-14,9-1 1 0,4 0-2 19,-3 0 0-19,-10-3-4 0,-9-4 3 13,-2 4 1-13,-4 1-1 14,-2 2-2-14,-6-3 1 13,-6 3 2-13,-9 0 0 14,-4 0 0-14,-7 0 0 14,-3 0-1-14,-9 0 2 13,-2 0-1-7,-5 0 0-6,-5 0 0 13,-10 0-1-13,-1 0 1 14,-3 3 0-14,-2-3 1 14,0 2 1-14,0 1 0 13,0-3 5-13,0 0-1 14,-4 0 11-14,-15 0 0 0,-10 0-7 19,-10 0-9-19,-9 0 0 14,-4-3-1-14,-11 1 0 13,-9-1 2-13,-3 3-1 0,-8 0 1 13,0 0 1-13,-6 0-5 14,-4 0 3-14,-5 11-1 13,-4-4 0-13,6 2 4 20,3-2-4-20,10-4 1 0,2-1-1 13,0 0 1-13,6 2-2 14,-1 2 3-14,7-3-3 13,9 2 2-13,8-1 2 14,12-1-1-14,9-3-1 14,14 3-2-14,5-3 3 13,10 0-4-7,2 0 2-6,0 0-1 13,0 0-11-13,0 0 6 14,0 0-1-14,0 0-2 14,2 0 0-14,19 0 9 13,12 0 6-13,18 0-1 14,20-3 2-14,12-9-7 0,6-1 0 19,3-1 0-19,-3-2 0 14,0 4-3-14,5 1 1 13,6 1 1-13,4 1-2 0,1 2 2 13,-5 4-11-13,-6-1 2 13,-7 2-3-13,-8 2-2 14,-8 0 9-14,-11 0 4 20,-11 0 2-20,-11 0-1 14,-11 0-1-14,-6 4 3 0,-7 1-2 13,-7 0-2-13,-3-1 2 13,-2-4 2-13,-2 2-2 14,0-1 1-14,0-1 0 13,0 2 6-13,0-2-3 14,0 0 15-8,0 0-1-6,-17 0 10 13,-12 0-20-13,-14 0-7 14,-10 0-3-14,-11 5 3 13,-8 1 0-13,-6 3 2 14,-7 2-1-14,-4 0 1 0,-7 2 0 13,-5-5-1-13,-3 2 1 20,4-5-2-20,6 2 0 14,10-2 3-14,5-2-3 13,10 1 8-13,5-2-7 0,8 0 4 13,11-2-3-13,11 0 2 13,13 0-4-13,9 0 1 14,10 0-1-14,2 0 0 14,0 0-6-9,0 0-7-5,0 0 13 14,0 0 0-14,2 0-2 13,10 0 4-13,-1 0-2 14,-5 0 3-14,1 0-3 14,-4 0 0-14,-1 0-3 13,-2 0 1-13,0 0 4 14,0 0-5-9,0 0 4-5,0 0-2 14,2 0-1-14,2 1 1 0,1 1 2 13,3 1-1-13,4 1 0 13,-1-2 3 2,0 1-4-15,0 0 2 0,0 1-2 13,3 0 1-13,-3 2-2 13,0-2-1-7,0 4-3-6,-2 0-2 13,0 4-7-13,0 2-5 14,-4 2-19 1</inkml:trace>
    </iact:actionData>
  </iact:action>
  <iact:action type="add" startTime="81573">
    <iact:property name="dataType"/>
    <iact:actionData xml:id="d10">
      <inkml:trace xmlns:inkml="http://www.w3.org/2003/InkML" xml:id="stk10" contextRef="#ctx0" brushRef="#br0">11932 3475 1 0,'2'0'21'1,"-2"0"4"13,0 0-8-13,0 0 9 14,0 0-14-14,0 0 6 13,0 0-10-13,0 0 3 14,0 0 10-8,0 0 5-6,-8 0-1 13,-15-8-13-13,-6-6-12 14,-13-4-7-14,-5 1 5 13,-7 4 0-13,-10 3 0 0,-5 4-1 13,-7 4-3-13,-4 2 1 14,1 0-3 0,4 0 6-14,4 0-1 5,6 2 2-5,2 5 2 13,1 0-6-13,0-3 2 14,-1 3 3-14,3-3-2 14,6 3 2-14,1 0-2 13,4 0 4-13,-5 1-2 14,-4 1 0-14,-2 3 0 14,-2 3 4-9,-1 1-9-5,5-1 5 13,8 2 0-13,0-2 0 14,10-2-2-14,7 1 1 14,2 0 2-14,6-2-6 13,1 4 6-13,-1 2-4 14,-4 6 3-14,0 4-1 13,-2 7-1-7,-5-1 2-6,3 0-1 14,-1-2 1-14,3-4-1 13,4-8 2-13,5-4-2 14,5 0 3-14,0-2-4 0,5 4 1 12,-2 3 1 3,3-2-2-15,-1 2 2 14,3 4-3-9,-1 3 7-5,-2 4-7 0,3 3 6 13,1 5-6-13,-1-1 5 14,-3 2-4 0,4-4 2-14,1-8 0 0,5-3 0 13,2-2 0-13,0 1-1 13,0-1 2-13,0 3-2 14,22 1 0-8,11 4 0-6,12-1 2 13,7 1-2-13,0 0 1 14,4 1 0-14,2-4-3 13,2-3 6-13,3-3-6 14,9-8 8-14,5-1-4 14,6-5-1-14,2-4 3 13,-5-1-3-7,-8-2 0-6,-4-2 0 13,5 0 2-13,12 0-2 14,18 0 4-14,13-6 0 14,8-6-4-14,2-2-1 13,-11 2-1-13,-5 4 2 14,-10 0-4-14,-11 2 4 0,-8-2-2 13,-2-2 5-8,6-1-5-5,13-9 9 14,5-1-9-14,4-3 2 13,-2 1 0-13,-9 2 0 14,-14 2-1-14,-8 4 1 14,-8 1 0-14,-3 1 0 13,-1-1 0-13,4-1 1 14,-9-1 1-9,-4-2-4-5,-8 1 4 14,-3-3-4-14,-6 2 2 14,-3-4 0-14,-4 0 2 13,-11 2 1-13,-5-2 2 14,-5-6-1-14,-2-4 3 14,-4-6-6-14,-2-4 3 13,0-1-3-7,0 0 0-6,0 0-1 13,-10 1 3-13,-11 0-5 0,-6 2 4 13,-4-1-4-13,-6-7 2 14,-4 5 0-14,-3 0-3 13,-6-1 3 2,-8 2-3-15,-6 0 2 0,-7 1 0 12,-10 7 2-6,2 5-4-6,-4 3 9 14,-4 4-9-14,0-1 3 13,-3 5 0-13,-1 5-1 14,4 3 0-14,3 1 1 13,6 4 0-13,1 1 0 14,4 1 1-14,2 2 0 14,1 1-1-9,4 0 0-5,3 0-2 14,5 0 2-14,4 0 0 14,2 0 0-14,-2 0-4 0,-4 0 8 12,-4 0-8 3,-3 0 6-15,-2 0-5 13,0 0 3-13,0 0-1 14,3 5-1-14,1 5 2 4,1 5 0-4,2 0-5 14,-1 6 4-14,3 1 2 14,2 2-2-14,6 3 0 13,0 2-1-13,6 3 2 14,1 2-1-14,4 0 1 14,1 2 0-14,-1-4-2 13,2 3 4-7,1-1-2-6,3 4 1 13,4-1-2-13,4 2 1 14,3 1-2-14,2-2 4 14,4 0-4-14,1 3 2 13,7-4-1-13,2 4-2 14,6-3 6-14,0 0-6 13,0 2 4-7,0-2-3-6,18 6-1 14,7-3 3-14,4 0-3 13,4 0 3-13,1-5-3 0,5-3 6 13,1-5-5-13,10 1 5 14,12-3-5-14,11-3 4 13,10 3-2-13,2 1 0 14,2 1 2-9,-4-2-2-5,-10-3-3 14,-4-4 2-14,-7-3 2 14,-2-4-2-14,3-1 3 13,6-4-2-13,5-1 0 14,6-6 0-14,12 0 0 13,8 0 0-13,14-8-1 14,6-11 4-8,5-6-3-6,-3-5 3 13,-1 2-6-13,-3-2 3 14,-9 0-2-14,-8 2 2 14,-14 0-1-14,-12 4 1 13,-8 2-1-13,-3 2 1 14,1-1 0-14,0 2 0 13,0-2 2-7,6-2-3-6,-3-1 2 0,4-3-2 13,-5-1 0 1,-5-2 1-14,-6 4-1 0,-7-2 2 13,-11 0-1-13,-6-1 2 13,-11-3 1-13,-7-1-2 14,-10-6 2-14,-4-3-1 14,-2 0 2-9,-29-2-4-5,-11 0 3 14,-7 0 10-14,-7 2-13 13,-4 0 1-13,4 0 4 14,0 4-7-14,1 0 4 14,1 3-2-14,-2 4 0 13,3-2 0-13,-6 3-3 14,4 3 6-9,-2 1-5-5,-2 1 6 14,4 1-6-14,-3 2 3 14,4 3-2-14,5 3-1 13,9 8 1-13,4 3 0 0,7 3 0 13,0 2 0-13,0 0-8 14,2 0 7 0,-4 17-7-14,0 6 9 5,0 2-2-5,-1 8 1 13,3 1 0-13,0 1 1 14,-2 4-1-14,0 3 3 14,-2-2-3-14,4-4 3 13,6-3-4-13,10-11-4 14,13-9-9-14,0-6-49 13,29-7-9-7</inkml:trace>
    </iact:actionData>
  </iact:action>
  <iact:action type="add" startTime="85052">
    <iact:property name="dataType"/>
    <iact:actionData xml:id="d11">
      <inkml:trace xmlns:inkml="http://www.w3.org/2003/InkML" xml:id="stk11" contextRef="#ctx0" brushRef="#br0">14353 5689 13 0,'0'-2'6'1,"0"2"5"13,-2-2-5-13,2 2 3 14,-4-3-4-14,-2 1 2 13,0 0-2-13,-3 1-1 14,-1-1 4-14,-4-2-8 14,-4 1 0-14,0 3 1 13,0 0-2-7,-2 0 1-6,0 0 0 14,2 0 0-14,1 0 0 13,3 0 0-13,1 0 1 14,4 0-1-14,2 0 2 0,0 0-3 12,5 0 2-12,2 0-2 14,0 0 2-14,0 0-1 14,0 0 0-9,0 0 0-5,0 0 2 14,0 0-2-14,0 0 6 14,0 0-4-14,0 0-3 13,0 0 1-13,0 0-10 14,12 0 7-14,14 0 3 13,10 0-2-13,8 0 5 14,-2 0-6-8,3 0 6-6,-3-4-6 13,3-1 6-13,-3 0-3 14,3 1 0-14,0 0 3 13,-2 0-3-13,-4 1 0 14,-3 0-2-14,-3 1 4 14,-2-1 0-14,5 1 1 13,9 0-5-7,9-3 4-6,8 0-2 13,9 1 0-13,2-3 1 0,-1 1-2 13,-3 5 2-13,-4-6-2 14,-5 3 4-14,-2 2-6 13,2-1 6-13,0 1-5 14,5-3 2-14,-3 3 0 14,0 2 0-9,1-1 0-5,3-1 0 14,11-3 2-14,8-1 5 13,6 3-4-13,0-6-6 14,-6 6 0-14,-5 3 2 14,-10 0-2-14,-10 0 0 13,-5 0 2-13,-8 0 1 14,-5 0-4-9,-6 0 3-5,-2 0 0 14,-8 0-5-14,-4 1 6 14,-1 5-1-14,1 2 1 13,4-2 0-13,1 1 0 14,4 1-1-14,-4-5 4 0,2 4-3 13,0-2 3-13,0 2-6 20,5-4 4-20,-3 1-2 13,-2 1 1-13,-2-3 0 0,-5-1-1 13,-5-1 1-13,-1 0 4 14,-7 0-3-14,-2 0 0 13,-4 0 1-13,-3 0 1 14,0 2-2-14,0 0-1 13,0-2 8-7,0 0 4-6,-12 0 8 14,-5 0-17-14,-6 0 0 13,-2 0-2-13,1 0-1 14,-1 0 2-14,-1 0-4 14,-8 0 1-14,-8 0 0 13,-5 0 1-13,-8 2 0 14,-8 5-2-9,1 1 4-5,-1-1-4 14,2 1 3-14,-1 1-3 14,2-4 3-14,-9 2-1 0,-2-2 0 12,-5 0 0 3,-4 1-3-15,-5-2 6 0,-2-2-2 12,-2 0 1-12,-5-1-4 21,1-1 4-21,-1 0-2 13,3 0 1-13,0 0-1 0,-3-8 0 13,-7 1 2-13,-1-1 0 13,4 2 0-13,4-2-4 14,14 2 2-14,9 2-2 14,4 4 2-14,9 0 0 13,-2 0 0-7,4 0-4 8,4 0 2-14,6 0 4 0,3 0-2 13,8 1 2-13,1 2-4 14,3-1 3-14,-4 0-2 13,1 0 1-13,3-1 0 14,2 3 0-14,7-1 0 0,1-1 4 19,8-2-2-19,4 2-2 14,2-2 0-14,3 0 0 13,-3 2-2-13,3-2 2 0,0 0 0 13,2 0 0-13,-2 0 2 14,2 0-2-14,0 0 4 13,-2 0-1-13,0 0-6 14,1 0 4-9,1 0-2-5,2 0 1 14,0 0-2-14,0 0 0 14,0 0-12-14,17 1 5 13,22 3 9-13,12-1-2 14,11-3 2-14,8 0-1 14,3 0-1-14,5 0 2 13,0-10 0-7,-2 1 0-6,-3 2 0 13,-4 5 1-13,-1-2-2 14,-4 1 5-14,3 3-7 14,2-1 4-14,3 1-2 13,1-3 1-13,0 2 0 14,-1-2 0-14,1 2 0 0,4-1-3 19,0 2 5-19,-1-3-6 14,0 3 4-14,-2 0-1 13,-3 0-4-13,0 0 5 14,-1 0-4-14,-6 0 2 0,-4 0 0 12,-4 0 4-12,-3 0-3 14,-2 0 4-14,-1 5-6 14,0-1 4-9,0 0-1 10,-3 0 0-15,-5-3 0 14,0 2-1-14,-1-1 2 0,-1-2-1 12,-1 0 2-12,-2 0-4 14,-6 0 3-14,-5 0-3 13,-10 0 2-13,-5 0 0 14,-9 0-1-8,-2 0 1-6,0 0-3 13,0 0 6-13,0 0 4 14,0 0-1-14,0 0 4 0,-9 0-6 12,-4 0 2-12,-7 0-6 14,0 0 1 1,-2 0-1-15,2 0 3 0,-3 0-2 12,1 0 2-6,-4 0-6-6,-3 0 5 13,-2 0-3 2,-1 0 2-15,-2 0-1 14,-1 0 0-14,-5 0-1 0,-10-2-1 12,0-1 4-12,-4 2-2 14,-4 1 2-14,4 0-4 14,0-3 5-9,2 3-4-5,-2 0 1 14,-2 0 0 0,0 0 0-14,-4 0 0 0,-2 0-1 13,-5 0 3-13,-4 0-4 14,-3 0 4-14,1 0-3 13,-4 0 2-13,2 0-1 14,1 0 0-9,-1 0 2-5,2 0-2 14,5-1 2-14,3-3-4 14,7 0 6-14,0-1-8 13,3 3 6-13,-1 0-4 14,-2 2 0-14,0 0 2 14,0 0-1-14,0 0 1 0,0 0 0 12,0 0 3-6,2 0-6-6,6 0 3 13,0 0-1-13,13 0 1 14,5 0 0 1,8 0 0-15,5 0 0 0,7 0-1 12,3 0 4-12,1 0-3 14,8 0 4-14,0 0-8 14,0 0 1-9,0 0-1-5,0 0-4 14,0 0 8-14,0 0-2 13,0 0 5-13,0 0-3 14,0 0 4-14,0 0-5 0,0 0 2 13,0 0-2 1,0 0 1-14,0 0 0 0,0 0-4 19,0 0-1-19,0 0 4 14,4 0 1-14,9 2-2 14,9 3 6-14,14-2-4 13,12 0 0-13,20-2 5 14,7 2-5-14,10-2-1 0,2-1 1 13,-4 0-6-13,-6 0 4 13,-3 0-1-7,-5 0 1-6,2 3 1 13,5-3 1-13,4 4-3 14,-2 0 3-14,-2-1-3 14,-2 1-1-14,-5 1 3 13,5-1 2-13,1-4-2 14,6 0 2-14,-6 0-2 13,-1 0-2-7,-9 0 1-6,-9 0 0 14,-8 0-2-14,-5 0 4 13,-5 0 0-13,-5 0-2 14,0 0 4-14,1 0-4 13,-1 0 3-13,2 0-2 14,-3 0 2-14,-1 0-2 14,0 0 1-14,-6 0 0 4,2 0-1-4,-3 0 2 14,-1 0 0-14,-4 0 2 13,-5 0-6-13,-1 0 3 14,-3 1-2-14,-4 6-2 14,1-1 3 0,1 0 1-14,2 1 0 0,3 0 0 13,0 1 4-7,1-3-7-6,1 2 6 13,1 0-3-13,-3-7 1 14,-1 3-1-14,-4-1 0 13,-3-2 0 2,-3 2-1-15,0-2 3 0,-2 0 3 13,0 0-4-13,0 0 7 0,0 0-7 19,0 2 3-19,0 0-2 13,0-2 2-13,0 0-3 0,0 0 0 13,0 0 3-13,0 0-1 14,0 0 1-14,0 0-3 13,0 0 3-13,0 0-4 14,0 0 0-14,0 0-1 14,0 0 1-9,0 0 0-5,0 0 2 14,0 0-1-14,0 0 0 13,0 0-2-13,0 0-2 14,0 0-1-14,0 0-2 14,0 0-6-14,0 0-2 13,0 0-10-13,4 0 0 14,6 1-9-9</inkml:trace>
    </iact:actionData>
  </iact:action>
  <iact:action type="add" startTime="90136">
    <iact:property name="dataType"/>
    <iact:actionData xml:id="d12">
      <inkml:trace xmlns:inkml="http://www.w3.org/2003/InkML" xml:id="stk12" contextRef="#ctx0" brushRef="#br0">26435 5959 5 0,'0'-22'11'15,"0"5"-1"-14,0 9-8 14,5-1 17-9,-3 3-3-5,0 2-2 14,-2 2 10-14,0 2 0 14,0 0-10-14,0 0-8 13,0 0 7-13,0 0-11 14,0 0 4-14,0 0-3 13,0 0-1-13,0 0-2 0,0 0 0 20,0 0 0-20,0 0-6 0,0 18 1 12,0 14 5-12,-2 19 3 14,-7 7-1-14,-5 2 1 14,1 1 0-14,2-3-5 13,0-3 4-13,0-3-2 14,-3-2 0-14,1-6 0 13,4-7 1-7,2-11 0-6,3-8 3 14,1-6-2-14,3-4-4 13,-2-2 2-13,2-6-2 14,0 0-4-14,0 0-3 13,0 0 6-13,0 0-9 14,0 0 7-14,0 0-11 14,0 0-16-9,7-10-35-5</inkml:trace>
    </iact:actionData>
  </iact:action>
  <iact:action type="add" startTime="90722">
    <iact:property name="dataType"/>
    <iact:actionData xml:id="d13">
      <inkml:trace xmlns:inkml="http://www.w3.org/2003/InkML" xml:id="stk13" contextRef="#ctx0" brushRef="#br0">27079 6039 1 0,'0'0'0'15,"-6"0"5"-14,-8 0-2 14,1 7 6-14,-3 2-7 0,5 2 1 19,0 1-1-19,-1 0-1 14,4 2 2-14,1-5-2 0,1 2-1 12,4-2-2 3,-1 0 0-15,0-3 0 0,3 2-3 12,0-7-10-12</inkml:trace>
    </iact:actionData>
  </iact:action>
  <iact:action type="add" startTime="91000">
    <iact:property name="dataType"/>
    <iact:actionData xml:id="d14">
      <inkml:trace xmlns:inkml="http://www.w3.org/2003/InkML" xml:id="stk14" contextRef="#ctx0" brushRef="#br0">26888 5839 12 0,'0'-2'31'1,"0"2"-16"13,0 0-15-13,0 0 2 14,0 0-4-14,0 5-2 13,0 20 4-13,0 8 2 0,0 2 5 19,0 4-7-19,-10 3 7 14,-7 4-2-14,-3 2 2 14,-3 4 0-14,-1 3-4 13,2 6 4-13,1-1-5 0,2 1 1 13,1-10 0-13,3-6-5 14,1-8 2-14,1-8 0 20,3-7 0-20,1-8 1 13,5-7-2-13,0-2 3 0,4-3 2 13,-2-2-2-13,2 0-1 14,0 0-1-14,0 0-8 13,0-16-21-13,13-13-48 14</inkml:trace>
    </iact:actionData>
  </iact:action>
  <iact:action type="add" startTime="91623">
    <iact:property name="dataType"/>
    <iact:actionData xml:id="d15">
      <inkml:trace xmlns:inkml="http://www.w3.org/2003/InkML" xml:id="stk15" contextRef="#ctx0" brushRef="#br0">27374 5847 5 0,'0'0'12'1,"0"0"16"13,0 0-7-13,0 0-7 14,0 0-14-14,0 22-1 13,-7 14 1-7,-9 18 4-6,1 12 0 14,-3 6-2-14,2 2-1 13,5 1 1-13,2-2 1 14,3-8 1-14,1-2 1 13,2-10-4-13,-1-7-1 14,4-7 2-14,-2-9-3 14,0-9 1-9,2-8 0 10,-2-7-2-15,2-4 6 0,0-2-3 13,0 0 1-13,0 0 1 13,0 0-3-13,-5-7 0 14,-1-14-19-14,1-7-47 13</inkml:trace>
    </iact:actionData>
  </iact:action>
  <iact:action type="add" startTime="92201">
    <iact:property name="dataType"/>
    <iact:actionData xml:id="d16">
      <inkml:trace xmlns:inkml="http://www.w3.org/2003/InkML" xml:id="stk16" contextRef="#ctx0" brushRef="#br0">27795 5770 12 0,'-9'-3'16'1,"6"3"7"0,-1 0 0 12,2 0-20-12,2 0-3 14,-9 17 5-14,0 16-2 13,-4 15-1-13,-2 8 1 14,1 1-1-8,1 1 0-6,-3 0 0 13,1 2 1-13,1 2 3 14,-4 0-4-14,2-2 9 13,3-3-11-13,2-10 2 14,6-6 3-14,-1-9-6 14,4-6 2-14,0-6-1 13,-1-10 0-7,3-3 1-6,0-4-4 13,-2-3 6-13,2 0-2 14,0 0 4-14,0 0-7 14,-2 0 4-14,-5 0-4 13,0 0-2-13,-1-3-18 14,3-9-16-14,3 1-8 0</inkml:trace>
    </iact:actionData>
  </iact:action>
  <iact:action type="add" startTime="92801">
    <iact:property name="dataType"/>
    <iact:actionData xml:id="d17">
      <inkml:trace xmlns:inkml="http://www.w3.org/2003/InkML" xml:id="stk17" contextRef="#ctx0" brushRef="#br0">28192 5782 11 0,'-2'0'17'1,"2"0"2"0,0 0-9 12,0 0-9-12,-2 19 1 14,-2 8-2-14,-2 10 7 13,0 10-6-13,-5 8 5 14,-3 2-5-8,-3 3 5-6,-2 1-2 13,4-3-1-13,-3 0 3 14,5-3-1-14,-1 1 0 14,1-5-2-14,4-7-5 13,2-8 4-13,1-7-4 0,1-6 2 13,3-9 0 1,2-2-3-8,0-8 0-6,0 0 3 0,0-3-3 13,0-1 0 1,0 0-5-14,0 0 6 0,0 0-7 13,0-12-15-13,0-7-26 13</inkml:trace>
    </iact:actionData>
  </iact:action>
  <iact:action type="add" startTime="93406">
    <iact:property name="dataType"/>
    <iact:actionData xml:id="d18">
      <inkml:trace xmlns:inkml="http://www.w3.org/2003/InkML" xml:id="stk18" contextRef="#ctx0" brushRef="#br0">28647 5839 0 0,'0'0'22'1,"0"0"4"13,0 0 2-13,0 0 1 14,0 0-14-14,0 0-3 13,0 0-11-13,0 0-2 14,0 0 1-9,0 10-2-5,0 15 0 14,-8 10 2-14,-7 9 6 14,-3 9-4-14,1-2 5 0,-4 0-6 12,1-2 1-12,3 0 1 14,3-3-3-14,1-3 0 14,4-2-2 0,-1-5 2-14,4-4 0 5,0-6-1-5,3-2 2 13,3-6-2-13,0-7 1 14,0-1-1-14,0-6-5 14,0 2 6-14,0-2-2 13,0 0 2-13,0 0-3 14,0-4 1 1,0 2-2-15,0-2-5 4,0 0-2-4,0 0-28 14,0 0-30-14</inkml:trace>
    </iact:actionData>
  </iact:action>
  <iact:action type="add" startTime="94096">
    <iact:property name="dataType"/>
    <iact:actionData xml:id="d19">
      <inkml:trace xmlns:inkml="http://www.w3.org/2003/InkML" xml:id="stk19" contextRef="#ctx0" brushRef="#br0">29029 5875 7 0,'0'28'19'1,"-6"8"-6"13,-7 6 9-13,-3 5-13 14,-1 0 8-14,-1 3-12 13,-1 3 5-13,2-2-4 14,-3 2 0-14,5-1 0 14,-4-2-6-9,4-2 6-5,-1-6-5 13,3-5 0-13,4-7 1 14,2-6-4-14,5-4 4 14,0-6-4-14,2-4 2 13,0-4-1-13,0-2-1 14,0-2 4-14,0-2-4 13,0 0 4-7,0 0-4-6,0 0-2 14,0 0 0-14,0 0-11 13,0 0-13-13,0 0-41 14</inkml:trace>
    </iact:actionData>
  </iact:action>
  <iact:action type="add" startTime="94876">
    <iact:property name="dataType"/>
    <iact:actionData xml:id="d20">
      <inkml:trace xmlns:inkml="http://www.w3.org/2003/InkML" xml:id="stk20" contextRef="#ctx0" brushRef="#br0">29814 6178 12 0,'-22'-14'11'1,"-4"0"-6"13,-13 4-5-13,-5 6 5 0,15 4 3 13,7 0 11-13,4 0-8 13,9 0 10-13,4 0-6 14,5 0 2-14,0 0-15 14,0 0-4-14,0 0-1 13,0 0-4-7,9 0 5-6,32 0 2 14,28 0 21-14,31 0-11 13,22-3-3-13,10 2-6 14,-7 1-2-14,-14 0-10 13,-12 0 0-13,-20 0-12 14,-9 0-5-14,-17 1-7 14,-12 8 9-9,-14-3 17-5,-10 3 9 14,-11 0-4-14,-6-1 1 13</inkml:trace>
    </iact:actionData>
  </iact:action>
  <iact:action type="add" startTime="95404">
    <iact:property name="dataType"/>
    <iact:actionData xml:id="d21">
      <inkml:trace xmlns:inkml="http://www.w3.org/2003/InkML" xml:id="stk21" contextRef="#ctx0" brushRef="#br0">29536 6441 29 0,'-7'0'4'1,"1"0"-4"13,3 0 4-13,3 1 6 14,-2-1 9-14,2 0-5 13,0 0 8-13,0 0-10 14,0 0 13-14,0 0-24 14,0 0 5-9,36 5-2-5,21-2-1 14,30 1 1-14,27-1-4 14,15-3 0-14,8 0-6 13,-6 0 5-13,-11 0-17 14,-14 0 4-14,-17 0-16 13,-16 0 4-13,-13 0 1 14,-14 0 8-8,-11 5 8-6,-18 0 8 13,-8-3-3-13,-9 1 3 14,0-1-4-14,-3 5 5 13,-12-2 10-13,-3-1-1 14,5 3 7-14,5-4-7 0,0 2-8 13,8-2-1-13,0 4-10 13,0-2 6-7,14 0-20-6</inkml:trace>
    </iact:actionData>
  </iact:action>
  <iact:action type="add" startTime="96368">
    <iact:property name="dataType"/>
    <iact:actionData xml:id="d22">
      <inkml:trace xmlns:inkml="http://www.w3.org/2003/InkML" xml:id="stk22" contextRef="#ctx0" brushRef="#br0">32039 5953 11 0,'0'6'47'15,"0"1"-47"-8,0-7 0-6,-11 1 12 13,-14-1-3-13,-6 4-7 14,-4 4-3-14,-5 6 4 0,-8 10-1 13,-10 11 1 1,-8 9-2-14,-5 8 0 0,-10 12 2 13,1 4 3-13,0 6 1 20,-3 0 4-20,0-2-2 14,8-1 5-14,1-1-7 0,9-6-4 12,13-5 2-12,9-8-10 14,14-17 6-14,12-11-2 13,5-12 1-13,7-8-3 14,1-1 1-14,2-2 3 14,0 0-7-9,0 0-7-5,-3-18-26 14</inkml:trace>
    </iact:actionData>
  </iact:action>
  <iact:action type="add" startTime="96858">
    <iact:property name="dataType"/>
    <iact:actionData xml:id="d23">
      <inkml:trace xmlns:inkml="http://www.w3.org/2003/InkML" xml:id="stk23" contextRef="#ctx0" brushRef="#br0">30956 5492 71 0,'0'-2'43'15,"2"2"-43"-14,5 0-13 14,11 21 13-9,11 22 0-5,11 18 16 14,13 15-15-14,10 14 4 14,4 8-2-14,-1 8 3 13,-3 6-6-13,-3 5-5 14,-9 3 5-14,-7-1 0 13,-5 1-1-13,-8 1 0 14,-9-8 1-8,-4-8-5-6,-3-15 2 13,-1-15-2-13,-1-16 5 14,-1-10-1-14,-4-7 7 13,-1-12-9-13,-5-10 8 0,0-8-7 13,-2-8 4-13,2-2-1 14,4-2 4-14,-4 0 3 13,4 0-2-7,3-13 1 8,3-11-2-14,3 1-3 14,1 0-4-14,-5 1-5 0,-3 7-5 13,-6 3-27-13</inkml:trace>
    </iact:actionData>
  </iact:action>
  <iact:action type="add" startTime="105243">
    <iact:property name="dataType"/>
    <iact:actionData xml:id="d24">
      <inkml:trace xmlns:inkml="http://www.w3.org/2003/InkML" xml:id="stk24" contextRef="#ctx0" brushRef="#br0">10543 6513 9 0,'0'2'0'1,"0"-2"2"13,-11 0 10-13,-7 0 17 14,7 0-8-14,-2 0-4 13,-3 0-13-13,-2 0 15 0,-1 0-11 20,-6 0-3-20,2 0-3 0,4-2 0 12,-1 2 5-12,3-2-4 14,2-1 2-14,-1 2-4 13,5 1 2-13,5 0-1 14,2 0-4-14,4 0 0 14,0 0-2-14,2 0-13 13,31 0 5-7,23 0 12-6,31 1 9 13,24-1-2-13,21 0-5 14,8-8-4-14,1-9-4 14,-4 3 0-14,-2-1-4 13,-6 3 4-13,-4 2 3 14,-3 3-3-14,-8-2 5 14,2 4 2-9,0 1-2-5,7 1 3 14,4 3-4-14,0 0 0 13,2 0 1-13,5 0-2 14,1 0-9-14,4 0 0 0,-1 0-6 13,3-4 11 1,-6-4-17-14,-5 2 11 0</inkml:trace>
    </iact:actionData>
  </iact:action>
  <iact:action type="add" startTime="105782">
    <iact:property name="dataType"/>
    <iact:actionData xml:id="d25">
      <inkml:trace xmlns:inkml="http://www.w3.org/2003/InkML" xml:id="stk25" contextRef="#ctx0" brushRef="#br0">13853 6370 0 0,'-35'2'4'1,"-5"0"-4"13,-5 3 0-13,-8-3-1 0,-7-1 2 19,-12 3 2-19,-12-1-1 14,-15 0 5-14,-12 4 6 0,-9-2-3 13,-12 4-7 1,-6 1-2-14,-9 2 6 14,-9-2-6-14,-4-1 5 0,-4-1-5 12,4-3 8-12,0-5-2 14,1 0 2-8,1 0 1-6,8 0 1 13,13 0-4-13,5 0-4 14,11 0 17-14,6 0-20 13,1 0 0-13,11 0 3 14,5 0-3-14,7 2 0 14,6 3 0-14,7 4-1 13,12-4 1-7,12 0-3-6,16-3 6 14,16-2 6-14,8 0-8 13,10 0 10-13,4 0-5 14,0 0-4-14,0 2-2 13,0-2-5-13,0 2 0 14,0-2-1-14,0 0 3 0,0 0 0 19,7 6 3-19,19 4-2 14,15 4 2-14,21 6 5 0,15 0-1 12,19-2-4-12,16-4 0 14,6-2 1-14,7-6 1 14,2-1-4-14,-7-2 3 13,1-3-2-13,1 0-4 14,8 0 5-9,4 0 1-5,-1 0-1 14,8 0 0-14,4 0-1 14,9 0-1-14,10 0 4 13,10 0-4-13,0 0-5 14,0 0-3-14,-7 0-24 14,-4 0-33-14</inkml:trace>
    </iact:actionData>
  </iact:action>
  <iact:action type="add" startTime="106434">
    <iact:property name="dataType"/>
    <iact:actionData xml:id="d26">
      <inkml:trace xmlns:inkml="http://www.w3.org/2003/InkML" xml:id="stk26" contextRef="#ctx0" brushRef="#br0">13996 6717 17 0,'-24'-9'0'1,"-10"-4"0"13,-6 0 0-13,-9-4 0 14,-9 5 16-14,-11 2-14 13,-16 0 8-13,-13 2-8 14,-11 2 9-14,-9 2-2 14,-2 0 4-9,-2 4-3-5,-2 0-8 14,-3 0-1-14,-6 0 1 13,-6 0 3-13,-5 0-3 14,-3 0 0-14,-3 0 1 14,5 0 1-14,6 0-3 13,8 0 4-13,13 0 2 14,14 0 1-9,12 0 1-5,20 0-6 14,17 0 8-14,15 0-9 14,11 0 7-14,9 0-6 13,8 0 1-13,8 0 1 0,4 0 0 13,0 0-5-13,0 0 2 14,0 0 1-14,0 0-2 13,0 0 1-7,0 0 2-6,0 0-8 13,0 0 4-13,0 0 0 14,0 0-2-14,0 0-3 14,0 0 5-14,0 0 0 13,0 0-5-13,0 0 8 14,7 0-7-14,0 0 4 20,0 0-1-20,-3 0 1 0,-2 0-2 13,-2 0 2-13,0 0 0 13,0 0 2-13,0 2-2 14,0-2 1-14,0 0 3 14,0 0-5-14,0 0 1 0,0 0 0 12,0 0 0-12,0 0 0 14,0 0-2-9,0 0 5 10,0 0-2-15,0 2 2 0,0-2-6 13,0 0 4-13,0 0-2 13,0 0 1-13,0 0 0 14,2 0 0-14,0 0-1 13,0 0 1-13,1 0 0 14,-1 0 0-8,-2 0 2-6,0 0-4 13,0 0 4-13,0 0-2 14,0 0 0-14,0 0 0 14,0 0 4-14,0 0-3 13,0 0 2-13,0 0 0 14,0 0-6-14,0 0 6 13,0 0-4-7,0 0 1-6,0 0 0 14,0 0 0-14,0 0-2 13,0 0 0-13,0 0 4 14,0 0-4-14,0 0 4 0,0 0-4 12,0 2 2-12,0-2 0 14,0 2-1-14,0-2 0 14,0 0-2-9,0 0 6-5,0 0-5 14,0 0 6-14,0 0-6 13,0 0 3-13,0 0-1 14,0 0 0-14,0 0 2 14,0 0-2-14,0 0 0 13,0 0 4-13,0 0-4 14,0 2 3-9,0-2 0-5,0 0-3 14,0 0 1-14,0 0 1 14,0 0-2-14,0 0 0 13,0 0-1-13,0 0 3 14,0 0-3-14,0 0 6 14,0 3-9-14,0-3 6 13,0 0-4-7,0 0 4-6,0 0-2 13,0 0 0-13,0 0-2 14,0 0 1-14,0 0 2 0,0 0-1 13,0 0 3-13,0 0-6 13,0 0 5-13,0 0-4 14,0 0 2-14,0 0 0 14,0 0-2-9,0 0 4-5,0 0-3 14,0 0 2-14,0 0-2 13,0 0-2-13,0 0 0 14,0 0-6-14,0 0-3 14,0 1-18-14,0 13-36 13,0 4 11-13</inkml:trace>
    </iact:actionData>
  </iact:action>
  <iact:action type="add" startTime="109458">
    <iact:property name="dataType"/>
    <iact:actionData xml:id="d27">
      <inkml:trace xmlns:inkml="http://www.w3.org/2003/InkML" xml:id="stk27" contextRef="#ctx0" brushRef="#br0">18814 5839 7 0,'-5'8'0'1,"5"-6"-6"13,-2 0 5-13,2 1 1 14,0-3 0-14,0 0 12 13,0 0-8-13,0 0 11 14,0 0 4-9,0 0 2-5,0 3-9 14,0-3-6-14,0 0 5 14,-3 0-6-14,1 0 10 13,0 0-8-13,-7 0 15 0,1 0-18 13,-6-15 1-13,-6 1-5 14,0-1 0-14,-9-2 4 13,-7-2-4-7,-7-1 7-6,-5-2-3 14,-4-2-8-14,-3-2 5 13,-1 4-2-13,-5 1 1 14,4 3-1-14,-3 7 1 13,0 1 0-13,2-1-3 14,0 3 7-14,4 0-4 14,5 1 3-9,0 0-6-5,0 4 4 14,-3-2-2-14,4 5 1 14,-2-2-1-14,0 2 1 13,0 0 0-13,1 0 1 14,-4 0 5-14,2 0-10 13,-5 0 5-13,2 0-1 14,-2 0 3-9,6 0 0-5,-6 0-3 14,0 0 0-14,2 0-1 14,-6 0 5-14,5-2-2 13,-5 2 0-13,0 0-3 0,1 0 1 13,-1 0 0-13,9 0-1 14,-1 0 1-14,14 0 0 13,7 0 3-7,7 0 3-6,1 0-4 13,-3 0-2-13,1 0 2 14,-1 0-3-14,3 0 2 14,4 0-1-14,-2 2 0 13,3-2 0-13,-4 0 0 14,-4 2 2-14,-1-2-2 14,-5 0 5-9,1 0-6-5,-2 0 2 14,-6 0-2-14,-3 0 1 13,-3 0-1-13,-1 0-1 14,-1 8 2-14,-2 3-3 14,0-1 6-14,0-1-6 13,6 2 5-13,6-4-4 0,6 1 4 19,-1-2-4-19,-1 4 2 14,2-2 0-14,-2-1-4 0,4-3 8 13,6 0-2-13,5 0-1 13,1-2-2-13,3 1 1 14,3-1 0-14,2 1 0 13,5-1 0-13,-1 0-2 14,2-2 4-8,3 2-8-6,-2-2 9 13,2 1-6-13,-2 3 0 14,-7 6 2-14,-2 5-1 14,-4 0 2-14,-1 1 0 13,3-4 0-13,2-4-2 14,1 4 6-14,-1 2-4 13,3 1 2-7,-2 2-4-6,2-2-1 14,5 3 2-14,3 4-5 13,0 2 5-13,0 8-1 14,0 0 4-14,11 4-6 0,3-2 9 12,-1-1-10 3,3-1 4-15,-3-4 1 0,5 0-1 13,-3 2 1-8,4-2 0-5,-1-2 0 14,-1-2-1-14,1-2 2 14,-3-2-3-14,4-1 3 13,3 0-2-13,0-1 0 14,3 0-2-14,4 3 3 13,0-2 0-13,4 4 0 14,0-1 0-8,3 0 3-6,0 2-1 13,-2-2-3-13,1 2 4 14,-2 0-5-14,-4-2 3 13,3-2-1-13,-6-4 0 14,1 0 0-14,-3-2-1 14,3 0 4-14,2-2-1 13,2-2 2-7,6 0-1-6,7 1-2 13,5-6 1-13,6 1-2 0,5-4 0 13,-2 0 1 2,3-2 2-15,-8 0 0 0,3 0-1 12,2 0-2-12,5 0 4 14,8 0-7-14,7 0 4 14,7 0-1-9,6-7 0-5,9-12 0 14,16-3-1-14,11 0 4 13,7-2-6-13,0 7 6 14,-14 2-6-14,-15 3 3 14,-10 4-3-14,-10 2 2 13,-4 1 0-13,-6 2 0 14,-6-1 1-9,-3-2 1-5,-6 2 3 14,-5 0-6-14,3 2 5 14,0-2-6-14,2 2 6 13,-2-4-3-13,-4 0 0 14,-10 1 0-14,-11 0-3 14,-8 1 7-14,-5 1-2 13,-5-6 2-7,4-2-2-6,-3-1-2 13,-3-2 5-13,-3 1-2 0,0-6 1 13,-1 0 0-13,-3-4-3 14,-2 0 9-14,-1-1-8 13,-3-1 3-13,0 4 0 14,0-4-5-14,0-1 1 13,-3-1-2-7,-5-2 1-6,-5 5 0 14,-3 4-1-14,3 2 3 13,-3 0 4-13,1-1-2 14,-4 2-8-14,-1-1 5 14,-2 0-1-14,-2 2 0 13,1 1 5-13,-1 2-5 14,-3-3 0-9,1-1 2-5,-6 1 1 14,-4 0-6-14,-4 0 5 14,-2 0-5-14,-3 2 2 13,-3-2 1-13,-6 6-2 14,-4 0 1-14,-4 4-2 0,-5 0 6 12,1 3-5-12,-2-2 5 21,-3 1-6-21,2-1 3 0,1-2-1 12,4-1 1-12,6-2 0 14,0 3-1-14,5-7 3 13,-1 2-4-13,2 0 6 14,1 1-8-14,0-1 5 14,4-1-3-14,-4 2 2 13,4-1-1-7,-2 4 1-6,0-1 0 14,4 5-4-14,-1 3 8 13,1 1-10-13,3 0 8 14,-3 0-4-14,5 0 1 13,2 3-1-13,5 4-1 14,4-2 3-14,2 2-1 14,-4-3 1-9,4 0-3-5,-2-2 6 14,2-2-4-14,2 0 5 13,-4 0-7-13,4 0 3 0,-4 0 0 13,-3 0-1-13,1 3 1 14,-5 2-4-14,0 0 8 13,-1 2-6-13,-3 2 5 21,1-2-6-21,1 1 3 0,3 0 0 12,4-4 0-12,4 1 0 14,0-5 0-14,2 3 0 13,4-1 0-13,-2 0 2 14,3-2-4-14,3 2 4 14,-2-2-2-14,-1 2 0 13,-2-2 0-7,-2 1-2-6,-1 1 2 13,0 1-3-13,0 1 8 14,-4-2-7-14,0 1 4 14,-4 2-4-14,0 1 0 13,4-2 2-13,2 1 0 0,3 0-4 13,2-1 4 2,-1 4-1-10,1-2 0-5,6-3 2 0,2 2-2 13,8-3 2 1,2-2-2-14,2 0 1 0,2 0-1 13,-5 0 1-13,1 5-4 14,-6 2 3-14,0 3 2 13,-3 5-8-13,-1 2 11 20,-1-3-8-20,5 3 4 0,1-2 0 13,1 7-1-13,1 4 0 14,-2-2 1-14,2 5-2 13,3-4-1-13,2 4 6 14,2-1-6-14,0 2 2 14,0-4 0-14,0 2-2 13,0-2 2-7,2 0-1-6,11 4-2 13,3 2 2-13,1 1 4 14,3 0-4-14,1 1 6 14,-2 1-8-14,4-5 3 13,2-2 0-13,-3-6-2 0,1-2 1 13,-2-2-3-13,2-4 5 20,-3-2 0-20,0 0 0 0,4 0 0 13,-1-2 3 1,6 2-6-14,-2-2 6 0,4 0-6 13,0 0 3-13,0-1 0 14,7-1 0-14,0-1 4 13,2 4-4-13,0-2 3 20,2 5-5-20,3 0 3 0,-3-1-2 13,6-1 2-13,-4-1-1 14,3-2 0-14,1-4 0 13,4 0 2-13,6-5 0 14,4 0 2-14,5 0 0 13,0 0-6-13,2 0 3 21,2 0-1-21,-4 0 0 0,2 0 1 12,-4 0-3-12,0-2 4 14,-5-6-3-14,0-3 4 13,-2 2-6-13,7-6 4 0,6 4-2 13,7-2 1-13,6-1 0 14,13 0 0-14,3 1 0 20,0-2-3-20,-2 3 5 14,-9 2-4-14,-4 0 1 0,-11 2-1 12,-3 0 2-12,0-2 0 14,-1-2 0-14,3 4 0 13,2-6-3-13,-3 2 7 14,-7-2-4-14,-7 0 2 20,-12-2-2-20,-7 2 3 0,-4 0-3 13,-8 0 0-13,-2 0 1 13,-6 3-1-13,-3 0 2 14,-3 0-2-14,3-2 0 14,0-3 0-14,4-5 3 13,5-2-6-13,4-8 6 0,0-1-2 19,0 0-1-19,-3 0 0 14,-2 2 0-14,-5 4 2 14,-7 3 1-14,0-3 0 13,-5 6-6-13,-5 1 0 0,-2-1 3 13,0 1 1-13,0-2 1 14,-7-1-2-14,-7-3 0 20,-1 1 1-20,-3 0 0 13,3 0-1-13,-3 4 3 14,3-1-6-14,-4 4 3 0,-1 2 0 13,3-2-1-13,-6 3-2 13,3 0 1-13,-2-2 4 14,0 2-2-14,-3-2 4 14,0 2-6-9,1 0 3-5,0-2-1 14,-7 0 0-14,-4-2 1 13,-2-1-1-13,-5 2 0 14,-8 0-1-14,-8 0 2 14,-4 1-2-14,-5 3 2 13,-2 0-5-13,5 4 6 0,-6-1-2 19,1 4 0-19,-4 3 0 14,-1-1-3-14,1 1 6 14,6 3-6-14,0 0 8 0,2-1-10 12,5 1 8-12,0 0-5 14,2 0 2-14,3 0 0 13,3 0 0-13,0 0 0 21,8-5 2-21,-1 3-2 0,1-3 2 12,-1 2 0-12,-3-1-4 14,0 0 3-14,-5 3-1 14,-5-4 0-14,5 1 0 13,-10-4 0-13,3 4 1 14,2-2 0-14,-4 2 5 13,6 1-12-7,7-2 9-6,9-2-6 14,6 2 5-14,8 1-2 13,5-1 2-13,2 5-1 14,-2-3 2-14,3 1-2 0,-1 2-2 12,-2 0 3-12,-1 0-4 14,-5 0 2-14,-2 0-2 20,1 0 1-20,-7 0 0 14,-2 5-1-14,-3 9 4 13,-5 1-6-13,-1 2 8 0,-2 0-8 13,0 4 4-13,3 1 0 14,1 2-1-14,6-3 0 13,2 2 1-13,7-1 0 14,-1-5-1-9,5 4 3-5,-2 1-4 14,0-2 1-14,-2 1 0 14,0 2-2-14,2-3 3 13,2 0-2-13,3-2-1 14,-2 2 2-14,4 0 2 14,-5 0-5-14,4-2 8 0,2 0-8 19,-1 2 3-19,5 0 1 13,1 1-3-13,3-3 1 0,4-3-1 13,5 2-4 2,-1-2 6-15,3 4 2 0,0 1-5 12,0 1 6-12,0 2-6 14,0-3 4-14,0 2 0 20,0-2-1-20,0-1 1 0,3 0-2 13,4-3 2-13,3 0-2 13,2-2-3 2,1 0 2-15,0 0 0 0,3 2 3 13,1 0-1-13,0 2 0 13,-1 1 1-13,-1 1-2 14,-1-1 0-9,-1 2 4-5,0 2-5 14,-2 3-6-14,2 3-18 14,3 0-35-14</inkml:trace>
    </iact:actionData>
  </iact:action>
  <iact:action type="add" startTime="114236">
    <iact:property name="dataType"/>
    <iact:actionData xml:id="d28">
      <inkml:trace xmlns:inkml="http://www.w3.org/2003/InkML" xml:id="stk28" contextRef="#ctx0" brushRef="#br0">20249 6743 3 0,'-11'0'1'1,"4"-1"6"0,3 1 6 12,4 0 8-12,0-2-3 14,0 2-6-14,0-2 6 13,0-1-6-13,0 3 7 14,0-2-19-14,0 2 1 14,0 0 1-14,0-2-2 13,0 2 0-7,0 0 1-6,0-2-2 13,0 2 4-13,7-1-6 14,8 1 6-14,5-3-1 14,2 3 0-14,5-4-3 13,2 3 2-13,2-2-1 0,0 1 0 13,0 0 0 2,1-2-1-15,-1 3 5 4,0 1-5-4,-2-3 4 14,-2 3-6 0,0 0 3-14,2 0 0 0,0 0-2 13,4 6 1-13,3 4 0 14,7 0 2 0,5 2-2-14,10 1 6 14,7-3-6-14,7-1 3 4,5-2-2-4,-3-3 0 14,-1-1 0-14,-4 1 0 14,-1-1 0-14,-4-3-2 13,1 0 4-13,-1 0 0 14,3-7 2 0,5 0-7-14,-1-5 6 14,4 1-3-14,-3 6 0 5,1-2 0-5,-4 5-1 13,3 2 3-13,1 0-3 14,4 0 4-14,2 0-4 14,4 0 2-14,-7 0-2 13,2 4 1-13,0 1 0 0,0-3-1 13,2 3 1 1,1 0-4-14,1-4 8 5,0 2-8-5,3-2 4 14,-2 2-1-14,-5-2-5 13,0-1 6-13,-5 0-1 14,-4 0 1-14,-1-1-1 13,-4-12 2-13,-4 6-2 14,-2-2 5 1,-3-1-8-15,-3 3 5 4,-7 0-2-4,-5-1 1 14,-5 4 0-14,-6 0 0 14,-6 1 0-14,-10 0-5 13,-4 3 10-13,-4 0-11 14,-5 0 6-14,0 0-2 13,0 0-13-13,0 0 6 14,-16 0 9-8,-7 0-10-6,-8 0-5 13,2 0-16-13,5 0-1 14</inkml:trace>
    </iact:actionData>
  </iact:action>
  <iact:action type="add" startTime="115857">
    <iact:property name="dataType"/>
    <iact:actionData xml:id="d29">
      <inkml:trace xmlns:inkml="http://www.w3.org/2003/InkML" xml:id="stk29" contextRef="#ctx0" brushRef="#br0">7585 7347 1 0,'112'-14'2'1,"3"0"0"0,4-3-1 12,-1-4-2-12,-4 3 1 14,-6 0-1-14,-2 6-2 13,-8 3 3-13,-7 7 0 14,-8 2-1-14,-12 0 1 14,-9 5 0-9,-8 11 0-5</inkml:trace>
    </iact:actionData>
  </iact:action>
  <iact:action type="add" startTime="116026">
    <iact:property name="dataType"/>
    <iact:actionData xml:id="d30">
      <inkml:trace xmlns:inkml="http://www.w3.org/2003/InkML" xml:id="stk30" contextRef="#ctx0" brushRef="#br0">8998 7349 3 0,'0'0'20'1,"0"0"0"20,-6 0 11-20,-12 0-16 0,-11 0-12 12,-6-4-3-12,-10-1 1 14,-7 2-4-14,-6 3 5 14,-11 0-5-14,-6 0 6 13,-10 0-6-13,-8 12 3 14,-5 2 0-14,-10 2-1 13,-4-2 1-7,-6 0 0-6,3-1 0 14,6-4 5-14,4-1-5 13,12 0 1-13,0-1 4 14,12-6-5-14,6 1 2 14,15-2 1-14,14 0-2 13,15 0 0-13,8 0 1 14,10-3 1-9,8-4-1-5,5 3-2 14,0 2 7-14,0 0-7 14,0-2-7-14,12 3-4 13,10-4 10-13,16 1 0 0,13-2 1 13,18-2 2 1,18-1 0-14,13-2 1 0,19-7-3 13,18 0 5-7,11-4-5-6,-1 4-1 13,-6 1-1-13,-17 6-3 14,-5 3 3-14,-9 4 4 13,-6-2-6-13,-11 4 6 14,-8 2-5-14,-14 0 3 14,-11 0 0-14,-10 0-6 13,-15 0 3-7,-10 2 2-6,-14 1 2 13,-5 0-4-13,-6-1 6 14,0 2-1-14,0-4-1 14,0 2 8-14,0-2-3 13,0 0 0-13,0 0 1 14,0 0-5-14,0 0 3 0,0 0-3 19,0 0 0-19,2 0 0 14,0 0-2-14,1 0 4 0,-3 0 3 12,2 0-3 3,-2 0-1-15,3 0 1 0,-3 0-3 13,0 0 7-13,0 0-5 13,0 0 11-13,0 0-13 14,0 0 10-9,0 0-4-5,0 1 0 14,0-1-3-14,0 0-4 14,0 0 3-14,0 0 0 13,0 0-4-13,0 0 4 14,0 0-6-14,0 0 2 14,0 0 1-14,0 0 0 13,0 0 0-7,0 0 0-6,0 0 2 13,0 0 2-13,0 0-2 14,0 0 8-14,0 0-9 14,0 0 8-14,0 0-4 0,0 0 1 12,0 0-1 3,0 0-3-15,0 0 6 0,0 0-8 13,0 0 8-8,0 0-5 10,0 0 0-15,0 0-2 0,0 0 3 12,0 0-2-12,0 0 1 14,0 3-2-14,0-3 2 14,0 0 1-14,0 0-4 13,0 0 0-13,0 0 2 14,0 0-4-9,0 2 3-5,0-2-2 14,0 0 1-14,0 0 0 14,0 0-3-14,0 0 6 13,0 0-4-13,0 0 4 14,0 0-6-14,0 0 1 14,0 0 1-14,0 0 1 13,0 0 0-7,0 0 0-6,0 0 0 13,0 0-1-13,0 0 2 14,0 0-1-14,0 0 4 14,0 2-8-14,0-2 7 0,0 0-5 12,0 0 2 3,0 0 0-15,0 0-2 0,0 0 6 12,0 0-6-6,0 0 6-6,0 0-6 14,0 0 3-14,0 0-2 13,0 0 2-13,0 0-1 14,0 0 0-14,0 0 1 13,0 0 0-13,0 0-1 14,0 0 1-14,0 0 3 14,0 0-7-9,0 0 6-5,0 0-3 14,0 0 0-14,0 0 0 14,0 0-3-14,0 0 7 13,0 0-4-13,0 0 3 14,0 0-6-14,0 0 4 13,0 0-2-13,0 0 2 14,0 0-1-8,0 0 0-6,0 0 0 13,0 0 0-13,0 0 1 14,0 0 0-14,0 0 3 13,0 0-5-13,0 0 2 0,0 0 0 13,0 0-1-13,0 0 0 14,0 0-1-14,0 0 4 13,0 0-5-7,0 0 6-6,0 0-8 14,0 0 2-14,0 0 1 13,0 0-2-13,0 0 1 14,0 0 0-14,0 0-5 13,0 0 4-13,0 0-15 14,0 7-25-14,0 5-56 14</inkml:trace>
    </iact:actionData>
  </iact:action>
  <iact:action type="add" startTime="126234">
    <iact:property name="dataType"/>
    <iact:actionData xml:id="d31">
      <inkml:trace xmlns:inkml="http://www.w3.org/2003/InkML" xml:id="stk31" contextRef="#ctx0" brushRef="#br0">20924 6566 28 0,'0'-5'21'15,"0"3"1"-14,0-2-11 14,-2 4 6-14,0-2-4 13,-2 0-1-7,1 2 1-6,1 0-11 14,2-2 8-14,0-1-9 13,0 2-2-13,18-1-1 14,31-2 2-14,22 2 2 13,24-1 0-13,7 1-2 14,6 1 1-14,2 1-4 14,0 0 6-9,3 0-3-5,0 0 4 14,6 0-7-14,3 0 3 14,-6 0 0-14,-4 10-4 0,-12 4-5 12,-17-3 7-12,-14 4-4 14,-9-1 2-14,-4 2 8 13,2-2-8-13,2-3 8 14,5 0-6-8,1-5 4-6,3-4-2 13,5-2 1-13,-1 0 0 14,1 0 1-14,0-2 1 13,-8-6-1-13,-8-1 2 14,-4 0-6-14,-12 1 3 14,-9 0-1-14,-4 1 0 13,-10 7 0-8,-11-3-1-5,-3 3 3 14,-5 0-4-14,0 0 2 14,0 0-6-14,-11 0 6 13,-10 0 3-13,-12 0 1 14,-9 3-3-14,-7 6-1 14,-3-1-2-14,-1 2-1 0,0 0 4 19,-1-4-5-19,0 0 5 13,-4-2-2-13,-2-4-3 0,-7 0 1 13,-6 0 1-13,-7 0 1 14,-10 0 1-14,-8 0-1 13,-11 0-2-13,-14 0-6 14,-6 0 9-14,-4 0-7 13,-6 0 7-7,6 8-2-6,-1 4 2 14,2 0 0-14,3 2 2 13,9 3-1-13,2 1 2 14,6-2-1-14,3 1 4 14,6-4-8-14,12-6 4 13,11-2 0-13,10-5 3 14,10 0 3-9,12 0-3-5,7 0-3 14,12-7 4-14,16 4-4 14,6-1 4-14,7 4-5 13,0-3-1-13,0-1-4 14,27 0-1-14,20-1 4 13,25-2 2-13,11 2 1 0,11-2 1 20,9 3-5-20,4 3 7 13,9-1-9-13,6 2 5 0,5 0-2 13,3 0 1-13,-1 0 0 13,-2 0-1-13,-4 0 2 14,-5 2-6-14,7 3 11 14,2 4-8-14,3-8 3 13,-8 1-2-7,-9-2-3-6,-10 0 3 14,-11 0-3-14,-11 0 4 13,-11 0-3-13,-12 0 6 14,-16 0-3-14,-13 0 4 13,-13 0-6-13,-11 0 4 14,-5 0-2-14,0 0 6 14,0 0-2-9,0 0 1-5,0 0 5 14,0 0 11-14,0 0-14 13,0 0-2-13,0 0-1 14,0 0-8-14,0 0 3 0,0 0-3 13,0 0 0-13,0 0-5 13,0 0 8-13,0 0 2 14,0 0-4-9,0 0 6-5,0 0-6 14,0 0 0-14,0 0 2 14,0 0-7-14,0 5-11 13,-5 5-39-13</inkml:trace>
    </iact:actionData>
  </iact:action>
  <iact:action type="add" startTime="130374">
    <iact:property name="dataType"/>
    <iact:actionData xml:id="d32">
      <inkml:trace xmlns:inkml="http://www.w3.org/2003/InkML" xml:id="stk32" contextRef="#ctx0" brushRef="#br0">18089 6854 0 0,'0'0'3'15,"0"0"4"-8,-2 0 0-6,2 0-7 13,-2 0 0-13,2 0-3 14,0 2 3-14,0 0-1 14,0 3-12-14,-2 7 13 13</inkml:trace>
    </iact:actionData>
  </iact:action>
  <iact:action type="add" startTime="131336">
    <iact:property name="dataType"/>
    <iact:actionData xml:id="d33">
      <inkml:trace xmlns:inkml="http://www.w3.org/2003/InkML" xml:id="stk33" contextRef="#ctx0" brushRef="#br0">23020 6549 6 0,'-53'6'1'1,"-7"-2"3"0,-8 3-3 12,-1-2 4-12,3-3 0 14,-1 0 3-14,5-2-2 13,1 0-5-7,3 0 9-6,0 0-10 14,2 0 5-14,3 0-5 13,8 0 4-13,10-2-3 14,15-2 4-14,11 1 9 14,5 3 6-14,0 0 2 13,4 0-16-13,0-1-2 14,0 1-4-9,0-4 0-5,0 2-5 14,0 0 5-14,14 2 0 14,11 0 1-14,6-2 1 13,11 2 0-13,6-4 2 0,10-1-4 13,6 0 0 1,14-2 4-14,23 0-6 0,12 0 2 13,11-2 0-7,4-2-4 8,-13 4-2-14,-3-5 5 0,-7 0 2 13,-5 2-4-13,-2 1 6 13,-6 4-6-13,-8 1 3 14,-8 2 0-14,-6 2-2 14,-6 0 1-14,-4 0-3 13,5 8 2-7,-3 4 2-6,1 0 0 14,-3-2 0-14,-7 2-7 13,-2-2 4-13,-6-2-5 14,-3-2 4-14,-1-3 1 13,-1 0-1-13,-5-1 2 14,1-2 4-14,-9 0-4 14,-9 0 4-9,-7 0-3-5,-7 0 2 14,-4 0 2-14,0 0 5 0,0 0-8 12,-13 0 2 3,-16-5 2-15,-11-7-3 0,-3 3 2 13,-3 0-2-13,-3 4 0 13,-3 1-2-13,-1-1-3 14,-5 3 4-9,-4-1-2-5,-4-1-3 14,-3 2 5-14,1-2 0 14,-1 4-4-14,1-2 8 13,-1-3-5-13,-10 5 3 14,-2 0-3-14,-8 0 2 14,-3 0-1-14,3 0 0 13,6 5 1-7,8 1 3-6,11 1-3 13,8 0 2-13,9-1 0 14,11-1-4-14,11 0 2 14,12-1 0-14,9-4-1 13,4 0-4-13,0 0 2 14,0 0-8-14,0 0 6 14,7 1-16-9,17 4 20-5,12-2 0 14,13-3 8-14,14 0-5 0,7 0 1 12,11 0-4-12,1 0 4 14,1-1-5-14,-5-6 2 14,-5 4-2-14,0-1 1 13,4-1-3-13,3 2 5 14,12 1-4-9,3 2 2-5,5 0-3 14,-4 0 3-14,-11 0-13 14,-12 2 6-14,-11 6-10 13,-8-1 13-13,-9 0-4 14,-7-3 8-14,-11 5-2 13,-10-6 1-13,-3 1 1 14,-8 0-3-8,-3-3 2-6,-3 1-1 13,0 1 2-13,0-3-2 14,0 0 2-14,-9 2 4 14,-11-2 7-14,-5 4-7 13,-4-2-2-13,-2-2 6 0,0 0-6 13,-3 0 7 1,-3 0-6-8,-11 0-5-6,-2 0 5 14,-11 0-4-14,-11 1 1 0,-7 6 0 12,-6-1 0-12,-9 1 0 14,1 2 4-14,-3-1-3 13,-7 1 2-13,3 0-1 14,0-3 5-14,13 0-1 14,13-2 7-9,14-2-5-5,15 0-1 14,19-2 4-14,11 3-9 13,7-3 3-13,8 0-5 14,0 0 0-14,0 0-11 14,0 0 7-14,0 0-4 13,14 0-1-13,15 5 9 14,13 2 2-8,12 0 8-6,10-3-10 13,5-2 2-13,5-1 4 14,4-1-6-14,4 0 1 13,3 0 2-13,2 0-3 14,0-5-1-14,-5-1-1 0,-8 0 2 13,-11 2-3-13,-17 0 5 20,-13 0-5-20,-12 4 3 0,-13-2 0 12,-5 2 0-12,-3 0 0 14,0 0-9-14,-3 0 9 14,-20 0 3-14,-16 0-1 13,-12 0-1-13,-7 0 3 14,-2 8-5-14,4 1 1 14,5 0 0-9,7-4-3-5,-2 2 3 14,2 1-2-14,-3-3 7 13,1-2-8-13,1 1 9 14,3 1-8-14,6 0 3 14,7-1-2-14,9 2 2 13,7-4-2-13,3 2 1 14,8 1-6-9,2-2 6-5,0 1-10 14,0 6 10-14,14 0-7 14,17 7 6-14,18-3 2 0,15-6 6 12,25-4 0-12,19-4-5 14,17 0-2-14,6 0 3 14,-7-8-6-14,-10-3-14 20,-18 1 4-20,-11 3-2 0,-11-4 9 12,-11 4-3-12,-15 0 5 14,-17 3-5-14,-17 4-4 14,-14 0 12-14,0 0-3 13,-25 0 4-13,-20 0 3 14,-12 0 4-14,-10 2-4 13,-4 8 7-7,2-2 3-6,-1 4-3 14,3 0 5-14,-4 5-10 13,-3 2 3-13,1 0-3 14,0 3-8-14,7-2 6 14,11-2-2-14,10-2 1 0,10-4 0 12,12-3-2-12,10-2 2 20,7-5-6-20,6 0 3 14,0-1 0-14,0 6-10 0,24 1 11 13,21 4 1-13,19-2 14 13,21-4-8-13,9 0-7 14,3-4 0-14,-7-2 5 13,-14 0-10-13,-14 2 6 21,-15 2-2-21,-14 0-4 0,-13 4 2 12,-13 2-12-12,-5 1-7 14,-2 3 15-14,0 3 7 14,-19 1 6-14,-6-4-1 13,-2 0 12-13,-2 1-11 14,2-5 9-14,5 1-7 13,2-3-2-7,4 1-5-6,3-1 0 14,1-3 2-14,6 0-3 13,4-3 8-13,2-2-7 0,0 0 6 13,0 0-7-13,0 0 6 13,0 0-4-13,0 0 6 14,0 0 2-14,0 0-5 14,0 0 8-9,0 0-12-5,0 0 2 14,0 0 1-14,0 0-4 13,0 0 2-13,0 0-2 14,0 0 0-14,0 0 0 14,0 0-2-14,0 0 4 13,0 0-5-13,0 0-1 14,0 0 3-9,0 0-14-5,-9 0-1 14,-11 7-29-14,-9 3-33 14</inkml:trace>
    </iact:actionData>
  </iact:action>
  <iact:action type="add" startTime="134336">
    <iact:property name="dataType"/>
    <iact:actionData xml:id="d34">
      <inkml:trace xmlns:inkml="http://www.w3.org/2003/InkML" xml:id="stk34" contextRef="#ctx0" brushRef="#br0">12354 4717 4 0,'0'0'5'1,"0"0"5"13,0 0 1-13,0 0 9 14,0 3 4-14,0-3 2 13,0 0 1-13,-13 0-10 14,-16 0 5-8,-14 0-22-6,-11 0 3 13,-11 0-2-13,-3-3-2 14,-9-6 3-14,-2 4-3 13,-4-4 1-13,-11 1 0 14,-10 2-2-14,-6-3 5 14,-6 6-5-14,2 3 5 13,1 0-6-7,-5 0 4-6,0 0-2 13,-5 0 1-13,1 0 0 14,1 0 0-14,5 0 1 14,2 3-2-14,10-3 3 13,10 5-2-13,12 3 1 14,13 0-2-14,13 3 0 0,7 0 0 19,11 4 0-19,7-1-2 14,10 4 1-14,11 1-3 13,10 6 5-13,0 3-12 14,0 4 11-14,10 6-4 0,11 1 5 13,1 2 0-13,3-1-1 13,-3 3 0-13,0 0 2 14,3 5-1-9,0 3 2-5,-4-2-3 14,8 1 4 1,2 1-6-15,12 0 2 0,8 0 0 12,9 2 0-12,10-2 0 14,5 0-3-14,-1 0 4 14,-1 0-2-14,2-3 4 13,-4-4-2-7,2-4 0-6,5-3 0 13,7-2 1-13,11-5-1 14,4-6 0-14,9-4 3 14,4-6-6-14,6-3 3 13,-3-3-1-13,-5-2-10 14,-6-2 4-14,-6-4-1 0,-6 0 2 12,1 0-1-6,-3 0 0-6,-7 0 4 14,-1 0 3 0,-5 0 2-14,4 1 0 14,1 1-4-14,2-2 0 0,-3 0 2 12,-8 0-1-12,-12-9-1 14,-8-12 1-14,-10 0 1 14,-3-8 2-9,-10 0-1-5,-4-3 5 14,-12-1-6-14,-3-3 11 14,-8 1-6-14,0-3-3 13,-4 1 0-13,0 1 11 14,0 1-6-14,0-2-5 13,0 0 4-13,0 2-2 14,0-4-5-8,0 1 2-6,-12 0-1 13,-3 0 6-13,-1-1 0 0,-1 0 0 13,-1 3-5 1,0-3 11-14,-2 3-8 14,-3 4 11-14,-3 3-14 14,-8-2-1-14,-3 5 3 0,-5-4-3 12,-6 2 0-6,-3-2 1-6,-4-2-4 13,1 1 7-13,-4-3-1 14,0 5 0 1,4-2-3-15,-4 2 3 0,0 2-5 12,-2-1 2-12,-4 2 0 14,-1 0 0-14,-4 0 1 14,-2 4 0-9,1-2 3-5,-3 6-8 14,1 4 6-14,-1 2-2 13,-7 0 1-13,2 4-1 14,-5 4 0-14,1 4 0 14,2 0-4-14,-1 0 8 13,-1 12-5-13,-2 6 4 14,-6 2-4-9,1 2 1-5,0 2 0 0,4-2-1 13,4 0 2-13,15-2-2 14,12-2 3-14,21-6-4 13,13-4 6 2,11-2-6-15,4 2 2 14,1 2 0-14,0 3-2 0,2 1 1 12,-3-2-1-6,5-2 0-6,0-5 1 13,0-3 2-13,0-2-5 14,0 0 8-14,0 0-6 14,0 3 4-14,0-3-1 13,0 0-1-13,0 0 0 14,0 0 0-14,0 0 3 14,0 0-6-9,0 0 3-5,0 0 0 14,0 0-6-14,0 0 6 0,0 0-3 12,0 0 2-12,0 5 1 14,5-1 0-14,3-1-2 14,-3 2 5-14,2 0-4 13,2 0 3-13,-3 4-4 14,5 0-1-9,1 1 2-5,3 3-3 14,5-1-1-14,1-1-5 14,2 6-17-14,4-5-34 13</inkml:trace>
    </iact:actionData>
  </iact:action>
  <iact:action type="add" startTime="136517">
    <iact:property name="dataType"/>
    <iact:actionData xml:id="d35">
      <inkml:trace xmlns:inkml="http://www.w3.org/2003/InkML" xml:id="stk35" contextRef="#ctx0" brushRef="#br0">16823 4425 6 0,'-2'2'11'15,"2"-2"2"-14,0 0-6 14,-3 3-3-14,3-3-4 13,0 0 1-13,0 0 0 14,0 0 0-14,0 0 7 14,0 0-8-14,0 0 9 13,-2 0-6-7,0 0 6-6,0 0-2 14,-2 0 1-14,2 0 9 13,-10 0 1-13,-6 0-4 14,-8 0-14-14,-17-3 0 13,-6 1-9-13,-13 2 5 0,-12 0-1 13,-11 0 3-13,-9 0-2 20,-6 0-1-20,-6 2 5 0,-8 3 1 13,-7-2 1 1,-5 3 0-14,-4 2-4 0,0 2 5 13,1 2-4-13,5-2 1 14,-1 1 0-14,5-1 1 13,8-1 4-13,12 0-3 14,8-4 1-8,10-1 5-6,5-1-6 13,11-1 4-13,13-2-2 14,10 0 4-14,12 0 10 13,4-5-16-13,2 0 3 14,4-2-5-14,0 1 0 14,6 1 2-14,1 1-6 13,3 1 4-7,4 1 0-6,3 2-3 13,2 0 2-13,-1 0 0 14,3 0 2-14,0 0-6 0,0 0 4 13,0 0 1-13,-4 0-8 13,-7 9 4-13,0 6 4 14,-5 2-1-14,5-3 1 20,2-2 0-20,0-1-1 0,1 4 2 13,-6 5-2-13,-1 4 5 13,-6 6-7-13,-3 4 4 14,-1-2-2-14,3 4 1 14,0-4 0-14,4-2-2 13,-2 5 5-13,2-2-6 14,0 6 6-9,3 2-6-5,1 8 3 14,1 4 0-14,0 2 0 14,1-1 0-14,-1 1 0 13,1 1-1-13,4-3 1 14,1 5 0-14,5 3 0 0,2-1 3 13,0 9-6 1,0-2 3-8,17 5 0-6,6-7-2 13,2-5 0-13,-1-6 0 14,1-8 4-14,-3-7-7 0,-2-7 9 13,0-6-8-13,-2-7 4 13,2-1-1-13,3-4-2 14,8-1 3-14,11-5 1 13,14-4-1-7,17-2 8-6,18-2-6 14,10 0 1-14,6 0-1 13,-2-10-4-13,-1 0 2 14,-4-2 0-14,6 0 0 13,4 0 0-13,6-4 0 14,1 0 1-14,3-2-2 14,-4 0 1-9,0-1-3-5,-3 3 1 14,-3 7 1-14,-1-2-2 14,0 3 3-14,3-2 0 13,0 3-5-13,-8-2 1 14,-6 0-4-14,-5-4 5 13,-4 1-5-13,-1 0 7 0,-10 0 2 20,-9 4-2-20,-13 0 1 0,-14 4 0 12,-15-1-1-12,-9 5 3 14,-10-3-3-14,-5 3 3 13,-3 0 2-13,0 0-4 14,0 0 6-14,0 0 7 14,0-2 6-14,0-2-5 13,0-1-13-7,0 2 5-6,0-3-6 14,0-4 0-14,0-6-6 13,14-4 0-13,7-4-1 14,2-1 6-14,1 1-3 13,-1-1 4-13,-8 3-2 14,-6 0 4-14,-5-1 1 14,-4 1-1-9,0-2 0-5,0-4-2 14,-13 0 0-14,-5-2 3 13,-2-4 4-13,2-2-5 14,-1-4-1-14,0-10-1 0,1-5 0 13,3-5 0-13,1-2-1 13,1 2 0-13,2 1-2 20,-5 6 1-20,3 4 1 0,-3 5 1 13,1 6 1-13,-1 2 1 14,-1 2 3-14,-1 6-1 13,-5 2-2-13,4 5-2 14,-2 4 4-14,3 2-2 14,-3-2-2-14,0 3 0 13,1-1 3-7,0 2 0-6,2 0-3 13,0 6 0-13,3-1 1 14,-1 2-3-14,1 0 2 14,-4 1 0-14,2 2-2 13,-3 1 0-13,-5 2 1 14,-2 0 2-14,-2 0-4 13,-4 0 5-7,-1 0-5-6,-3-4 5 14,-8 0-3-14,-6-4 2 13,-7-1-1-13,-9 4 0 0,-11-4 0 13,-5 4-1-13,-10 1 2 13,-7-1-2-13,-12 5 0 14,-3 0-2-14,1 0 5 14,2 0-2-9,8 0 0-5,10 7 0 14,5-2 0-14,6 2 2 14,12 1-2-14,6-3 2 13,12 2-4-13,8-4 3 14,9 0-2-14,7-2 2 13,2 4-1-13,0-3 0 14,1 3 0-8,-3 2 0-6,3-2 1 13,1 2-2-13,0-3 5 14,3-2-6-14,-1 0 4 13,2 2-2-13,0-3 0 14,-1 4 0-14,4-1-4 14,2-2 8-14,3 0-4 0,7-2 3 19,1 0-6-19,5 1 4 13,0-1-2-13,0 0 1 0,0 3 0 13,0-3-2-13,0 0 2 14,0 0-3-14,0 0 6 13,0 0-6-13,0 0 5 14,0 0-4-14,0 0 3 14,0 0-1-9,0 0 0-5,0 0 0 14,0 0 0-14,0 0 1 13,0 0 3-13,0 0-1 14,0 0-6-14,0 0 4 14,0 0-2-14,0 0 1 13,0 0-1-13,0 0 1 14,0 0 0-9,0 0 0-5,0 0 2 14,0 0-4-14,0 0 3 14,0 0-4-14,0 0 3 13,0 0 0-13,0 2-1 14,0-2 0-14,0 0-1 14,0 0 4-14,0 0-5 0,0 0 1 12,0 2 0-6,0-2-3 8,0 0 5-14,0 0-2 0,0 0 2 13,0 0-1-13,0 0 2 14,0 0-5-14,0 0 8 13,0 0-8-13,0 0 6 14,0 0-4-14,0 0 1 14,0 0 1-9,0 0-3-5,0 0 1 14,0 0 0-14,0 0 4 13,0 0-3-13,0 0 5 14,0 0-5-14,0 0 4 14,0 0-5-14,0 0 2 13,0 0 0-13,0 0 0 14,0 0 0-9,0 0 2-5,0 0-1 14,0 0-2-14,0 0 2 0,0 0-2 13,0 0 1 1,0 0 0-14,0 0 0 0,0 0 0 13,0 0-3-13,0 0 4 14,0 0-5-14,0 0 0 13,0 0 2-7,0 0-7-6,0 0 1 13,7 5-8-13,6-2 5 14,3-1-27-14</inkml:trace>
    </iact:actionData>
  </iact:action>
  <iact:action type="add" startTime="143799">
    <iact:property name="dataType"/>
    <iact:actionData xml:id="d36">
      <inkml:trace xmlns:inkml="http://www.w3.org/2003/InkML" xml:id="stk36" contextRef="#ctx0" brushRef="#br0">8914 8301 1 0,'-12'-1'0'15,"2"-3"-1"-14,-4 1 1 14,3 1 0-9,0 0 0-5,-1-1 1 14,4 0-1-14,-1 3 3 14,1-1-3-14,0 1 2 13,4 0-2-13,-1 0 0 14,3 0-2-14,0 0 2 13,-2 0 0-13,0 0-1 14,-2 0 3-8,0-3 7-6,-1-1 3 13,1-1 9-13,-4-2 0 14,2 0-10-14,-5 0-2 0,1 1-8 12,1 3 9-12,2-2-8 14,5 3 9-14,-3 0-4 14,2 0 6-14,-1 2-4 13,2-1-5-7,1 1 1-6,1 0-3 13,2 0 5-13,0 0-4 14,0 0-2-14,0 0-1 14,0 0 0-14,0 0-8 13,0 0-1-13,0 0 1 14,0 0-4-14,0 0 10 14,0 0 2-9,7 0 3-5,1 0 2 14,6 0-4-14,4 0 0 13,2 0 2-13,7 0-3 14,2 0 2-14,4 0-2 14,5 0 1-14,2 0 0 0,5 0 1 12,5 0-2 3,2 0 3-10,2-2-5-5,-1 2 3 14,-4 0-2-14,0 0 1 14,-3 0 0-14,-3-3 0 0,2 1 1 12,-2-2 0-12,1 1 3 14,1-3-5-14,3 3 3 14,4-3-3 0,1 1 2-8,6-4-1-6,-5-1 0 0,4 0-1 12,-2-2 1-12,-2 0 0 14,-2 2 0-14,-6 3 3 14,-1 2-6-14,-5 3 3 13,0 2 0-13,-7 0-3 14,1 0 1-14,-2 0 0 13,-1 0 4-7,2 0-4-6,0 2 6 14,5 3-7-14,0-2 4 13,2-3-1-13,-2 0 0 14,0 0 0-14,-3 0-1 14,-1 0 3-14,-5 0-2 0,0 0 0 12,0 0 1-12,0 0 2 20,4 0-4-20,6 0 2 0,3 0-2 13,9 0 1-13,12 0 0 14,5 0-3-14,9-10 7 13,2-4-8-13,6-2 7 14,0 0-6-14,-5 2 2 13,-6 2 1-13,-12 4-1 21,-10 6 1-21,-8-2-1 0,-11 4-1 12,-2 0 0-12,-2 0 3 14,5 0-3-14,3 6 2 13,11 0-1-13,3-2 2 14,4-2-2-14,1-2-2 14,-2 0 3-14,-3 0-2 13,-2-4 4-7,-4-9-3-6,-7 4 4 13,-3-1-6-13,-4 3 2 14,-4-5 1-14,2 4 0 14,-4 5 0-14,2-3 0 0,2 3 0 12,0 1-2-12,4 2 4 14,-4 0-4-14,2 0-3 20,-4 0 5-20,-5 0-7 14,-2 0 2-14,-2 0-1 0,-5 0 1 12,-1 0 4-12,-3 0 2 14,-5 0-4-14,-2 0-1 14,-2 0 2-14,0 0-5 13,0 0 3-13,0 2-2 14,0 3 6-9,0-1 0-5,0-1 3 14,-13 5 1-14,-5 4-4 14,-2-5 4-14,-4 5-3 13,-1-2 0-13,-2 0-1 14,-6 3 1-14,-8 4-1 14,-5 1 0-14,-6 0-1 0,-4-2 2 19,2 2 4-19,-2-4-5 13,0 0 7-13,0 0-3 14,-4-2 1-14,-3-3-3 14,-1 2-1-14,1 1-1 0,3-1 4 12,0-1-2-12,4-2-1 14,0-3 1-14,3 4-1 20,-6-4-2-20,-3 4 1 14,-2-1 0-14,-7-3 0 0,4 4 0 12,0-1-4-12,2-3 8 14,-2 0-6-14,0-5 6 13,3 0-6-13,-1 0 4 14,1 0-1-14,6 0 0 20,-2 0 0-20,4 0-1 0,2 0 0 13,0 0 2-13,8 0 0 14,1 0-4-14,3 0 4 13,-3 0-2-13,-1 0 0 14,-2 0 0-14,-2 0 0 13,-4 0 0-13,2 0-2 0,4 0 4 20,-1-3 0-20,1-2 0 13,2-1 0-13,-8-1 0 14,0 1-3-14,-6-2 2 13,0 3-1-13,0-1 0 0,-2 1 3 13,9 0-6-13,3 0 7 14,3-2-7-14,5 3 5 20,2-5-2-20,3 4 0 0,-2-2 1 12,1 3-1-12,1 2 1 14,1 1-2-14,-2 1 4 14,2 0-6-14,3 0 8 13,2 0-10-13,2 0 8 14,4 0-4-14,3 0 2 20,0 0-1-20,6-2 0 0,3 2 4 13,-1-3 0-13,3 1-3 13,-4 2-2-13,1 0 2 14,1 0-2-14,-1 0 1 0,5 0-2 13,1 0 0-13,0 0 2 13,4 0-4-13,0 0 8 14,-3 0-4-9,3 0 4-5,-2 0-7 14,-4 0 4 1,3 0-2-15,1 0 2 0,4 0-1 12,0 0 0-12,2 0 3 14,0 0-7-14,0 0-4 14,8-2-4-14,19 0 12 13,15-1 1-7,10-4-1 8,6 3 0-14,0-2-1 0,2 4 1 13,-2-2-5-13,-3-2 10 14,1 3-5-14,-7-2 2 13,1 1-4-13,-6 4 3 14,0 0-1-14,1 0 0 0,-1 0-1 19,8 0 1-19,4 0 0 14,6 6 1-14,7 4 2 13,3-2-5-13,-1 0 6 14,2 2-6-14,3-4 2 0,5-1 0 13,1-2-2-13,2-1 2 13,-1-2-2-13,-1 0 6 20,-1 0-6-20,-1-2 7 0,-2-4-10 13,0-2 8-13,0 1-3 14,4 0 0 0,3 1 1-14,0 0-1 0,0 0 0 13,1-2-4-13,1-2 7 13,5-2-6-13,1-5 2 14,-4 3 0-8,-6-1 2-6,-10 1-2 13,-7 6 1-13,-6 4-4 14,-7 4 3-14,-4 0 0 14,-3 0-2-14,-5 6-7 13,-1 2 2-13,-4-2 2 14,-1 0 6-14,-1-3-4 13,-2-2 4-7,-1-1 0-6,-4 0 4 13,-4 0-4-13,-4 0 2 0,-7 0-3 13,-4 0 3 2,-2 0-4-15,1 0 3 0,2 0-1 12,0 0 0-12,0 0 1 14,-3 0-3-14,-4 0 4 14,-2 0-5-9,0 0 5-5,0 0-4 14,0 0 2-14,0 2 0 13,0 0-4-13,0 0 4 14,-8 3 1-14,-10 0 2 14,-4 4-3-14,-3-2 2 13,-2 1-3-13,-2 2 3 14,-4 2-4-9,-5 0 3-5,-5 2-1 14,-3-2 0-14,-5 0 0 14,-5 0 0-14,-2 0 3 13,-3 1-1-13,-1-1 0 14,-7-1-2-14,-5 2 3 14,-8-2-3-14,-5 0 1 0,-4 1-1 12,-1-2 0-6,5-3 2 8,2 2 4-14,4-4-5 0,-4 2 4 13,2 1-4 2,0-2 5-15,4-2-2 0,0 0 2 12,6 1-5-12,1-5-1 14,5 3 1-14,3-1 3 13,2-2-2-7,1 0 2-6,3 0-6 14,0 0 4-14,7 0-1 13,0-5 1-13,0-4 0 14,-3-3 0-14,-9 3 1 13,-3 0-6-13,1-1 7 14,1 1-5-14,6 4 2 14,6-2-2-9,6 4 1-5,5-1 0 14,8 0 0-14,-1 1 0 14,10 2 0-14,-1-2 1 13,3 2-1-13,4 1 4 14,1 0-8-14,-1 0 7 0,5 0-3 12,-1 0 0 3,3 0 0-15,-1 0 3 5,6 0-3-5,1 0 11 13,3 0-11-13,2 0 2 14,0 0-1-14,0 0-2 13,0 0-2-13,0 0 0 14,0 0-1-14,0 0-1 14,0 0 4-14,0 0 2 13,0-3-5-7,0 3 8-6,0 0-8 13,0 0 4-13,0 0 0 14,0 0-3-14,0 0-2 14,0 0-1-14,0 0-20 13,0 0-59-13</inkml:trace>
    </iact:actionData>
  </iact:action>
  <iact:action type="add" startTime="170702">
    <iact:property name="dataType"/>
    <iact:actionData xml:id="d37">
      <inkml:trace xmlns:inkml="http://www.w3.org/2003/InkML" xml:id="stk37" contextRef="#ctx0" brushRef="#br0">24429 8392 3 0,'11'0'13'6,"11"-2"9"-5,7-2-10 14,11 0-1-14,3 0-10 13,1-2 0-13,-6-2 0 14,-5 2 1-14,-12-1 7 0,-5 3-8 13,-10 4 8-13,-6 0-6 13,0 0 10-13,0-1 9 20,0-5-2-20,-4-6-4 0,-19-5-13 13,-10-3-6-13,-8-1 6 13,-1-2-3-13,-2-3 4 14,-1-4-5-14,3-2 1 13,1-3-2-13,1-2 2 14,1 1 0-14,-4 0-3 14,-4 0 6-9,-4 4-6-5,-9-1 6 14,-9 5-6-14,-5 2-1 13,-8 5 3-13,-5 2-4 14,-2 7 5-14,-7 6-3 14,-7 2 3-14,-4 4-2 13,0 0 4-13,0-2-2 14,6 2 3-9,1 0-6-5,2 0 5 14,-2 0-4-14,5 0 2 14,0 0 0-14,0 2-1 13,-1 7 2-13,-6 0 2 0,-1 3 2 13,0 0-9-13,8 1 6 14,3 1-4-14,3 1 2 20,4 2 0-20,2-2 0 13,4-1 2-13,2 1-3 14,6-1 4-14,9-2-3 0,4-2 2 13,7 4-4-13,4-1 4 13,0 1-2-13,3 5 0 14,1-1 0-14,3 3-4 20,2 0 8-20,5 4-5 0,-3 2 3 13,4 1-4-13,3 4 3 13,0 0-2-13,8 0 1 14,-2 0 0-14,3 1 0 14,7 1-1-14,-1 2-2 13,5 0 6-13,1 0-6 20,1 2 7-20,0-1-8 14,3-4 5-14,1-1-2 0,3-4 1 13,0 0-1-13,0 1 0 13,0-5 2-13,5 1-7 0,13 1 8 13,4 3-5-13,10 0 4 13,7 5-2-13,13-5 2 14,4 3-1-8,1-2 0 8,1-2 1-14,0 3-1 14,-4 1 1-14,-3-1 2 0,-2 4-1 13,0 0-2-13,3 2 0 13,1 1 1-13,7-2-1 14,10 1 0-14,5-6-1 13,5 0 2-7,0-10 2-6,1 0 1 14,1-9-5-14,10-2 2 13,6-9 4-13,4-1-5 14,3 0 1-14,-7 0-1 13,-2 0 3-13,-3 0-3 14,-1 0 1-14,4 0 0 14,-2 0 3-9,2 0-8-5,-3 0 5 14,1 0-2-14,-1 0 1 13,-4-6 0-13,1-2-1 14,-8-4 3-14,2-2 1 0,1 0 3 13,-2-6-8-13,4 1 6 13,-4-4-5-13,-10 0 1 14,-6 0 0-9,-11-3 0-5,-7 0 0 14,-5-3 0 1,-4-3 3-15,-1-1-2 13,0-6 4-13,1 0-6 0,3-5 2 13,1 1 2-13,-4 5-3 14,-6 3 0-14,-6 6-2 13,-3 3 5-7,-9 4-6-6,-5 0 9 13,-5 0-12-13,-6-3 9 14,0 0-3-14,0-5 3 14,-10-1 0-14,-11-3 0 13,-2 3-3-13,-4-6 4 14,-2-1-3-14,-3 0 0 0,3-2 3 12,-2-1-7-6,2-3 3 9,5 4 0-15,-1 1-2 13,-2 0 2-13,2 1-2 14,-3 0 4-14,-8 3-7 0,-6-2 9 12,-14 1-8-12,-9 0 1 14,-8-3 1-14,-5 5 1 14,-5 5 1-9,6-1-2-5,0 5 2 14,4 8-2 1,3 2 4-15,4 7-4 0,-1 4 4 12,2 2-4-12,1 0-2 14,-1 1 3-14,3 1-3 13,0-3 1-13,-6 3 3 14,4 0 0-8,-3 0-4-6,0 0 9 13,-2 0-10-13,2 0 8 14,0 0-5-14,5 3 2 13,-1 0 0-13,-1 3 0 14,-3-2 2-14,0 3-4 14,-2-2 4-14,0 2-2 0,4-2 2 12,1 1-4-6,6 0 2-6,2 1-2 13,2-2 2-13,-2 4 0 14,-2-1-2 1,-4 6 6-15,-5 1-7 0,-4 3 8 12,-3 3-10-12,3 3 6 14,-2 2-5-14,-1 2 2 14,3-1 2-9,4 5 0-5,3-3-1 14,10 1-1-14,9-4 4 13,9-2-4-13,7-6 3 14,12-2-2-14,3-4 0 14,3-1 0-14,5-4-2 13,0 0 3-13,2-2-3 14,0 6 6-9,2 3-8-5,-3 1 10 14,-1 7-10-14,2 2 5 0,-4 3-1 13,2 3 2-13,1 5-2 13,-1 2 1 2,4 1 0-15,2 3-3 0,0-6 5 13,0 1-5-13,6 0 1 13,9 0-1-7,3 5 4-6,5-1-2 13,2 2 0-13,3 4 1 14,1 0-2-14,2 0 5 14,0 0-1-14,3 0 2 13,0 0-5-13,3-1 3 14,-1-1-4-14,-1-4 4 13,1-2-2-7,3 0 0-6,0-3 0 14,7-1 1-14,0-1 1 13,5-1 3-13,7-3-4 14,9-2-1-14,16-4 2 13,10-8 3-13,16-2-3 14,16-9 0-14,11-4-1 14,4 0 3-9,-1 0-3-5,-8-14 2 0,-9 2-6 13,-3 0 3-13,-8 0-1 14,-8 4 1-14,-10 2 0 13,-4-1 0 2,-6 3 0-15,-2-1-1 13,1-4 3-13,0 2-2 0,-3-1 5 13,-2-3-9-7,0 4 5-6,-4-4-1 13,-1-1 0-13,-4 0 0 14,-7-2-2-14,-5-4 5 13,-4 0-3-13,-4-4 5 14,-4-3-5-14,-6-4 3 14,-6-2-3-14,-8-2 0 13,-4-1 2-7,2-6 0-6,1-4-1 13,0-4 2-13,2-1-1 14,0 1 1-14,-5 8 0 14,-2 3-3-14,0 3 1 13,-3 5-1-13,-1 0 0 14,-1 3 1-14,-4-1-1 14,-2 1 3-14,-5 1 0 4,-2-3 0-4,0-2-2 14,0-1 1-14,-6-3-3 13,-13-3 1-13,-3-1 0 14,-2-1-1-14,-5-2 3 14,-2 1-3 0,2 0 3-14,0-1-3 0,0 4 6 13,0 0-9-8,-5 3 6-5,3 2-4 14,-2 0 1-14,-1 0 1 14,-2 0-1-14,1-3 2 13,-5 1-8-13,-5 3 10 14,-6-1-7-14,-5 2-2 13,-8 3 6-13,-6 1-3 14,-3 5 1-14,-8 4 1 5,-4 5 1 9,-1 6-3-14,-1 0 7 14,6-2-6-14,8-1 4 0,3 0-4 13,4-2 2-13,3 0 0 13,5-1 0-13,0 0 0 14,2-2-2 0,1 0 6-14,-7 2-4 5,0 3 5-5,-6-3-10 14,-3 10 8-14,-2-1-6 13,-8 3 3-13,-4 0 0 14,3 0 0-14,-2 4 0 13,5 12-2-13,8 0 4 14,2 3-3-14,8 6 5 14,4-4-8-9,4 4 5-5,3-1-1 14,6-2 0-14,3 2-1 13,4 2-1-13,3 2 4 14,-1 7-8-14,4 2 3 14,1 3-9-14,6-1-60 13</inkml:trace>
    </iact:actionData>
  </iact:action>
  <iact:action type="add" startTime="179852">
    <iact:property name="dataType"/>
    <iact:actionData xml:id="d38">
      <inkml:trace xmlns:inkml="http://www.w3.org/2003/InkML" xml:id="stk38" contextRef="#ctx0" brushRef="#br0">7155 9749 4 0,'0'0'0'1,"0"3"0"13,0-3 0-13,0 0-1 0,0 0 2 13,0 0-1-13,0 0 1 13,0 0-1-13,0 0 6 14,0 0-5-14,0 0 3 14,0 0-4-9,0 0-2-5,0 1-1 14,9 3 3-14,4-1 3 14,5 0 0-14,0-1 0 13,4 0 0-13,7 0 4 14,0 3-1-14,7-4 1 13,2 3-5-13,2 3 1 14,2 0-3-8,1 3 2-6,-1 2-2 13,-1-2 1-13,-6 0-1 14,3-1 3-14,-3 1 1 13,5 0-1-13,5-2-1 14,-1 1 3-14,1-9-2 0,2 5-3 13,-2-3 3 1,9-2 0-8,8 0-1-6,11-5 6 13,21-18-3-13,11-5 3 14,8-6-7-14,5-1 3 0,-10 7-3 13,-19 7-1-13,-16 8 0 13,-17 6-5-13,-16 7 4 14,-7 0-10-14,-4 0 11 20,-2 9-9-20,2 3 8 0,-4 2-4 13,-1-1 5-13,-4-3 0 13,-2-1 0-13,-2-3-1 14,-3-1 2-14,-2-3-1 14,-4 1 1-14,-5-1-1 13,-2 3-1-13,0-3 1 14,0-1 0-9,0 1 7-5,0 0 1 14,0-2-2-14,0 0 5 14,0 0-6-14,0 0 14 13,0 0-10-13,0 0 10 14,0 0-12-14,0 0 5 0,0 0-6 13,0 0-4-13,0 0-2 20,0 0 1-20,0 0-1 0,0 0 2 12,0 0-2-12,0 0 1 14,0 0-2-14,0 0-1 14,0 0 1-14,0 2 1 13,0-2 0-13,0 0-2 14,0 0 4-14,0 0 3 14,0 0-4-9,0 0 7-5,0 0-5 14,0 0 7-14,0 0 2 13,0 0 2-13,0 0-2 14,0 0-8-14,0 0 6 14,0 0-10-14,0 0 0 13,0 0 0-13,0 0-2 14,0 0-4-9,0 0 4-5,0 0-3 14,0 0-2-14,0 0 6 14,0 0-7-14,0 0 8 0,0 0-13 12,0 0 1-12,0 0-14 14,3 7-7-14,12 7-8 14,1 5-6-14</inkml:trace>
    </iact:actionData>
  </iact:action>
  <iact:action type="add" startTime="182104">
    <iact:property name="dataType"/>
    <iact:actionData xml:id="d39">
      <inkml:trace xmlns:inkml="http://www.w3.org/2003/InkML" xml:id="stk39" contextRef="#ctx0" brushRef="#br0">18733 9772 4 0,'79'2'1'15,"5"-1"4"-14,5 1-4 14,7 0-2-14,-2-2-3 13,-7 2 4-7,-5 3-1-6,-6-2 1 14,-3 4 1-14,-1-2-1 13,-1 1 6-13,-4 1-5 14,-5 2 2-14,-6 0-2 13,-4 1-2-13,3-5 2 14,1-1 1-14,8-4 4 14,10 0-2-9,2 0 5-5,6-2-6 14,-5-5 6-14,-4 0-8 13,-7 2 2-13,-5 3-1 14,-1-5 5-14,2 4-4 14,3-1 0-14,7-3 2 13,3 1-5-13,3 3 3 14,0-4 2-14,-6 2-6 4,-3 3 5 11,-5-3-4-15,-4 5 1 0,-2 0-2 13,3 0-1 1,1-4 2-14,5 3 0 0,5-4 2 13,3 1 1-13,1 0 1 14,-5 0-7-14,-2 3 3 13,-9 1-1-7,-2 0 1-6,-4 0-2 13,-8 0 1-13,-5 0 2 14,-8 0-4-14,-6 0 8 14,-7 0-6-14,-4 0 4 13,-3 0-1-13,7 0-1 14,5 0 1-14,4 0-1 13,4 0 2-7,1 0-3-6,-1-3 1 14,0-5 0-14,-6 3 3 0,-9-4-7 12,-5 4 5 3,-6 5-2-15,-5-3 0 14,-2 3 1-14,0 0 3 0,0 0 0 12,0 0 17-12,-7 0-14 14,-13-4-7-9,-4 2 2-5,-3 2-5 14,-4 0 6-14,-4 0-2 14,-4 0-1-14,-3 9 0 13,-7 0-1-13,-4 5 3 14,-3-2-2-14,-4 1 6 13,0-3-11-13,-3-3 8 14,-6 2-3-8,-7-6 0-6,-7 4 0 13,-6-3-2-13,-2-3 4 14,-1-1-1 0,3 0 1-14,2 0-4 0,3 0 5 13,1 0-4-13,1 3 2 14,-3 0 1-14,1 1-2 13,-5 3 0-13,-5-2-3 5,-5 4 7-5,-9-1-4 13,-6-1 4-13,-2 1-8 14,-5 1 5-14,-4-1-1 14,1-2 0 0,-3 0 0-14,9-2 0 14,8 0 1-14,12-4-1 14,9 0 2-14,6 0-4 4,8 0 6-4,4 0-4 14,5 0 0-14,9 0 1 13,4-6-1-13,-1-2 2 14,4-3-5-14,-2-1 6 14,-2-1-3-14,-6 3 4 13,0-3-8-13,-1 5 4 14,1 1 0-9,0 0 0-5,4 2 0 14,0 0-2-14,-2 2 4 14,-2 1-4-14,-3-1 5 13,1 1-6-13,6 2 6 14,8-2-6-14,6 0 5 14,10 2-2-14,8-1 0 13,8-1 0-13,5 2-3 5,7 0 7-5,4 0-10 13,0-3 6-13,0 1-5 14,8 2-16-14,24 0 21 14,15 0 3-14,6 0-1 13,5 0-2 2,0 0-1-15,0 0-3 14,0 0 8-14,4 0-5 4,3 0 3-4,6 0-2 14,5 0 0-14,5 0 1 13,-2 0-1-13,0 0 0 14,-8 0-1-14,-5-2 3 14,-1 2-2-14,-2 0 5 13,-1 0-8-13,3 0 5 14,8 0-3-9,8 10 1-5,6 1 0 14,6-2 0-14,3-1 1 14,2 0-1-14,-2 1 1 0,1-6-1 12,0-3 4-12,1 0-5 14,8 0 2-14,6-2 0 13,7-12-1 2,3 2 1-15,-6-2-3 5,-4 2 5-5,-8 0-6 13,1 3 6-13,-2-2-6 14,-8 5 3-14,-7 1 0 14,-17 0-3-14,-11 5 1 13,-11 0 0-13,-9 0 0 14,-7 0 0 0,-8 0 3-14,-7 0-2 5,-9 0-1-5,-5 0 1 14,-4 0-3-14,0 0 4 13,0 0 0-13,0 0 1 14,0 0 9-14,0 0-8 13,0 0 9-13,0 0-10 0,0 0-2 13,0 0-2-13,0 0 2 20,0 0 1-20,0 0 1 0,0 0-1 13,0 0 2-13,0 0-5 13,0 0 6-13,0 0-1 14,0 0 0-14,0 0 2 14,0 0-2-14,0 0 4 13,0 0 0-13,0 0-2 14,0 0 3-9,0 0-6-5,0 0 5 14,0 0-3-14,0 0-3 14,0 0 0-14,-2 0 0 13,-7 0-4-13,-7 0-2 14,-8 0-4-14,-10 0-19 14,-6 5-33-14</inkml:trace>
    </iact:actionData>
  </iact:action>
  <iact:action type="add" startTime="184652">
    <iact:property name="dataType"/>
    <iact:actionData xml:id="d40">
      <inkml:trace xmlns:inkml="http://www.w3.org/2003/InkML" xml:id="stk40" contextRef="#ctx0" brushRef="#br0">7627 10557 10 0,'0'0'13'1,"0"0"5"13,0 0-14-13,0 0-4 14,0 0 2-14,0-2-2 13,0-2 0-13,-4 3 2 14,-5-3 0-14,1 0-2 14,-4-1 13-14,1 2-1 0,-1-4-6 19,4 5-1-19,1 1-5 0,-1-6 1 13,-2 3-1-13,2 1 2 13,-1-2 1-13,2 2-4 14,0 3 4-14,3-3 2 13,2 1-1-13,2 2 12 14,0-2-16-14,0 2-1 14,0 0-11-9,0-2-2-5,16-1 9 14,15 1 5-14,13-5 7 14,12-3-6-14,10 0 3 13,9 0-3-13,-7 0 0 14,1 1-1-14,-4 2 3 13,-3 0-3-13,8 2 1 14,-3 1-5-8,4 2 8-6,0 0-6 13,-2 2 4-13,5 0-4 14,2 0 0-14,-3 0 1 13,3-2-1-13,0-2 2 0,-2 0 0 13,-3 2 1-13,-5 0-1 14,-3 2 0-14,-5 0 0 13,-9 0-1-7,-5 0 1-6,-8 10-6 13,-5-2 5-13,-6-4 1 14,-7 1-2-14,-7-2 1 14,-7-1 2-14,-2-2 3 13,0 0-4-13,-2 0 10 14,0 0-10-14,0 0 7 14,0 0-6-9,0 0 1-5,0 0-2 14,0 0 4-14,0 0-1 13,0 0-3-13,0 0 4 14,0 0-1-14,0 0-1 14,0 0 0-14,0 2-2 13,0 0 0-13,0 1 0 14,0-3 0-9,0 2 4-5,0-2 11 14,-6 0-8-14,-9 0 4 14,-6 0-10-14,-8 0-2 13,-2 0 2-13,-4 0-2 0,-3 3 1 13,-7 1-4 2,-1-2 2-15,-8 1 4 0,-4 0-4 12,-2 1 4-6,-7 0-4-6,-3 5 1 13,-5-2-2-13,-8 5 1 14,-8 0 0-14,-5 0 0 14,-2 5 4-14,2-6-4 13,-2 2 6-13,2-4-3 14,2-2 0-14,3-2 0 13,8-1-1-7,10 1 2-6,9-3-2 14,8 0 1-14,12-1-4 13,7-1 6-13,8 0-1 14,8 0-1-14,0 0-2 13,3 0 1-13,5 0-2 14,2 0 2-14,7 0 0 0,1 0 2 19,-2 0-2-19,1 0 0 14,-2 0 4-14,-1 0-8 0,1 0 5 12,3 0-2-12,0 0 1 14,1 0 0-14,0 0 0 14,2 0 0-14,0 0-5 13,0 0 2-13,0 0-1 14,0 0-11-8,10 0 0-6,9 0 12 13,8 2 3-13,4 5 0 14,5-3-3-14,1-3 3 13,4-1 0-13,1 0 2 14,1 0-2-14,1 0 2 14,8 0 1-14,8-5-3 13,7-2 1-7,8-5 0-6,8 3-1 13,-1-2 1-13,-1 0 0 14,1 3 3-14,-2-1-8 14,-4 1 4-14,0 2-2 13,-5-2 1-13,-7 4 1 0,-6 0-4 13,-4 2 2-13,-4-1 1 14,-2 2 2-9,4 0-3 10,4-2 5-15,4 1-6 0,0-2 4 12,-2 1-2-12,-2-4 2 14,-6 3-2-14,-2 0 1 14,-13 2 0-14,-6-2-4 13,-8 2 8-13,-8 2-7 14,-5-2 8-9,-8 2-10-5,0 0 5 14,0 0-2-14,0 0-2 14,0 0 4-14,0 0 0 13,0 0 1-13,0 0 7 14,0 0-7-14,0 0-2 14,0 0 2-14,0 0-2 13,0 0-3-7,0 0 4-6,0 0-2 13,0 0-3-13,0 0 4 0,0 0-4 13,0 0 0 2,0 0-49-15</inkml:trace>
    </iact:actionData>
  </iact:action>
  <iact:action type="add" startTime="189190">
    <iact:property name="dataType"/>
    <iact:actionData xml:id="d41">
      <inkml:trace xmlns:inkml="http://www.w3.org/2003/InkML" xml:id="stk41" contextRef="#ctx0" brushRef="#br0">16800 4768 3 0,'-2'0'11'15,"0"0"-3"-14,2 0-1 14,0 0-3-14,0 0-4 0,0 0 8 12,0 0-7 3,0 0 4-15,0 0-2 0,0 0-3 19,0 0 0-19,-2 0 0 14,-3 2 4-14,3 0-2 0,0-2 3 12,0 3-4-12,2-3 3 14,0 0-3-14,0 0 5 14,0 0-5-14,0 0-1 13,6 0 0-13,19 0 0 14,13-9 8-9,11-7-5-5,0-5 0 14,2-2-2-14,-4 1 4 14,-11 2-4-14,-7 6 4 13,-7 2-1-13,-9 4 0 14,-4 3 0-14,-9 5-4 14,0 0 0-14,0 0-7 13,0 0 4-7,0 0 3-6,-9 17 0 13,-13 9 0-13,-11 11 3 14,-5 4 1-14,-2 1 4 14,-1-4-8-14,6-4 0 0,6-5 1 12,4-7 1-12,8-6-2 14,3-6 3-14,7-6-2 14,5-4 0-9,2 0 8-5,0 0 2 14,0 0-4-14,0-2 6 13,0-16-1-13,11-4-8 14,3-6-2-14,3 3-4 14,2 3 3-14,-4 5-2 13,1 2-2-13,-8 7 2 14,-1 4 1-9,-4 4-7-5,-3 0 7 14,0 0-14-14,0 0 9 14,0 8-10-14,0 9 12 13,0 4 3-13,-12-1-1 14,1 2 1-14,3 1 0 14,0-5 0-14,8-2-24 13,0-9-32-7</inkml:trace>
    </iact:actionData>
  </iact:action>
  <iact:action type="add" startTime="190533">
    <iact:property name="dataType"/>
    <iact:actionData xml:id="d42">
      <inkml:trace xmlns:inkml="http://www.w3.org/2003/InkML" xml:id="stk42" contextRef="#ctx0" brushRef="#br0">22726 4957 12 0,'0'0'21'1,"2"0"0"0,0-3-8 12,1 3 1 3,-1 0-2-10,-2 0-4-5,0 0 8 14,2 0-9-14,-2 0 9 14,0 0-13-14,0 0 7 0,0 0-6 12,0 0 5-12,0 0-5 14,-4 3-4-14,-19 15-1 13,-8 10 1-13,-3 0 8 14,1 2-7-8,8-8-1-6,7-4 3 13,7-6-6-13,7-6 3 14,2-6 0-14,2 0-3 14,0 0-6-14,0 0 1 13,11-8-4-13,22-20 12 14,12-9 1-14,13-9 1 13,5-1-2-7,1 3 0-6,-8 6-8 14,-8 5 8-14,-9 7 0 13,-12 9-2-13,-14 6 1 14,-11 7-5-14,-2 4 0 13,0 0-21-13,-9 0 17 0,-15 16 9 13,-14 9 1-13,-5 4 0 20,3 3 2-20,5-1 0 0,8-5-1 13,4-4 1 1,6-7 2-14,3-3-7 0,6-5 6 13,1-3-3-13,3-3 0 14,1-1 1-14,3 0 5 13,0 0-3-13,0 0 13 14,0 0-9-8,0-3 4-6,0-13-11 13,9-6-2-13,2 0-1 14,7-2 2-14,4 2 1 13,5 2-1-13,2 2-3 14,-2 3 8-14,-7 8-8 14,-11 2 5-14,-3 5-2 13,-6 0-8-7,0 0-10-6,0 0-10 13,-9 16 27-13,-17 10-1 14,-8 2 1-14,-8 1-16 14</inkml:trace>
    </iact:actionData>
  </iact:action>
  <iact:action type="add" startTime="192700">
    <iact:property name="dataType"/>
    <iact:actionData xml:id="d43">
      <inkml:trace xmlns:inkml="http://www.w3.org/2003/InkML" xml:id="stk43" contextRef="#ctx0" brushRef="#br0">21752 11450 13 0,'0'0'7'15,"0"0"12"-14,0 0-6 14,0 0-1-14,0 0-9 0,0 0 4 12,-3 0-5-12,-12 0-1 14,-6 4-2-14,0 4 2 14,0-2 1-9,1-2 1-5,9 0-4 14,7-2 2-14,2 0-1 13,2-2 1-13,0 0-1 14,0 0-2-14,27-22 2 14,10-9-4-14,14-6-2 13,3-3 4-13,-5 1-3 14,-7 5 4-8,-6 3 1-6,-12 6 1 13,-8 7 3-13,-5 8-3 14,-11 6 7-14,0 4-8 13,0 0-7-13,-29 16 5 14,-13 17 2-14,-14 8 0 14,-4 3 1-14,0 2-1 13,6-3 1-7,6-4-1-6,9 0 1 13,6-6-1-13,4 2 5 14,4-3-5-14,1 0 0 14,6-6 0-14,3-6 1 13,5-9-1-13,8-6 0 14,2-5-3-14,0 0 2 0,0-4-4 13,18-24 4-8,18-16 2 10,18-12-2-15,10-6 0 13,3 2-1-13,-3 2-2 14,-6 7 1-14,-13 7 3 0,-11 7 0 13,-13 12 9-13,-7 10-8 13,-7 6 1-13,-7 7-1 14,0 2-2-9,0 0-10-5,0 2 0 14,-19 21 7-14,-9 9-3 14,-10 3 6 0,2 2 1-14,1-5 0 0,6-6 2 13,4 2-4-13,0 0 3 14,2 0-1-14,-2 0 0 13,2-2 0-7,1-6 2-6,7-4-2 13,5-8 5-13,8-4-1 0,2-4-4 13,0 0 0-13,20-14 0 14,20-14 7 0,18-7-7-14,9-8-2 14,3 1-11-14,-4 0-6 13</inkml:trace>
    </iact:actionData>
  </iact:action>
  <iact:action type="add" startTime="193457">
    <iact:property name="dataType"/>
    <iact:actionData xml:id="d44">
      <inkml:trace xmlns:inkml="http://www.w3.org/2003/InkML" xml:id="stk44" contextRef="#ctx0" brushRef="#br0">21807 11328 7 0,'-75'44'23'1,"4"-2"-11"13,1-2-2-7,12-2-2-6,7-4-2 13,6-5-2-13,7 0 1 14,9-7 1-14,9-6-2 14,9-5-2-14,7-8 0 13,4-3-4-13,0 0 0 0,0 0-1 13,19-6 3-13,16-16 6 20,11-8-1-20,10-8-4 14,4-5-2-14,2 4 3-1,-4 0-4 14,-2 3-1-13,-7 3 1 14,-6 4-4-14,-12 4 6 14,-12 6-1-14,-5 11 1 13,-12 4 1-13,-2 4-1 14,0 0-5-9,-16 7 5-5,-19 18 5 14,-14 10-4-14,-11 1-1 14,0 1 0-14,2-3 0 13,6-1 4-13,13-5-3 14,5-2 5-14,7-4-1 13,5-2-5-13,4-4 2 14,5-2-4-8,6-4 2-6,5-3 0 13,2 0-4-13,0-1-8 14,2-1-1-14,18-5-27 13</inkml:trace>
    </iact:actionData>
  </iact:action>
  <iact:action type="add" startTime="198476">
    <iact:property name="dataType"/>
    <iact:actionData xml:id="d45">
      <inkml:trace xmlns:inkml="http://www.w3.org/2003/InkML" xml:id="stk45" contextRef="#ctx0" brushRef="#br0">18604 4057 1 0,'7'0'-1'1,"1"0"2"13,0 0 4-7,-6 0-4-6,2 0 6 13,3 0 9-13,-3 0 8 14,8 0-2-14,-4-9-19 14,-1 2 3-14,-1 3-3 13,-4-1-5-13,4 1 2 14,-2 1-3-14,5 3-7 13,4 0-11-7,3 0-19-6</inkml:trace>
    </iact:actionData>
  </iact:action>
  <iact:action type="add" startTime="198768">
    <iact:property name="dataType"/>
    <iact:actionData xml:id="d46">
      <inkml:trace xmlns:inkml="http://www.w3.org/2003/InkML" xml:id="stk46" contextRef="#ctx0" brushRef="#br0">17924 4168 23 0,'-51'0'22'15,"-11"0"1"-14,-5 0-18 14,-11 3 3-9,-3 13-6-5,-3 2 2 14,6-5-3-14,17-2 1 14,24-7 9-14,21-4-4 13,16 0-7-13,0 0 0 14,11 5-7-14,25 14 7 13,22 8 12-13,22 2-7 0,15 0-2 20,13-8-3-20,4 2-1 13,1-9-1-13,-4 3-2 14,-5-2 2-14,-5-6-4 14,-7-2 4-14,-1-6-6 13,3 1 7-13,1-2-2 14,1 0-3-14,-5 0-9 13,-10 2-11-13,-14-2 14 5,-14 0-20-5</inkml:trace>
    </iact:actionData>
  </iact:action>
  <iact:action type="add" startTime="199052">
    <iact:property name="dataType"/>
    <iact:actionData xml:id="d47">
      <inkml:trace xmlns:inkml="http://www.w3.org/2003/InkML" xml:id="stk47" contextRef="#ctx0" brushRef="#br0">19088 4456 29 0,'0'-7'38'15,"-12"-5"-16"-14,-17-4-16 14,-6 0 6-14,-12-1-11 13,-8-3 9-7,-12 6-10-6,-9-3 5 14,-6 1 0-14,-7 2-1 13,-1 3 7-13,1 2-10 14,2 6 12-14,-2 3-12 0,2 0-1 12,2 12 7-12,7 8-9 14,6 6 2 1,14 0 0-10,12 1-1-5,11-2-2 14,14-4 1-14,15 1-3 0,6 3 4 12,10 1-11-12,28 3 10 14,16 0 4-14,22-8-1 14,22-10-1 0,22-11 1-14,18 0 3 14,21-24-3-14,3-10 0 4,-1-3-1-4,-12 3-3 14,-26-6-14-14,-22 3 7 14,-24-4-6-14,-19 1 8 13,-20 4 5-13,-18 0 3 14,-11-2 11-14,-9 2-8 14,-4-4-2-14,-34 0 5 13,-16-3-5-7,-12 1 1-6,-15 3 10 13,-10 7-6-13,-9 9-5 14,-8 9 2-14,-3 8-3 14,6 6 8-14,1 0-7 13,0 20 0-13,4 14 2 14,-6 12-3-14,1 8 0 14,5 5 2-14,10 3-2 4,16 0 0 11,17-2-1-15,16-2 3 0,15-5-7 12,15-2 4-12,11-6 1 14,0-3-8-14,24-2 6 14,16-8-2 0,18-10-4-14,23-14 7 0,23-8 1 13,19-2 9-8,2-26-8-5,-5-4-2 14,-8-7-10-14,-17 2 3 14,-14-4-4-14,-19 1 6 13,-17 0 4-13,-19-2 2 14,-12-1 7-14,-14 0-7 13,0-3 2-13,-20 2-2 14,-25 2-2-8,-15 4-2-6,-9 7 2 13,-9 4 4-13,-4 15-2 0,-6 5 3 13,-3 7-1-13,-2 8-3 13,-3 23 6-13,7 8-3 14,6 6-2-14,16 1 4 14,16 2-3 0,13 4 0-14,13 1-2 5,12-2 0-5,11 0-2 14,2-7 2-14,2-7 0 13,27-2-5-13,11-7 0 14,10-6 6-14,8-5 0 13,10-8 6-13,6-3-5 14,2-6 2-14,-3 0-3 14,-6 0 1-9,-14-10 1-5,-15 2-4 14,-18 4 1-14,-9 2-2 13,-9 2 3-13,-2 0-2 14,0 0-2-14,0 0-12 14,-15 0 6-14,-12 0-53 13</inkml:trace>
    </iact:actionData>
  </iact:action>
  <iact:action type="add" startTime="204814">
    <iact:property name="dataType"/>
    <iact:actionData xml:id="d48">
      <inkml:trace xmlns:inkml="http://www.w3.org/2003/InkML" xml:id="stk48" contextRef="#ctx0" brushRef="#br0">13116 13126 10 0,'-25'-4'6'1,"12"3"-3"0,-3-2 11 12,5 1 14-12,-3 0-12 14,1-2-16-14,5 2 17 13,1-2-17-13,2 1 1 14,3 3-1-14,0 0 0 14,-3 0 0-14,-1-3-2 13,-3 3 1-7,-2 0 1-6,2 0-4 14,0 0 5-14,2 0-3 13,5 0 2-13,-1 0-1 14,1 0 1-14,2 0 0 13,0 0 0-13,0 0-9 14,7 0 1-14,20 3-9 0,20 2 17 19,17-5 2-19,15 0 0 14,5 0-2-14,-4 0-4 0,-6 0 3 12,-12 0 1 3,-6 0-1-15,0 0 2 0,2 0 2 13,2 0 0-13,4 0-4 13,7 4 3-13,6 0-2 14,1 3 2-9,4 0 1-5,7 1-3 14,0-2 1-14,3-3 6 14,1-3-5-14,-1 0 1 13,-7 0-2-13,-5 0 2 14,-4 2-2-14,0-1 3 14,3 3-2-14,4 3-1 13,4-4 3-7,-2 6-4-6,-1-1 8 13,-1 4-7-13,6 2 3 14,5 3-4-14,7 3 1 14,-3-1 0-14,-5-4-1 13,-4-4 0-13,-9-5 1 14,-4-2 2-14,-3-4-1 0,-1 0-3 19,-1 0 3-19,-2 0 1 14,-4-9-3-14,-2 1 1 0,-8 0-1 12,1 4-1-12,-5 1-3 14,1-1 8-14,-1 4-4 13,0-3 3-13,7 3-6 14,5-2 3-14,3 0 0 14,3-1-3-9,1 1 2-5,-6 2-1 14,1-5 2-14,-5 5-5 14,0-2 7-14,3-1-4 13,-3-2-2-13,2 0 3 14,1-3-1-14,-1-5 2 13,0 1-5-13,1-2 5 14,-5 0-4-8,-5 5 8-6,-6-2-4 13,-6 8 5-13,-8-2-10 14,-8 3 6-14,-8 0-2 13,-3 2 1-13,-6 0 0 0,-3 0 0 13,-3 0 1-13,-2-3 4 14,2 0-5-14,0-5 6 13,6-4-5-7,-2-6 4-6,3-4-5 14,-1-5 1 0,4-2-1-14,1-3 0 0,-4-2-1 13,0-1 3-13,-4 1-2 13,-3 2 5-13,-2 3-4 14,0 0-1-14,0 3 0 14,-5 1 1-9,-11-1 1-5,-3-1-1 14,-4 1 2-14,-3 1 10 13,-6 6-10-13,-1 3 4 14,0 0-4-14,-7 2-1 14,-1 0-1-14,-1 2 3 13,-7-1-4-13,5 4 0 14,-4-1 3-9,4 0-3-5,1 1 9 14,-3 2-8-14,-3-2 1 0,-7 1 1 13,-7 0-2 1,-3 3 1-14,-3-2 0 0,-5 2-1 13,-2 1 0-13,-4-1 2 14,-10 0-1-14,-7 0-3 13,-3-1 3-7,-1 0-4-6,7 0 3 13,1 0-2-13,5 1 1 14,2-5 0-14,1-4-4 14,3-3 8-14,1-3-2 13,4-4 1-13,-4 0-6 14,6 2 4-14,-2 0-1 13,4 2 0-7,1 2 0-6,1 1-1 14,0 7 2-14,-1 3-1 13,1 3 4-13,-2 4-8 14,-3 0 6-14,1 0-5 14,-2 0 3-14,4 0 0 13,1 0 0-13,8 0-2 14,1 0-1-9,1 0 6-5,2 0-7 14,0 2 10-14,-5-2-9 0,3 0 3 13,-5 0 0-13,3 0-2 13,-2 2 2-13,6-2 0 14,-3 0 0-14,5 2 0 13,1-2 4-13,-3 1-8 14,2 3 7-8,-4 3-6-6,2-2 5 13,-1 2-4-13,5-2 2 14,1 2 0-14,1 1-2 13,0-3 4-13,6 0-2 14,-4-1 6-14,2-2-9 14,2-2 5-14,1 0-3 13,5 0 2-7,7 0-1-6,1 0 0 14,5 0 1-14,4 0-3 13,-1 0 7-13,3 0-10 14,6 0 6-14,-6 0-2 0,5 0 1 12,-1 0-1-12,0 0 1 14,2 0 0 1,1 0-3-10,3 3 7-5,-1 6-9 0,-3 5 6 13,-6 7-4-13,1-2 3 13,-1 1 0-13,6-1-1 14,1-5 1-14,5 3 0 14,0 0 1-14,0-2-2 13,2 1 4-13,5-2-6 14,-1 2 4-9,5 0-2-5,0 5-2 14,0 2 3-14,0 1 0 14,0 3 0-14,0 0-4 13,0-1 8-13,7 1-6 14,1-1 4-14,1 2-4 14,3 2 2-14,-4 0 0 13,3 3 0-7,-1-1 0-6,-2-2-2 13,-1-4 4-13,-1-2-2 14,4 0 2-14,-1-3-4 0,5 0 0 13,-2-3 0 1,1-2-1-14,3 0 2 0,0-2-3 13,2-2 4-13,-2-2-5 13,1-3 10-7,-1 2-5-6,-3-5 4 14,-2 0-7-14,1-1 6 13,-8 0-3-13,0-1 1 14,-1-2-1-14,-3 0 0 14,0 2-1-14,0 0-3 13,0 1 1-13,0 2-4 14,4 7-8-9,3 2-24-5</inkml:trace>
    </iact:actionData>
  </iact:action>
  <iact:action type="add" startTime="214871">
    <iact:property name="dataType"/>
    <iact:actionData xml:id="d49">
      <inkml:trace xmlns:inkml="http://www.w3.org/2003/InkML" xml:id="stk49" contextRef="#ctx0" brushRef="#br0">18345 12869 3 0,'-2'3'4'15,"-5"-3"-2"-14,5 2 0 14,2-2 1-14,0 0 0 13,0 0-2-13,0 0 1 14,0 0 3-14,0 0-5 0,0 0 6 19,0 0-4-19,0 0 3 14,0 0-4-14,0 0 2 13,0 0 0-13,0 0 1 14,0 0-1-14,0 0 1 0,0 0-8 13,0 0 3-13,2 0 1 13,11 0 0-13,8-2 0 14,8-8 0-8,2-5 3-6,7-2-1 13,7-6-2-13,6-3 0 14,6-2 1-14,9-2-1 13,-4 0 0-13,-2 2 0 14,-7 0-1-14,-5 1 1 14,-9 6-5-14,-3-2 10 13,-9 7-4-7,-5 4 4-6,-4 3-6 14,-5 1 2-14,-2 3 0 13,-3 4-1-13,-6-1-1 14,-2 2 0-14,0 0-4 13,0 0 5-13,0 0 1 14,0 0 5-14,0 0-5 0,-14 0 4 19,-11 13-4-19,-10 8 0 14,-12 3-1-14,-11 4 0 0,-10 4-2 12,-13 5 6-12,-8 0-2 14,-1 1 2-14,6 0-4 14,8-3 0-14,6-5 2 13,13-4-1 2,8-8 0-10,13-7 2-5,16-7-2 0,11-1 16 13,9-3-13-13,0 0-4 14,0 0-9-14,13 0 9 13,28-11 0-13,17-8 0 14,15-8 0-14,12-5 1 14,11-3-2-14,4-2-4 13,0 2 3-7,-5 3-5-6,-9 3 5 13,-14 9-5-13,-14 2 7 14,-12 8-1-14,-15 6 1 14,-15 4-1-14,-14 0 3 13,-2 0-5-13,-4 6 7 14,-27 10 0-14,-10 2-3 13,-10 6 3-13,-4 6-4 5,-8 3 1 10,1 2-1-15,-5 0 1 0,-3-1-2 12,6-2 2-12,4-4 3 14,8-2-1-14,17-8-4 13,10-4 6-13,10-4-8 14,8-4 3-14,7-2-2 14,0-1-3-9,2 2-3-5,16-1 6 14,11-4-1-14,9 0 2 14,17-9 2-14,15-21 3 13,5-10-4-13,6-3-1 14,-10-4-1-14,-4 1 1 13,-9 2-1-13,-9 3 4 14,-9 8 1-8,-11 8-1-6,-13 12 0 13,-14 7 0-13,-2 6 3 0,-16 0 6 13,-24 0-7 1,-11 4-4-14,-10 16 2 14,-5 7 3-14,-1-1-3 0,0 1 2 13,3 1-3-13,-2 2 1 13,6 2-2-7,0 4 0-6,5 3-1 14,4-3 2-14,1 0-3 13,8-2 6-13,9-10-6 14,10-4 6-14,12-10-8 13,7-6 3-13,4 0 0 14,0-4-7-14,7 0-4 14,28 0 8-9,28-18 4-5,19-14 4 14,18-10-4-14,10-9 0 13,-8 1-19-13,-4-4 2 14,-15 4 8-14,-14 0 6 14,-9 6 2-14,-13 8 1 13,-16 7-1-13,-14 14 2 14,-14 8 9-9,-3 6-4-5,-18 1 4 14,-27 1-9-14,-13 20 1 0,-6 9-1 13,-5 2-1-13,2 0 1 13,11-2 0-13,9-2 3 14,9-5-3-14,9-8-1 14,8-1 3-14,5-8-5 13,14 0 3-7,2-4-2-6,0 1-1 13,0 0-8-13,0 1 9 14,0 4-7-14,12 1 7 14,7-5-29-14</inkml:trace>
    </iact:actionData>
  </iact:action>
  <iact:action type="add" startTime="220396">
    <iact:property name="dataType"/>
    <iact:actionData xml:id="d50">
      <inkml:trace xmlns:inkml="http://www.w3.org/2003/InkML" xml:id="stk50" contextRef="#ctx0" brushRef="#br0">17195 13196 6 0,'5'-2'13'1,"-5"2"3"13,2 0-15-13,-2 0 4 14,0 0-5-14,0 0 1 13,0 0 0-13,0 0 0 14,0 0 7-8,0 0-4-6,0 0 7 13,0 0-10-13,0 0 0 14,0 0 0-14,0 0-2 13,0 0 2-13,0 0 0 14,0 0 3-14,0 0-2 14,0 0 7-14,-4 0-6 0,4 0 7 19,-5 0-9-19,5 0 4 0,-5 0-4 13,-1 0 2-13,-7 0 0 13,-3 0-1-13,-5-1 1 14,-2-6 0-14,-6 3 1 13,-3-2-3-13,-8-2 1 14,-4-1 1-14,-8-2-5 14,-4-1 4-9,-8 2-2-5,-12 5 0 14,-6 2-7-14,-14 3 4 13,-7 0 6-13,-2 4-3 14,-4 4 4-14,-2-5-7 14,-1 2 3-14,-4-5-1 13,-7 0 1-13,-3 0 0 14,1 0 0-9,-4-8 0-5,-1-6 9 14,-1-1-9-14,2 1 7 13,4-3-6-13,7 2 4 14,4 3-3-14,2-2-2 14,3 5 0-14,2-2 2 13,5 2-7-13,2-1 10 14,-1 2-10-9,1 0 8-5,4 2-5 0,5 0 4 13,-1 0-2-13,3 4 0 14,0 2 2-14,-1 0-5 13,6 0 7-13,3 0-3 14,10 0 1-14,6-3-4 13,1 2 3-13,2-1-2 14,1 0 1-8,-1-3 0-6,2 1 0 13,4 3 0-13,0-1-4 14,2-2 9-14,4 1-10 13,-2 1 7-13,5 2-4 14,-2-2-2-14,0 2 2 14,-2-1 2-14,-2-3 0 13,-3-1 2-7,-2 1-1-6,-3 3 7 14,3-2-7-14,0 3 5 13,0 0-3-13,0 0-6 14,0 0 4-14,-4 7-1 0,-5 4 0 12,-2 5-3 3,-4 1 1-15,1 1 4 0,-1 0-8 19,6-2 10-19,-2 2-8 0,2-1 3 13,0-2 1-13,-2-1 1 13,2 1-1-13,0-4 1 14,5 4 2-14,2-4-1 14,4 1-2-14,5 0 1 13,4 2 3-13,7 0-8 14,5-1 5-9,0 1-2-5,7 1 1 14,-1 1-1-14,0 4-1 14,7 2 4-14,1-3-7 13,10-2 9-13,5 4-9 14,4 1 4-14,2 7 0 14,0 10-1-14,0 0 2 13,2 2 0-7,13-3 3-6,1-1-2 13,-1-6 0-13,1 0-1 14,2-3 4-14,0-2-7 14,-1 1 6-14,3 6-3 0,3-1 0 12,-3 0 3 3,0 1-5-15,0-1 5 0,3 7-4 12,-2 1 7-6,0 0-11-6,1 3 10 14,3-1-7-14,-1 0 4 13,0 0-2-13,-1-4 0 14,-1 0 1-14,-2-4-2 13,2-6 2-13,1 0-1 14,2 0 4-14,3-2-4 14,4-2 0-9,3 2 0-5,3-1 1 14,6-3 0-14,3-2 4 14,1 1-4-14,2-4 4 13,2-1-2-13,4 2-3 14,4-4 2-14,4 2-1 13,12-4 1-13,4-1-1 0,5-2 1 20,5-1 2-20,-1 1-4 13,2 4 1-13,5-6-1 0,2 5 4 13,4-5-6-13,-3 3 3 13,-1-1-1-13,-3 0 0 14,-1-3 1-14,2 4-5 14,-3 0 9-14,1-1-5 13,0 0 3-7,2-3-6-6,8 2 6 13,6 1-5-13,3-4 4 14,-4 4-2-14,-1-5 0 14,-4 1 0-14,-4 4-3 13,5-5 6-13,-2 4-6 14,0-4 7-14,1 1-7 14,4 0 3-9,0-5 0-5,8 0 0 14,0 0 0-14,5 0-3 13,4 0 8-13,4-5-7 14,0-2 6-14,-5 2-8 0,-3 0 6 13,-3 1-4 1,0 0 2-14,3-2 0 0,-3 2 0 13,-2-5 2-8,-4 4-4 10,-4 1 4-15,0-1-1 0,-6-3 2 13,-2 4-5-13,-1-2 3 13,3 2-1-13,2-4 1 14,2-1 0-14,-4-3 1 14,-9 1 0-14,-3-1-1 13,-1 1 4-7,0-1-10-6,-2 3 8 13,-2-1-5-13,-7 0 4 14,-6 0-2-14,-4 0 0 14,-3 1 0-14,-5 0-3 13,-4 1 6-13,-2 2-5 14,-4-4 6-14,0 4-6 13,1-4 4-7,0 1-1-6,-2-5-1 14,3-1 1-14,1-5-2 0,5-4 6 12,2-2-2 3,2-6 1-15,1 1-6 0,-8-5 6 13,-1 2-4-13,-7 0 0 13,-11 0 3-13,-3 2-3 14,-6-2 2-9,-2 2-6-5,-4 0 9 14,0-3-7-14,-3 1 4 14,2-4-4-14,-2-1-1 13,-3-3 3-13,-3 3 0 14,-4-1 0-14,-6-1-4 13,-2-3 10-13,0 1-5 14,0 1 2-8,-18 2 2-6,-3 1-4 13,-6-1 4-13,-4 5 0 14,-5-2-1-14,3 3 1 14,-6 1-5-14,-1-2 5 13,-4 4-1-13,-10 0-8 14,-4 1 7-14,-2 2-6 13,-7 1 0-7,-2 6 1-6,-7-1-2 14,-4 4 3-14,-5 0-1 0,-3 1 4 12,-9 1-5-12,-1 5 7 14,-4-1-5-14,-3 1 2 13,0 5-2-13,-2-4 1 14,-2 2 0-14,2-1 0 14,0 0 1-9,-2 1-4-5,-5 0 6 14,1-1-4-14,-3 2 6 13,4-3-10-13,2 1 6 14,2 0-2-14,-4 3 1 14,-2-2 0-14,1 6 0 13,-5-2 1-13,2 0-2 14,-1 2 2-8,1 0-2-6,8-2 2 13,-2 4-2-13,6-3 1 14,-6 0 0-14,4 3 0 13,-2-2 0-13,2 0-6 14,3 2 12-14,-4-4-14 0,-5-2 10 13,0 0-4 1,2 0 1-8,-4 0 0-6,2-3 1 13,1 2 0-13,-1-4 0 0,3 1 2 13,-2 1-2-13,1 1 1 14,-6-2-1-14,2 3 3 13,6 4-6-13,-2-1 2 14,6 1 1-14,-4 1-1 14,2 0-1-9,-4 1-2-5,4 1 8 14,-2-2-9-14,4 2 8 13,-1-3-6-13,0 3 5 14,4 0-3-14,3 0 1 14,5 0 0-14,-3 0 0 13,-2-1 4-13,0-2-3 14,0 3 0-9,6 0-2-5,5 0 3 14,5 0-4-14,2 0 2 14,-1 0 0-14,4 7-1 13,0 0-1-13,2 3-2 14,3 2 8-14,1-2-7 0,4 5 9 13,5-4-10-13,4 6 4 20,4-3 0-20,6-1 0 0,-1 6 1 12,1-5-2-12,6 4 2 14,2-2-3-14,5 1 4 14,4 3-4-14,-4 3 6 13,4 0-8-13,0 1 4 14,2 2 0-14,5-1 0 13,0 9-2-7,1 1-1-6,3 2 6 14,2 2-7-14,5 1 9 13,0-3-10-13,4 4 6 14,1-3-1-14,4-1 0 14,4-2 0-14,0 1 0 13,0 2 1-13,0 3-2 14,2 3 4-9,12 0-6-5,6 4 6 14,0 0-5-14,5-4 2 14,6 2-1-14,0-2 1 0,9-3 0 12,-1-5-3-12,5 0 6 14,7-2-4-14,2 2 6 13,7-2-9-13,6-2 4 21,-2 1 0-21,5-6 0 0,2 4 0 12,1-4 0-12,3 1 0 14,2 2 0-14,0-2 1 13,8 0-1-13,2 5 4 14,2-9-6-14,5-2 2 14,2 0 0-14,6-6 0 13,5-2 2-7,3-2-7-6,-6-2 10 14,-2-1-6-14,-1-2 4 13,-1 0-6-13,2 2 4 14,4-5-2-14,-4 0 2 13,3 2-1-13,0-2 0 0,4 1 1 13,-2-5-2-13,0 3 3 20,-5-3-4-20,4 0 4 14,0 0-4-14,8 0 3 13,-2 0-1-13,-4 0 0 0,-4-8 0 13,-6 4-3-13,-1-4 6 14,3 6-4-14,-1-6 6 13,-3 2-10-13,-5 2 6 20,-4 2-1-20,-5 0 0 0,3 2 0 13,-6-5 0-13,0 5 0 14,0 0-2-14,-4-3 4 13,-1 1-3-13,1 0 5 14,4-3-8-14,0 5 5 14,0-7-1-14,-6 1 0 13,-3 0 0-7,-10-4-1-6,0 2 5 13,-4 4-6-13,1-4 8 14,-1 4-10-14,0-1 4 14,-5 0 0-14,-9 5-2 13,1 0 2-13,-9 0 0 0,1 0 0 13,-1 0-3-13,-1 0 6 20,0 0-5-20,1 0 4 14,4 0-4-14,2 0 3 13,4 0-2-13,6 0 1 0,-1-4 0 13,2-7-2-13,0 2 5 14,3-1-3-14,2-2 4 13,-3 4-8-13,5-6 4 20,-5 6-1-20,3-4 1 0,-2 1 0 13,-6 2 0-13,0 1 0 14,-4-2-2-14,3 3 5 13,-1 0-4-13,-1-1 5 14,2-1-8-14,0-3 5 13,-1 1-1-13,-3 0 0 14,-1-1 0-8,-2 0-2-6,1 2 7 13,-4-3-8-13,3-3 7 14,3-3-8-14,-3-3 5 14,2 0-2-14,-3 0 1 0,-4 0 0 12,-4 2-1-12,-2-3 2 14,-2 2-3-14,-7-2 4 20,-2 2 4-20,-5-4-2 14,-4 6 0-14,-4-1-4 0,-3 4 4 12,-2-8-4-12,0 2 1 14,0-3-2-14,0 4 3 13,0-4-4-13,-9 1 4 14,-5 0-4-14,-1-4 4 14,-1 0-3-9,1 0 2-5,-1 0-1 14,-1 0 0-14,-4-2 4 13,1-2-8-13,-2 2 9 14,2-1-8-14,-1 4 7 14,-1-2-8-14,3 0 4 13,-4 0-1-13,-4 0-2 0,-2-3 0 19,-2 1 3-19,0-3 0 14,0 2 2-14,-1 2-2 14,1 4 1-14,0-2 2 13,0 1-4-13,-3-3 1 0,-1 4 0 13,-3-2 0-13,-2 3 0 14,-2-1-3-14,-4 3 6 13,0 0-4-7,-3 2 6 8,0 1-10-14,-4 3 5 14,-1-4-2-14,-2 5 0 0,-2 2-3 13,-4-1 5-13,-7 6-11 13,-4-1 11-13,-4 2-5 14,-1-3 4-14,3 2-4 13,-4-3 4-7,2-2 1-6,-2 1 0 14,2-1 0-14,-4 0 1 13,4 0-5-13,-2 0 10 14,3-2-12-14,1 2 6 13,2-4-6-13,-6 0-49 14,-4-6-61-14</inkml:trace>
    </iact:actionData>
  </iact:action>
  <iact:action type="add" startTime="225386">
    <iact:property name="dataType"/>
    <iact:actionData xml:id="d51">
      <inkml:trace xmlns:inkml="http://www.w3.org/2003/InkML" xml:id="stk51" contextRef="#ctx0" brushRef="#br0">8852 15204 45 0,'-10'-10'17'15,"4"2"-15"-14,-1-3-2 14,3-1-1-14,-2 0 1 13,0 2-2-13,0-2-5 0,-5 2 5 13,1-2 4-13,-3 6-5 14,3-2 8-14,-2 2-5 13,-1 2 1-7,4 0 8-6,0 0-4 14,2 2 1-14,3 2 0 13,0-2-4-13,1 2-4 14,1-5 5-14,0 5-6 13,-5-5 2-13,0-1 1 14,-1 0 0-14,-2 4 0 14,1-2 5-9,3 1-5-5,2 0 9 14,-1-1-5-14,1 2 8 14,1 2-12-14,3 0 5 13,0 0-5-13,0 0 0 14,0 0 0-14,0-2 0 13,0 2 2-13,-2 0-1 14,2 0-1-8,0 0 0-6,0 0 0 13,0 0-13-13,0 0 7 0,9 0 5 13,8 0 1 1,6 8 4-14,4-2-4 0,6-2 4 13,3-4-3-13,9 2 2 14,5-2 2-14,11 0-9 20,8 0 4-20,2-6 0 0,5-6 0 12,2-2 1-12,-5 5-3 14,6 4 7-14,1-1-5 14,6 4 3-14,13 2-4 13,8-1 2-13,5-2-2 14,2 3 0-14,2-3 0 14,1 3 1-9,9-3-3-5,0-6 1 14,-1 2 4-14,-2 0-4 13,-1 0 7-13,-6 2-9 14,1 0 5-14,-9 5-1 14,2-4 4-14,1 4-4 13,3 0 0-13,2 0 5 14,-2 4-7-9,2 1 5-5,1 2-6 14,11-2 3-14,1 0-1 0,2-5-2 13,-2 0 3-13,1 0 0 13,-1 0 0-13,-4 0-4 14,0 0 8-14,1 0-9 14,2-5 11 0,-3 5-11-8,-10 0 5-6,-10 0 0 0,-7 0-1 12,-2 0 1-12,-2 0 0 14,-1 5 1-14,-6 1 0 14,-6 3 2-14,-8-3-6 13,-8 0 7-13,-4-1-8 14,-11 4 4-14,-5-4 0 13,-7 2 0-7,-9-2 0-6,-6 1-2 14,-11-3 7-14,-3 0-10 13,-5 0 7-13,-4-3-4 14,0 0 2-14,0 3 0 14,-4-3 7-14,-20 0 1 13,-10 0-8-13,-10 0 1 14,-6 0 1-14,-4 0-2 4,-2 0 2-4,-5 0 0 14,1 0-3-14,-6 0 2 14,-4-3 2-14,-8 0-3 13,-2 0 1-13,-5 2-2 14,-2-1 3-14,-2 0-2 13,-9 2 4-13,-9 0-8 14,-5 0 4-8,-2 0 0-6,-4 0-1 13,5 2-1-13,-5 1-1 14,-7 0 0-14,1-3 0 13,-6 0 4-13,0 0-3 14,-1-3 3-14,1-6-3 14,1-3 3-14,2 2-1 13,-2 1 0-7,-5 0 0-6,5-3 0 14,2 6 4-14,-2 1-7 13,3 2 8-13,-1 3-10 14,-6 0 5-14,-1 0 0 13,-2 0-2-13,-5 8 2 0,4 0 0 13,-4 5-1 2,-2 2 1-15,1-5 0 4,3-3 0-4,8 0 1 14,9-7-2-14,3 0 1 13,5 0 0-13,4 0 0 14,0 0 0-14,8 0 2 14,3-7-1-14,5-5 6 13,5 1-7-13,7-1 3 14,6-4-3-9,5 6 0-5,9-4 0 14,4 5-4-14,2 0 3 14,4-5-8-14,6-2 9 13,1 6 0-13,5-7-3 14,5 5 7-14,6 0 2 14,8 3 0-14,13 1 7 13,1 4-7-7,7 4-3-6,0-4-1 13,0 4 0-13,0-2-4 14,17 2-15-14,17-3 15 0,13 2 0 13,7-2 1 1,1 2 1-14,3 1-1 0,-2 0 1 13,4 0-1-13,4 0-2 14,4 0 6-9,7 0-5-5,4 1 5 14,5 8-6-14,3 0 3 13,0 2 0-13,6-1 0 14,3 0 2-14,5 1-5 14,1 4 7-14,0-3-4 13,4 4 3-13,2-1-6 14,8 5 5-9,3-3-3-5,-3 1 1 14,-2 0 0-14,-4-4 0 14,4 0 0-14,3 2-2 13,-1-8 4-13,-2 3-1 14,-2 1 1-14,2-3-2 13,3 5 0-13,-1-6 0 0,-3 2 0 20,1 0 0-20,6-3-2 0,2-2 6 12,5 1-6-12,-2-2 7 14,-7 4-10-14,3-2 7 14,-3 2-4-14,2 1 1 13,1 0 1-13,-3 0 0 14,2-1 0-14,-1 2-2 13,-1-2 4-7,-7-4-1-6,-2 6 2 14,-1-5-3-14,-2 8 1 13,0-4 0-13,-4 3-1 14,-11 0 1-14,-6-1-2 13,-10-1 5-13,-8 3-5 14,-7-8 4-14,-8 2-6 14,-12-2 6-9,-9-5-2-5,-11 2-1 14,-6 0 4-14,-7-2-1 13,-5 2-1-13,-2 0 6 0,0-1-6 13,0 5 17-13,0-6-12 14,0 0 5-14,0 0-11 13,0 0 0-13,0 0-1 20,0 0 0-20,0 0-2 0,0 0 4 13,0 0 3-13,0 0-4 14,0 0 10-14,0 0-9 13,0 0 10-13,0 0-7 14,0 0-4-14,0 0-1 14,0 0-5-14,0 0 4 13,0 0-11-7,0 0 2-6,0 0-36 13,2 0-40-13</inkml:trace>
    </iact:actionData>
  </iact:action>
  <iact:action type="add" startTime="228976">
    <iact:property name="dataType"/>
    <iact:actionData xml:id="d52">
      <inkml:trace xmlns:inkml="http://www.w3.org/2003/InkML" xml:id="stk52" contextRef="#ctx0" brushRef="#br0">23387 14351 23 0,'-8'-4'69'15,"-1"-1"-57"-8,3 0-9-6,0 5-6 13,6 0 3-13,-2 0-2 14,2 0 4-14,0 0-2 14,-2 0 7-14,0 0-1 13,0 0 10-13,-5 0-5 14,3 0 4-14,-5 0-14 13,2 0-2-7,5-4 2-6,2 4 1 14,0-1-2-14,0 1-6 13,0 0-5-13,18 0 6 14,15 0 3-14,14 10 4 14,11-1-3-14,7-1 2 13,8 0-1-13,8 2 0 14,3-4 0-9,5 2 0-5,12-2 1 14,3 1-3-14,6-3 7 14,-1 1-5-14,2-5 6 0,5 2-10 12,7-2 5-12,2 0-1 14,2 0 0-14,2-6-2 13,-1-3 1-13,-4-3 2 21,-5 1-2-21,-7-2 4 13,-8 4-6-13,-9 1 6 0,-3 4-5 13,-15 4 2-13,-9 0 0 13,-15 0-2-13,-15 0-3 14,-14 0 4-14,-10 0-2 14,-10 2 1-14,-2 0 3 13,-2 1-1-7,0-3 3-6,0 5 0 13,-24-3 3-13,-10 3-5 14,-12 2-1-14,-12 1 3 14,-9 1-8-14,-9-4 5 13,-2 1-1-13,0-3-5 14,-5-2 5-14,-4-1-7 14,-4 0 6-9,-7 3 1-5,-4-3 1 14,-1 0-2-14,1 0 4 13,-4 0 5-13,2 0-6 0,-4 0 3 13,2-7-2 2,4 1-1-15,-1-2-1 0,-2 2 0 12,-2 3 0-12,0-6 4 14,4 3-5-9,5 2 3 10,5 0-4-15,-1 3-2 0,5-2 3 13,-2-1 0-13,4 0 1 13,2 2 0-13,3-3 0 14,3-2-3-14,4-2 7 13,5 2-3-13,6-3 1 14,4 2 7-8,4 1-8-6,9 2 3 13,7 1-4-13,8 4 1 14,13-5-2-14,7 5-1 14,8 0 0-14,4 0-2 13,0 0 1-13,0 0-15 0,0 0 10 13,0 0 2-13,16 0 6 13,7 0 1-7,5 0 0 9,6 5 3-15,4 4-2 13,1 4-1-13,9-5 4 0,4 3-7 13,9 2 2-13,6 0 0 13,4-4-1-13,10 4-1 14,3-8 1-14,7 3-1 14,8-3 1-9,1-4 2-5,2 2-2 14,6-1 4-14,3 0-4 14,10 3 1-14,-2-3 0 13,2 2 0-13,-7 3 2 14,-5-2 0-14,0 4 0 13,3 1-4-13,-5-1 5 14,-3 4-6-8,-6-8 3 8,-8 4-2-14,-6-1 2 0,-5-6 0 13,-8 2 0-13,-9-1 2 13,-6 2 7-13,-14-1-4 14,-6-1 2-14,-7 4-5 0,-7-3-3 13,-6 4 1-13,-5-4 0 13,-4 0-5-7,-7 1-3-6,0-5 8 13,0 0 0-13,0 0 2 14,0 0-2-14,-21 0 11 14,-7 0-10 0,-11 0 0-14,-5-3 2 0,-5-6-2 13,-2 0-1-13,-2-2 2 14,1 2 2-9,-2-1-4-5,-2 0 0 14,-4 0 2-14,-4 2-4 13,-5 4 2-13,-4 2-1 14,-6-1 0-14,-1 3-1 14,-4 0-1-14,-3 0 6 13,2 0-6-13,-2 0 6 14,0 0-6-9,-3 0 2-5,-5 0-1 14,-1 0 2-14,2 0 2 14,1 0-2-14,8 0 1 13,-2-4 0-13,2-6 0 14,3 3 0-14,2 0 2 0,6-5-3 13,5 6 0-13,6-1 2 13,11 1-2-7,0 1 1-6,9 2-4 13,5 3 7-13,3 0-7 14,8 0 6 1,2 0-6-15,4 0 2 0,0 0 1 12,5 0 0-12,3 0 0 14,5 0 0-14,3 0 2 13,0 0-1-7,3 0 0-6,2 0-1 14,0 0 2-14,0 0-4 13,0 0 1-13,0 0 1 14,0 0 0-14,0 0 0 14,0 0-2-14,0 0 4 0,0 0-8 12,0 0 9-12,0 0-6 20,0 0 2-20,0 0 1 0,0 0 0 13,0 0 0-13,0 3 0 14,0 2 1 0,0 3-3-14,0 2 4 0,0-1-4 13,0 4 2-13,0 2-1 13,-7 2-9-13,-8-3-21 14</inkml:trace>
    </iact:actionData>
  </iact:action>
  <iact:action type="add" startTime="237640">
    <iact:property name="dataType"/>
    <iact:actionData xml:id="d53">
      <inkml:trace xmlns:inkml="http://www.w3.org/2003/InkML" xml:id="stk53" contextRef="#ctx0" brushRef="#br0">13064 15950 10 0,'-6'0'19'15,"1"0"1"-14,-1 0-8 14,-1 0 2-14,0 0-12 13,-2 0-2-13,-4 0-6 14,0 0-3-14,-5 0-4 14,0 0-3-9,0 5 11-5,-2 3-5 14,0 0 9-14,0-3 0 13,0 0-1-13,2 0 4 14,3-1-2-14,1 0 1 0,1-4 1 13,3 1 12 1,2-1-11-14,1 0 0 0,3 0 1 13,0 3-4-7,-1-3 0-6,5 0 2 13,0 0-2-13,0 0 4 14,0 0 7-14,0 0-2 13,0 0 8-13,-3 0-9 14,3 0 6-14,0 0-8 14,0 0 3-14,0 0-5 13,-2 0 7-7,2 0-3-6,0 0-3 14,-2 0 2-14,2 0-5 13,-2 0-4-13,2 0 4 14,0 2-4-14,-2-2 2 13,2 3-1-13,-3-3 1 14,1 0-1-14,0 5 1 0,2-5-6 19,0 4 6-19,0-3-9 14,0 3 8-14,7 5 1 0,11-1-2 12,3-4 2 3,4 2 0-15,0-2-1 0,2 0 2 13,0 2-1-13,4-2 2 13,2 4-1-13,9-3 3 14,10 4-4-8,12-6 1-6,17 2 0 13,10-5-1-13,9 0 0 14,5 0-1-14,6 0 1 14,3-5-1-14,2-7 2 13,-2 7-2-13,-10-3 0 14,-6 2 1-14,-6 2 0 13,-7 4 0-7,-3 0 0-6,1 0 0 14,-1 0-1-14,-1 0 2 13,1 0 6-13,4 0-5 14,6 4-4-14,-1-2 3 13,4-2-1-13,-11 0 1 14,-6 0-1-14,-5 0 0 0,-8 0 2 19,-7 0 2-19,-7 0-3 14,-6 0 5-14,-7 0-6 0,-2 0 5 12,-3 0-4-12,-2 0 4 14,-4 4-5-14,-2 0 1 14,-3 0-4-14,-2 1 7 13,0 0-10-13,-5-1 10 14,-3-1-8-9,-8-3 1-5,-2 0 1 14,-2 0-1-14,0 5 3 14,0-5 3-14,0 0-3 13,0 0 9-13,0 0-4 14,0 0 3-14,0 0-8 14,0 0 2-14,-8 0-2 13,-10 0 0-7,-3 0-2-6,0-5-3 13,-4 2 4-13,-4 3-1 14,-5 0 1-14,-5 0-5 14,-9 0 4-14,1 0 2 13,-3 0-2-13,-2 0 3 14,-2 0-2-14,-4 0 1 14,0 0-1-9,-4 3 0-5,-3 2 2 14,1-5-1-14,-3 0 2 0,-4 0-4 12,-1 0 2-12,-7 0-4 14,-4 4-4-14,-4 2 7 14,-5-2-3-14,1 2 8 13,0 2-5-13,1-4 3 14,-1 0-4-9,-5 1-4-5,-2-2 1 14,0 3 0-14,0-6 5 14,6 0 0-14,5 0 0 13,8 0 5-13,4 0-4 14,9-6 11-14,1-2-12 14,12-4 5-14,8 2-3 13,7-4-1-7,9 6-1-6,7-1 4 13,0 0-8-13,6-1 7 14,3 6-6-14,4-4 6 14,3 4 0-14,0 2-2 0,4 0 1 12,0 0 1-12,0 2 2 14,2 0-3-14,0 0 1 13,0 0-6-7,0 0 2-6,0 0-1 14,0 0-8-14,0 0 10 13,0 0-4-13,0 0 2 14,0 0 2-14,0 0 0 14,0 0 2-14,0 0-1 13,0 0 5-13,0 0-4 14,0 0 5-9,0 0-7-5,0 0 6 14,0 0-4-14,0 0 4 14,0 0-5-14,0 0-1 13,0 0 0-13,0 0 4 14,0 0-9-14,0 0 3 13,0 0 0-13,0 0-17 0,16 0-10 20,5 0-9-20</inkml:trace>
    </iact:actionData>
  </iact:action>
  <iact:action type="add" startTime="248004">
    <iact:property name="dataType"/>
    <iact:actionData xml:id="d54">
      <inkml:trace xmlns:inkml="http://www.w3.org/2003/InkML" xml:id="stk54" contextRef="#ctx0" brushRef="#br0">21881 16244 7 0,'-2'-4'9'15,"2"-1"-7"-14,-4 2 0 14,1 1 4-14,0-2 1 13,1 1 3-7,0-2-6-6,2-1 7 14,-4 6-9-14,2-1 4 13,-5 1-6-13,3 0 0 14,-1-3 0-14,0 3 0 14,1-4 1-14,-5 0 2 13,1 0-6-13,-2 2 5 14,-1-1-4-9,0-2 4-5,-3 1-1 14,4 1-1-14,-2 1 4 14,1-1-2-14,2 1-1 13,1 2 4-13,-4 0-4 14,1 0-2-14,0 0 0 13,-2 0 1-13,-3 0-6 0,-2 0 1 20,-4 2 4-20,-3 6 1 13,1-8 1-13,-5 4 0 14,-5 1 4-14,-2 4-2 0,-1-5-5 13,-1 0 6-13,3 2-3 13,1-2-1-13,5 1 4 14,2-2 0-14,7-3-2 13,9 0 7-7,4 4-4-6,7-4 9 14,0 0-14-14,0 0-8 13,27 0 1-13,16 0 7 14,12-4 0-14,12-8-3 13,4 2 3-13,3-3 0 14,-5-4-3-14,-4 3 6 14,-5 4-4-9,-2 5 2-5,-2-2 2 14,2 5-2-14,2-1 0 14,9 3-1-14,2 0 1 13,9 0 3-13,5 0-3 0,1 0 7 13,6 5-8-13,9 2 5 13,1-2-4 2,5-3-1-15,0 0 0 5,-4-2 1-5,-5 0-2 13,-2 0 2-13,-3 0 1 14,3-4 0-14,2-8-2 13,-2 2 0-13,-4 2 0 14,-1-2 0-14,-2 6 0 14,-7 4 0-14,-3 0 0 13,-13 0-4-7,-8 0 8-6,-8 0-10 14,-6 7 6-14,-6 4-2 13,-3-2 2-13,2 0 0 14,-4-1 0-14,2-6 0 13,-1 0 0-13,-1-2 1 14,5 0 1-14,-2 0-1 14,0 0 1-9,-3-9 0-5,-6 0-4 14,-8 1 4-14,-3 0-2 0,-7 1 0 12,-3 6 1-12,0-1-1 14,-4 2 3-14,-2 0-1 14,0 0 1-14,0 0-5 13,0 0 3-13,0 0-2 14,0 0 0-9,0 0-3-5,0 0 2 14,0 0 2-14,-8 0 5 14,-11 0-1-14,-8 0-8 13,-4 0 4-13,-12 10-1 14,-3-2-1-14,-6 2 1 14,-2-3 0-14,2 4 1 13,-4-2-4-7,-4-2 8-6,-5-2-4 13,-9 0 4-13,-3-1-7 14,-6 4 4-14,0-2-2 14,-1 2 1-14,-5 2-1 0,-6-5 1 12,0 2 0 3,-5 0-2-15,-3 0 4 0,0 3-4 12,1-2 4-6,2 0-4 9,1-6 4-15,4 2-2 0,-1 1 0 12,4-5 0-12,5 3-2 14,5-3 4-14,2 0-2 13,-1 0 4-13,8 0-7 14,3 0 4-14,8 0-2 14,14 0 1-9,7 0 0-5,10-3 0 14,7 3 1-14,8-5 1 14,5-1-2-14,1 2 0 13,4 0 2-13,0 0-4 14,-3 0 3-14,7 2-1 13,-3 0 0-13,5 1-3 14,0 1 3-8,0-5-1-6,0 5 0 13,0 0-4-13,0 0 4 0,0 0-2 13,0 0 3 1,0 0 0-14,0 0 0 0,0 0 0 13,13 0-5-13,12 0 1 14,6 0 8-14,5 0-5 13,1 6 1-7,4 2-3-6,-1 0 2 13,0 2 0-13,3-2 1 14,-1-2 0-14,7 2 2 14,2-4 1-14,0 1 3 13,3-5-3-13,-1 0-3 14,1 0 2-14,1 0 0 14,6 0-2-9,3 0 0-5,3 0-2 14,3 0 4-14,-4 0-4 13,3 0 4-13,-4 0-4 14,-1 0 4-14,-4 0-5 14,1 0 3-14,-5 0 0 13,-1 0 0-13,-5 0 0 14,-6-5-1-9,-4 5 3-5,-4 0-4 14,-7 0 4-14,-5 0-4 0,-1 0 2 13,-7 5-1-13,-3-5 1 13,-3 0 0-13,0 4 0 14,-6-4 1-14,1 0-1 14,-3 0 1-14,-2 0 4 13,2 0-3-7,-2 0 3-6,0 0-5 13,0 0 4-13,0 0-2 14,0 0-1-14,0 0 3 14,0 0-3-14,0 0 1 13,0 0 2-13,0 0-8 14,0 0 7-14,0 0-3 13,0 0 0-7,0 0 0-6,0 0 2 14,0 0-1-14,0 0 2 13,0 0-2-13,0 0-2 14,2 0 4-14,0 0-5 14,0-4 4-14,4-1-2 0,-6 1 0 12,0 1 0 3,0-4 0-15,0 0 3 4,0-2-5 11,0 3 6-15,0 2-8 0,0-4 0 13,0 6-3-13,0-1-12 13,0-6-24-13,0 1-38 14</inkml:trace>
    </iact:actionData>
  </iact:action>
  <iact:action type="add" startTime="257165">
    <iact:property name="dataType"/>
    <iact:actionData xml:id="d55">
      <inkml:trace xmlns:inkml="http://www.w3.org/2003/InkML" xml:id="stk55" contextRef="#ctx0" brushRef="#br0">7474 16920 28 0,'-13'0'10'1,"1"0"10"4,3 0-12-4,5 0 13 14,0 0 0-14,2 0 1 13,2 0-12-13,-3 0-3 14,3 0-2-14,0 0-2 14,0 0-6-14,0 0 0 13,18 0-6-13,25 0 9 14,25 0 0-9,24-2 0-5,17-1 0 14,7-2-1-14,0 1-2 14,-5 4 1-14,-6 0 0 13,-2 0-2-13,-3 9 4 14,-2 0-3-14,-5 8 3 13,-8 0 0-13,-4 1-1 14,-12 5 1-8,-7-6-1-6,-10 5-2 0,-8-3 2 12,-9-6 2-12,-6 1-2 14,-2-2 1-14,-4-2 0 14,-1 3 0-14,-2-8-1 13,0 4 1 2,-4-5-1-15,-3-4-2 0,-4 0 6 12,-5 0-6-6,-2 0 7-6,-2 0-4 14,3 0 1-14,-3 0 1 13,0 0 0-13,0 0 0 14,-7 0 3-14,-20 0-5 13,-6 0 0 2,-9 0-2-15,-12 0 0 0,-6 0 2 13,-13 0-1-8,-12 0-1-5,-9 14 0 14,-11-4 1-14,-10-2 1 13,-6 2-1-13,-3-3 3 0,-4 2 0 13,1 1 1 2,2 2-2-15,9-2-1 0,16 4 5 12,17-2-4 3,19-2 3-15,14 2-2 5,13-6-1-5,15-2 0 13,8-4 1-13,10 0-4 14,4 0 2-14,0 0-9 13,13 0 0-13,16-4 7 14,14-10 2-14,7 0 0 14,11-2-2 0,6 2 4-14,8 0-4 5,4 0 7-5,1 2-9 13,4 2 5-13,1 2-1 14,2-6 0-14,3 5 0 14,3-5 0-14,-1 5 0 13,-1-4-2-13,-8 3 4 14,-10 7-4-14,-4-1 2 14,-9-1-1-9,-4 5-4-5,-7 0 4 0,-5 0-2 13,-8 0 2-13,-5 0 0 13,-8 0 2-13,-9 0-2 14,-8 0 5-14,-4 0-7 14,-2 0 6-14,0 0-2 13,0 0 4-13,0 0 2 14,0 0 1-9,-18 0-4-5,-13 0-4 14,-5 0 4-14,-6 5-10 14,-1-1 9-14,-1-1-6 13,1 4 1-13,1-7-3 14,0 3 2-14,-1-3-8 13,4 5 5-13,3-5-13 14,5 0 16-8,4 0 3-6,2 0-3 13,5 4-2-13,5 1-18 14</inkml:trace>
    </iact:actionData>
  </iact:action>
  <iact:action type="add" startTime="258798">
    <iact:property name="dataType"/>
    <iact:actionData xml:id="d56">
      <inkml:trace xmlns:inkml="http://www.w3.org/2003/InkML" xml:id="stk56" contextRef="#ctx0" brushRef="#br0">11049 16964 5 0,'-82'9'15'1,"6"0"6"13,4-1-1-13,15-4 7 14,8 1-13-14,7 0-5 13,10-1-8-13,6-4 1 14,8 4 1-14,9-4-2 14,5 0-1-9,4 0-7-5,0 0-3 14,4 0-9-14,21 0 16 13,6 0 3-13,9 4 2 14,2-4-2-14,3 0-2 14,3 0 2-14,8 0 3 0,9 0-3 12,4-8 0-12,11-1 4 20,5 0-4-20,9-1 0 14,6 3 1-14,7 2-3 0,-3-2-3 13,2 4 4-13,-6-5-3 13,0 8-3-13,1-4 7 14,-6 4-4-14,-8 0 3 14,-11 0 0-14,-14 0-1 13,-10 0-1-7,-15 0 3-6,-12 0 0 13,-9 4 0-13,-7 0 0 14,-7-4-9-14,-2 4 9 14,0-4 3-14,0 0 14 13,-2 0-8-13,-21 0 2 14,-4 0-10-14,-10 0 2 14,-5 0-3-9,-6 0-2-5,-5 0 1 14,-7 0-2-14,-7 0 2 13,-8 0-9-13,-8 0 4 14,-4 0-5-14,-3 0 5 14,-1 0 4-14,-5 0 2 13,-4 0 1-13,-3 0-1 0,5 0 9 13,5 0-9-8,6 0 6-5,4 10-4 14,3-2 1-14,6 6-1 14,10-5 6-14,12 4 0 13,12-9-4-13,18 2 5 14,11-6-5-14,9 0-3 13,2 0-1-13,0 0-7 14,8 0-12-8,22 0 17-6,17 0 2 13,13 0 1-13,11-10 1 14,10-3-1-14,0-4 4 14,0 8-5-14,0 0 2 13,3 3 1-13,3 6-4 14,7-4 2-14,-3 4-2 13,-4 0 1-7,-7 0-3-6,-7 0 1 14,-7 0-6-14,-6 0 8 0,-7 4-10 12,-8 2 8-12,-8-2-9 14,-10 1 7-14,-8-2-5 13,-11 1 1-13,-3-2-4 14,-5 3 0-14,0-2 12 14,-5-3 2-9,-24 4 4-5,-11 1-3 14,-13-5-3-14,-8 0 2 13,-7 0 3-13,-4 0-1 14,-1 0 4-14,1 5-6 14,1-1-2-14,4 4 5 13,9-2-4-13,6 3-2 14,8-2 1-9,3 7-1-5,4 0-2 14,6-1 1-14,4-8-1 14,12 4 3-14,5-6 2 13,8-3-1-13,2 0 0 14,0 0-1-14,0 0 0 0,0 0-8 13,0 0 1 1,0 0 5-14,9 0 2 5,2 0 0 9,3 0 2-14,-1 0-2 0,2 0 1 13,-1 0 0-13,-1 0 0 14,-3 0-2-14,0 0-6 13,-1 15-7-13</inkml:trace>
    </iact:actionData>
  </iact:action>
  <iact:action type="add" startTime="261289">
    <iact:property name="dataType"/>
    <iact:actionData xml:id="d57">
      <inkml:trace xmlns:inkml="http://www.w3.org/2003/InkML" xml:id="stk57" contextRef="#ctx0" brushRef="#br0">14202 16869 3 0,'-61'0'10'1,"6"0"2"13,3 0 8-13,6 0 3 14,-2 0-6-14,6-7-16 13,-1 5 5-13,8-2-3 14,-1-4 7-14,3 4-1 14,4 2 1-14,0 2-9 0,2 0 0 19,5 0 3-19,4 0-4 0,5 0 7 12,8 0-6-12,1 0-1 14,2 0 1-14,2 0-2 14,0 0 1-14,0 0-5 13,0 0 0-13,0 6-2 14,2-2 3-14,18 6 0 14,11 2 3-9,11-3 2-5,10 3-1 14,8-7 0-14,3-5-1 13,-3 0-3 2,0 0 0-15,-6 0 4 0,-6 0-2 13,-1 0-1-13,-5 0 5 13,-4 0-4-13,-1 0 3 14,-4 0-2-9,-4 0 1-5,-4 0-5 14,-4 15 0-14,-3-6 2 14,-3 3 2-14,2-2 2 13,-2-2-2-13,1 2 2 14,-3-1-2-14,1-6-3 14,-6 1 4-14,1-4-8 0,-4 0 1 19,-1 0 5-19,-1 0 4 13,-3 0-2-13,0 0 1 0,0-12 2 13,0-6-3-13,-21 0 0 14,-8-4-6 0,-11 0 3-14,-7 8 3 0,-7 2 1 13,-5 6 6-13,-6 6 4 13,-4 0-3-7,-2 18-6 9,-1 0 7-15,5 5-8 13,7-9 0-13,6 3 4 0,6-5-2 13,3 3 6-13,7-6-9 14,9-1 7-14,4 1-7 13,12-4 3-13,3-5-1 14,4 4-2-9,4-4 0-5,2 0 2 14,0 0-2-14,0 0 0 14,0 0-2-14,10 0 2 13,19 0 0-13,15 0 2 0,14-9-1 13,11 4 0 1,1-2-2-14,-2 0 0 0,-7 0-4 20,-11-2 5-20,-5 3-3 13,-9-2 0-13,-9 4 2 0,-7-1-1 13,-9 0 2-13,-5 5 0 13,-3-4 2-13,-3 4 5 14,0 0 2-14,0 0-4 14,0 0 10-14,0 0 1 13,0 0 13-7,0 0-13-6,0 0 4 14,0 0-16-14,0 0-4 13,0 0-3-13,0 0-4 14,0 0 0-14,0 0-12 13,0 0-4-13,4 0-31 14,14 0 6-14,9 0-18 14</inkml:trace>
    </iact:actionData>
  </iact:action>
  <iact:action type="add" startTime="263056">
    <iact:property name="dataType"/>
    <iact:actionData xml:id="d58">
      <inkml:trace xmlns:inkml="http://www.w3.org/2003/InkML" xml:id="stk58" contextRef="#ctx0" brushRef="#br0">16386 17022 81 0,'-33'-6'8'1,"0"-6"-7"13,1-2 2-13,10 4-2 14,6 3 4-9,9 2 4-5,5 5-5 14,2 0 4-14,0 0 4 14,0 0-11-14,0-4-1 13,0 4-1-13,7 0 1 14,30 0-6-14,21 0 6 13,25 0 0-13,19-6 0 14,12 2-2-8,4 0-11-6,1-5 8 13,-10-3-6-13,-9 1 4 14,-6-7 0-14,-3 6 5 13,-2 2 3-13,-6 1-2 14,-10 2 1-14,-12 7 0 0,-10 0-3 13,-9 0 6 1,-6 0-3-14,-5 0 3 5,-4 0-4-5,-5 7 2 13,-1-2 0-13,-6-1-1 14,-1-4 3-14,-8 5-3 14,-2-5 1-14,1 0-1 13,-5 5 1-13,0-5 4 14,0 0-5-14,0 0 9 14,-7 0-5-9,-17 0-4-5,-10 0 0 14,-10-10-5-14,-12 6 5 13,-12-4 0-13,-9 8-2 14,-10 0-2-14,-9 0 4 14,-6 0-2-14,-5 0 2 13,-3 3 0-13,-3 6 0 14,1-4 2-9,8-5-2-5,7 0 5 14,13 0-4-14,8 0 7 14,5 0-6-14,7 0 5 13,3 0-6-13,12 0 4 14,13 0-1-14,7 0 4 0,11 0 1 13,7 0-8-13,5 0 0 13,4 0 2-7,2 0-6-6,0 0-3 13,0 0 3-13,0 0-5 14,6 12 6-14,7 3-1 14,3-5-3-14,4 2 6 13,4 2 0-13,8 4-5 14,6 5 8-14,11-2-6 13,7 2 2-7,8-6 0-6,12-3 0 14,4-6-3-14,11-4 2 13,3-4-4-13,-1 0 6 14,2 0-5-14,-9-17 1 14,-3-2 3-14,-3 1-1 13,2-3 3-13,-3 9-2 14,-8 1 1-9,-9 3-2-5,-10 4 0 14,-10 1 4-14,-10 3 0 14,-11-3 0-14,-9 3-4 0,-8 0 2 12,-4 0 0-12,0 0 5 14,0 0 2-14,0 0 1 13,0 0-3-13,-22 18 3 14,-9-4-4-8,-7 8 0-6,-7-3 0 13,-1-2-8-13,-6-7 2 14,-8 2 2-14,0-3-1 13,-7-4-3-13,-4-5 3 14,-3 0 2-14,-4 0-4 14,-7 0 6-14,-2 0-3 13,2-14 0-7,5 2 0-6,2 6 2 14,2-1-2-14,3 2-2 13,0 3 2-13,3 2 0 14,3-4 0-14,9 4 2 13,10-3-1-13,5-2 3 14,12 1-4-14,8-2 4 0,10 2-4 19,7 4 0-19,6-4-4 0,0 4 4 13,0-4-3-13,0 4-2 13,17-5 4-13,8 0 0 14,8 1 1-14,6 1 0 14,-2-2 0-14,5-1 0 13,3 3 0-13,2-6 0 14,2 3 0-9,5 2 0-5,-1-4 1 14,2 8-2-14,3 0 0 14,9 0-2-14,7 0 1 13,6 0 2-13,5 0-1 14,4 0-2-14,-6 0 3 14,-4 0-13-14,-2 0 10 13,-6 4-3-7,-5-4 5-6,-2 4-1 13,-9 0 1-13,-4-1 0 14,-9 4-1-14,-5 1 0 0,-6-4 4 13,-7-2-2-13,-6 3 2 13,-5-5-3-13,-2 0 2 14,-6 3-1-14,-1-3 0 20,-4 0 0-20,2 0-1 0,-2 4 3 13,0-4-4-13,0 0 4 13,0 0-4-13,-4 0-1 14,-16 0-7-14,-12-4-15 14,-1-6 18-14,-7-2 5 13,-7 2 2-13,-8-2-3 14,-13 2 6-9,-5-2-6-5,-10 3 4 14,-1-6-2-14,-6 7 2 14,-8-1-1-14,-4 4 2 13,-1-4-2-13,5 6 5 14,11-7-4-14,10 6 14 13,12 0-9-13,9 0 7 14,11 2-6-8,12-3 3-6,8-2 1 0,12 2-4 12,5 2-3 3,6 1-3-15,2 2-2 0,0-4 2 13,0 4-5-13,0 0 9 13,0-5-6-13,0 5 2 14,0 0-1-14,0 0 0 13,0 0 0-7,0 0 0-6,2 0 0 14,-2 0-2-14,0 0-1 13,0 0 1-13,0 0 0 14,0 0 1-14,0 0-1 13,0 0 1-13,0 0 0 14,4 0 1-14,5 0-1 14,-3 0 2-9,4 0-2-5,-2 5 4 14,-1-5 0-14,-1 0-3 13,-3 0 2-13,0 0-1 14,-3 0-1-14,0 0 0 14,0 0 1-14,0 0-1 13,0 0 2-13,0 0-4 0,0 4 0 19,0-2 0-19,0 6-9 0,0 4-4 13,0 6-14-13</inkml:trace>
    </iact:actionData>
  </iact:action>
  <iact:action type="add" startTime="271170">
    <iact:property name="dataType"/>
    <iact:actionData xml:id="d59">
      <inkml:trace xmlns:inkml="http://www.w3.org/2003/InkML" xml:id="stk59" contextRef="#ctx0" brushRef="#br0">23076 17173 33 0,'-16'-4'15'1,"-2"0"-11"13,3-7-4-13,1-1 14 14,-1 3-11-14,-5 0 5 13,4 5-6-7,1-1 0-6,1 1 2 14,1-1 10-14,0 2 8 13,-6-2-9-13,1 3-1 14,-1-1-8-14,-2-1 6 13,1 4-8-13,-2-5 7 14,2 5-3-14,0-5 1 14,-2 5 1-9,2-5 4-5,1 5-1 14,11 0-9-14,6 0 5 13,2 0-3-13,0 0-8 14,0 0 2-14,0 0 0 14,6 0-6-14,30 0 7 13,15 0-2-13,23 0 6 14,15 0-3-9,14 0 3-5,13 0-5 14,4 6 6-14,9-2-8 14,-2 5 4-14,4 4-1 13,8 0 0-13,6 1 1 14,11-5-1-14,6 3 3 0,8-5-4 13,4 5 7-13,6-6-9 20,8 1 6-20,1 2-4 13,5-4 3-13,3 4-1 14,3-9 0-14,-4 3-1 0,0-3 0 13,-9 0-1-13,-17-3-1 13,-16-11-2-13,-23-4 4 14,-24-5-1-14,-24 6 2 14,-21 0 2-9,-22 3 1 10,-15 4 4-15,-14 7-5 0,-9-1 11 12,-2 4-5-12,0 0 5 14,0 0-12-14,0 0 1 14,0 0-2-14,0 0-2 13,0-5 1-13,-2 0-2 14,-9-4 2-9,-3 1 2-5,-1-6-5 14,-1-8 5-14,-1-5-2 14,-2-4-5-14,2-13 6 13,3-11 0-13,3-12 0 14,5-14 0-14,4-13 0 0,2-4-6 12,0-8 9-12,26-10-6 14,5-9-7-8,7-9 5-6,0-8-3 13,2-11 4-13,-5-7 2 14,0-7-3-14,-9-7 3 13,-6-7 2-13,-9-9-4 14,-4-7 8-14,-7-4-3 14,0 2 1-14,-4 11 5 13,-23 14-2-7,-9 14-5 9,-2 13 0-15,-8 8 4 0,-6 12-3 12,0 12 0-12,-6 14 1 14,6 14 0-14,-4 7 0 13,6 7 0-13,11 10 3 0,3 10 3 13,11 7 3 2,7 15 7-10,5 6-8-5,9 11 28 14,2 7-27-14,2 0 2 0,0 5-12 12,0-1-2-12,0 3-3 14,0 0 2-14,0 0 0 14,0 0-10-14,0 0-1 13,4 19-32-13,-4 7-46 14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09T04:37:33.2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923">
    <iact:property name="dataType"/>
    <iact:actionData xml:id="d0">
      <inkml:trace xmlns:inkml="http://www.w3.org/2003/InkML" xml:id="stk0" contextRef="#ctx0" brushRef="#br0">13722 2791 50 0,'-2'10'12'15,"-7"-8"-10"-14,-2-2 2 14,0 0 13-14,-2 0-13 13,-1 0 6-13,7 0-10 14,1-2 3-14,1 0 0 14,0-1-3-14,-1 3-1 0,-1 0 1 19,1 0 4-19,2 0-4 13,-2 0 5-13,0 0 0 0,-3 0-10 13,1-3 6 2,-6 3-2-15,1 0 1 0,-3 0 0 12,-2 0 0-12,2 0 4 14,1 0-3-14,-1 0 4 14,3 0-5-9,1 0 2-5,-3 0-2 14,1 0 0-14,4 0 2 13,1 0-2-13,4 0 5 14,0 0 0-14,-3 0-4 14,1 0 0 0,1 0 4-14,-4 0-8 0,6 0 6 13,0-2-3-8,-5 2 1 10,3-2 1-15,-6 2 0 14,3-2-1-14,3-1 2 0,-2 3-1 12,6 0-4-12,-2 0 5 14,4 0-4-14,0 0 2 13,0 0-1-13,0 0 0 0,-2 0 0 20,2 0 1-20,0 0 1 13,0 0 2-13,0 0-1 0,0 0-6 13,0 0 3-13,0 0-4 14,0 0 2-14,0 0 0 13,18 0 0-13,15 0 2 14,11-5 4-14,10-1-4 20,6-3 1-20,3 4 1 0,-1-2-4 13,0 2 2 1,1 3-1-14,-1 0 1 14,5 2-2-14,-2-3 0 0,0 1 4 12,-1 2-4-12,3 0 5 14,6 0-6-14,8-3 6 14,8-3-6-9,2-2 3-5,-4 2-1 14,-6 0 1-14,-8 3-1 13,-4 2 0-13,1 1 2 14,3 0-1-14,-4 0 1 14,1 0-2-14,-8 0-1 13,-4 0 0-13,-1 0 1 14,-1 0-1-9,8 8-1-5,6 2 6 14,1-2-6-14,10 4 8 0,3-5-10 13,1-2 5 1,2-3 0-14,-2-2 0 14,-5 0-1-14,-2 0 1 14,-7 0-1-14,3 0-1 0,-5-8 3 12,-1-1-2-6,-5 2-4-6,-9 3 5 13,-7 0-2-13,-7 2 0 14,-7 0 2 1,-6 0 0-15,0 2-1 0,-3 0 4 12,3-2-3-12,4 0 3 14,-2 0-4-14,3 0 1 14,-5 2 0-9,-6 0 0-5,-1 0 0 14,-9 0 0-14,-1 0-6 13,-6 0 6-13,-2 0 0 14,-2 0-2-14,0 0 3 0,0 0-2 13,0 0 1-13,0 0-1 13,0 0-2-13,0 0 3 14,0 0-2-9,0 0 5-5,-2 0-5 14,-14 0 2-14,-5 0-5 14,-4 0-4 0,-2 0 3-14,-4 0-7 14,-10 0-4-14,-5 0 6 14,-8 0-3-14,-6 8 14 0,-7 4 0 12,-4 0-1-6,-1 2 3-6,1 0 0 13,0-1-2-13,3 4 3 14,4-5-1 1,4 0-2-15,4-2 0 0,5-3 4 12,2-4-2-12,3-1 1 14,0-2 2-14,0 0 0 13,-3 0 19-7,-7-2-17-6,-4-6 2 14,-5 4-1-14,1 1-4 13,1-2 7-13,-1 3-2 14,1-4 10-14,-1 2-16 13,-8 1 9-13,1 0-12 14,2 3 0-14,-1 0 0 14,10 0-2-14,4 0 0 4,3 0 4 11,4 3-2-15,3 4 3 0,1 1-6 12,-3-2 3-12,2-2-3 14,4 3 4-14,1-7-1 14,4 5 0-14,-5-3 0 13,-1 0-2-13,-6 1 4 14,0 0-4-8,-5 2 6-6,-2-4-7 13,1 4 3-13,2-4 0 14,-1 3 0-14,5-2 0 13,2 2-1-13,4-4 3 14,1 0-2-14,0 0 5 0,4 0-10 13,2 0 9 1,9 0-4-8,8 0 1-6,-1-4 2 13,-1-3-3-13,6-4 1 0,-3 3 2 13,3 1-3 2,5 2 7-15,-3-1-4 13,0 0-4-13,-3-4 2 0,-1 2-1 13,-6 0 0-13,3 2-1 14,0 4 1-9,2 0 0-5,4 0 1 14,6-1 0-14,3 3-1 13,5 0 2-13,0 0-4 14,0 0 0-14,0 0-1 14,0 0-2-14,0 0-12 13,9 0 13-13,11 0-6 14,9 0 2-9,7 0 11-5,2 0-6 14,-3 0 1-14,2 0 2 14,2 0 0-14,1 0 0 13,5-3 0-13,2 1 0 14,4-2-1-14,3 4 2 0,0-2-2 12,1 0 4 3,0 0-5-9,8 0 2-6,3-1 0 13,9 2 0-13,2-5 0 0,6 1-1 13,2 2 2 1,-3-3-6-14,-2 1 5 0,-6 0 0 13,-1 1-2 2,-6-4 1-15,3 4 1 0,3 0 0 12,3 2 0-6,-3 2-7-6,-4 0 7 13,1 0-6-13,-8 0 5 14,1-2-5-14,8-1 3 14,7 0 3-14,8-1 0 13,6-1 0-13,-5 2-2 14,-9-1 1-14,-9 4 2 14,-13 0-5-9,-4 0 7-5,-6 0-6 14,3 0 6-14,3 0-5 13,-4 0 2-13,4 0 0 0,-6 0 0 13,-1 0-2 2,-7 0 1-15,-5 0 1 0,-8 0-2 12,-3 0-1 3,-2-5 2-15,-2-2-5 4,5-4 5-4,-2 2 1 14,4-1 0-14,-3 1 0 14,-3 2 2-14,-4 2-2 13,-4 3 4-13,-4 1-8 14,-3-1 4-14,-4 2-1 14,0 0 0-14,0 0 0 13,0 0-1-7,-6 0 0-6,-19 3 0 13,-4 11 3-13,-4 1-3 14,0 1 2-14,1-1-3 14,1 0 2-14,0-1 1 13,2-4-5-13,0-2 0 14,2-2 4-14,0-3-2 13,-4-1 3-7,-4 1-7-6,-8-1 5 0,-8 2-4 13,-11-3 5 1,-13 6 1-14,-7 0 0 0,-2 0 1 13,-5 3 1-13,-3-2 2 13,3 2 1-13,2 1 0 14,2 0-3-14,8-2-2 14,-2-2 1-9,-2 1 7-5,4-2-7 14,1 0 2-14,5-1 2 14,8-2-4-14,5 0 12 13,5-2-13-13,1-1 10 14,1 0-10-14,0 0 6 13,-7 0 0-13,-2-1 0 14,-9-8-6-8,-4 4 2-6,-6-2-4 13,-4 2 4-13,10 2-2 14,1 1 2-14,10 0-2 13,4 2 0-13,7 0 3 14,2 0-2-14,5 0-1 0,1 0 0 13,-1 0 3 1,-4 0-5-8,0 0 7-6,-6 2-9 0,3 0 5 12,2 1-1 3,0-3 0-15,9 0 2 0,1 0 0 13,6 0-2-13,11 0 8 13,2 0-8-13,11-5 10 14,0 1-8-14,2-2 2 14,-1 0-3-9,1 0 4-5,2 0-2 14,-2 0 1-14,1-1-1 13,0 0-2-13,-6 2 3 14,3 0 1-14,3 1-5 14,-1 2 3-14,5-2-5 13,-3 2 2-13,0-1 0 14,3 2 0-9,0 1 0-5,0-2 2 14,2 2-1-14,0 0-1 14,0 0 3-14,0 0-6 0,0 0-1 12,0 0 3 3,0 0-5-15,0 0 1 0,0 0 0 13,0 0-4-13,0 0 9 13,0 0-3-7,0 0 2-6,2 0-4 13,0 0 5-13,0 0-2 14,1 0 2-14,-3 0-1 14,2 0 0-14,1 0-3 13,-1 0 8-13,7 0-8 14,-1 0 5-14,6 0-2 13,1 0-1-7,4 0-1-6,-2 0-10 14,8 0-31-14,-3 0-30 13</inkml:trace>
    </iact:actionData>
  </iact:action>
  <iact:action type="add" startTime="18946">
    <iact:property name="dataType"/>
    <iact:actionData xml:id="d1">
      <inkml:trace xmlns:inkml="http://www.w3.org/2003/InkML" xml:id="stk1" contextRef="#ctx0" brushRef="#br0">9097 3691 3 0,'0'0'3'1,"0"0"7"4,0 0-7-4,0 0 7 14,0 0-4-14,0 0 0 13,0 0 0-13,0 0-2 14,0 0 5-14,0 0-9 14,0 0 9-14,0 0-9 13,0 0 8-13,0 0-4 14,0 0 5-9,0 0-3-5,-4 0-1 14,-6 0-4-14,-1 0 3 14,-3 0-8-14,-1 0 8 13,1 0-9-13,-1 2 8 14,-1 1-3-14,1-1 0 0,1-1 0 13,1 1 0 1,0 0 2-8,4-2-3-6,-2 0 2 13,4 0 1-13,-2 0-1 14,2 3-2-14,1-3 1 0,-1 2-1 13,3-2 1-13,-1 4 0 13,0-3-1 2,1 3 3-15,0 0-5 13,0-1 7-7,1-2-8-6,1-1 5 0,0 2-2 13,2-2 2-13,0 0-1 13,0 0 0-13,0 0-4 14,0 0 2-14,0 0-9 14,13 0 11-14,16 0-3 13,13 0 3-13,10-6 0 14,1-3 0-9,-1 0 0-5,-4-1 0 14,2 2-3-14,-2 3 6 14,4 1-1-14,4 1 0 13,2 3-3-13,2 0 1 14,0 0 0-14,0 0-2 0,3 0 2 12,-1 0-1-12,-6 0 1 21,2-2-3-21,-10 1 6 0,-5-2-6 12,-5 3 6 3,-7 0-6-15,-8 0 2 0,-2 0-1 12,-5 0-1-12,-5 0-1 14,-1 0 4-14,-4 3 0 14,-1-2-2-14,-3-1 6 13,0 2-8-7,-2-2 7-6,0 0-4 13,0 0 2-13,0 3 0 14,0-3 1-14,0 1-2 14,0 2 8-14,0-2-5 13,0-1 4-13,0 0-6 14,0 0 4-14,-7 3-5 14,-1 1 3-9,-10-1-3-5,-5 2 0 14,1-3-2-14,-7 3 5 13,-2 1 1-13,-5 1-1 14,-6-2-3-14,-8-2 1 14,-5 3-1-14,-5-1 0 0,-2 3 0 12,-2 3-1-12,4 1 1 20,3 2-3-20,3-2 6 0,5 3-6 13,3 0 7 2,5-3-6-15,6-3 3 0,8-4-1 12,9-2 1-12,9 0-1 14,7-3 1-14,2 0 4 14,0 0-10-14,0 0-1 13,0 0 0-7,7 2-11-6,19 2 15 13,15-1 2-13,11-3 2 14,7 0-2-14,1 0 2 14,-2-7-3-14,-2-6 3 13,-7 7-3-13,-3-1 4 14,2 1-4-14,-6 4 2 13,-9 2-1-7,-6 0 0-6,-7 0 0 14,-11 0 0-14,-5 0 4 13,-2 0-6-13,0 0 5 0,-2 0-5 13,0 0 4-13,0 0-3 13,0 0 1-13,0 0 0 14,0 0 0-14,0 0 1 20,0 0-1-20,0 0 1 0,0 0-1 13,0 0 3-13,0 0-3 14,0 0 0-14,0 0 0 13,0 0 0-13,0 0 0 14,0 0-3-14,0 0 6 13,0 0-7-13,0 0 8 14,0 0-8-8,0 0 3-6,4 0 0 13,2 0 1-13,-2 0-1 14,3 3 1-14,-5-3-2 13,2 3-1-13,-2-1 6 14,-2-2-5-14,0 0 4 14,0 0-3-14,0 1 2 0,0-1-1 19,0 0 3-19,0 0-3 0,0 0 6 12,0 0-6-12,0 0 3 14,0 0 0-14,0 3-6 14,0-3 2-14,0 0 0 13,0 0-5-13,6 4-5 14,0 4-2-14,1 2-6 14</inkml:trace>
    </iact:actionData>
  </iact:action>
  <iact:action type="add" startTime="22620">
    <iact:property name="dataType"/>
    <iact:actionData xml:id="d2">
      <inkml:trace xmlns:inkml="http://www.w3.org/2003/InkML" xml:id="stk2" contextRef="#ctx0" brushRef="#br0">14638 3655 4 0,'-15'8'8'15,"-5"5"-7"-14,1-4 3 0,4-5-4 13,5 3 3-13,2-7 2 20,6 2-4-20,2-1-1 0,0 3-4 13,0 5-5 1,16 0-1-14,22 5 10 0,11-3 8 13,9-1-2-13,7-7-4 13,-5-3-1-13,-4 0-1 14,-4 0-4-14,-4 0 2 20,-2 0 4-20,1 0 0 0,3 3 0 13,7 1 0-13,3 1-2 13,0 2-2-13,0-1-1 14,-2-2-4-14,-4-4 1 14,-2 0 6-14,-4 0-4 13,-1 0 8-13,-5 0-8 14,-3-3 5-9,-13-4-2-5,-6 3 2 14,-11 0 2-14,-7 4 5 14,-2 0 4-14,0 0 13 0,-4 0 8 12,-20-3-23 3,-12 2-8-15,-9 1 4 0,-6 0-6 13,-5 0 4-13,0 4-3 20,-3 4 0-20,-1-1 2 0,-6 0-1 12,2-6 4-12,-7 2-4 14,0-3-4-14,-1 0 5 14,3 0-3-14,7 0 1 13,3 0 2-13,8 0-1 14,0 0-1-14,4 0 4 13,5 0-5-7,3 0 2-6,8 0 1 14,8 0-2-14,4 0 0 13,9 0 3-13,2 0-3 14,6 0 0-14,2 0-1 14,0 0-1-14,0-3 1 13,0 3-16-13,0 0 2 14,20 0 13-9,11 0 1-5,11 0 1 14,10 0 4-14,4 0-5 14,0 0 1-14,2 0 2 0,4-4-2 12,1-1-1-12,-3-5 2 14,2 3-4-14,-6-3 2 13,-8 2 0-13,-2 2-1 14,-7-3-2-8,-3 0 3-6,-3 0 0 13,-4-1 0-13,-6 3 5 14,-7 4-10-14,-8 0 6 13,-3 3-2-13,-5 0 2 14,0 0 1-14,0 0-2 14,0 0-4-14,-5 0 4 13,-13 0 6-7,-9 0-1-6,-10 0-5 14,-7 8 2-14,-6 0-2 13,-6 3 0-13,-4-1 0 14,-4 2 0-14,1-2 0 13,1 0 1-13,4-5-1 14,4 2 5-14,6-3-7 0,3 0 3 19,0-1-2-19,5 1 2 14,4-1 0-14,7-2-1 0,8 2 1 12,7-3 4-12,3 0-3 14,4 0 4-14,4 0-5 14,3 0-1-14,0 0 0 13,0 0-9-13,10 0-11 14,19 0 20-9,13 0 3-5,7 0-2 14,7 0 7-14,1 0-7 14,-3-4-1-14,-7 1 1 13,-7 2-2-13,-7 1 2 14,-4 0-1-14,-6-3 0 14,-6 2 0-14,-5 1 0 13,-10 0 0-7,0 0 2-6,-2 0 2 13,0 0-5-13,0 0 1 14,0 0 0-14,0 0-2 14,2 0 1-14,-2 0-1 13,0 0 4-13,3 0-4 14,-3 0 5-14,0 0-4 14,0 0 2-9,0 0 2-5,0 0-2 0,0 0 1 13,0 0-2-13,0 0 3 13,0 0-1-13,0 0-1 14,0 0-1-14,0 0-1 14,0 0 0-14,0 0-1 13,0 0 2-13,0 0-2 14,0 0 1-9,0 0-1-5,0 0 4 14,0 0-7-14,0 0 7 14,0 0-5-14,0 0 6 13,0 0-3-13,0 0 1 14,0 0-1-14,0 0 0 13,0 0 1-13,0 0 0 14,0 0-1-8,0 0 0-6,0 0 3 13,0 0-3-13,0 0 1 14,0 0 1-14,0 0-2 14,0 0 0-14,-3 0 4 0,3 0-3 12,0 0 1-12,0 0 2 14,0 0-7-14,0 0 5 13,0 0-2-7,0 0 0-6,0 0 0 14,0 0-2-14,0 0 0 13,0 0 1-13,0 0 2 14,0 0-4-14,0 0 0 13,0 0 2-13,0 0-5 14,0 1 1-14,-6 7-7 14,-8 9-7-9,-3 3-15-5</inkml:trace>
    </iact:actionData>
  </iact:action>
  <iact:action type="add" startTime="29842">
    <iact:property name="dataType"/>
    <iact:actionData xml:id="d3">
      <inkml:trace xmlns:inkml="http://www.w3.org/2003/InkML" xml:id="stk3" contextRef="#ctx0" brushRef="#br0">24271 3771 0 0,'-5'0'0'1,"0"-1"0"13,5 1 0-13,-4 0 1 14,4 0-2-14,0 0 4 13,0 0-6-7,0-3 6-6,-4 2-5 14,-5-1 2-14,0 2 0 13,-4-2-1-13,-3 2 1 14,-2-3 0-14,-2 0 3 14,-3 3 1-14,0-2-4 13,0 2 5-13,0 0-5 14,-1 0 2-9,2 0 0-5,-5 0-2 14,-4-5 2-14,-4 3 0 14,-6-3 3-14,-5 1-5 13,-4 1 4-13,-4-1-2 14,-4 4-4-14,-6 0 4 13,-1 0-3-13,-3 0 1 14,3 0 0-8,5 3 3-6,6-2-1 0,9 3 5 12,9-1-6 3,7-2 4-15,6 2-4 0,4-3 0 12,3 0-1-12,6 0 2 14,1 0-2-14,-1 0 4 14,4 0-3-14,-1 0 0 13,1 1 1-7,4-1-1-6,0 0-1 13,-1 0 1-13,3 0 0 14,0 2 0-14,0-2 2 14,0 0 5-14,0 0-6 13,0 0-2-13,0 0-2 14,0 0-4-14,5 0-1 14,16 0 7-9,12 3 4 10,13 1-2-15,12-4 3 0,9 0-5 12,11 0 7-12,4 0-7 14,5 0 3-14,10 0 1 14,7 0-3-14,5 0-1 13,7 0 0-13,-5 0-3 0,-13 1-1 19,-17-1 4-19,-15 2-1 14,-10 1-4-14,-6-3 5 14,-8 0-2-14,-2 0 0 13,-9 0 1-13,-7 0 0 0,-7 0-1 13,-9 0 2-13,-6 0-1 14,-2 0-2-14,0 0-4 13,0 0 3-7,-13 0 4-6,-7 0 10 13,-13 0-10 2,-5 0 2-15,-3 0 1 0,-3-3 0 13,-1 0 3-13,-3-6-6 13,-4 4 4-13,-4-2-1 14,-6-1-5-14,-3 2 4 13,1 1-3-7,-3 1 2-6,-1-2 3 14,4 3-4-14,-1 3 0 13,-1 0 0-13,-3 0 1 14,-5 0-2-14,-4 0 4 14,-7 0-4-14,3 6 2 13,2 2-1-13,4 0 0 0,9-2 2 19,11-2 5-19,9 0-7 0,9 0 7 13,11-4-5 2,8 0 2-15,7 0-3 0,8 0 3 12,2 0-4-12,2 0 0 14,0 0 0-14,0 0 2 13,0 0-4-13,0 0-2 14,0 0 0-8,0 0 4-6,0 0-2 13,0 0 4-13,2 0-2 14,10 0 0-14,5 0 0 13,10 0 2-13,10 0-1 14,11 0 4-14,10 0-3 14,4 0-3-14,7 0 1 13,4-4 0-7,3-1-1-6,5-2-2 13,1 1 2-13,-2 2 1 14,1 0-5-14,-6 3 4 14,-4-2 1-14,-1 3-12 13,-1 0 7-13,-5 0-4 0,-4 0 9 13,-6 0-2-13,-7 0 2 14,-11 0-3-9,-7 0 6-5,-7 0-2 14,-4 0 1-14,-5 0-4 13,1 0-1 2,-8 0 3-15,-2 0-4 0,-4 0-1 13,0 0 1-13,0 0 0 13,0 0 2-13,0 0 4 14,0 0 8-9,-10 0 1-5,-15-3-7 14,-11-4-1-14,-13 4-2 14,-11-2 2-14,-11 3-2 13,-1 1 5-13,3-2-6 14,5 3 3-14,-1 0 1 14,5 0-8-14,-5 0 4 13,1 0-1-7,-1 0 2-6,5-1-1 0,6-2 0 12,7 3 2 3,7 0-2-15,0 0 3 14,4 0-6-14,-2 0 5 0,1 0-2 12,3 0 0 3,5 0 0-15,2 0 0 13,5 0 0-7,2 0 2-6,4 0-1 0,3 0 1 13,9 0 1-13,-1 0-6 13,5 0 1-13,0 0 1 14,0 0-5-14,0 0 0 14,0 0 0-14,0 0-7 13,0 0 4-13,0 0 9 14,2 0 9-9,5 0-9-5,6-1 9 14,8-8-8-14,10 1 4 14,15-2-3-14,17-2-2 13,13 0 1-13,11-2 3 0,7 3-8 13,-5-1 4 1,-4 5 0-14,-6 3-1 14,-2 4 0-8,-4 0 1-6,1 0-4 0,-3 0 2 12,-7 2-3-12,1 4 3 14,-9 0 3-14,-5 0-2 13,-2 2 2 2,-6-2-3-15,-3 4 2 0,-9 0-3 13,-4 3-3-13,-7-2 0 13,-7-4 6-7,-4-2-8-6,-5 0 2 13,-4-5 10-13,0 0-8 14,0 0 8-14,0 0-4 14,-7 0 12-14,-8 0-4 13,-7 0-6-13,-5 0-2 14,-4 0 5-14,-3 0-3 14,-5 0-4-9,-4 0 4-5,-4 0-4 14,-9 0 2-14,-4 0-1 13,-2 0 1-13,-1 0 0 14,3 0 0-14,-2 0 2 0,2 0-2 13,0 0 4 1,-5-5-5-14,0 1 2 14,-4 0-1-14,2 0 1 4,0-2-1-4,5 3 1 14,8 1 0-14,5-1 3 14,9 1-3-14,11 0 5 13,9 2-5-13,9 0-2 14,6 0 1-14,3 0 0 14,2 0-5-14,0 0-4 13,0 0 3-7,0 0-11-6,5 0 3 13,13 0 4-13,3 2 10 14,6 8 4-14,7-4 0 14,11 2-3-14,11-2 2 13,10 2-3-13,12-4 3 14,7 0-6-14,2-2 3 13,-2-2-1-7,0 0-1-6,-1 0 1 14,0 0-3-14,-3 0 3 13,-8 0 0-13,-13 0-4 0,-17 0 4 13,-14 0-8-13,-14 0 8 13,-10 0-2-13,-5 0-1 14,0 0 4-14,0 0 1 14,-15 0 15-9,-6 0-6-5,4 0 6 14,3 0-8-14,5 0 3 14,7 0-6-14,2 0-4 13,0 0 2-13,-2 0-5 14,2 2 3-14,0-2-1 13,0 0 0-13,0 0 0 14,0 0 0-8,0 0 2-6,0 0 2 13,0 0-2-13,0 0 3 14,-2 0-5-14,2 0 7 13,-5 0-1-13,-4 0 4 14,3 0-10-14,-5 0 2 0,3 0-5 13,0 0 5-13,-1 0-4 13,3 0-9-7,-8 0-7-6,1 5-29 13</inkml:trace>
    </iact:actionData>
  </iact:action>
  <iact:action type="add" startTime="33194">
    <iact:property name="dataType"/>
    <iact:actionData xml:id="d4">
      <inkml:trace xmlns:inkml="http://www.w3.org/2003/InkML" xml:id="stk4" contextRef="#ctx0" brushRef="#br0">9745 4446 6 0,'-6'0'18'6,"-3"0"-7"-5,0 0-10 14,4 0 1-14,1 0 1 13,-2 0-3-13,-2 0 0 14,-1 0 2-14,1 2-6 14,-3-1 9-14,1 1-8 13,6 0 4-13,0 1-2 0,2 0-1 19,-1-1 0-19,-1 0-2 0,2 1-7 13,0-2 6-13,2 2-3 14,0 1 6-14,0 0-5 13,0-1 7-13,0 1 0 14,0-1 0-14,-3-3 0 14,3 0 0-14,0 0 0 13,-2 0 0-7,2 0 7-6,-3 0-7 13,1 0 12-13,0 0-6 14,2 0 5-14,-4 0-5 14,2 0-3-14,-3 0 0 13,-1 0-3-13,-2 0 4 14,-2 0-2-14,-1 0-2 13,-7 0 2-7,-5 0-6-6,1 0 6 14,-4 0-2-14,-6 0 0 13,1 0 0-13,-5 0 2 0,-4 0 0 13,-6 0 6 2,-6 0-8-15,-4 0 0 0,-6 0 1 12,2 0-1-12,2 0 0 20,4 0 7-20,8 0-2 0,8 0-4 13,7 0 2-13,2 0-1 14,6 4-4-14,7-3 4 13,3 2-4-13,9-2 4 14,2-1-2-14,2 0 1 14,0 0 0-14,0 0-1 13,0 0-2-7,0 0 0-6,0 0-1 13,15 0 3-13,7 0 1 14,9 0 1-14,16-1 2 14,11-3-1-14,12-5-3 13,9 1 2-13,4-1-5 14,0 1 3-14,-4-2-2 13,-5-1-5-7,0 6 7-6,-6-2-5 14,4 3 4-14,-5 3 0 13,0-2-2-13,-7 3 2 0,-6-1 1 13,-10 1-5-13,-8-3 5 13,-4 3-2-13,-11 0 3 14,-5 0-1-14,-5 0 0 20,-7 0 0-20,-4 0-2 0,0 0-2 13,0 0 3-13,0 0 1 14,0 0 7-14,0 0-2 13,0 0 12-13,0 0-3 14,-11 0 14-14,-7 0-21 13,-5-8-7-13,-2 3 3 14,-2-4-2-8,0 4 0-6,-4 2-1 13,-7-1 0-13,-7 4-2 14,-5 0 1-14,-4 0-2 13,0 0 3-13,-4 0 0 14,4 0 0-14,4 0-3 14,-4 7 7-14,5 0-6 0,0-2 4 19,4 0-3-19,5-1 2 13,7-2 1-13,10-2-2 0,6 3 0 13,5-3 0-13,6 0 2 14,1 0-2-14,5 0 3 13,0 0-6-13,0 0 2 14,0 0-4-14,0 0-3 14,0 0-7-9,0 0-6-5,0 0 9 14,11 0 11-14,3 0 2 13,-1 0 4-13,3 0-3 14,-3 4-2-14,0 0 3 14,1-4-3-14,-1 3 0 13,-1-1 1-13,-4-2-1 14,1 2 1-9,-2-2 0-5,-2 3 2 14,-5-3-6-14,0 2-3 14,0 1 2-14,0 5-13 13,0 5 2-13,4 1-6 0</inkml:trace>
    </iact:actionData>
  </iact:action>
  <iact:action type="add" startTime="37724">
    <iact:property name="dataType"/>
    <iact:actionData xml:id="d5">
      <inkml:trace xmlns:inkml="http://www.w3.org/2003/InkML" xml:id="stk5" contextRef="#ctx0" brushRef="#br0">17777 4590 5 0,'-14'-6'6'15,"2"-3"2"-14,-7 1-8 14,-3 3 1-14,-4-2-1 13,-3 2 0-13,-6-2-1 14,0 2 2-14,-5-1-2 14,-4-1 1-14,-3 3-1 0,-3 3 1 19,0-2-1-19,0 2 1 14,6-1 0-14,3 2-1 13,6 0 3-13,6 0 2 14,6-3-4-14,8 3 3 0,7-2-2 12,8 0 8-12,0 2-3 14,0-1-6-14,0 1-3 20,0-2-9-20,6 2 11 0,17 0 2 12,12 0 2-12,14-2-2 14,18-1 2-14,9 0-3 14,13-1-2-14,4-3 0 13,7 5-1-13,4 0 2 14,2 2 1-14,6 0 3 13,0 0-1-7,-4 0-4-6,-5 0-2 14,-11 0 4-14,-6 0-2 13,3 0 2-13,0 4 0 14,-2-1 0-14,-2-2 2 13,-4 6-1-13,-12 1-1 14,-7 4 0-14,-6 0 0 14,-4-1-2-9,-2 0 2-5,-3-4-3 14,-5 0 3-14,-2 1-1 13,-3-5 2-13,-6 2 3 14,-7-3-2-14,-6-2-2 14,-7 0 2-14,-6 0 0 0,-5 0 3 12,0 0 10-12,0 0 11 14,0 0 4-8,-18 0 3-6,-7-10-25 13,-8-5-8-13,-7 4 0 14,-7 3 2-14,-2-1-2 13,0 5 0-13,1 3 0 14,-2-2-3-14,0 3 2 14,-3 0-5-14,-2-4 5 13,-1 1 2-7,-4-4-1-6,-10-3 1 13,-3 5-1-13,-8-4 0 14,-8 1 0-14,-3 3 0 14,-10 2 0-14,-2 3 0 13,-6 0 1-13,3 0-1 14,3 0 4-14,8 0-4 0,11 3 0 19,6 1 0-19,11 0 0 14,5-2 0-14,10-2 0 0,6 0 1 12,7 0 2-12,8 0-1 14,11 0-1-14,7 0 0 14,7 0 2-14,7 0 0 13,0-5-3-13,0 5-4 14,0-1-8-9,23 1 3-5,21 0 9 14,24 0-1-14,13 0 4 14,9 0-7-14,-5 0-1 13,-7 0-3-13,-7 0 1 14,-6 1 2-14,-5 5 5 13,0 1 0-13,-4-2 0 14,0 4 2-8,-8-2-4-6,2 4 3 13,1-3-2-13,6-2 2 14,20-2 3-14,18-3-4 14,21-1 1-14,16 0-2 0,0 3 3 12,-10-3-4 3,-9 0-4-15,-3 0 6 0,-3 0-6 12,2 1 5-6,-2 6-3-6,0-2-1 14,3 7 1-14,-4-1 0 13,6 1 2-13,-3-1 4 14,2 1-4-14,3-3 2 13,0-1-1-13,-1-2-8 14,-5-2-7-14,-6-4-21 14</inkml:trace>
    </iact:actionData>
  </iact:action>
  <iact:action type="add" startTime="39090">
    <iact:property name="dataType"/>
    <iact:actionData xml:id="d6">
      <inkml:trace xmlns:inkml="http://www.w3.org/2003/InkML" xml:id="stk6" contextRef="#ctx0" brushRef="#br0">22592 4532 6 0,'0'0'8'15,"0"0"2"-14,0 0-1 14,0 0 2-9,0 0 1-5,0 0-11 14,0 0 4-14,0 0-3 14,0 0-4-14,-7 0 4 13,-1 0 0-13,-2 2 0 14,-1 0-1-14,5 1 9 0,-1-3-4 12,-2 3 8-12,0-2-11 14,-6 2 8-8,1-1-6-6,-1 0 3 13,-1-2-4-13,-2 2 3 14,-4-2-5-14,-5 0-1 14,-8 0 6-14,-6 0-5 13,-1 0 4-13,-7 3-3 14,-2-3-1-14,-3 0 0 13,-6 2-4-7,-5 3 0-6,-6-1 2 14,-7 0 0-14,-7 1 0 13,-4 0-2-13,2-3 6 14,-2 0-8-14,5-2 4 13,-1 0 0-13,4 0 0 14,8 0 0-14,3 0 1 14,4 0-1-9,1 0 5-5,3-4-4 14,1-2 2-14,6 2 0 14,-3 0 0-14,5 0-3 13,1-3 3-13,1 2-3 14,9-3 7-14,8 0-6 0,14 2-1 12,11 2 6-12,7 1-5 21,2 3-2-21,0-1-10 0,0 1-2 12,9 0-24-12,13 0 8 14,5 0-39-14</inkml:trace>
    </iact:actionData>
  </iact:action>
  <iact:action type="add" startTime="41340">
    <iact:property name="dataType"/>
    <iact:actionData xml:id="d7">
      <inkml:trace xmlns:inkml="http://www.w3.org/2003/InkML" xml:id="stk7" contextRef="#ctx0" brushRef="#br0">12155 5267 6 0,'-18'-10'7'1,"0"0"13"13,3 3-15-13,-1-2 2 14,1 2-5-14,-1-4-1 13,-1 1 11-13,0-2-8 0,5 5 11 13,0-4-1-13,3 5 5 14,1-2-13-9,-2 2-6-5,3-2 2 14,-1 2 2-14,3 0-4 13,-1 0 2-13,1 3-2 14,0-2 2-14,1 3 8 14,-2 0-5-14,1 2 8 13,-2-2-10-13,0 2 1 14,1 0-4-8,-1 0 0-6,3 0 2 13,0 0-2-13,1 0 1 14,3 0-1-14,0 0-1 13,0 0-15-13,0 0 6 14,24 2 10-14,15 10 2 14,9 0-2-14,15-1 0 13,6-4 4-7,7-1-2-6,2-2 2 14,2-1-4-14,1-3 0 13,-4 1 1-13,4-1-2 14,-1 0 1-14,7 0 0 13,2 0-2-13,7 0 5 0,4 0-4 13,5 0 3-13,2 0-4 14,0 8 0-9,-4 4 2-5,-5 0-2 14,-1 1 1-14,7-4 1 13,2-1 0-13,4-1 0 14,-6-4 1-14,-10 1-2 14,-10 1 2-14,-9-1-3 13,-7 4-3-13,-5-2 5 14,-5 2-3-9,0-2 0-5,-2-1 3 14,-1-1 0-14,1-1-2 14,-3-1 4-14,-5-2-4 13,-4 0 2-13,-9 0 0 14,-6 0 0-14,-8 0 2 14,-11 0-2-14,-5 0 0 13,-5 0 0-7,0 0 0-6,0 0 0 13,0 0-7-13,-7 0 7 14,-8 0 3-14,-3 0 5 0,-3 2-8 13,0 2 2 1,-4-1 2-14,-4 6-4 14,-4-1 0-14,-6-3 2 0,-5 3-5 13,-5 1 3-8,-12-6-2-5,-10 4 2 14,-9 0 0-14,-14-4 0 13,-8 3 2-13,-7 0 0 14,-12-1-1 1,-6 7 2-15,0-5-1 0,-2 3-3 12,-3-1 2-12,3-4 3 14,4-1-4-9,3-4 2-5,10 0-2 14,8 0 2-14,1 0-2 14,-2 0 6-14,1 0-12 13,-1 0 9-13,5 2-6 14,4 2 3-14,7 2 0 14,8-2 0-14,10 0 0 13,11-4-2-7,15 0 4-6,9 0-1 13,7 0 2-13,7 0-6 0,2 0 6 13,9 0-4-13,6 0 2 14,5 0-1-14,0 0 0 13,0 0-6-13,0-2 6 14,0 2-4-14,10-2 2 13,16 0 4-7,21 0 0-6,15-2 0 14,17-2-1-14,7-5-1 13,3 2-1-13,0-1-1 14,1-4 4-14,1 1-4 13,2 1 4-13,4-2-4 14,7 2 2-14,6-3 0 14,11-2 0-9,14 1 0-5,17 5 0 14,10-3 0-14,10 2 0 13,0 0 2-13,-5 1-4 0,-11 7-2 13,-11 0 2 2,-14 3-4-15,-5-3 6 13,-11-1-2-13,-6 2 2 14,-4 1-2-14,-7 2 4 4,-8 0-2-4,-11 0 2 14,-10 0-4-14,-11 5-1 14,-8 4 3-14,-13-4-2 13,-6-1 2-13,-6 0-3 14,-9 1 3 1,-5-3 1-15,-2-2-1 0,-7 0 4 12,0 0-3-6,0 0 4-6,1 0-4 13,-3 0 1-13,0 0 0 14,2 0 0-14,-2 0 5 14,0 0-5-14,0 0 10 13,0 0-11-13,3 0 8 14,-3 0-8-14,0 0 2 0,0 0-3 19,0 0 2-19,0 0-2 0,0 0-2 13,0 0 1 1,0 0 2-14,0 0-2 0,0 0-11 13,0 0 2-13,0 3-29 14,0 1-79-14</inkml:trace>
    </iact:actionData>
  </iact:action>
  <iact:action type="add" startTime="61260">
    <iact:property name="dataType"/>
    <iact:actionData xml:id="d8">
      <inkml:trace xmlns:inkml="http://www.w3.org/2003/InkML" xml:id="stk8" contextRef="#ctx0" brushRef="#br0">7614 5807 17 0,'-2'-2'13'15,"0"0"2"-14,0 0-2 14,0 0-4-9,2-1 6-5,0 3-12 14,0-3 0-14,0 1-3 14,0-2 0-14,-3-1-2 13,3-2 2-13,0-1 1 0,0-1 0 13,0 4 5-13,-2 1-5 13,2 0 0-13,0 0 3 21,0-2-4-21,0 2 0 0,0-1 0 12,0 0 0-12,0 1 0 14,0-1 0-14,0 2 2 13,0-2-3-13,0 1 4 14,0 1-6-14,0 3 3 14,0-2 0-14,0 2-1 13,0 0 0-7,0 0 1-6,0 0-6 14,0 0 3-14,0 0 5 13,0 0-4-13,0 0-6 14,0 12 6-14,0 10 2 13,0 6 1-13,0 2 0 14,7 6 2-14,-1 4-1 14,-1 4-1-9,-3 7 4-5,0 2-3 14,-2 14-1-14,0 3 2 14,0 4 7-14,0 6-10 13,0 0 3-13,0 3-2 14,0-3 0-14,0-4 2 0,0-8-3 12,0-10 0-12,0-3 1 14,0-8-5-8,2-1 7-6,5-5-3 13,0-5 0-13,-3-4 0 14,3-5-3 0,-3-8 6-14,1 1-3 0,-3-6 3 13,3-3-6-13,-5-3 4 14,2-3-2-14,-2-3 1 13,0-2 0-7,2 0-4-6,-2 0 4 14,0 0 1-14,0 0-1 13,0-7 6-13,0-18 6 14,0-11-12-14,0-12 0 13,3-12 0-13,-1-2 0 14,0-5 1-14,0 2-2 14,4 0 2-9,1-3-2-5,5-2 3 14,-2-5-4-14,1 4-2 0,1 2 3 12,-6 5 2 3,1 4 3-15,-5 4-4 14,0 0 0-14,-2 2 0 0,3 1 0 12,0 9 0-12,-3 9 2 14,0 9 0-9,0 6 2-5,0 8-3 14,0 1-1-14,0 5 0 14,0 4-1-14,0 0 4 13,0 2 1-13,0 0-2 14,0 0-1-14,0 0-1 14,0 0 0-14,0 0-9 13,0 4 4-7,0 16-4-6,0 12 9 13,0 11 1-13,0 4 1 14,0 6 1-14,0 1 0 14,0 5-6-14,0 4 3 13,0 9 0-13,0 5 0 14,0 5 0-14,0 2 1 13,0 0 2-7,-3-2-2-6,0 0 2 14,-1-1-6-14,2-5 5 0,2-8-5 12,0-10 3 3,0-10 0-15,0-7-1 0,0-8-2 12,0-7 0 3,0-4 5-15,0-7-7 0,0-7 2 13,0-7-1-8,0-1-8-5,0 0 6 14,0 0 6-14,0-21 5 14,0-19-5-14,0-17 1 13,0-13-3-13,4-6 4 14,4-1-1-14,-4-3 2 13,-2 7-3-13,0 2 0 14,0 4 5-8,-2 0-5-6,0-5-3 13,3-4 1-13,-1-3 4 14,0 1-2-14,0 3 6 13,-2 4-12-13,0 6 10 14,0 7-4-14,0 7 0 14,-2 8 0-14,-13 9-1 13,1 10 1-7,1 9 10-6,3 8-3 13,4 5 14-13,1-1-18 0,5 3 4 13,0 0-7-13,-2 0-2 14,-2 3-1-14,-2 15 2 13,-6 10-2-13,3 10 6 14,1 7-7-14,-2 5 6 14,6 1-4-9,-5 7 3-5,2 3-1 14,-4 3 0-14,2-3 1 13,3 2-2-13,-1-3 4 14,3-2-5-14,-1 0 5 14,5 1-6-14,0 1 2 13,0 0 1 2,0 1-3-15,0-3 3 4,0-4-1-4,0-11-1 14,2-8 1-14,3-9 2 14,1-6-7-14,-1-2 7 0,-1-4-2 12,0-2-2-12,1-7 2 14,-3 1-3-14,3-6 0 14,-5 0 2-14,0 0 2 13,0 0 13-7,0-3-9-6,0-25 9 13,2-12-11-13,-2-14-4 14,2-6 4-14,3-7-2 14,3-1 0-14,4 2-3 13,1-8 1-13,5-2 4 14,4-6-8-14,3-3 6 13,4 6 0-7,-5 4-1-6,3 9-1 14,-4 4 1-14,-6 8-1 13,1 9 2-13,-7 10 0 14,-4 9 0-14,-3 11 3 14,-4 7-3-14,0 6 0 0,0 2 0 12,0 0-6-12,0 0 6 14,0 0-4-9,0 0 0-5,0 10 1 14,0 14 3-14,-2 13-1 14,-3 9 3 0,1 4-2-14,0 1 2 0,2 0-2 13,-5 3 0-13,0 0 0 13,-2 0 0-13,0 3 1 14,1-2-2-8,-2 2 2-6,4-1-1 13,4 0 3-13,-3 0-5 14,5-1 2-14,0-4 0 13,0-4 0-13,0-7 0 14,0-6-4-14,5-7 8 14,1-4-5-14,-4-5 3 13,2-6-3-7,-1-4 2-6,-3-4-2 13,0-2 1-13,0-2 0 14,0 0 0-14,0 0 2 14,0 0-5-14,3 0 2 13,-3 0-3-13,0-6-17 0,0-14-20 13</inkml:trace>
    </iact:actionData>
  </iact:action>
  <iact:action type="add" startTime="64402">
    <iact:property name="dataType"/>
    <iact:actionData xml:id="d9">
      <inkml:trace xmlns:inkml="http://www.w3.org/2003/InkML" xml:id="stk9" contextRef="#ctx0" brushRef="#br0">10046 6976 4 0,'-8'-12'5'1,"0"-2"-5"0,4 0 8 12,0-2 10-12,-1 8 1 14,3 3-9-14,-2 0 0 13,0 3 4-13,-4-3 4 14,-3 2-6-14,1-1-4 14,-11 2-7-14,-8 2-1 13,-6 0 0-7,-5 0 0-6,-3 0 1 13,-1 4-1-13,3 6 4 14,8-6-3-14,8 1 3 14,8 0-4-14,8-3 0 0,7-2 1 12,2 0-2-12,2 0-9 14,38 0-5-14,22 0 14 20,23-2 1-20,11-8 0 14,12-6-3-14,0 2-4 0,-4-2-12 12,-7 4 3-12,-10 0-2 14,-7 2 12-14,-8 3 3 14,-6 4 3-14,-8 3 0 13,-5 0 3-13,-1 0-4 14,-7 0 2-9,-3 0 1-5,0 0-1 14,-4 0 2-14,-4 0-2 14,-8 0 0-14,-8 0 5 13,-10 0-4-13,-8 0 4 14,0 0-2-14,0 1 14 14,0 1 1-14,-4-2 6 0,-18 0-8 19,-14 0-13-19,-10 5-3 13,-8 2 0-13,-8 0 2 14,-5 1 0-14,-7 0-2 14,-6-2-1-14,-3 1 5 0,-6-2-4 12,-2-1 3-12,-3 2-1 14,1 0-1-14,4 3 2 20,6-4-1-20,12-1-2 14,6 1 2-14,12 2-4 0,11-3 2 12,8-4-2-12,12 0 1 14,8 0 0-14,5 0-1 14,5 1 3-14,2-1-2 13,2 3 3-13,0-3-6 14,0 3-1-9,0-3-1-5,0 0-7 14,13 5 9-14,27 3-1 14,23 5 4-14,16-6 4 13,13-3-4-13,11-4 3 14,-1 0 0-14,-2 0-6 13,-6-2 3-13,-7-7 0 0,-5 0 0 20,-1-1 0-20,-3-4 0 13,-7 1 1-13,-4 1-2 14,-11 0 5-14,-14 9-7 0,-9-2 5 12,-10 4-4-12,-14 1 1 14,-5 0 1-14,-4 0-5 14,0 0 5-14,0 0 3 13,0 0 3-7,0 0 8-6,0 0-11 14,-2 0 10-14,0 0-4 13,-1 0-3-13,3 0-5 14,-2 0-1-14,2 0 0 13,0 0-6-13,0 0 4 14,0 0-7-14,0 0-7 14,0 0-16-9,0 0-11-5,0 0-38 14</inkml:trace>
    </iact:actionData>
  </iact:action>
  <iact:action type="add" startTime="66114">
    <iact:property name="dataType"/>
    <iact:actionData xml:id="d10">
      <inkml:trace xmlns:inkml="http://www.w3.org/2003/InkML" xml:id="stk10" contextRef="#ctx0" brushRef="#br0">15706 6916 0 0,'-31'0'24'15,"5"0"-10"-14,-9 0-13 14,-7 4 3-14,-2 0-4 0,-9 4 2 12,-1 4 4 3,-9-3-3-15,-1 2 5 0,-5 1 0 13,-5-2 2-13,7-2-2 13,9-2 10-7,14-4-11-6,15 0 6 13,13-2-3-13,10 0-7 14,3 0 5-14,3 0-8 14,0 0-2-14,0 0-10 13,15 0 11-13,19 0 1 14,13 0 0-14,11-8 2 14,11 0 3-9,9-2-4-5,4-3-1 14,5 1 3-14,9 5-2 13,5 1-2 2,8 2 1-15,2 2 0 0,3-4-4 13,2-1 4-13,-3 2-2 13,3-5 1-13,-4 2 1 14,-5 5 0-9,-6-4-3-5,-6 7 2 14,-8 0 1-14,-7 0-4 14,-10 0 3-14,-13 0-1 13,-10 7 0-13,-9 0-1 14,-11-2 0-14,-7 4 3 14,-9-4 0-14,-2 1-4 0,-4-5 5 12,-5-1-2-6,0 0 2-6,0 2-2 13,0-2 5-13,-2 0-2 14,-19 0 5-14,-14 0-6 14,-12-10 0 0,-14-1 1-14,-12 6-2 0,-5 1 2 13,-9-1-2-13,-3 5 0 13,-3 0 1-7,-7 0-1-6,-8 0 0 14,-5 0 1-14,-3 9 2 13,-4 3-1-13,0 0-1 14,1 6-1-14,3 0 3 13,12 2-1-13,6-2-1 14,15 2 0-14,17-5 4 14,12-4-4-9,12 0 11-5,10-8-12 14,14-1 4-14,10-2-3 14,6 0-2-14,2 0 1 0,0 0-6 12,6 0-7-12,23 0 13 14,15 0 0 0,21 0 6-14,9-7-4 14,6-5 2-14,9-8-6 5,2 6 2-5,8-5 0 13,1 3 0-13,-6 4 0 14,-3 1 0-14,-10 2 0 13,-10 1-3-13,-5 6 5 14,-6 2-4-14,-2 0 0 14,-4 0 0-14,-3 0 1 13,-6 0 0-7,-7 2-1-6,-5 2-2 14,-4 2 3-14,-7-6 1 13,-3 4-1-13,-6-4 3 14,-9 3-4-14,-4-3 2 0,0 0 0 12,0 0-9-12,0 3 7 14,-6-3 2-14,-17 2 4 20,-10-2-2-20,-9 4 0 14,-6 1-2-14,-3 4 1 0,-6-1-2 12,-6 2 1-12,-6 2 0 14,-2-4 0-14,0-2-1 14,-4-1 1-14,7-2 0 13,1 0 2-13,-1-3 1 14,6 1-1-9,2-1-1-5,3 0 2 14,5 0-1-14,11 0 1 14,8 0 0-14,14 0-2 13,7 0 5-13,7 0-5 14,5 0 1-14,0 0-2 14,0 0-3-14,0 0 1 13,21 0 2-7,30-1 6-6,33-14 0 13,30-5 2-13,17-4-5 14,2-4-3-14,-6-2-2 14,-16 4 2-14,-13 6-2 13,-13-2 2-13,-10 5 0 14,-10 2-3-14,-9 1 2 0,-7 7 2 19,-15 2-3-19,-15 5 0 14,-12 0 0-14,-7 0-6 0,0 0 0 12,0 0 8-12,0 0 6 14,0 0-3-14,0 0-1 14,0 0 2-14,0 0-3 13,0 0 1-13,0 0 1 14,0 0-4-9,0 0 2-5,0 0-1 14,0 0 0-14,0 0 0 14,0 0 3-14,0 0-2 13,0 0 5-13,0 0-6 14,0 0 7-14,0 0-6 13,0 0 6-13,0 0-2 0,0 0 2 20,0 0-6-20,0 0 0 13,0 0-1-13,0 0 0 14,0 0 0-14,0 0 0 0,0 0-1 12,0 0 2-12,0 0-2 14,0 0 1-14,0 0 0 14,0 0-1-14,0 0 3 13,0 0-4-7,0 0 5-6,0 0-6 13,0 0 3-13,0 0 0 14,0 0 0-14,0 0-1 14,0 0 1-14,0 0-2 13,0 0 2-13,0 0 0 14,0 0 0-14,0 0-4 14,0 0-1-9,-2 10-13-5,-12 7-21 14,-5 2-43-14</inkml:trace>
    </iact:actionData>
  </iact:action>
  <iact:action type="add" startTime="72778">
    <iact:property name="dataType"/>
    <iact:actionData xml:id="d11">
      <inkml:trace xmlns:inkml="http://www.w3.org/2003/InkML" xml:id="stk11" contextRef="#ctx0" brushRef="#br0">20668 6964 0 0,'0'0'17'1,"0"0"1"13,0 0-10-13,9 0 1 14,24 0-5-14,17-8 3 13,14-4-6-7,9 4 1-6,2 0-4 14,0 4 1-14,-1 0 0 13,-3 2-4-13,5-2 4 14,6-3-3-14,1-2 3 14,0 1-2-14,-2-2-2 13,-2 4 5-13,-8 0 0 14,-4 3-4-9,-6 1 8-5,-11 2-8 14,-5 0 4-14,-5 0 0 14,-7 0 2-14,-1 0 1 13,-3 0-3-13,-5 0 1 14,-5 0 5-14,-6 0-6 0,-9 0 7 12,-2 0-5 3,-2 0 5-15,0 0-3 5,0 0 7-5,0 5-1 13,0-3-3-13,-4 0 7 14,-9 4-1-14,-5-1 7 14,-7 4-16-14,-4-1 8 13,-5-2-6-13,-1-5 3 14,-7-1-3-14,-5 0-4 13,-7 0-2-7,-8 0 0-6,-7 0 1 14,-7-1 2-14,-2-5-3 13,2 1 3-13,3 0-5 14,2-2 3-14,-1 6-1 13,-1-1 0-13,-2 2 1 14,-2 0-2-14,3 0 4 14,9 0-2-9,15 0 2-5,13 3-3 14,16-3 1-14,11 0-1 13,4 3 2-13,6-3-4 0,0 0 2 13,0 0-9-13,0 0 3 14,18 0 6-14,19 0 4 13,17 0-4 2,15 0 1-15,4 0 0 4,1 0-2-4,-3 0 0 14,-1 0-1-14,-3 0 0 14,4-3 4-14,0-5-5 13,1 3 5-13,-3-5-6 14,-7 6 5-14,0 4-4 14,-4 0 2-14,0 0 0 13,-2 0-1-7,0 2-4-6,-5 5 5 13,-2 2-5-13,-9 0 1 14,-9-6-6-14,-8 1 6 14,-9-2 0-14,-10-2 3 13,-2 0 0-13,-2 0-2 14,0 0 2-14,-14 0 2 14,-17 0 10-9,-9 0-8-5,-9-9 1 0,0 0-1 13,0-2 2 1,5 0 0-14,-1 3-3 0,-2-2-1 13,-4 0 1-13,-3 1 1 14,-4 4-2-14,0 0 1 13,3 3 0-13,-3 2-2 14,-2 0 2-9,-6 0-2-5,0 0 1 14,-7 0 0-14,-2 14-1 14,4 3 3-14,5-2 0 13,8-3 1-13,16-1-2 14,13-5 1-14,15-2-1 13,12-4 1-13,2 0-2 14,0 0-5-8,6 0 2-6,35 0 3 13,23-7 6-13,21-7-3 14,11 0-3-14,-5-4-1 14,-9 3-7-14,-8 1 5 13,-16 2-3-13,-11 2 1 0,-11 3 4 13,-14 6-3-13,-11-2 3 20,-6 3-7-20,-5 0 3 0,0 0-10 13,0 0 4-13,0 0 3 13,0 4 4-13,0 9-6 14,2 1-24-14</inkml:trace>
    </iact:actionData>
  </iact:action>
  <iact:action type="add" startTime="78901">
    <iact:property name="dataType"/>
    <iact:actionData xml:id="d12">
      <inkml:trace xmlns:inkml="http://www.w3.org/2003/InkML" xml:id="stk12" contextRef="#ctx0" brushRef="#br0">10753 7943 0 0,'-34'0'13'1,"3"-3"-9"13,-2 3-3-13,-3 0 1 14,3 0 0-14,4 0 5 13,6 0-7-7,5 0 9-6,3 0-3 14,1 0-3-14,-1-1-3 13,2-3 0-13,-3 4 0 14,1-4 1-14,3 0 2 13,-1 0 4-13,-1-3 11 14,-1-2-7-14,-1 1 6 14,1-3-17-9,-1 4 2-5,1-2 1 14,-1 4 0-14,1-4 4 14,3 1-6-14,1 2 9 13,3 1-6-13,0-1 8 14,4 5-6-14,2-3-1 0,2 4-3 12,0-4-1-12,0 4 2 14,0-2 0-8,0 2 4-6,0 0-7 13,0-2 10-13,0 2-8 14,0 0-4-14,0-1 1 14,0-2-2-14,16-1 1 13,5 0 2-13,10-2 0 14,6 2 1-14,3 1-7 13,0 1 11-7,0-3-10-6,-2 3 8 14,-3 0-6-14,5-1 3 13,3 0 0-13,1-1 0 14,6-2 1-14,-4 2-3 13,-1 1 6-13,-1 0-4 14,-1 3 4-14,6 0-6 14,4 0 3-9,3 0-2-5,2 0 1 14,0 0 0-14,0 0 0 14,0 6 0-14,-5 2-4 13,3 1 8-13,-2-2-8 14,0 0 6-14,1-4-5 0,0-1 4 12,1-2-1-12,0 0 0 21,0 0 0-21,6 0-3 0,7 0 6 12,5-7-3-12,-1-2 4 14,4 0-8-14,-8 6 3 13,-3 1 0-13,-3 2 0 14,-3-2 1-14,-4 2 0 14,0-2 0-14,-4 2-1 13,0 0 2-7,-3 0-2-6,5 0 3 14,-1 0-4-14,1 0 2 13,-3 0 0-13,-2 0 0 14,-4 0-3-14,-3 0 2 13,3 0 2-13,-3 0-1 14,5 0 4-14,1 0-6 14,2 0 3-9,-2 0-1-5,0 0 0 14,-6 0 0-14,5 0 0 13,-5 0 0-13,-1 0 0 0,-2 0 0 13,-3 0 0-13,2 0 2 14,2 0-4-14,2 2 3 13,6-2-2-13,2 0 1 20,6 0 0-20,2 0-1 0,-4 0 2 13,0 0-4-13,-4 0 7 14,0 0-8-14,-3 0 6 13,-1-2-4-13,-1-3 2 14,-3 5 0-14,4-3 0 14,6-1 0-14,8-1 0 13,9 2 0-7,5-5 0-6,4-1 0 13,-2 0-1-13,-5 1-4 14,-1 2 2-14,-4 0-4 14,-5 2 6-14,-1-1-1 13,0 3 4-13,-12-1-4 0,-2 3 4 13,-7 0-4-13,-3-3 1 20,7 2 1-20,1-3 0 0,3-3 0 13,2-2 0 1,-4-3-1-14,-5-2 1 0,-9 0 0 13,-9 3 0-13,-9 4 2 14,-5 2-4-14,-4 2 4 13,-2 1-2-13,0 0 0 14,-2 2 2-9,0 0-2-5,0 0 1 14,0 0-4-14,0 0 6 14,0 0-6-14,0 0 6 13,0 0-3-13,0 0 1 14,-11 0-1-14,-7 0 0 13,-4 0 0-13,-3 0-1 14,-4 0 2-8,-7 2-2-6,-3 3 2 13,-6 2-5-13,-6-2 6 14,-5 6-4-14,-4-1 2 14,-5 0 0-14,-1 2 0 13,0-2 3-13,4-3-3 0,2-1 2 13,-1-3-3-13,-1-1 3 20,-2 2-3-20,-3 4 2 0,-2 1-1 13,-3 3 0-13,-5-1 0 13,-4-2-1-13,-4-4 2 14,-2-1 1-14,-1-2-1 13,-7 1-2-13,-3-3 2 14,-2 0-2-14,3 0 1 20,-2 0 0-20,5 0 1 0,5 0 0 13,1 0 7-13,3 0-8 13,4 0 0-13,1 0 3 14,4 0-6-14,5-3 6 14,-1 3-5-14,1 0 2 13,-3 0 0-13,-1 0-1 14,2 0 2-9,-4 0-1-5,4 0 4 14,-1 0-8-14,1-4 6 14,-1 2-4-14,-1 0 1 13,4 0 1-13,1 2 0 0,7-1 1 13,5 1-2-13,10-3 5 14,3 0-7-14,5 0 6 20,7-1-4-20,-3 0 2 0,7 0-1 12,0 0 0-12,0 2 0 14,2 0-4-14,-6 2 9 14,0 0-7-14,-6 0 4 13,-1 0-4-13,-2 0 0 14,1 0 1-14,-1 0 1 20,0 0 0-20,6 0-2 0,0 2 4 13,5 2-4-13,0 2 5 13,0-2-6-13,4 2 5 14,0 1-2-14,8-4 0 14,-2 1 0-14,3-2 0 13,3 0 0-13,-1 1-5 0,3-3 10 19,2 0-5-19,4 3 3 14,7-3-6-14,0 0 4 0,0 0-2 13,0 0 1-13,0 0 0 13,0 0 0-13,0 0-3 14,0 0 1-14,0 0-1 13,0 0 3-13,0 0-10 14,0 0 4-8,9 0 6-6,7 4 2 13,4 6-2-13,9-1 0 14,4 2-2-14,7-1 5 14,5 1-2-14,1-4 4 13,4-1-9-13,4 1 8 14,1-4-4-14,-2 0 0 20,7 0 1-20,1-3-1 0,-3 0 1 13,0 0-1-13,-7 0 1 13,0 0-2-13,3 0 4 14,6 0-5-14,11 0 4 13,12-3-2-13,6-6 0 14,0-1-2-14,-2 3 1 0,-6 0 2 19,-8 2-3-19,-2 0 7 14,-1 1-9-14,-4 2 5 13,-1 0-2-13,-1 1 2 14,-1 1-2-14,-5 0 1 0,2 0 0 13,-6 0-1-13,2 0 2 13,2 5-2-13,6 5 3 20,9 1-4-20,8-2 3 0,1-3-2 13,0 0 0-13,-3-6 1 14,-6 0-3-14,-1 0 6 13,1-1-6-13,-4-10 7 14,-4 2-8-14,-10 2 6 14,-9 3-4-14,-7 3 4 20,-3-1-4-20,-5 2 2 0,-2 0-1 12,-2 0 0-12,-5 0 2 14,0 0-2-14,-4 0 0 14,-4 0 0-14,-5 0 1 0,-3 0 0 12,-4 0-2-12,-2 0 2 14,0 0-1-14,0 0 2 14,0 0-4-9,0 0 3-5,0 0-2 14,5 0-4-14,1 0 3 13,2 2 2 2,0-2 0-15,-1 0-10 0,-1 0-3 13,-4 1 4-13,2-1-5 13,-2 0-2-13,0 2-4 14,0 0 0-9</inkml:trace>
    </iact:actionData>
  </iact:action>
  <iact:action type="add" startTime="83112">
    <iact:property name="dataType"/>
    <iact:actionData xml:id="d13">
      <inkml:trace xmlns:inkml="http://www.w3.org/2003/InkML" xml:id="stk13" contextRef="#ctx0" brushRef="#br0">23829 5576 4 0,'2'0'10'15,"-2"0"4"-14,2 0 6 0,1 0-8 13,-3 0-6 1,2-3 4-8,-2-4 1-6,0 1 6 0,0 0-10 13,0-3 1-13,2 1-7 13,-2-1 2-13,0 1-3 14,0 2 1-14,0 3-1 14,2 0 0-14,0 1 2 13,1 2-1-13,-3 0-1 14,0 0 3-9,0 0-6-5,0 0 0 14,0 0-4-14,0 0 1 14,0 5 0-14,0 16 6 13,5 16 2-13,-1 12 11 14,0 13-10-14,-1 7 6 14,-3 7-9-14,0 2 2 13,2 4 0-7,-2 0-1-6,0-1 1 13,0 0-1-13,0-8 8 14,4-5-9-14,3-8 0 14,2-7 2-14,0-5-3 13,1-4 2-13,0 0 0 0,-1-1-1 13,-1-3 0 1,0-2-2-8,-4-7 4-6,0-4-3 0,-1-10 6 13,-1-4-10-13,-2-7 5 13,0-4-1-13,0-2 1 14,0 0 6-14,0 0 0 13,0-14 1-13,0-22 5 14,0-19-9-14,0-5-6 14,0-7 3-9,-2 4-4-5,-3 1 6 14,1 1-3-14,4-1 1 14,-2-2-3-14,2 1 1 13,0 2 4-13,0 4 2 14,0 8-1-14,-5-2-6 13,0 6 6-13,1-1-6 14,2 5 5-8,0 4-4-6,2 6 2 13,0 4-1-13,0 10 0 14,0 3 2-14,0 6-2 0,0 1 2 12,0 2-4-12,0 5 0 14,0 0 0-14,0 0-8 14,0 0-2-14,0 0 6 13,0 2 6-7,0 12-4-6,4 7 9 13,2 5-8-13,2 9 6 14,-6 3-2-14,-2 6 2 14,0 6 0-14,0 8-2 13,0 8 0-13,-7 9 3 14,-4 7 0-14,-4 4 0 14,1 2 0-9,-7 5-6-5,2 0 5 14,-2-6-4-14,4-8 2 13,3-12-1-13,8-16 0 14,2-11 2-14,4-8-4 14,0-8 3-14,0-8-2 13,0-5-2-13,0-11-5 0,0 0-2 19,0 0 11-19,6-5 3 0,5-23-2 13,3-16-1-13,-1-12 0 14,-2-8-1-14,-4-8 6 13,-1 0-5-13,-3-6 0 14,-1 6 0-14,-2 2-1 14,0 6 1-14,0 2 3 13,0 4-2-7,0 4 5-6,0-2-3 13,-2 4-3-13,-1 1 2 14,-1 4-3-14,4 4 2 14,-2 0-1-14,2 2 0 13,0 1 0-13,0 2 1 14,0 2 0-14,-2 4 2 13,0 2 0-7,2 5-4-6,-3 8 2 14,0 2-1-14,3 5 0 13,0 6 0-13,0 3-2 14,0-1 4-14,0 2-5 0,0 0 3 12,0 0-1-12,0 0-2 14,0 0 3-14,0 0-3 14,0 0 3-9,0 0 0-5,0 0-3 14,0 0 2-14,0 0-2 13,0 13 0-13,10 8-4 14,1 7 5-14,-3 5-3 14,0 6 5-14,-6 1 0 13,-2 4 0-13,0 2-2 14,0 0 4-8,0 3-1-6,0 1 3 13,0-1-1-13,0 6-1 14,-7 1 2-14,-6 2-3 13,0 2 3-13,-4-6-3 14,7-1-1-14,0-7 1 14,6-2 1-14,4-4-2 0,0-1 3 19,0-2-5-19,0 1 4 13,0-2-3-13,0-1 1 14,0-6-1-14,0-5 0 14,2-8 2-14,0-6-4 0,1-7 3 12,-1-3-1-12,1 0 2 14,-1 0 5-14,4-18 6 14,5-30-5-9,5-15-7-5,1-11 0 14,-1-2-3-14,-5 6 6 13,-1 3-6-13,-4-1 5 14,1-2-4-14,-1-2 2 14,2 2-1-14,-2 1-2 13,1 6 3-13,-1 6 0 14,1 8 1-9,-5 8-1-5,-2 7 4 14,3 5-6-14,-1 4 4 14,2 6 0-14,-4 5-2 13,2 5 3-13,-2 1-3 14,0 0 0-14,0 4 4 13,0 1-4-13,0 3 7 0,0 0-2 20,0 0-10-20,0 0 3 13,0 0 1-13,0 0-9 0,0 8 5 13,0 16 2-13,-6 7 6 14,-4 5-2-14,0 4 2 13,1 0-5-13,-3 1 5 14,-1 0-5-14,-1 3 3 13,1 0-1-7,-5 2 0-6,5 3 0 14,-3 1-2-14,3 4 5 13,0 4-4-13,1 0 7 14,2 2-9-14,3 0 4 13,7 1-2-13,0 1-1 14,0-2 2-14,0-2 0 14,0-5 0-9,7-8-2-5,-1-6 6 14,1-10-8-14,-1-5 3 13,2-3 1-13,0-8-7 14,-1-1 4-14,-3-5-3 0,-2-5 1 13,0 0 3-13,1-2 4 13,-3 0 3-13,0 0-3 14,0-11 2-8,0-15-4 8,0-18-3-14,3-7-1 0,5-11-2 13,1-5 2-13,5 0-1 13,-1 2 4-13,1 7 2 14,3 6-3-14,-5 2 2 14,-2-3-3-14,-1 2 3 13,0-2 0-7,0 2-1-6,0 0 1 13,-3 3 2-13,4 4-2 14,-6 1 4-14,1 7-1 14,-3 4-4-14,0 0 1 13,0 4 0-13,-2 0 0 14,0 4 0-14,0 6 1 14,0 6 3-9,0 6 1-5,0 4-2 14,0-1 7-14,0 3-8 0,0 0-1 12,0 0-1 3,0 0 0-15,0 0-3 0,0 0-3 13,0 0 5-13,0 0-4 13,0 21 3-13,0 9 4 14,0 6-4-9,0 4 4 10,4 4-3-15,-1 3 1 0,-1-1 0 13,-2 2 0-13,0 0 1 13,0 2-1-13,0 2 0 14,0 0 0-14,0-4 2 14,0-2-3-14,0-1 1 13,0-6 0-7,0 4-1-6,-2-8 1 13,-1 3-1-13,1-6 3 14,2-6-2-14,-2-3 4 14,2-6-8-14,0-8 5 13,0-3-3-13,0-3 2 14,0-3 0-14,0 0-1 13,0 0 1-7,0 0 4-6,0-21 1 14,0-8-5-14,0-12 1 13,0-1-3-13,0-4 3 0,0 0-1 13,0-7 0-13,4-5 0 13,17-10-1-13,6-2 2 14,0-2-6-14,-6 4 5 20,0 3-1-20,-9 7-3 14,0 4 4-14,-5 6-4 0,-5 6 4 13,0 6-2 1,-2 10 2-14,0 7 2 0,0 8-2 13,0 7 5-13,0 2-2 13,-2 2-4-13,-2 0 2 14,-1 0-2-8,1 0-1-6,-4 0-1 13,2 17 1-13,-3 7 4 14,1 5-3-14,-2 5 5 13,1 0-8-13,-1 3 5 14,-2 0-2-14,5 5 2 0,-3 2 1 13,3 1-2 1,-5 4 0-8,-3 0 2-6,-1-2-1 13,-3-1 0-13,-2-2 4 0,1-5-7 13,3-1 4-13,3-6-3 14,3 1 1-14,-1-1 0 13,4 2-1-13,1 2 4 14,3-2-4-14,0-4 3 14,4-2-4-9,0-4 2-5,0-4-1 14,0-4-2-14,0-6 2 13,0-2-1-13,0-3 2 14,0-3-1-14,0 0 2 14,0-2 0-14,0 0 3 13,0 0-6-13,0 0 4 14,0 0-1-9,0 0 1-5,0 0-1 14,0 0 3-14,0 0-2 14,0 0 2-14,0 0-3 0,0 0-2 12,0 0-6 3,6 0-7-15,9 0-16 0,10-13-13 13</inkml:trace>
    </iact:actionData>
  </iact:action>
  <iact:action type="add" startTime="92900">
    <iact:property name="dataType"/>
    <iact:actionData xml:id="d14">
      <inkml:trace xmlns:inkml="http://www.w3.org/2003/InkML" xml:id="stk14" contextRef="#ctx0" brushRef="#br0">20604 8601 16 0,'-27'0'12'15,"-4"0"-4"-14,-9 0 3 14,-3-3-6-14,-9-3 4 13,2 3-8-13,-4-2 7 14,-2 3-7-14,5 0 3 14,2 0-4-14,0 0 4 13,0 0-1-7,-2 0-2-6,-3 2 3 14,2-2-2-14,6 2-1 13,9-1 3-13,10-2 2 14,6 3 0-14,8-2 6 13,6 0-9-13,3 0-1 14,1 2 0-14,3-2-1 14,0 1-2-9,0-1 6-5,7-3-11 14,27 3 6-14,15 2 0 13,13 0 0-13,10 0-3 14,5-2 0-14,6 2-6 14,2-1 8-14,-1 1-7 13,7 0 7-13,-1 0-13 0,1 0 12 13,0 3-5-8,4 4 6-5,9-4 0 14,8 1-7-14,13 0-2 14,10-1-8-14,6 0-6 13</inkml:trace>
    </iact:actionData>
  </iact:action>
  <iact:action type="add" startTime="93404">
    <iact:property name="dataType"/>
    <iact:actionData xml:id="d15">
      <inkml:trace xmlns:inkml="http://www.w3.org/2003/InkML" xml:id="stk15" contextRef="#ctx0" brushRef="#br0">22307 8511 1 0,'-12'0'17'1,"1"0"0"0,-4 0-14 12,-1 0-2-12,-2 0-1 14,1 0 0-14,-8 0-2 13,-4 7 4-13,-7 1-8 14,-6 2 10-14,-11-1-6 14,-10 3 2-9,-11-3 0-5,-10-1 0 14,-12 0 1-14,-4-4 2 13,-3 0 2-13,0-2 18 14,1-2-5-14,-3 2 1 14,-4-2-12-14,-1 2 8 13,0 3-9-13,2 0 1 14,4 2-3-9,1 0 0-5,11 0 4 14,13-6 0-14,13-1 14 14,16 0-18-14,7 0 5 0,7 0-9 12,3 0 5-12,6 0-5 14,4-1 4-14,4-6-4 14,3 4 1 0,5-4 0-14,3 5 1 5,5 0-2-5,1 2 3 13,2 0-6-13,0 0 2 14,0 0-1-14,0 0-3 14,0 0-7-14,11 0 7 13,25 0 5-13,26 0 4 14,29 0-2 1,28 0 0-15,14 0-1 4,6 0-2-4,-4 0-7 14,-1 0 1-14,-7 0-2 13,-2 0-5-13,-7 0 1 14,-2 4-4-14,-2 1 5 14,1 0-3-14,4-1 11 13,-1 4-2-13,0 2 0 14,0 0 2-9,-6 2 0-5,-10-1 4 0,-17 0-5 13,-16-1 3-13,-15-1-3 14,-14-3 3-14,-11-2-1 13,-9-4 3-13,-9 2 0 14,-5-2 3-14,-6 0-2 13,0 0 1-13,0 0 9 14,-8 0 1-8,-17 0 0-6,-8 0-11 13,-7 0 6-13,0 0-1 14,-3 0 1-14,-1 0-3 14,-8 0-4-14,-1 0 1 13,-5 0 1-13,-3-6-2 14,-3 2 5-14,-3 0-9 13,-2-1 8-7,-13 2-4-6,-8-2 0 14,-14 4 4-14,-14 1-1 13,-9 0-2-13,-5 0 8 14,-4 0-7-14,4 0 9 13,3 0-11-13,6 0 9 14,5 0-8-14,0 0 8 0,5 0-4 19,5 0-3-19,11 0 6 0,14 0-8 13,12 0 13-13,11 0-12 13,10-4 7-13,10-3-5 14,9 2 1-14,9-2-1 14,9 4 0-14,7-1 3 13,6 2-6-13,0-1 7 14,0 3-6-9,0 0-2-5,0 0 1 14,17 0-1-14,12-2-2 14,18 0 3-14,10-1 0 13,11-4-2-13,5 2-2 14,7-3 8-14,10-2-7 14,7 1 5-14,6 2-4 13,2 0-5-7,-3 2 3-6,-2 2-5 13,1 1-1-13,1 2 4 14,-2 0-7-14,-1 0 8 14,-13 0-10-14,-7 0 12 0,-13 0-10 12,-10 6 10-12,-9 0-1 14,-7 1 4-14,-4 0 0 14,-3 0 0-9,-4-2-2-5,-9 0 5 14,-4-4 0-14,-5-1 0 13,-6 0 2-13,-3 0-3 14,0 0 6-14,-2 0-2 14,0 0 1-14,2 0 0 13,-2-4-3-13,2-2 6 14,0-2-8-9,1 2-1-5,-1 3 4 14,0 0-7-14,-2 3 2 14,3 0 0-14,-3 0-3 13,0 0-3-13,0 0 5 14,0 0-8-14,0 0 8 13,0 0-11-13,0 0 12 0,0 0-8 20,0 0 8-20,0 0-8 13,0 0-3-13,0 3-3 0,-3 9-24 13,-14 2-39 1</inkml:trace>
    </iact:actionData>
  </iact:action>
  <iact:action type="add" startTime="98990">
    <iact:property name="dataType"/>
    <iact:actionData xml:id="d16">
      <inkml:trace xmlns:inkml="http://www.w3.org/2003/InkML" xml:id="stk16" contextRef="#ctx0" brushRef="#br0">12561 8659 12 0,'0'0'17'1,"0"-2"6"13,0 2-5-7,0-3 1-6,0 3-9 13,0 0 2-13,0 0-9 14,0 0 3-14,0 0-1 14,0 0-2-14,0 0 5 13,0-2-6-13,-4 0 0 14,-12-1 1-14,1-2-6 13,-8-1 3-7,0 1 0-6,-6 2-1 14,-4-1 0-14,-13 4 0 13,-10 0 1-13,-14 0-1 14,-7 0 4-14,-10 0-4 14,-5 4 3-14,-4 0-3 13,-4-1 2-13,-7 2 3 14,-5-3-3-9,-1 1 0-5,4-1 4 14,6-2-4-14,5 0 5 14,6 0-4-14,3 0 1 13,5 0-3-13,3 0 2 14,5-5-2-14,5-2 1 13,2-1-2-13,3-1 5 14,-2 4-4-14,-1-2 2 5,3 7-3-5,-3 0 3 13,2 0-4-13,1 0 3 14,4 0-1-14,2 0 0 14,-2 0-1-14,-1 7 0 13,1 0 2-13,-3 5-1 14,5-2 3-14,0 0-5 13,6-3 4-7,8 0-3-6,1-2 2 14,7-3-1-14,3 0 0 13,1-2 2-13,-1 0 2 14,0 0-2-14,0 0-1 13,0 0 2-13,1 0-5 14,-6 0 4-14,5 0-3 14,-4 0 1-9,-1 0 0-5,1 0-3 14,-2 0 6-14,5 0-8 13,3 0 9-13,6 0-9 14,0 0 6-14,4 1-2 14,0 4 0-14,0-4 1 0,3 2 0 12,1 1 2-12,0-3-3 14,4 2 6-9,1-3-6-5,6 0 2 14,-1 0-2-14,2 0 2 14,2 0-1-14,-1 0 0 13,2 0 0-13,-1 0-2 14,3 0 5-14,0 0-6 14,-1 0 1-14,3 0 1 13,0 0-2-7,-2 0 1-6,2 0 1 13,-3 0-1-13,-1 3 1 14,0 1 1-14,-3 3-1 14,-1 1 5-14,0 1-7 13,2 2 5-13,-3 1-4 14,3-3 2-14,-2 5 0 0,0 1-3 19,3 2 3-19,1 6-3 0,0 1 8 13,-2 1-10-13,2 4 7 13,0 0-4-13,2 3 4 14,2-4-4-14,0-1 1 14,0 2 1-14,0 1-3 13,0 2 6-13,0-2-5 14,0 2 7-9,0-1-8-5,0 1 6 14,0-1-5-14,0-4 2 14,4 4-1-14,0-2 1 13,2-4 0-13,0 1-4 14,0-4 8-14,3 2-8 13,1-3 8-13,-4-3-8 14,1-1 5-8,-1-5-2-6,1 2 0 13,2-2 0-13,0 3-2 14,-1-1 6-14,6 0-2 0,-1 0 1 12,3-2-4 3,2-1 3-15,0 1-2 0,4 1 2 13,4-1-1-13,1 0 0 20,8 0 0-20,4 0 0 0,5 2 2 13,8-2-3-13,6-2 5 13,4 0-7-13,3 0 5 14,4-2-2-14,-2-2 0 13,0 1 0-13,2-2 1 14,0 3 1-14,1 3-1 14,5-2 3-9,6 2-4-5,2-1 1 14,7-3-2-14,1 2 2 13,8-4-1-13,7-3 0 14,10-2 1-14,5 0-1 14,-3 0 3-14,0-7-6 13,-7-7 9-13,-3-1-9 14,-4 0 6-9,-1-1-3-5,-3-1 0 14,2 2 0-14,4-2 3 14,0 1-1-14,-1 4-2 0,-5-1 3 12,-4 6-6-12,1 2 5 14,-1 0-4-14,4 5 2 14,-3-4 0-14,4-1 0 13,-7-2-1-7,-5-3-2-6,-7 2 6 13,-6 1-6-13,-5 2 3 14,-6 1-2-14,-3-1 3 14,-6 2-2-14,0 1 1 13,-2 2 0-13,-2 0-2 14,12 0 4-14,5 0-1 13,6-2 4-7,5 0-10-6,-1-1 6 14,-4-2-2-14,-4 1 1 13,-5 0-1-13,-6-3-5 14,-3 4 0-14,1-1 6 13,-4-1 0-13,-3 0 0 14,-4 3-3-14,-7 2 1 14,-4 0 1-9,-7 0 1-5,-2 0 0 0,-6 0 0 13,-2 0-1-13,-7 0 2 14,-4 0 0-14,-2 0 2 13,1 0-1-13,2 0-2 14,0-2 5-14,4-3-5 13,-2-7 0-13,1 3 0 14,-2-2 0-8,2 2 1-6,-1-6-1 13,4 0 0-13,1-4 1 14,5-5-3-14,-4-1 4 13,-1-6-2-13,-3 0 0 14,-5-2 0-14,-4 3 6 14,-4 0-2-14,0 0 8 13,-6-2-11-7,-11-4 8-6,-3-3-9 13,-5 2 4-13,1-3-2 14,-1 3 5-14,5 3-4 14,2 2-1-14,-2 6 4 13,-4 2-3-13,-5 2-3 14,2 4 3-14,-4 0-4 14,2 4 2-9,-3-1-2-5,-3 6 1 14,-1-1 0-14,-4 0 2 0,2 4 0 12,0 0 1-12,1 1 0 14,1 5-6-14,-2-3 5 14,4 1-3-14,-1 2 2 13,1-2 0-13,1 0-1 14,2-1 0-9,-2 1 0-5,-3-3 2 14,-7 1-2-14,-5 0 3 14,-6 1-7-14,-2 2 7 13,0-2-6-13,2 0 3 14,-1 3 0-14,-6 0-2 14,-1 0 4-14,-11 0-6 0,-8 10 6 19,-5 5-4-19,-3 2 0 13,4 1 2-13,2-4 0 14,8 0 0-14,3-4-1 14,5-2 2-14,7 0-1 0,0 0 2 12,0-3-4-12,4 2 7 14,5 0-8-14,8-2 5 13,8-1-2-7,4-1 0-6,2 0 1 14,2-1-4-14,4-2 6 13,4 2-3-13,5-2 4 14,7 0-4-14,3 0 1 13,4 0 0-13,-2-2-1 14,2-3-1-14,0 0-4 14,0 3-7-9,0 0-4-5,0-1-29 14,8 3-35-14</inkml:trace>
    </iact:actionData>
  </iact:action>
  <iact:action type="add" startTime="104856">
    <iact:property name="dataType"/>
    <iact:actionData xml:id="d17">
      <inkml:trace xmlns:inkml="http://www.w3.org/2003/InkML" xml:id="stk17" contextRef="#ctx0" brushRef="#br0">17653 9636 11 0,'-10'-9'3'1,"-1"-1"7"13,-3 0-10-13,-1 0 6 14,-1 2-5-14,-1 2 7 13,1-2 3-13,-1 2-4 0,3 1 0 20,1-2-4-20,-3-1 7 13,5 2-7-13,-7 2 7 14,3-3-8-14,-2 2 5 0,2 3-7 13,4-3 3-13,2 3 6 13,5 1-2-13,-1-1 7 14,3 0-9-14,0 0 4 13,2 2-9-7,0 0 0-6,0-3-2 14,0 3-4-14,0-2 4 13,6 2 2-13,10 0 3 14,4 0-2-14,3 0 2 14,3 0-2-14,1 0 0 13,4-3 0-13,3 3-2 14,-1 0 1-9,5 0 0 9,-3-2 0-14,8 2 0 0,3 0 1 13,13-2 0-13,17 0 2 14,17-2 0-14,12 0-4 13,2 1 1-13,-5 2 0 14,-4 1 0-14,-2 0 0 14,-3 0-3-9,2 0 6-5,-2 0-4 0,3 0 6 13,4 0-9 1,16 0 5-14,11-14-2 0,7 0 2 13,-2 0-1-13,-12 2 0 14,-16 4 0-14,-10 3 0 13,-11 3 2-13,-12 0-2 14,-4 2 3-9,0 0-4-5,0 0 2 14,6 0 1-14,12 0-2 14,6 0 0-14,3 0 3 13,-1 0-1-13,-8 0-1 14,-9 0 4-14,-9 0-8 13,-9 0 5-13,-4 0-4 14,-8 0 3-8,-8 0-1-6,-5 0 0 13,-4-1 1-13,-4 1-1 14,4 0 2-14,-2 0 3 14,2 0-1-14,-2 0-7 13,-5 0 4-13,-5 0-1 0,-3 0 0 13,-7 0 0-13,-3 0 3 20,-2 0-2-20,-2 0 6 0,0 0-7 13,0 0 5-13,0 0-4 13,0 0 1-13,0 0-2 14,0 0 0-14,0 0-2 13,0 0-2-13,0 0 3 14,0 0 2-14,0-2-3 14,-15-3 2-9,-14-1 0-5,-14 3-4 14,-13 0 3-14,-15 3-1 13,-11 0 2-13,-16 0-2 14,-20 5 4-14,-18 9-1 14,-11 4 4-14,-9-1-8 13,0 6 5-13,2-5-2 14,7-1 0-9,2-3 1-5,14-3-1 14,8-5 0-14,5 0 3 14,6-2-3-14,6-2 0 0,0 4 4 12,4-2-6-12,3 3 3 14,-1 5-2 1,5-5 1-15,7 3 0 13,13 0-3-13,15-2 6 5,15 1-5-5,7-4 6 13,5 4-8-13,2-6 6 14,4 3-4-14,2 0 2 14,5-1 0-14,5-4 0 13,4 1 0-13,5-2-3 14,4 0 3-14,2 2 0 13,0 2-10-7,5 2 9-6,19 3 0 14,8-2 1-14,6 0 0 13,6-4 0-13,6 1 1 14,2-2 0-14,7 0 4 14,3 0 0-14,14 0-8 13,5-2 6-13,12 0-6 0,7 0 5 19,12 0-2-19,11 0 0 0,8-2 1 13,0-6-4-13,-4 3 6 14,-5 2-6 0,-3 1 5-14,1 2-5 0,3 0 4 13,9 0-1-13,8-4 0 13,9-4 0-13,5-4-3 14,-11-2 8-8,-14 2-10-6,-19 2 5 13,-19 3-1-13,-10-2-6 14,-17 6 7-14,-13-2-3 13,-11 5 2-13,-8 0 1 14,-11 0 0-14,-3 0 0 14,-9 0 1-14,-5 0-2 13,-4 0 2-7,0 0-2-6,0 0 2 14,0 0 2-14,0 0 1 13,0 0-1-13,0 0 3 14,0 0-5-14,0 0 8 0,0 0-6 12,0 0-3 3,0 0 1-15,0 0-1 0,0 0 0 13,3 0 1-8,-3 0-1 10,0 0 1-15,0 0 3 0,0 0-2 12,0 0-4-12,0 0 5 14,0 0-6-14,0 0 4 14,0 0-2-14,0 0 1 13,0 0-1-13,0 0-2 14,0 0 2-9,0 0-1-5,0 0-9 14,0 0-4-14,-7 0-52 14</inkml:trace>
    </iact:actionData>
  </iact:action>
  <iact:action type="add" startTime="107518">
    <iact:property name="dataType"/>
    <iact:actionData xml:id="d18">
      <inkml:trace xmlns:inkml="http://www.w3.org/2003/InkML" xml:id="stk18" contextRef="#ctx0" brushRef="#br0">11865 10294 6 0,'-22'-5'7'15,"-1"-2"0"-8,10 6-4-6,5-1-1 13,-2 2 6-13,8 0 10 14,2 0 16-14,0 0-20 13,0-2-2-13,0 2-10 14,0-2-2-14,0 2-5 0,0-2 4 13,7-3-1-13,29 0 4 20,31-7 3-20,24-4-4 14,27-4-2-14,13-5 2 0,6 1-2 12,-2 0-2-12,-8 4-4 14,-6 4 7-14,-10 2-7 13,-1 4 4-13,-3 2-4 14,2 3 7-14,6 5-5 14,-1 0 5-9,5 0-3-5,1 0 3 14,2 0-1-14,5 0-5 13,3 0 4-13,-3 9-21 14,-4 3-8-14</inkml:trace>
    </iact:actionData>
  </iact:action>
  <iact:action type="add" startTime="108022">
    <iact:property name="dataType"/>
    <iact:actionData xml:id="d19">
      <inkml:trace xmlns:inkml="http://www.w3.org/2003/InkML" xml:id="stk19" contextRef="#ctx0" brushRef="#br0">16071 10205 4 0,'16'2'8'15,"-1"-1"6"-8,-1 1-7-6,-1 3 1 13,1-3-6-13,-1 0-2 14,-1 0 6-14,-3-1-4 14,1 1 10-14,0-2-6 13,-4 0 6-13,1 0-4 14,-3 0 5-14,-2 0 2 13,-2 0-6-7,0 0-1-6,0 0-3 13,0 0 8-13,0 0-7 14,0 0 9-14,-22 0-9 0,-12-9-6 13,-7-1-2-13,-13 1 2 13,-9 7 1-13,-8 1 0 14,-11 1 1 1,-8 0-1-10,-7 0 3-5,-3 5-1 0,-6 7-6 13,-2 2 6 1,-6 1-3-14,-5-3 0 14,-1-2 0-14,2-3-1 0,0 0 2 13,-3-1-2-13,1 0 4 13,-3 0-5-13,3-2 5 14,7 1-3-9,-1 2 2-5,4-2 3 14,4 4-5-14,5-1 2 14,5 1 2-14,11 2-4 13,6-2 7-13,0-4-4 14,4-1-4-14,5-1 2 14,1 2-2-14,9-3 1 13,8 0 0-7,6-2-2 8,8 0 4-14,9 0-2 0,5 0 4 13,3 0-6-13,11 0 6 14,1 0-4-14,7 0 2 0,2 0 0 12,0 0-2-12,0 0-1 14,0 0-2-14,0 0 6 13,0 0-6-7,6 0-1-6,19 0 3 14,10 0 1 0,10 0-3-14,10 0 3 14,8 0-2-14,8-4 1 0,9-4-6 12,3-1 6-12,4-2-12 14,-1-1 6-14,-3 1-9 14,0 1 13-9,0 3-1-5,8 0 4 14,7 4 0-14,8-2-1 14,10 4-1-14,3-1 4 13,7 2-4-13,-1 0-1 14,-2 0-3-14,-5 0-14 13,-6 0-5-13,-3 0 1 14,-4 6-1-8,-5-2 14-6,-4 0 11 0,-2-2-2 12,-3 0 4 3,3-2-4-15,-1 0 2 13,1 0-1-13,-3 0 2 14,-6 0-1-14,-5 0 0 0,-2 0 0 13,-9 0 0-13,-9 0 3 13,-6-2-4-7,-10 0 4-6,-9-2-3 13,-10 0 8-13,-2 0 10 14,-7 0-3 1,-3 2-1-15,-6 0 0 0,-3 2-4 12,-4-3 1-12,0 3-6 14,0 0 9-14,0 0-4 14,0-3 9-9,0-6 1-5,-13 0-2 14,-12-3-18-14,-6 2-2 13,-9 4 1-13,-9 2 2 0,-7 1-1 13,-9 3 4 2,-6 0-6-15,-7 0 4 13,-4 0-2-13,-5 13 0 14,-6-3 0-9,-6 2 0-5,-6-3 1 0,1 2-1 13,-3-1 2-13,-1-2-3 14,-1-2 5-14,0-4-7 13,7 0 5 2,6-2-2-15,2 0 0 14,3 0 0-14,4 0-3 0,0 0 6 12,4 0-2-6,8-8 0-6,1 0-2 13,5-3 2-13,4 2-2 14,9-1 1-14,15 1 0 14,7 2-1-14,12 0 3 13,6 2-4-13,9 1 4 14,3-1-6-14,4 3 0 0,0-1-5 19,0 1-19-19,8 0-19 0,11 0-32 13</inkml:trace>
    </iact:actionData>
  </iact:action>
  <iact:action type="add" startTime="114104">
    <iact:property name="dataType"/>
    <iact:actionData xml:id="d20">
      <inkml:trace xmlns:inkml="http://www.w3.org/2003/InkML" xml:id="stk20" contextRef="#ctx0" brushRef="#br0">11217 11304 1 0,'-32'0'8'1,"1"0"6"13,3 0 0-13,-7 0 6 14,20 0-9-14,1 0-8 13,6 0 9-7,1 0 0-6,3 0 10 14,0 0-19-14,1 0 9 13,0 0-7-13,1 0 3 14,2 0-2-14,0 0 1 13,0 0 0-13,0 0-6 14,0 0-2-14,0 3-9 14,23 4 8-9,22-2 4-5,19-3 1 14,30-2-2-14,18 0 0 14,5 0-1 0,3-11-7-14,-4-3 7 0,-4-5 0 13,2-5-4-13,3-3 5 13,-3 4-2-13,-2 0 2 14,-10 0-2-14,-12 8 1 5,-12 0 0-5,-13 7-2 13,-14 2 4-13,-11 3-4 14,-11 3 6-14,-12 0-8 13,-7 0 4-13,-8 0 0 14,-2 0 0-14,0 0 0 14,0 0 3-14,-16 0 10 13,-15 0 6-7,-11 0-19-6,-14 0 6 14,-9 0-3-14,-6 0 0 13,-7 0-2-13,-7 0 0 14,-9 7-1-14,-10 3 0 13,-8 2 0-13,-4 2 2 14,2 1-2-14,3-3 3 14,4-3-2-9,7-5 1-5,9 3 1 14,14-7-2-14,17 0 2 13,16 0 0-13,6 0-1 0,9 0 7 13,5 0-9 2,3 0 6-15,8 0-3 13,9 0-6-13,2 0 3 14,2-3-3-14,0 3-4 4,0 0-2-4,0 0 0 14,24 0 5-14,12 3 4 14,17 8 0-14,12 4 4 13,11-2-2-13,6 1-2 14,5 0 0-14,-1 0 0 14,-1-3-1 0,-8-2 0-14,-6-3-1 5,-7-3 4-5,1-2-7 13,-3-1 8-13,-6 0-6 14,-9 0 3-14,-11 0 0 14,-7 0 0-14,-9 0 0 13,-5 0 0-13,-8 0 1 0,0 0 2 13,-5 0-2 2,0 0-1-10,1 0 2-5,-1 0-4 0,4 0 1 13,3 0 0-13,3 0-2 13,1 3-3-13,3 1 4 14,5 1-10-14,6 0-14 14,12-5-84-14</inkml:trace>
    </iact:actionData>
  </iact:action>
  <iact:action type="add" startTime="115521">
    <iact:property name="dataType"/>
    <iact:actionData xml:id="d21">
      <inkml:trace xmlns:inkml="http://www.w3.org/2003/InkML" xml:id="stk21" contextRef="#ctx0" brushRef="#br0">14530 11233 0 0,'-12'0'1'1,"3"0"2"13,-2 0-2-13,4 0-2 14,3 0 2-9,-3 2-1-5,1 2 4 14,-1 3-3-14,0-4 5 14,0-1 1-14,1 0 5 13,4 0-10-13,-1 0 4 0,3-2-5 13,0 0 6 1,0 0-2-14,0 0-5 0,0 0 0 19,0 0 1-19,20 3 11 0,11 0-4 13,10 1 4-13,5 1-9 14,8-2 1-14,2-1 0 13,0-2-3-13,4 0-1 14,2 0 1-14,7 0 2 14,9 0-3-14,6 0 1 13,6 0 0-7,1 0-2-6,3-4 1 13,7 0-1-13,5-2 1 14,6-2-1-14,0 0-1 14,-6 1 4-14,-8 5-5 13,-11-1 7-13,-9 3-7 14,-9 0 5-14,-9 0-4 14,-6 0 1-9,-10 0 1-5,-8 0 0 14,-7 0-1-14,-7 3 1 13,-6-3 0-13,-7 0 1 14,-5 0 2-14,-4 0-5 0,0 1 4 13,0 0 0-13,0 2 1 13,0-3 0-13,0 0 6 14,0 0 4-9,-15 0 15-5,-9-12-27 14,-10-2-2-14,-9 0-2 14,-9 2 3-14,-12 3-2 13,-9 4 1-13,-12 3-2 14,-6 2-1-14,-11 0 4 14,-6 5 0-14,-3 12-2 13,-7 0 6-7,0 0-5-6,2-1 2 13,0 0 0-13,0 0 0 14,7-6 1-14,11-2-2 14,11-5 2-14,11-3 1 13,15 0 0-13,9 0-3 14,4 0 2-14,11-7-4 13,4-2 4-7,6-2-2-6,4 3 0 14,3-2 0-14,5 6 0 0,3 0 0 12,3 3 1 3,5-2 3-15,2 3-8 0,2 0 4 12,0 0 0-12,0 0-1 14,0 0-7-14,0 0 0 14,10 0 0-9,22 4 6-5,13 9 4 14,11-4 1-14,6-1-1 14,3 0-3-14,6-4 2 13,5 0 0-13,6-1-1 14,7-2 2-14,-4-1-1 13,-5 0 0-13,-11 3-2 14,-11-3 4-8,-8 0-5-6,-13 0 2 13,-10 0 0-13,-7 1-1 14,-11-1 1-14,-4 3-1 13,-3-3 3-13,-2 1-4 0,0-1 5 13,0 0-6 2,0 5 3-15,6 0-3 0,3 3-5 19,11 2 3-19,11-1-19 13,7-8-65-13</inkml:trace>
    </iact:actionData>
  </iact:action>
  <iact:action type="add" startTime="117120">
    <iact:property name="dataType"/>
    <iact:actionData xml:id="d22">
      <inkml:trace xmlns:inkml="http://www.w3.org/2003/InkML" xml:id="stk22" contextRef="#ctx0" brushRef="#br0">24061 10537 9 0,'-2'2'0'15,"-16"-2"14"-14,-9 0 2 14,-8-4 6-14,8-6-3 13,-2-4-6-7,-5 0 2-6,-1 0-6 14,-6 0 6-14,-3-2-14 13,-3 2 5-13,-8-2-6 14,-8 2 0-14,-9 0-1 13,-7 0 1-13,-13 0-4 0,-9 4 8 13,-9-2-9 2,-11 2 8-10,-13 0-7-5,-2-1 4 14,-11 6 0-14,-7-3 1 13,-4 4 2-13,-1-4-3 0,-1 1 2 13,4 0-2-13,2 0 1 14,1 2-1-14,5-2 5 13,10 0-8-13,0 1 6 14,7-2-1-8,1 2-1-6,5-1-1 13,3 2 8-13,1-2-8 14,7-3 4-14,6 0 2 13,4 1-8-13,0-1 4 14,-8-2-4-14,-10 3 2 14,-7 6 0-14,-2 0-1 13,1 1 2-7,9-4 8-6,2 2-4 13,-5 0-5-13,-11 4-2 14,-10 0 2-14,-1 0 0 14,4 0 6-14,8 0-6 13,7 0-2-13,0 3-4 0,3 2 12 13,5 1-8-13,10-1 7 20,7-5-10-20,6 0 6 14,9 0-1-14,8-9 4 13,11-1-1-13,3 2-3 0,9 1 1 13,8 0 2-13,3 5-1 14,13-1 2-14,8 3-1 13,4 0-6-13,0 0 4 14,-5 0-2-9,-2 16-4-5,0 5 3 14,-2 5-2-14,8 3 8 14,0-1-8-14,9 0 8 13,-5-2-8-13,5 0 5 14,0-4-2-14,3-2 1 14,5 2 0-14,2 4-1 13,2 8-1-7,0 8 2-6,0 10 1 13,4 2-1-13,11 4 2 14,3 0-4-14,3 0 2 0,2-5 0 13,4-7 0-13,2-2-3 13,0-4 2-13,5-3 2 14,-1-3 2-14,1-3 0 20,0 1-4-20,1-3 2 14,-2 0-1-14,3-6 0 13,-1 0 0-13,1-2 0 0,0-1 0 13,6-3 1-13,0 3 1 13,3-5-2-13,4 1 3 14,2-1-6-14,5-3 3 14,9-5 0-9,2 1-2-5,11-2 1 14,9-6 1-14,9 0 0 13,10 0 0-13,10-10 4 14,5-5-7-14,3-4 7 14,11 1-4-14,-2 6 0 13,-2 1 0-13,-3 6-1 20,-10 1-3-20,0-1 3 0,-4 2 1 13,-5-1-2-13,-4 2 3 14,-10-1-5-14,-5 0 6 0,-10 1-2 12,-5 2 0-12,-5-2 0 14,-7 2 0-14,-1 0 1 14,5-2 6-14,4 0-6 20,16 0 13-20,6 1-7 13,10-5-7-13,4 5 1 14,-2 1 2-14,4 0-3 0,7 0-6 13,4-2 5-13,9-2-2 13,-1-3 1-13,-1 0-3 14,-4-1 5-14,-7 0 0 14,-5-2 0-9,-6 5 0-5,-7-2 4 14,0 1-1-14,-1 6-1 13,0 0 3-13,-1 0-3 14,-9 0-4-14,-3 0 5 14,-1 0-6-14,-7 0 3 13,-1 0 0-13,-6 0-1 20,-9-7 1-20,-10 2 3 0,-13 3-3 13,-10 0 2-13,-2 2 2 14,-7-3-8-14,-3 3 5 0,-4 0-1 12,1-5 0-12,3-1 6 14,3-4 2-14,5-4-8 13,0 0 7-13,0-3-4 21,-3 2-3-21,0 1 2 13,2-2-4-13,3 2 3 14,2 1-2-14,6 1 1 0,1 2 0 12,-1 0-3-12,2 0 6 14,2 2-4-14,-2-4 5 14,1 2-6-14,-1-2 3 13,-3 1-1-7,-3-1 1-6,-9 1 0 13,-1-3-1-13,-3 2 2 14,-3-2 1-14,-3 2 0 14,-4 0 0-14,-1-2-2 13,-3-4 2-13,0-8-2 0,-2-3-1 13,0 0 3-13,0-2-3 20,0 6 7-20,-2 3-4 14,-7 1 8-14,3 3-6 13,-4 4 11-13,2 2-13 0,-5 0 1 13,-3 3-4-13,-3-2 0 14,2 1 0-14,-5 2 0 13,-1 3-4-13,-1 0 7 14,0 1-6-9,-1 2 4 10,2 1-3-15,4-2-1 14,1 3 3-14,7 0 0 0,3 0 1 12,6-2-4-12,2 2 6 14,0 0-3-14,0 0 5 14,0 0-10-14,0 0 4 0,0 0 0 19,0 0-5-19,0 0 0 13,0 0-2-13,-2 0-11 0,-7 0-15 13,-9 14-29-13,-9 6-38 14</inkml:trace>
    </iact:actionData>
  </iact:action>
  <iact:action type="add" startTime="122834">
    <iact:property name="dataType"/>
    <iact:actionData xml:id="d23">
      <inkml:trace xmlns:inkml="http://www.w3.org/2003/InkML" xml:id="stk23" contextRef="#ctx0" brushRef="#br0">14638 12089 16 0,'12'-9'21'15,"-8"-2"-6"-14,-4 8-4 14,0 3 5-14,0-5-2 13,0 1 2-7,-2 1-7-6,-10-3-8 14,2 4 10-14,-3-3-5 0,-1 1 3 12,1 1-7 3,1-2 7-15,3 3-8 0,1 2 0 12,2 0-1-12,4 0 0 14,2 0 1-14,0 0 0 14,0 0-1-9,0 0 3-5,0 0-6 14,0 0-2-14,14 0-3 14,28 2 8-14,20 4 3 13,17-4-3-13,12-2 0 14,9 0 0-14,6 0 1 13,-2-14-2-13,-8 1 0 14,-7-6 1-8,-2 4-2-6,-2 1 1 13,8-4 1-13,10 4 0 14,11-3-1-14,4-1 3 13,6 4-3-13,-1 2 5 14,-5 3-8-14,-10 0 5 14,-8 5-1-14,-9 3 0 13,1-2 3-7,3 0-1-6,5 0-2 13,-1-3 4-13,-3 1-3 14,-7 0-1-14,-7-2 1 0,-6 4-3 13,-5-3 1-13,-4 2 1 13,-7 0 0-13,-6 0-2 14,-5 2 2-14,-5 0 0 20,-1 0 2-20,-1 2 1 14,5 0-6-14,0 0 4 0,-4 0-2 12,-4 4 2-12,-3 3-2 14,-7 0 1-14,0 0 0 14,-4 2 0-14,2-1 0 13,-2-3 0-13,2-2 3 14,0-3-4-9,2 0 2-5,-2 0-1 14,0 0 1-14,-5 0 0 14,-4 0-1-14,-4 0 2 13,-4 0-4-13,-3 0 5 14,0 3-6-14,0-3 3 0,-5 0-1 12,0 3 2-12,0-3-2 14,3 0 1-8,-3 0 0-6,0 0-1 13,0 0 2-13,-2 0-2 14,0 0 2-14,0 0-2 14,0 0-1-14,0 4-3 13,-6 2-1-13,-19 1 6 14,-11 5 0-14,-10-1 1 20,-8 3-1-20,-10-2 3 14,-10-3-6-14,-4 6 2 0,-9-1-1 12,0 1 0-12,-2-1 2 14,2-2 0-14,2-1 0 13,3 1 2-13,2-1-2 14,4-2 3-14,-2 3 0 14,-3 2-6-9,-8 2 4-5,-7-2-1 14,-4 3 2-14,0-6-2 13,-3 0 0-13,5-1 0 14,-2 0 3-14,-7-1-2 14,-2 4-1-14,2-5 3 0,5 3-2 12,3 0 0-12,7-1 7 20,8 3-8-20,10 1 2 14,12-5 0-14,10 3-1 14,10-2-1-14,9-4 4 0,10 1-7 12,13-6 6-12,5 1 0 14,5-2-3-14,0 0 0 14,0 0-1-14,0 2-1 13,11 2-1-7,22 1 6-6,21 7-3 13,19-1 3-13,17-2-3 14,1-6 1-14,2-1-1 14,-3 0 0-14,-3-2 0 13,-2 0 0-13,-7 0 3 14,-5 0-4-14,-8 0 3 13,-11 0-4-7,-10 2 0-6,-13 3 1 14,-11-4-5-14,-4 3 4 13,-7 3-5-13,-5 0-4 14,-2 7-3-14,-2 2-31 14,0 5-26-14</inkml:trace>
    </iact:actionData>
  </iact:action>
  <iact:action type="add" startTime="127264">
    <iact:property name="dataType"/>
    <iact:actionData xml:id="d24">
      <inkml:trace xmlns:inkml="http://www.w3.org/2003/InkML" xml:id="stk24" contextRef="#ctx0" brushRef="#br0">9032 12814 6 0,'-51'5'3'15,"-1"-5"4"-14,4 0 10 14,-2 0 6-9,3 0 10-5,16 0-17 14,2 0-8-14,3 0 5 14,1 0 11-14,1 0-19 13,1 0 6-13,6-1-8 14,1-1 1-14,3 0 0 0,5 2 1 13,2 0 2-13,2 0 0 20,4 0 8-20,0 0-9 0,0 0-6 12,0 0-3-12,29 0-2 14,24 0 3-14,32-3 2 14,26-7 0 0,18-4-2-14,8 2 0 0,-2 0-9 13,-7 8 5-13,-8 4-10 13,-7 0 14-7,-1 0-1-6,-8 0 3 14,-3 2 0-14,-3 0 0 13,-4-2-3-13,-5 0 1 14,-4 0 2-14,-14 0 0 14,-9 0 0-14,-10 0-2 13,-12 0 2-13,-7 0-5 14,-8 0 3-9,-11 0-2-5,-10 0 1 14,-4 0 3-14,0 0 6 14,0 0 17-14,-12-10-19 0,-9-2-4 12,-10 0 0 3,-8 2 4-15,-3 5-4 0,-10 3 1 13,-6 2-2-13,-11 0 2 20,-6 0 0-20,-12 7 0 0,-14 12 1 12,-8 4 2-12,-13 0-5 14,-5-2 2-14,7 2-1 14,6-5 0-14,8-2 0 13,8-4 2-13,7-3 0 14,2-2 2-14,16-6-3 13,6-1 3-7,11 0-3-6,13 0 2 14,6 0-2-14,10-1 1 13,9-6-2-13,7 2 1 14,6 1 3-14,5-1-4 14,0 3 0-14,0-1-8 13,9-2 2-13,22 1 0 14,19-4 6-9,12 4 0-5,14-4 0 14,8 3 0-14,8-4 0 14,6 2-1-14,5-3 5 0,6-3-6 12,6 3 2-12,9-4 0 14,-2 2-4-14,-6-2-2 13,-15 4-8-13,-14 0-3 21,-16 3 5-21,-13 2 1 0,-12 3 11 12,-15 0-6-12,-13 2 5 14,-9 0-3-14,-5 0 3 13,-4 0 1-13,0 0 0 14,0 0 6-14,0 0-4 14,0 0 7-14,0 0-9 13,0 0 3-7,0 0 1-6,0 0-3 14,0 0 0-14,0 0 4 13,0 0 0-13,0 0-1 14,0 0 9-14,0 0-3 13,0 0 8-13,0 0-18 14,0 0 8-14,0 0-8 0,0 0 5 19,0 0-4-19,0 0 0 0,0 0-1 13,0 0 1-13,0 0-1 13,0 0 3-13,0 0-5 14,0 0 6-14,0 0-4 14,0 0 0-14,0 0 0 13,0 0 0-13,0 0 0 14,0 0 0-9,0 0 1-5,0 0 5 14,0 0-4-14,0 0 0 14,0 0 0-14,0 0 0 13,0 0-1-13,0 0 3 14,0 0-1-14,0 0-3 14,0 0 8-14,0 0-6 13,0 0 4-7,0 0-3-6,0 0-2 13,0 0 1-13,0 0 0 14,0 0-2-14,0 0 0 14,0 0 3-14,0 0-1 0,0 0 4 12,0 0-5 3,0 0 1-15,0 0-1 0,0 0-2 19,0 0 0-19,0 0 0 0,0 0 0 13,0 0-7-13,0 0 6 13,0 0-8-13,0 0-5 14,10 0-28-14,-1 2-33 14</inkml:trace>
    </iact:actionData>
  </iact:action>
  <iact:action type="add" startTime="136184">
    <iact:property name="dataType"/>
    <iact:actionData xml:id="d25">
      <inkml:trace xmlns:inkml="http://www.w3.org/2003/InkML" xml:id="stk25" contextRef="#ctx0" brushRef="#br0">24915 10076 3 0,'0'-4'16'1,"0"1"-9"13,0-2 9-13,0 3-7 14,0 0 6-9,0 2 1-5,0-3 1 14,0 1 5-14,0-1-9 14,0-1 9-14,0-1-16 13,0 2 5-13,0-1-7 14,0 2 5-14,0 2 0 13,0 0 1-13,0 0-10 0,0 0-2 20,0 0 2-20,4 12-11 0,5 22 10 12,5 13 2-12,-1 8-1 14,1 6 2 1,-3 3 0-15,1 1-2 0,0 7 0 12,-3 1 0-12,2 6 2 14,-2 2-2 0,-2 2 4-14,-1-3-8 5,-4-2 7-5,3-6-6 14,-5-3 3-14,0-6 0 13,0-5-2-13,0-7 2 14,0-7-2-14,0-8 4 13,0-10-2-13,0-3 3 14,0-11-4-14,0-6 1 14,0-3 0-9,0-3 0-5,0 0 0 14,0 0 3-14,2-9 0 14,7-16 1-14,0-11-1 13,2-6-5-13,1-8 3 14,-4-4-2-14,1-1 1 13,-5-4 0-13,-1-3 0 0,0-6 1 13,-3-2-2-7,0 3 3 8,0 4 2-14,0-4-2 0,0 5-4 13,0 4 4-13,0 5-2 13,0 9 0-13,0 8 1 14,0 4-1-14,0 6 2 14,-3 9 1-14,-4 7-2 13,5 8 8-7,0-1-8-6,-1 3-1 14,3 0 0-14,-2 0 0 13,2 0-1-13,-2 5-5 14,2 22 3-14,-4 13 3 13,-1 18 4 2,-4 16-1-15,-4 12-3 0,-3 9 4 13,-4 5-4-8,-2 1 0-5,-3-4 3 14,3-2-3-14,0-7 2 13,4-4-4-13,5-8 4 14,1-6-4-14,6-6 4 14,1-13-5-14,5-7 1 13,0-6 0-13,0-6-3 0,0-6-2 13,0-12 4-8,2-4-7-5,3-10 7 14,-1 0-4-14,0-2 5 14,6-32-3-14,3-18 4 13,5-12-4-13,-3-12 2 14,-1-6 2-14,-3-1 1 14,-5-5 3-14,4-2-2 13,1 4 0-7,2 1 3-6,1 6-5 13,-1 10 2-13,-2 3 0 14,0 5-1-14,0 3 0 14,-1 2-1-14,-2 4 3 13,1 4-4-13,-5 2 6 14,2 6-7-14,-6 4 6 13,0 4-2-7,0 6 0-6,0 7 2 14,0 10-1-14,0 5-1 0,0 4 5 12,0 0-6 3,0 0 0-15,0 8 0 0,-3 26-1 12,-6 14 1-12,-2 16 1 14,-1 12-1-14,4 4 1 14,-1 3-2-9,2 5 3-5,5 0-2 14,0 4 4-14,-3-2-8 14,3-1 5-14,-3-7-2 13,3-7 0-13,2-11 1 14,0-13-1-14,0-8-4 13,0-15 3-13,0-10 2 14,0-8-2-8,0-6-7-6,0-4 8 13,0 0 1-13,0-12 0 14,0-27 0-14,7-14-5 13,4-16 5-13,0-13 0 14,0-2-1-14,-1-3 4 14,-4-1-4-14,-2 0 5 13,1 0-4-7,-3 0 1-6,0 5 0 13,-2 5-1-13,2 6 0 0,-2 6-1 13,0 4 3-13,0 8 0 14,0 11 2-14,0 10-3 13,0 12-1-13,-4 12 6 14,0 2-2-14,-1 7 1 14,1 0-5-9,-5 12 2-5,-9 32-6 14,-7 25 8-14,-4 19-5 13,0 11 3-13,2 2-3 14,6 0 2-14,3-6-1 14,-1-2 0-14,2-8 0 13,1-11-2-13,3-11 4 14,7-8-2-9,1-9 3-5,5-8-6 14,0-4 3-14,0-10-1 0,0-4 1 13,0-9 0 1,0-5-1-14,0-5 2 14,0-1-2-14,0 0 3 14,0 0-4-14,0 0 2 0,0 0 0 12,0 0-10-6,0-1-27-6,0-13-84 13</inkml:trace>
    </iact:actionData>
  </iact:action>
  <iact:action type="add" startTime="143092">
    <iact:property name="dataType"/>
    <iact:actionData xml:id="d26">
      <inkml:trace xmlns:inkml="http://www.w3.org/2003/InkML" xml:id="stk26" contextRef="#ctx0" brushRef="#br0">11243 13647 7 0,'-9'-6'21'1,"1"1"-2"13,-1-4-6-13,-1 6 2 14,2-4-11-14,1 4 5 13,0-2-7-7,0 0 2-6,-1 1-3 14,-1 0 3-14,-3 0-4 13,-3 1 0-13,-1 1-3 14,-3 0 6-14,-2 2 0 13,1 0-1-13,3 0 0 14,-1 0-2-14,2 0 6 14,7 0-1-9,2 0-4-5,7 0-1 14,0 0 2-14,0 0-4 0,0 0-3 12,0 0 1-12,9 0 1 14,16 7 3-14,8-2 1 14,6-1 3-14,0-1-3 13,3 0 0-13,1-1 5 14,2 1-5-9,-4-1 3-5,2-2-2 14,9 1-1-14,1 3 0 14,5 3 1-14,8 3-2 13,9 0 0-13,10-1-3 14,12-1 8-14,15-3-10 14,5-5 6-14,2 0-3 13,-5-17 1-7,-9-1-1-6,-12 0 2 13,-11 0 0-13,-5 3 0 14,-9 2 0-14,-1-1 2 14,-7 6-1-14,-4 2-1 0,-2 4 2 12,0 2-3 3,4 0 1-15,2 0-1 14,2 0 0-9,-4 0-1-5,-7 2 2 14,-10 3 0-14,-12-2-4 0,-10 2 5 12,-7-4-2-12,-8 1 2 14,-2 0 0-14,-2 0 2 14,0 3-1-14,0-5 2 13,0 3 0-13,0-3 7 14,-4 0 2-9,-16 0 6-5,-14 0-18 14,-11 0-2-14,-10 0 1 14,-5 2 0-14,-8 5-4 13,2 0 3-13,-5 5 0 14,-6 3-2-14,-2-1 0 14,-8 3 3-14,-2-1-3 13,-1 2 3-7,-1-1 0-6,0-2 1 13,1-3-1-13,1 2 0 14,0-2 2-14,4 3-1 14,7-5 2-14,7 0 0 0,8-4 0 12,13-3-3-12,7-1 2 14,16-2 0-14,16 0 2 20,7 0 1-20,4 0-5 0,0 0-9 13,0 0 8-13,0 0-12 13,17 0 11-13,10 3-1 14,6 1 3-14,4 1 0 13,-4-2 0-13,2 3 0 14,-3-2-1-14,3 3 0 14,3-7 2-9,5 3-2-5,5-3-2 14,14 0 0-14,15 0-13 13,16-10-33-13</inkml:trace>
    </iact:actionData>
  </iact:action>
  <iact:action type="add" startTime="144448">
    <iact:property name="dataType"/>
    <iact:actionData xml:id="d27">
      <inkml:trace xmlns:inkml="http://www.w3.org/2003/InkML" xml:id="stk27" contextRef="#ctx0" brushRef="#br0">17325 13944 6 0,'-31'-14'4'1,"8"-7"-1"13,3 0 23-13,0 1-17 14,6 6 1-14,-1 2-6 13,-3 0-3-13,-2-2 0 14,-4 3-2-14,-3-3 1 14,-2 2 0-14,-4 3 1 13,-3-2 1-7,-5 4 1-6,-5-1-2 14,-6-1 4-14,-1 4 0 13,-3 1 3-13,1-1-7 14,1 5 0-14,-2 0-1 13,5 0 3-13,2 0-4 0,-2 0 2 13,-1 11-2-13,4-1-1 20,3-2 1-20,5-4 2 14,6-2 2-14,5-2 0 13,9 0 2-13,5 0 8 0,5 0 3 13,8 0 3-13,2 0-12 14,0 0-7-14,0 0 1 13,0 0-2-13,4 0-6 14,19 0 4-9,8 0 2-5,7 0 2 14,1 0-3-14,0 0 5 14,3 0-5-14,1 0 4 13,-1 0-2-13,8 0 0 14,6 0 3-14,8 0-3 14,13 0 1-14,8 2-2 13,5-2 2-7,1 0-2-6,-2 0 4 13,3 0-6-13,1 0 3 14,1 0-1-14,-5 1-1 14,-2 2 1-14,-12 1 1 13,-9 0 0-13,-6 2-1 0,-9 2 3 13,-6-1-4-13,-5 2 3 13,-7-1-2-7,-6-2 0 9,-7 5 0-15,-7-8-1 13,-9-1-2-13,-1 2 4 0,-3-4 0 13,0 3-4-13,0-3 7 14,0 0-3-14,-13 0 2 13,-14 0 3-13,-11 0-5 14,-11 0 0-9,-7 0 0 10,-7 0 1-15,-3 0-2 0,-5 3 3 13,-1 1-4-13,-4 3 4 13,-2-2-3-13,3 3 3 14,-8 2-2-14,6-1 0 13,-2-4 0-13,-4-1 3 0,2 0-3 20,0-2 3-20,5-2 1 13,7 0-7-13,9 0 6 14,4 0-3-14,5 0 1 13,6 0 0-13,1-6 3 14,3 0-3-14,6-2-2 0,-1 2 4 13,7-2-6-13,2 0 6 13,5 0-5-7,4 0 4-6,4 2-2 13,-1 0 0-13,5 3 0 14,-2-4-2 1,3 1 4-15,3 2-1 0,0 1 1 12,2 0 5-12,2 3-5 14,0 0 5-14,2-2-7 14,0 2 1-9,0 0-1-5,0 0 1 14,-2 0 1-14,2-2-2 13,-5 2 0-13,-1-2 1 0,-1-1-1 13,2 3 0-13,-1 0 1 14,1 0-1-14,1 0 0 13,2 0-2-13,0 0 4 20,0 0-4-20,-1 0 4 0,3 0-4 13,0 0 4-13,0 0-3 14,0 0 2-14,0 0-1 13,0 0 0-13,-3 0 0 14,3 0 0-14,0 0 1 14,0 0-2-14,0 0 1 13,0 0 0-7,0 0-6-6,0 0 3 13,0 0-7-13,0 0-2 14,0 0 3-14,0 12-9 14,0 8-3-14,-6-5-64 13</inkml:trace>
    </iact:actionData>
  </iact:action>
  <iact:action type="add" startTime="151281">
    <iact:property name="dataType"/>
    <iact:actionData xml:id="d28">
      <inkml:trace xmlns:inkml="http://www.w3.org/2003/InkML" xml:id="stk28" contextRef="#ctx0" brushRef="#br0">15942 14270 10 0,'-4'0'13'1,"0"0"-1"13,1 0 7-13,3 0-10 14,0 0-3-14,-2 0-5 13,2 0 2-13,-4 0-3 0,-3 0 1 13,-2 0-1-13,-14 0-1 14,-8 5-2-9,-11 4 2-5,0 6 1 14,1-5 2-14,12-3 8 13,8-2-10-13,3-1 0 14,-3 3 0-14,-3 0 0 14,-6 4-1-14,-3 1 0 13,7 0 1-13,4-9 4 14,10 2 12-9,8-5-14-5,1 0 10 14,3 0 0-14,0 1 3 14,0-1-3-14,0 0-5 13,0 0 2-13,0 0-9 14,0 0 4-14,0 0 1 14,0 0-1-14,0 0-3 13,0 0 3-7,0 0-4-6,0 0 0 13,0 0 0-13,0 3 2 14,0-3-1-14,0 0-1 0,0 0 5 13,0 0-3-13,0 0 3 13,0 0-4-13,0 0 2 14,0 0-1-14,0 0-2 14,0 0 3-9,0 0-1-5,0 0 0 14,0 0 1-14,0 0-3 13,0 0 3-13,0 0 0 14,0 0-2-14,0 0 3 14,-2 0-4-14,2 0 1 13,-2 0 1-13,-2 0-2 14,0 0 0-9,-3 0-2-5,2 0 2 14,0 0 2-14,1 0-2 14,2 0 0-14,-2 0 0 13,-1 0-2-13,-1 0 4 14,1 0 0-14,0 0 0 0,1-3-4 12,-3-1 2-12,-1 2-2 21,-2-1 2-21,2-4 0 13,-1 4 0-13,-1-2 0 14,0 1-3-14,-1 0 6 0,-1 0-6 12,3 0 6 3,1 0-6-15,0 2 3 0,2 2 0 13,2-4 0-13,-1 3 1 13,3-2-3-7,0 2 6-6,-5-4-6 13,-2 3 6-13,0 0-8 14,-2-1 4-14,2 3 0 14,0-5-1-14,1 1 0 13,-2 2-1-13,3 1-1 14,1-2 1-14,0-1 4 14,1 4-6-9,-2 0 8-5,7-4-5 14,0 4 2-14,0-2-2 13,0 2-2-13,0 0-6 14,0 0 7-14,7 0-2 14,13 0-1-14,6 0 6 0,10 0-4 12,5 2 5 3,3 2-4-10,5 0 4-5,0-1-2 14,7-3 0-14,6 0 0 0,8 0-2 13,5 0 4-13,4 0-2 13,-4 0 1-13,3 0-2 14,2 0 1 1,7 0 0-15,2 0 0 13,9 5 0-13,3 7-3 5,-3 0 7-5,4 2-8 13,1-4 7-13,4 0-6 14,5-3 3-14,-1-7 0 14,-4 0-1-14,-7 0 1 13,-1 0-2-13,-6 0 4 14,-4-5 0-14,-9-2-2 13,-8 4 3-7,-12 3 1-6,-7 0-5 14,-10 0 1-14,-12 0 0 13,-4 6-1-13,-10 3-2 14,-5-4 1-14,-6-1 1 0,-3 1-3 12,-3-3 2-12,0-2 1 14,0 0 1-14,0 0 0 14,-3 0 0-9,-19 0 0-5,-7 0 0 14,-9-8-2-14,-7 3-1 14,-1-3 6-14,-8 4-6 13,-4-2 5-13,-4 2-4 14,-7 4 3-14,-5 0-1 13,-4 0 0 2,-2 0 1-15,0 0-3 5,-5 0 4-5,-4 9-4 13,-2 1 5-13,-1-7-6 14,3 3 2-14,6-1 1 13,0-2-3-13,4 1 1 14,0-4-2-14,4 0 4 14,1 0-2-14,7 0 4 13,1 0-4-7,3 0 4-6,3 2-4 0,4 1 3 12,5 1-2 3,9-3 1-15,4 2 0 14,5-2-1-14,8-1 3 0,7 4-2 12,5-4 5-12,8 0-10 14,3 0 5-14,2 0 0 14,0 0-6-9,0 0-2-5,0 0 3 14,9 5 1-14,16 2 1 13,6 4 6-13,6 1-3 14,7-1 1-14,6 1-1 14,6-5 1-14,6-2 1 13,5-3 1-13,7 3-3 14,3-5 2-9,8 0 0-5,0 0 0 14,2 0 1-14,5 0-3 14,-1-5 0-14,3 0 0 13,-1 1 0-13,-4-1 0 14,-9 5 0-14,-8-3 1 13,-12 1-1-13,-9 2 0 14,-10 0 3-8,-10 0 1-6,-7 0-5 0,-6 0 1 12,-4 0 0-12,1 0-1 14,-4 0-1-14,7 5-1 13,2 6 2-13,4 1-2 14,3-2-10-14,0 2-31 14,4-4-61-14</inkml:trace>
    </iact:actionData>
  </iact:action>
  <iact:action type="add" startTime="153418">
    <iact:property name="dataType"/>
    <iact:actionData xml:id="d29">
      <inkml:trace xmlns:inkml="http://www.w3.org/2003/InkML" xml:id="stk29" contextRef="#ctx0" brushRef="#br0">19995 14570 13 0,'-24'-9'15'1,"1"2"4"13,-2 5-12-13,-2-4-3 14,-4 3-4-14,-4 3-2 0,1 0 0 19,1 0 4-19,2 0-8 13,4 0 8-13,-2 0-3 0,2 0 2 13,6 0-1-13,5 5 0 14,7-1 4-14,9-1-4 13,0 0-4-13,15 0 4 14,26-3 8-14,19 0 5 14,13 0-12-9,14 0 2-5,7 0-3 14,6-3 2-14,-1-3-2 13,3 0 0-13,0 3-2 14,3 1 6-14,2 1-4 14,-9-1 4-14,-4 2-7 13,-2-2 4-13,-1 0-2 14,9 2 2-8,0-5 1-6,3 2 5 13,-1-1-5-13,-2 4 6 14,1 0-5-14,-5 0 4 13,-7 0-5-13,-5 0-2 14,-8 0 4-14,0 0-4 14,-9-2 0-14,-2-1 0 0,-7 2-4 12,-12-3 8-6,-3-2-3 8,-7 4 1-14,-17 0 1 0,-3 2-3 13,-7 0 2-13,-5 0 0 14,1 0 2-14,-5 0 0 13,0 0-3-13,0 0 7 14,0 0-7-14,0 0 3 14,0 0-2-9,-9 0 4-5,-8-2 1 14,-12-4-6-14,-7-3-1 13,-9 2 0-13,-5-3-3 14,0 1 8-14,-4 0-8 14,-2-4 7-14,-2 3-8 13,-4-2 5-13,-9 1-1 14,-5-2 0-9,-6 1 0-5,-10 0 0 14,-4 4-1-14,-9 4-1 14,-4-1 4-14,-6 2-4 13,-6 3-1-13,1 0 1 0,-3 0-1 13,1 0 0-13,-4 0-6 14,7 0-1-14,5 4 7 13,4 0-1-7,10 0-1-6,6 1 5 13,5-2-2-13,9-1 3 14,7-2-1-14,8 0 0 14,7 0 1-14,13 0-1 13,9 0 3-13,14 0-1 14,9-2-1-14,9 0 4 13,4 1-5-7,0 1-4-6,2 0-11 14,22 0-4-14,10 0 13 13,12 0-3-13,10 0 4 14,6 0-3-14,10 0 5 14,1 0 6-14,8 0-3 13,3 0 0-13,5 0 3 14,7 0 1-9,9 0 0-5,11 0 0 14,7 0-3-14,8 0 2 0,6 0-2 12,2-2-2-12,4-1 2 14,5-1-2-14,-1 0-1 14,-1 3 2-14,-1-2 0 13,-4 3 0-13,-1 0-1 14,1 0 4-8,-1 0-1-6,-2 0 0 13,-6 0-3-13,-5 0 2 14,-11 0-1-14,-3 0 1 13,-5 0 2-13,-8 0 0 14,-9 4 0-14,-4 2 0 14,-6 2-3-14,-12 1 4 13,-7-4-1-7,-8 6-3-6,-12-4 2 14,-9 0-2-14,-8 2 0 13,-9-4 0-13,-8 0-2 14,-3-1 1-14,-5-1-2 13,0-3 4-13,0 2-1 0,0-2 1 13,0 0 16-13,-7 0-3 14,-13 0-3-9,-9 0-8-5,-2 0-2 14,-9 0-2 0,0 0 5-14,-7 0-5 0,-5 0 2 13,-1 0-2-13,-9 4-2 14,-8-1 2-14,-3 4 1 13,-10 1 0-13,-8 0-2 14,-5-2 4-9,-4 4 0-5,-3 0 2 14,-3-1-4-14,-6 2 1 14,-4-2-1-14,-7 0 0 13,7-6 0-13,1 2-1 14,3-3 2-14,3-2-3 14,2 0 4-14,2 0 0 13,3 0 3-7,6 0-5-6,7 0 1 13,6 0-1-13,8 0 2 14,5-2-2-14,10-3 1 0,7 5 1 13,8 0 2 1,7 0-2-14,7-3-1 0,8 1 3 13,6-2-4-13,5 1 0 14,6 2 1-9,2 1-1-5,1 0 2 14,1-4-4-14,2 4 1 13,0 0-2-13,0 0-18 14,0 0-5-14,0 0-27 14,0 4-14-14</inkml:trace>
    </iact:actionData>
  </iact:action>
  <iact:action type="add" startTime="175773">
    <iact:property name="dataType"/>
    <iact:actionData xml:id="d30">
      <inkml:trace xmlns:inkml="http://www.w3.org/2003/InkML" xml:id="stk30" contextRef="#ctx0" brushRef="#br0">12590 15244 121 0,'-20'-14'7'1,"1"5"-3"13,6 1-8-7,1 3 4-6,-2 1-4 13,-2 0-6-13,3 4-10 14,0 0 12-14,-6 0-5 13,0 0 9-13,-1 0-1 14,-3 0 5-14,3 0 0 14,0 0 2-14,0 0-1 13,7 0 0-7,1 0 7-6,6 0-1 14,3 0 5-14,1 0-6 13,2 0 0-13,0 0-4 14,0 0-4-14,0 0 3 0,0 0-2 12,0 0 0-12,0 0 0 14,11 0 0-14,3 4 2 14,3 1 3-9,6 4-1-5,2-6-3 14,4 4 1-14,6-3-1 13,1 4 0-13,7-4 1 14,3-3-1-14,5 2 3 14,1-3 0-14,5 0-2 13,-1 0 4-13,4 0-3 14,0 0 0-8,3 0-2-6,-1 2 2 13,10 0-2-13,3-2 0 14,10 2-4-14,4-2 8 13,-1 0-4-13,-4 0 2 14,-6 0-4-14,0 0 3 14,0 0-2-14,0 0 2 13,0 0 0-7,-2 0-1-6,-1 0 3 13,-3 0-6-13,-1 0 6 14,0-2-3-14,-3 0 2 14,3 2-4-14,0 0 2 13,3-2 0-13,1 2 0 14,2-4 0-14,-2 0-3 0,1-8 6 13,4 2-2-8,0 1 2-5,5 0-3 14,-7 0 0-14,-4 4 3 13,-3-4-2 2,-9 5-1-15,3 3 0 14,0 1 1-14,2 0-3 0,0 0 4 12,4 0-3-12,1 0 3 14,-4 0-4-9,1 0 2-5,-2 0 0 14,-2 0 0-14,-2-4 0 14,-3 4 4-14,-3 0-3 13,1 0 2-13,-2 0 0 14,0 0-6-14,-2 4 3 13,-1 6-1-13,0-2 1 14,-3 2 0-8,-1-5-1-6,4-1 2 13,-4 5-2-13,3-6 3 0,0 2-3 13,0-3 5-13,-3 2-5 13,-4 4 2 2,-6-4-1-15,2 0 0 0,-5 2 0 13,-1 2-3 1,1-3 7-14,-3 4-5 5,3-1 4-5,2-1-6 14,2 0 3-14,3-3-1 13,-1-1 1-13,0 0 0 14,3 1 0-14,-1 0 1 13,1 0-5-13,-3 1 8 14,3-5-7-14,-1 5 6 14,4 2-6-9,0-2 3-5,6-1 0 14,-1 0 0-14,6-3 2 13,-1 5-5-13,0-3 6 14,2-3-3-14,-1 0 2 14,1 0-3-14,0 0 2 13,1 0-1-13,1 0 0 14,4 0 0-14,-2 0 0 4,1 0 2-4,1 0-3 14,-3 0 5-14,1 0-4 14,-4 0 3-14,1 0-6 13,3 0 4-13,8 0-2 14,3 0 1 1,6 0 0-15,0 0-2 0,-2 0 5 12,4 0-6-6,0 0 6-6,3 0-6 13,-1 0 3-13,0 0-1 14,-3 0 1-14,-2 0-1 14,-2 0 1-14,-2 0 0 13,-2 0 0-13,-1 0 2 14,-3-3 3-14,-1-3-2 13,-3 6-2-7,-1 0 0-6,1 0-1 14,-5 0 0-14,-1 0 0 13,0 0-2-13,-4 0 3 0,0 6-5 13,2-3 7 2,-2 0-6-15,0 0 3 13,-1 1-2-13,0-4 4 14,1 0-2-14,2 0 0 4,-2 0 0-4,0 0 0 14,-3 0 3-14,3 4-2 14,0-4 2-14,2 4-6 13,0 1 4-13,0-5-1 14,0 3 0-14,0-1 0 13,-5-2-1-13,3 0 3 14,2 0 0-8,0 0 2-6,6 0-6 13,1 0 5-13,2 0-3 14,-2 2 0-14,2 3 0 13,-3 0 0-13,5 1-1 14,3 3-4-14,3-2 10 14,4-5-11-14,-2 3 7 13,2-4-3-7,-4 1 3-6,-3-2-1 0,1 0 0 13,-2 4 0 1,3-4-1-14,-1 0 4 0,4 5-1 13,-6-5 2-13,-3 0-8 13,2 5 7-13,-5 3-4 14,-3-4 1 1,-4 0 0-15,-2 0 0 4,-5 3 1-4,-4-4-4 14,-5 1 7-14,-5-2-5 13,-2 0 6-13,-6 1-7 14,-8 0 3-14,-2 1-2 14,-6 1 1-14,-2-2 0 13,-2-1-3-13,-3 6 6 14,-3-8-9-9,-1 4 8-5,-2-4-4 14,0 0 2-14,0 0 0 14,0 0 0-14,0 4 2 13,0-4-2-13,0 0 4 0,0 0-1 13,0 0-2-13,0 0 12 14,0 0-13-14,0 0 10 20,-5 0-7-20,-3 0 6 0,-3 0-9 12,-3-4 1-12,-3 0-2 14,-4-4 2-14,-5 3-7 14,-1-4 7-14,-4 3-3 13,-7 2 2-13,-3 0 0 14,-5 4 0-14,-6-3-2 13,4 3 2-7,-4-5-1-6,1 5-2 14,-2 0 6-14,-1 0-6 13,-6 0 4-13,0 0-2 14,-5 0-4-14,1 0 3 13,-2 0 0-13,2 0 1 14,-1 0-1-14,1 0 4 14,-1 0-8-9,3 0 8-5,-1 0-5 14,-3 0 3-14,0-2-1 13,-5-2 1-13,5 0 0 0,-1 0 0 13,-1-4 1-13,2 3-2 14,-8 0 5-14,-6-2-6 13,-7 0 8-13,0 3-10 14,1-5 5-8,1 6-1-6,4-1 0 13,-2 2 0-13,2 2-1 14,-4-5 2-14,2 5-5 13,-2 0 9-13,3 0-10 14,-1 0 4-14,1 0 1 14,0 0-1-14,-3 0 1 13,0 0 0-7,0 0 1-6,2 0-3 13,4 9 4-13,-2 2-1 14,-2-4 3-14,-3 1-8 14,-3 3 5-14,0-4-2 13,0 3 1-13,4 0 0 14,2 2-1-14,-2 2 3 0,-1-1 0 19,-3 0 0-19,2 1-4 0,2-1 2 13,0 1 0-13,5-5-2 13,-3 1 1-13,3-2 1 14,0 0 0-14,2-3-2 14,3 1 5-14,0-2 0 13,2 0 0-13,-3 0-3 14,3 0 1-9,-1 0 1-5,3 2-2 14,6-2 1-14,5 1-4 14,11-2 6-14,7-1-6 13,4-2 8-13,7 0-7 14,4 0 5-14,4 0-4 14,5 0 1-14,7 0 0 13,3 0-1-7,3 0-4-6,3 0 3 13,-1 0-21-13,3 0-7 14,0 0-36-14</inkml:trace>
    </iact:actionData>
  </iact:action>
  <iact:action type="add" startTime="179328">
    <iact:property name="dataType"/>
    <iact:actionData xml:id="d31">
      <inkml:trace xmlns:inkml="http://www.w3.org/2003/InkML" xml:id="stk31" contextRef="#ctx0" brushRef="#br0">8678 16191 17 0,'-7'-9'21'15,"0"1"12"-14,0 6-3 14,7-2-11-14,-2 1-3 13,2 3-14-13,0 0 1 14,0 0 1-14,0 0-8 14,0 0 4-9,0 0-2-5,0 0-1 14,0 0 3-14,4 0-2 0,17 0 4 12,8 0-2-12,6 0 1 14,5 0-1-14,5 0 1 14,4 0-2 0,2 0 1-14,5 0 0 0,4 0 0 19,5 0 1-19,4 3-2 0,3-3 3 13,3 0-1-13,6 0 3 14,6 0-7-14,11 0 5 13,11-3-2-13,0-8 0 14,3 2 0-14,-8-3 0 14,1 3 1-14,2 5-1 13,0 0 0-7,4 1 0-6,-1 2 2 13,1-1-3-13,0-2 1 14,1 4 0-14,-2 0 0 14,-2 0 0-14,0-4-2 13,-2 4 5-13,4-4-2 14,2 0 2-14,-4-3-6 14,-2-2 5-9,-6 1-4-5,-3-4 4 14,1 2-1-14,3-2 0 13,1 2 1-13,1-4 0 0,2 5 0 13,1-4-4-13,2 3 2 14,-4 1-2-14,2 1 0 13,-4 0 2-13,-1 3-2 20,1 0 0-20,0 0 0 0,-1 1 4 13,-3-5-4-13,-9 2 6 14,-6 0-7-14,-4 3 4 13,0 4-1-13,-4 0 0 14,2 0 2-14,-9 0-2 13,1 0 1-13,-9 0-2 14,1 0 2-8,-10 0-2-6,-1 9-1 13,-6 0 1-13,-5-4-1 14,0 0 2-14,-10 3-1 14,-5-3 1-14,-4-1-4 13,-9-4 8-13,-3 1-7 0,-6-1 6 13,-2 4-6-13,0-4 2 13,0 4 1-7,0-4 1 9,0 0 2-15,-2 0 3 0,-10 0-6 12,-5 0 11-12,-8 0-9 14,-4 0-1-14,-7 0 1 13,-2 0-2-13,-6 0 0 14,-4 0 1-14,-2 0-1 20,-4 0 3-20,-4 0-7 0,-2 0 9 13,-5 0-6-13,-2 5 3 14,-2-2-4-14,-7-1 3 13,0 1-2-13,1-1 1 14,-6 1 0-14,-3 2 0 13,-7-1 0-13,-4 1-1 14,2 3 2-8,4-3-2-6,2-1-4 13,-2-4 4-13,2 1-2 14,-4 3-1-14,-3 1 4 13,3-1 0-13,-3-4-4 14,3 3 8-14,0-3-2 0,-4 0 0 13,4 0 2-13,-1 0-2 20,6 0 1-20,-1 0-3 13,0 0 0-13,-4 0 0 14,-5 0 1-14,2 0-2 0,1 0 3 13,6 0-4-13,2 0 4 13,0 0-6-13,0 0 4 14,0 0 0-14,1 0 0 14,-1 0-1-9,3 0-1-5,-1 0 4 14,-1 0-2-14,1 0 1 13,-2 0-2-13,2 0 2 14,2-3-1-14,0 3 0 14,4 0 0-14,-2 0-1 13,1-4 1-13,-2-1-2 14,4 0 4-9,0 1-2-5,7-6 3 14,8 2-3-14,7-1 1 14,2-1 2-14,3 7 0 0,0-6-1 12,4 5 2 3,1-1-4-15,1 0 5 0,5 5-2 12,3-4-6-12,-1 3 5 21,3 1-4-21,2 0 2 13,2 0 0-13,0 0 0 14,2 0 3-14,4 0-6 0,-1 0 6 13,4 0-3-13,2 0 1 13,3 0-2-13,1 0 2 14,3 0-1-14,3 0 2 13,-4 0 0-7,3 0 3-6,3 0-5 14,-2 0 11-14,4 0-11 13,0 0 7-13,1 0-6 0,1 0-1 13,2 0 0 1,0 0-1-14,0 0-1 0,0 0-6 13,0 0 6-13,0 0-5 20,0 0 1-20,0 0-9 0,0 0 1 13,5 0-10-13,5 10-4 13,4-3-25-13</inkml:trace>
    </iact:actionData>
  </iact:action>
  <iact:action type="add" startTime="185576">
    <iact:property name="dataType"/>
    <iact:actionData xml:id="d32">
      <inkml:trace xmlns:inkml="http://www.w3.org/2003/InkML" xml:id="stk32" contextRef="#ctx0" brushRef="#br0">16621 15998 4 0,'-56'0'22'1,"4"0"15"13,1 0-10-13,-2 0-16 14,-3-12 1-14,0-1-6 13,2-1 1-7,3 5-1-6,0-1-1 14,0 6-5-14,-3 0-1 13,1 4 1-13,-1 0-2 14,1 0 1-14,1 0 2 13,4 4 2-13,-2-3 0 14,4 7-4-14,-4-3 1 14,1 0 0-9,-2 3 0-5,4-3 0 14,-2 3 0-14,2 2 0 14,0-6 0-14,1 1 1 13,-1 3 0-13,3-8 1 14,1 5 1-14,3-5-2 13,-4 0 1-13,5 0-2 21,4 0 0-21,3 0-2 0,8 0 4 12,0 0-2-12,8 0 3 14,1 0-4-14,1 0 3 13,5 0-2-13,1 0 0 14,2 0 0-14,2 0 0 0,4 0 2 13,0 0-4-13,0 0 5 13,0 0-6-7,0 0-1-6,0 0 2 13,0 0-4-13,0 0 2 14,0 0-3-14,22 0 0 14,10 5 5-14,15 8 2 13,15-5 0-13,9 2 2 14,2-2 0-14,2-4-2 14,-2-2 0-9,3-2 0 10,6 0 0-15,5 4 0 0,6-4-1 12,-3 4 1-12,-1 5 0 14,-9-6 0-14,-2 3-5 14,-4 2 4-14,-5-4-5 13,-2 2 5-13,-3-2-2 20,-4-4 3-20,-2 0-1 0,-8 0 2 13,-8 0 2-13,-6 0-1 14,-8 0-1-14,-3 0 2 13,-9 0-3-13,-3 0 0 14,-9 0 3-14,-2 0-2 0,-2 0-1 13,0 4 4-13,0-4-1 13,0 0 9-7,0 0-9-6,0 2 5 13,-13-1-4-13,-9 6 3 14,-14 1-7 1,-6-3 0-15,-9 4-2 0,-7 1 4 12,-7 3-1-12,-4-4 1 14,-7 3-2-14,-1-2 0 13,-6-2 0-7,-4-4 0-6,0-4 0 14,0 0 0-14,1 0 0 13,-1-4 0-13,8-9 0 14,4 4 3-14,9-1-2 13,6 3 2-13,10-8-3 14,4 7 1-14,11-6 1 0,4 6 2 13,8 0-1-8,4 2-3 10,3 2 4-15,7 0-4 13,7 2 3-13,0 0-3 0,2 0 0 13,0 2-3-13,0 0 2 14,0 0-1-14,0 0 1 13,0 0 0-13,0 0 2 14,0 0-4-8,0 0 3-6,0 0-1 13,0 0 0-13,-2 0-1 14,2 0 2-14,0 0 0 13,0 0 0-13,0 0 2 14,0 0-2-14,0 0 2 14,0 0-4-14,0 0 4 13,0 0-4-7,0 0 3-6,0 0-2 13,0 0 1-13,0 0 0 14,0 0-4-14,0 0 8 0,0 0-6 13,0 0 5-13,0 0-6 13,0 0 1-13,0 0 0 14,0 0 0-14,0 0-2 14,0 0 4-9,0 0-2-5,0 0-1 14,0 0 2-14,0 0 0 13,0 0-4-13,0 0 4 14,0 0-4-14,0 0 4 14,0 0 0-14,0 0-1 13,0 0 0-13,0 0 4 14,2 0-6-9,9 0 1-5,-3 0-5 14,0 2-12-14,0 2-6 14,1 0-9-14,3 0-12 13</inkml:trace>
    </iact:actionData>
  </iact:action>
  <iact:action type="add" startTime="188028">
    <iact:property name="dataType"/>
    <iact:actionData xml:id="d33">
      <inkml:trace xmlns:inkml="http://www.w3.org/2003/InkML" xml:id="stk33" contextRef="#ctx0" brushRef="#br0">22953 8756 14 0,'-36'-17'15'1,"18"7"8"0,7 2 1 12,7-1-6-12,4 0 2 14,0 1 2-14,0-1-12 13,0 1-5-13,0 3 2 14,0-4-7-14,0 2 1 14,0 0 2-14,0-5-6 13,0 1 3-7,0-3-1-6,0-3-1 14,-4-3 2-14,-10-4 0 13,-1-2 2-13,-3-3 2 14,5-10-1-14,-1-3-6 13,5-5-2-13,0-4 1 14,0-2-2 1,2-4 4-15,1 0-11 4,-1-4-7-4,3 2 15 14,-1-3 5-14,-2-3-1 13,1 5 3-13,-1 2-1 14,3 4 1-14,-8 11 7 14,2 4-4-14,-9 9-4 0,-4 7 7 12,-2 8-8-12,-8 0 5 14,-8 8 0-9,-8 0-6-5,-9 6 2 14,-6 1 1-14,-6 0-1 14,-3 0 5-14,4 0 4 13,-5 0-10-13,1 0 9 14,4 0-4-14,-5 0 7 14,-2 0-10-14,0 0 16 13,-4 0-16-7,4 0 7-6,5 0-8 13,1 0 2-13,8 0 0 14,2 0-1-14,7 0 0 14,4 0 2-14,-1 0-5 13,4 0 4-13,3 0-5 14,-1 0 2-14,4 0 0 13,1 0 0-7,4 0 2-6,-1 5-6 14,-1 5 8-14,-2 1-7 0,-1 1 9 12,3 0-12 3,-1 0 9-15,-1 2-5 0,0-2 2 12,-3 0 0-12,-3 0-1 14,3 1 2-14,-4-4-1 14,2-1 6-9,1 1-12-5,6 0 9 14,-1 1-6-14,5 0 5 13,2-2-2-13,2 1 0 14,4-2 0-14,4-2-4 14,6 0 8-14,1-1-6 13,-1 0 8-13,-3 4-10 14,-1 0 5-8,-2 4-2-6,3-2-1 13,-4 2 2-13,0 0-2 14,-7 1 4-14,-2 1-3 13,4-3 5-13,-2 1-8 0,0 1 5 13,-2 1-2 2,-1 0 1-15,6-2 0 0,6-1-1 19,4 1-1-19,3 0 0 13,-1 4 4-13,-1 5-2 0,-1 3 0 13,-1 5 0-13,1 0-4 14,3 2 4-14,-1 6 0 13,3 5-3-13,0 2 3 14,0 2 0-14,4 3-1 14,3-3 2-9,2-2-2-5,2 0 1 14,0-2-1-14,0 0 0 13,4 1 1-13,11 1 0 14,1-2 0-14,4 0-3 14,0 2 7-14,2 0-4 13,3-3 3-13,-3 2-5 14,5-2 3-9,2-7-2-5,4-1 1 14,6-1 0-14,3-4 0 14,5-2 0-14,-1-4 4 13,3 1-3-13,0-5 0 14,0-2 3-14,5-3-4 13,4 1 1-13,9-5 0 0,10 1-1 13,6 0 0-7,4 0 0-6,2-3 5 13,-6 5-7-13,-3-7 6 14,2 1-8-14,3 0 6 13,5 0-4-13,-1 6 2 14,2 2 0-14,-7 0-1 14,3-2 2-14,-4-2-2 13,8-5 2-7,5-3-1-6,2-2 5 14,1 0-6-14,-6-2 2 13,-1-9-1-13,-5 1 0 14,2-1 0-14,-7 2-1 13,-2 1 4-13,-4-1-5 14,-7-2 7-14,-2 1-10 14,2-6 5-9,5-5 0-5,6-2 0 14,5-5 0-14,-3 1 0 13,-4 1 1-13,-6 5 0 14,-8 1-1-14,-8-1 3 0,-5 5-1 13,-6 1-4-13,-7 1 3 13,-7 0-2-13,-2-4 1 14,-2-1 0-9,2-5 2-5,-2 0-1 14,-1-2 3-14,3-6-1 14,-7 2-4-14,1-2 4 13,-3-3-3-13,-9 4 1 14,1-8-1-14,-8 0 0 14,-4-7-3-14,0-3 2 13,0-1 2-7,0-1-2-6,-8 4 2 13,-7 3-3-13,-3 2 2 14,1 1 0-14,-4 3 0 14,6 6-2-14,-3 6 2 13,0 1 0-13,1 0 1 14,-4-1 1-14,-6-3-4 13,-4-3-3-7,-2 1 4-6,-7-6 0 14,-5 0 0-14,-4-2-1 0,-6-1-1 12,-4-2 2-12,-1 3 2 14,-2-2-2-14,0 3 2 13,-3 2-3-13,-2 3-1 14,2 3 3-14,0 2 0 14,5 5 0-9,2-2-3-5,-2 6 7 14,0-2-7-14,-3 5 9 14,-3-2-10-14,-3 5 7 13,-2 0-6-13,-1 1 3 14,1 5 0-14,2 2 0 13,-3 3 0-13,3 2-3 14,3 0 6-8,3 0-6-6,7 0 7 13,5 7-7-13,11-6 6 14,2 1-4-14,4 0 1 13,3 2 0-13,-3-1-3 14,1 0 6-14,0 3-5 0,-3-2 7 13,-1-2-8 1,1 3 4-8,-3-2-1-6,6 0 0 0,-2 3 2 12,1-3-2-12,-3 0 0 14,-2 2 0-14,-3 1 1 14,2 3-2-14,2 0 3 13,0 3-4-13,2 2 2 14,-3 2-2-14,-2 0 2 14,3 2 0-9,1-1-3-5,1-3 6 14,3 2-1-14,2-2 1 13,-1 0-6-13,-4 4 4 14,-4 0-2-14,-2-1 2 14,-5 4-1-14,3-1 0 13,-1 0 0-13,3 0-1 14,-1 3 2-9,1-3-2-5,6-1 4 14,3 0-6-14,4-2 4 14,0 4-2-14,-2-1 1 0,4-3-3 12,-2 4 1 3,2-1 4-15,0 2-5 0,0 0 7 13,0 2-8-13,6 0 3 20,0 2 1-20,-1 4 0 0,5 0 0 12,-4 5-2-12,6 2 2 14,-1-1-2-14,5 0 4 14,2 1-4-14,2-1 4 13,5 0-5-13,2 5 2 14,0-6-1-14,0 3 2 13,0-2 0-7,0 3-2-6,0-4 4 14,0 0-2-14,0-1 4 13,0 0-8-13,0 2 6 14,6 0-5-14,4-2 3 13,3-2 0-13,3 2 0 14,3-1 0-14,4 1-1 14,4-2 2-9,4 1-1-5,-2 2 3 14,4-2-6-14,-1 0 4 14,-1-5-2-14,2 0 1 0,0-2 0 12,7 0-1-12,5 0 3 14,9-2-2-14,8-2 4 13,9-4-6-13,12 0 4 21,11-1-3-21,4-2 2 0,-1-3-2 12,0-2 0-12,-3-6 1 14,-1-1-4-14,3-3 8 13,2 0-8-13,2 0 9 14,1-3-10-14,1-4 7 14,0-4-4-14,-1 3 2 13,-1-3 0-7,0-2-1-6,-1-1 2 13,1-1-1-13,-2-5 5 14,-2 3-9-14,-5-1 5 14,-8 2-2-14,-7 2 0 13,-5 0 0-13,-2 0-1 0,-3-4-1 13,-3-1 1-13,-1 2 4 20,-2 1-8-20,-4 0 10 0,0 0-7 13,-2 0 6 1,-6 2-3-14,0-5 0 0,-6 4 0 13,-4-2 0-13,-4 1 2 14,-10 0-1-14,-4-3 2 13,0-4-2-13,-3-5 1 20,4-6 1-20,1-6-2 0,3-4 4 13,2 0-5-13,-1 1 1 14,1 2-4-14,-5 3 7 13,3 1-6-13,-8 1 4 14,1 4-4-14,-5 0 2 14,-3 2 0-14,-6 4-2 13,-4 1 2-7,0-2-2-6,0 1 2 13,-18-2 2-13,-6-7 2 14,-5 1-4-14,-5 1 3 14,-2-2-1-14,-1 3 0 13,-5 0-3-13,-5 2 1 0,-5 0-3 13,-1 2-2-13,-3-2 10 20,-2 2-9-20,-2-2 10 0,-2 2-12 13,-5 2 7 1,-5-2-1-14,-1-1 0 0,2 1 0 13,5 0-1-13,12 4 5 13,0 0-2-13,2 2 1 14,6 2-5-14,-3 2 3 20,-1 3-2-20,2 2-2 0,-4 1 3 13,6 0-1-13,-1 0 1 14,-3 1-3-14,2 0 7 13,-4 1-4-13,-4 2 3 14,0 3-6-14,-6 4 3 13,-7 1-1-13,-6 0 1 14,-1 0-2-8,-5 0 1-6,8 0 2 13,4 0-1-13,4 0 5 14,7 0-8-14,0 0 6 13,2 0-6-13,3 0 4 0,-1 0-2 13,6 0 1-13,0 8-2 14,2 2 0-14,1 4 4 20,3-2-2-20,-1-2 5 0,8 0-8 12,-1 0 6-12,5-2-5 14,-2 0 2-14,1 0 0 14,-3 1 0-14,-1 0 3 13,-2 5-7-13,0 0 9 14,5-2-10-14,4 0 8 20,2 2-6-20,-2 3 3 0,0 2 0 13,-5 3-2-13,-3 2 1 13,1 2-2-13,-1 1 6 14,4-4-3-14,2-2 3 14,5-1-6-14,0-4 4 13,-6 2-3-13,1 0 2 0,0 0 0 19,2-1 0-19,4-3 1 14,5 5-4-14,3-1 6 14,-2 0-6-14,3 2 1 13,3 0 1-13,-2 2-2 0,1 0 3 13,-1 1 0-13,-1-2 0 13,1 4-3-13,1-1 6 21,1-1-4-21,-3 2 5 0,3-2-8 12,-1-2 5 3,-1 1-1-15,-1 2 0 0,1 2 0 13,1-1-1-13,-1 2 2 13,1 2-3-13,1-2 4 14,-1 4-4-14,3-4 3 13,5-3-2-7,-1-2-1-6,2-1 2 14,1-2 0-14,2-1-1 13,2 3-3-13,0 3 8 14,0 1-7-14,0 1 7 13,0 6-8-13,0-1 5 14,0 3-2-14,0 2 2 0,0-2-1 19,0 0 0-19,0 0 0 14,0-5 0-14,0-2 2 13,0-1-4-13,6-3 4 0,2-3-5 13,0-5 3-13,1 2 0 14,5-2-1-14,-1-4 1 13,5 1-2-13,-1 2 4 14,-1-5-3-9,5 3 4-5,-4-5-6 14,5 0 4 1,1-2-3-15,1 1 2 0,0-2-2 12,3-2 1-12,0 1-6 14,-2-2 7-14,-4 1-10 14,-2 4 1-14,-9 4-40 13,-10 0-67-7</inkml:trace>
    </iact:actionData>
  </iact:action>
  <iact:action type="add" startTime="197920">
    <iact:property name="dataType"/>
    <iact:actionData xml:id="d34">
      <inkml:trace xmlns:inkml="http://www.w3.org/2003/InkML" xml:id="stk34" contextRef="#ctx0" brushRef="#br0">8773 17686 12 0,'-35'-12'2'1,"-3"3"1"0,-3 0-4 12,-3 5 1-12,-3 4-2 14,-1 0 2-9,-4 0 9-5,5 4-9 14,1 8-4-14,0 2 1 14,4 0 3-14,3 1 1 13,3-3-1-13,9-3 8 14,5-1-3-14,11-4 13 13,6-4-8-13,5 0 2 14,0 0-6-8,0 0 1-6,22 0-7 13,18 0 0-13,16 0 7 14,11 0-5-14,11-12 1 13,11 3-2-13,11-10-2 14,8-3 1-14,4 0 0 14,-2 4 0-14,6 4 0 13,-4-2-1-7,-1 6 3-6,1 2 3 13,2 1-4-13,6 0 3 14,9 2-2-14,2 2-3 14,4-3 1-14,0 6 0 0,0-5-1 12,-4 2 0-12,0 3-2 14,-11-4 6 1,-10 4-7-15,-12 0 5 4,-11-2-2-4,-16-2-1 14,-15 4 2-14,-16 0 0 13,-16 0 1-13,-12 0-1 14,-8 0 1-14,-4 0 0 14,0 0 2-14,0 0 0 13,-11 0 12-13,-21 0 1 14,-14 0-16-9,-12 0-6-5,-13 0-1 14,-7 0 0-14,-14 0 0 14,-3 0-6-14,-13 0 10 13,-1 0 6-13,-7 4-3 14,2-2 0-14,-2-2 2 14,-2 0 6-14,-7 0 3 0,-2 0 2 19,1 0-12-19,3 0 5 13,3 0-6-13,4 0 0 0,-1 0 3 13,4 0-5 2,2 0 2-15,3 7-1 0,6 4 0 12,9 1-4-12,5-4 4 14,10-2 2-14,13-2-2 13,10-4 4-7,10 0-6-6,10 0 3 14,6 0 0-14,11 0 1 13,7 0 3-13,7 0-1 14,1 0-1-14,3 0-4 14,0 0-3-14,0 0-1 13,25 0-11-13,13 0 16 14,12 0 2-9,14-4-1-5,7 0 0 14,6 4 1-14,12 0-3 14,1 0 4-14,1 0 1 13,5 0 0-13,3-2-4 0,3-6 2 13,5-1-1-13,0 4 0 13,4-7 1-13,-2 2 3 14,5 6-4-8,4 0 7-6,1 0-7 13,-3 4 2-13,-6 0 1 14,-2 0-6-14,-6 0 2 13,-1 4 1-13,-10 10-1 14,-9-2 1-14,-8 2 0 14,-9 0 1-14,-9-2-2 13,-14-6 5-7,-13 1-6-6,-11-2 4 13,-9-1 0-13,-7-4 1 14,-2 2 3-14,0 1 5 14,0-3 2-14,0 0 17 13,0 0-7-13,0 0 6 14,0 0-18-14,0 0-3 14,0 0-8-9,0 0-2-5,-5 0-6 14,1 0-13-14,0 0-12 0,-4 0-32 12,0 0-43-12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09T04:40:54.8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619">
    <iact:property name="dataType"/>
    <iact:actionData xml:id="d0">
      <inkml:trace xmlns:inkml="http://www.w3.org/2003/InkML" xml:id="stk0" contextRef="#ctx0" brushRef="#br0">18170 2300 4 0,'0'-12'19'15,"0"2"-9"-8,0 2 14-6,0 4-15 13,0-5 7-13,0 4-12 14,0-3 2-14,0-1 4 14,0 1 8-14,-6 1-2 13,2-1-13-13,0-8 3 0,0 1-6 13,-1 3 7 1,-3-2-4-8,0 4 5-6,0 4-2 14,1 0-4-14,1 4-1 13,-2 2-1-13,0 0 10 0,1 0-10 13,-5 0 4-13,-1 0 0 13,-9 0-8-13,-5 7 7 14,-4 3-3-14,-3-1 0 14,-1 1 0-9,-3 0-1-5,5 1 3 14,0-1-2-14,1 0 2 14,3-3-2-14,7 0 4 13,6-2-6-13,7-1 4 14,5-1 0-14,4 1-1 13,0-4 1-13,0 0-4 14,0 0-1-8,0 0 3-6,15 1-18 13,24 6 10-13,21 1 8 14,17-3 2-14,10-3-2 13,7-2-1-13,-5 0 0 14,-2 0 1-14,-6-15-1 14,-6-1 4-14,-3-2-3 13,-5 2 3-7,-7 0-3-6,-12 3 2 0,-14 5-2 13,-14 2 0-13,-11 6 1 13,-9 0-2-13,0 0 2 14,0 0 5-14,-11 0-5 13,-20 9 9-13,-19 6-7 14,-10 2 0-14,-9-1-2 14,3-4 1-9,-3-4 2-5,-8 0-3 14,-2-4 1-14,-8 1 1 13,-2-3 1-13,1 3-1 14,10-2 0-14,13 1-2 14,17 3 5-14,14-4-3 13,14-1 3-13,14 1-6 14,3-3 2-9,3 0-6-5,0 0 3 14,0 0-1-14,3 0-13 14,21 0 0-14,16 4 13 0,25 0 2 12,20-4 1 3,6 0 3-15,3 0-5 0,-13 0 4 13,-9-11-1-13,-11 2 1 20,-15-3-3-20,-7 6 1 0,-14-1-1 12,-11 2 0-12,-9 5 0 14,-5-3 0-14,0 3 2 14,-2 0 8-14,-23-1-3 13,-11-3-2-13,-9-2-2 14,-5-1-3-14,-4 4 0 13,4 1 1-7,0 0-1-6,-2 2-1 14,1 0 0-14,-2 0 2 13,6 0-3-13,7 4 5 14,13 6-6-14,11-4 3 14,10-2 0-14,6 0-4 13,0 6-2-13,16 5-5 14,21 6 2-9,17-5 5-5,13-5 4 14,8-8 0-14,-3-3 2 14,-8 0-4-14,-10 0 4 0,-16 0-2 12,-9-3 0 3,-12 1 1-15,-7-1-2 0,-6 1 3 12,-4 0 3-12,0 2-5 14,0 0 9-8,0 0 0-6,0 0 6 13,0 0 1-13,-2 0-1 14,0 0-12-14,0 0 1 13,2 0-6-13,0 0 5 14,0 0-6-14,0 0 0 14,0 0 3-14,0 0-6 13,0 0 4-7,0 0-1-6,0 0 2 14,0 0-1-14,0 0 4 13,0 0-5-13,0 0 3 14,0 0-2-14,0 0-13 13,0 0-8-13,0 0-23 14,-4 0-50-14</inkml:trace>
    </iact:actionData>
  </iact:action>
  <iact:action type="add" startTime="13450">
    <iact:property name="dataType"/>
    <iact:actionData xml:id="d1">
      <inkml:trace xmlns:inkml="http://www.w3.org/2003/InkML" xml:id="stk1" contextRef="#ctx0" brushRef="#br0">15637 3345 19 0,'0'-3'16'6,"2"3"-8"-5,0-5 16 14,3-1-14-14,-2-2-2 13,1 1-7-13,-2 1 1 14,-2 6-1-14,0 0 5 14,0-1-5-14,0-3 2 13,0-3 0-13,-2-3 3 14,-16 0-6-9,-3 2-2-5,0 1 1 14,-4 0-5-14,-2 5 2 14,5-4-2-14,-1 2 6 13,6-2-3-13,6-2 3 14,1 0 1-14,4-2 0 0,-3 0 1 13,3-1-2-13,-6 0 17 20,1 2-13-20,2 2 4 13,-4-1-2-13,4 4 6 14,0 0-9-14,-2 0 1 0,2 2-4 13,-3-2 2-13,6 2 3 13,-1 0-5-13,5 2 4 14,2 0-1-14,0-2-3 13,0 2 2-7,0 0 0-6,0 0-1 14,0 0 2-14,0 0 6 13,0 0-6-13,0 0 8 14,0 0-11-14,0 0 9 13,0 0-9-13,0 0 0 14,0 0 0-14,0 0 0 14,0 0 0-9,0 0 0-5,0 0-2 14,0 0 4-14,-2 0-1 14,2 0 3-14,0 0-5 13,0 0 2-13,0 0 1 14,0 0-2-14,0 0-1 0,-2 0 0 12,2 0 2-12,0 0-3 20,0 0 7-20,0 0-10 0,0 0 5 13,0 0-3-13,0 0-6 14,0 0 5-14,2 0-4 13,25 0 7-13,13 0 1 14,18 0 0-14,11 0 4 14,9 0 0-14,2 0-5 13,-4 0 1-7,-1 0 0-6,-1 0 1 13,0 0-1-13,2 0 0 14,1 0 3-14,2 0-3 14,-2 0 3-14,10 0-5 13,10 0 5-13,7-5-1 14,15-6-2-14,7-1 0 14,-1 0 0-9,-7 0 0-5,-10 1-3 14,-15 4 6-14,-9 5-3 13,1 2 2-13,-2 0-4 14,2 0 3-14,4 2-1 14,3 5 1-14,-1 4-1 0,2-1 0 12,-1-4 2-12,-1-1-1 20,-6 0 3-20,-5-3-2 14,-2-2 0-14,-5 0 3 0,4 0-5 13,0 0 3-13,2 0-1 13,1-2-2-13,0-6 1 14,5-2 3-14,4 2-6 14,7 2 6-14,4-1-8 20,5 2 4-20,-5 0-2 0,-7 0 1 12,-8-1 1-12,-6-1 0 14,-10 3 0-14,-3 3 0 14,-5-3 3-14,3 2-6 13,-2-1 4-13,3-1-2 14,3 1 2-14,-2-3-2 13,7 3 1-7,6 3 0-6,8 0-2 14,-1 0 3-14,1 0-5 13,-6 0 4-13,-3 0-2 14,0 0-1-14,2 0 3 0,0 0-2 12,-2 0 2-12,-5 0-1 14,-10 0 1-14,-5 0 0 20,-4 0 0-20,-5 0 0 14,-3 0 1-14,4 0-3 0,1 0 3 13,6 0-1-13,1 0 0 13,5-5 0-13,-7-3-1 14,-3 0 3-14,-5 1-2 13,-6 1 3-13,-3 5-6 21,0-1 5-21,-1 0-4 0,-1-1 2 12,-1 1 0-12,1 2 0 14,4 0 3-14,3-2-4 13,6 2 2-13,-2-1-2 14,2-2 3-14,-3 3-4 14,-5 0 0-14,-2 0 2 0,0-1-2 19,-2-1 0-19,-5-3-1 13,3 3 6-13,-3 1-6 14,1-1 8-14,-3 2-9 14,-4 0 6-14,-5 0-4 0,-4-2 2 12,-5 2 0-12,-4 0 0 14,-4 0 2-14,0 0-1 14,-5 0 0-9,2 0-1-5,-2 0 0 14,2 0-1-14,0 0 0 13,0 0 1-13,3 0 0 14,1 0 1-14,-2 0-1 14,2 0 2-14,-2 0 1 13,0 0 0-13,-2 0-3 20,3 0 2-20,-3 0-3 0,0 0 2 13,0 0 1-13,-2 0-2 14,0 0 2-14,0 0 3 13,0 0-5-13,0 0 3 0,0 0 0 13,0 0 1-13,0 0-4 14,0 0 3-14,0 0-2 13,0 0 1-7,0 0-4-6,0 0 7 13,0 0-7-13,0 0 7 14,0 0-7-14,0 0 4 14,-2 0-1-14,2 0 4 13,-2 0 2-13,2 0-2 14,0 0-4-14,-2 0 6 13,2 0-4-7,-2 0 1-6,2 0 0 14,-3 0-6-14,3 0 4 13,0 0-1-13,0 0-1 14,0 0 0-14,0 0 1 13,0 0 1-13,-2 0 4 14,2 0-5-14,0 0 5 0,0 0-6 19,0 0 5-19,0 0-3 14,0 0 0-14,0 0-2 0,0 0 2 13,0 0-2 1,0 0 1-14,0 0 0 0,0 0 4 13,0 0-4-13,0 0-1 13,0 0 3-13,0 0 0 14,0 0-2-8,0 0 3-6,0 0-3 13,0 0 5-13,0 0-2 14,-2 0-5-14,2 0 1 13,0 0 0-13,-2 0-3 14,2 0 3-14,0 0-1 14,-2 0 0-14,2 0-3 13,0 0 8-7,0 0-4-6,0 0 3 13,0 0-5-13,0 0 4 14,0 0 0-14,0 0-2 14,0 0 1-14,0 0 3 0,0 0-2 12,0 0 2 3,0 0 0-15,0 0-6 0,0 0 5 19,0 0-4-19,0 0 1 14,0 0 0-14,0 0-2 0,0 0 1 12,0 0-2-12,0 0 6 14,0 0-8-14,0 0 2 14,0 0 2-14,0 0-5 13,0 0 4-13,0 0-5 14,0 0-8-9,0 0-19-5,-14 0-43 14,-13 9-32-14</inkml:trace>
    </iact:actionData>
  </iact:action>
  <iact:action type="add" startTime="19174">
    <iact:property name="dataType"/>
    <iact:actionData xml:id="d2">
      <inkml:trace xmlns:inkml="http://www.w3.org/2003/InkML" xml:id="stk2" contextRef="#ctx0" brushRef="#br0">10040 3976 1 0,'-39'-16'2'1,"13"6"6"13,2-2 0-13,-3-5-5 14,4 0 5-14,-1-3 9 13,-2-1-17-13,3 1 2 14,-2 5-2-14,1 3-1 14,1 1-5-14,-6 2 6 13,8 5 2-7,-4 1-2-6,-2 3-1 13,2 0-3-13,-4 0 1 0,2 13 6 13,-2 1-1 2,6 0-2-15,2-4 4 0,3 1-1 12,5-2-1 3,4-1-2-15,7-6 0 0,-1 0 4 13,3-2 0-8,0 0-4-5,0 0-6 14,0 0 5-14,0 0 2 13,0 0 5-13,0 0 2 14,0 0-4-14,5 0 5 14,4 0-7-14,2 0 7 13,3 0-7-13,-1 0 2 14,3 0-4-9,1 0 5-5,6 0-2 14,-1 0-1-14,9 0 1 14,7 0-1-14,11 0 7 13,14 0-9-13,8-2 7 14,7-5-4-14,-3 4-5 14,4 1 2-14,-4 2-1 13,-3 0 0-7,-5 0-1-6,-5 0 1 13,-2 0 1-13,1 8 1 14,-1 1 0-14,0 2-2 0,-2-1-3 13,-5-2 4-13,1-3 0 13,4-2 0-13,2-3 4 14,11 0-4-14,5 0 3 20,-1 0-2-20,0-3 3 14,-7 3-2-14,-3 0-4 0,-5 0 2 12,-8 0 0-12,-3 0 0 14,-3 0 0-14,-8 0 0 13,-9 0 2-13,-11 0-2 14,-9 0 3-14,-7 0-6 14,-2 3 2-9,0 1 1-5,0-2 3 14,0-2 2-14,0 3 1 14,0-3-6-14,0 0 8 13,0 0-6-13,0 0 10 14,0 0-11-14,0 0 7 0,0 0-7 12,0 0 3-12,0 0-2 14,-2 0 1-8,-2 0 3-6,-7 0-2 13,-10 0 5-13,-12 0-6 14,-19 0-5-14,-12 0 3 13,-11 0-2-13,-10 0-2 14,-4 11 2-14,-7 3-2 14,-5-2 1-14,1 0-1 20,-2-2 6-20,6 0-7 14,7-4 7-14,6-2-6 0,12 0 4 12,5-4-1-12,12 2 0 14,6-2 0-14,13 0-1 13,12 0 2-13,12 0-1 14,9 0 2-14,2 0-4 14,0 0-4-9,0 0-2-5,0 0-8 14,0 0 0-14,2 0-8 13,5 0-3-13,4 4 22 0,0 2 0 13,0 3 3-13,2 0-15 14,1 3-16-14</inkml:trace>
    </iact:actionData>
  </iact:action>
  <iact:action type="add" startTime="20861">
    <iact:property name="dataType"/>
    <iact:actionData xml:id="d3">
      <inkml:trace xmlns:inkml="http://www.w3.org/2003/InkML" xml:id="stk3" contextRef="#ctx0" brushRef="#br0">15367 4103 3 0,'-2'-4'11'15,"2"0"-3"-8,0 1 11-6,0 2-13 13,0-2 5-13,0 2-11 14,-2-5 3-14,0-1-3 0,-3-1 0 13,-1-1 0-13,-2-3-1 13,2 1 1-13,-1 2 2 14,3 2 7-14,-5 2-7 13,4-2 10-7,1 5-9-6,0-2-1 14,1 3 0-14,1 1-1 13,2 0 1-13,0 0-1 14,0 0 2-14,0-3-3 13,0 3-9-13,18 0 5 14,14 0 4-14,7 0 1 14,6 0 0-9,6 0-1-5,3 0 1 14,4 0 2 0,9 0-2-14,4 3 6 0,5-3-6 13,7 1 0-13,-2-1 1 14,0 2-2-14,-6 2 0 13,-5-2 0-13,-1 4-3 14,-2-4 6-9,4 0-1-5,7-2-2 14,7 0 3-14,17 0-1 14,16-4 0-14,9-6 3 13,3-1-5-13,-5 6 0 14,-7 4-1-14,-7 1-2 14,-6 0 6-14,-2 0-3 0,-6 0 2 12,-1 0-2-6,1 0 0-6,-1 3 2 13,-1 3-2 2,-1 0 2-15,-7 2-4 14,-4 2 4-14,-10 0-4 13,-2 1 6-13,-1-2-6 0,-6-2 2 13,1-4-2-13,-12-3 2 14,-9 0 2-9,-8 0-2-5,-11 0 0 14,-9 0 0-14,-10 0 0 13,-2 0 9-13,-4 0-9 14,0 0 7-14,0 0-2 14,0 0 7-14,0 0 2 13,0 0-2-13,-12 0 5 0,-7-10-11 19,-5-3-6-19,-10 1 0 0,-6 3-1 13,-11 1-2 2,-7 6-2-15,0 2 3 13,-7 0-2-13,-4 0 3 14,-3 0-2-14,-9 0 2 14,-9 10 2-14,-11 2-2 0,-1 1 6 12,0-4-6-6,1 0 1-6,8-4 0 13,1-1 0-13,8-4 2 14,2 0-1-14,1 0 1 14,3 0 0 0,-2 0 3-14,4 0-8 0,-2 0 4 13,0 0-2-13,2 0 2 13,4 0 1-7,6 0-2-6,10 0 0 14,10 0-3-14,10 0 7 13,11 0-2-13,7 0 3 14,3 0-6-14,6 0 3 13,4-2-1-13,3 0-1 14,0 2 1-14,2 0-2 0,0 0 2 13,0 0-5-8,0 0 6-5,0 0-4 14,0 0-3-14,0 0 4 13,0 0-6-13,0 0 2 14,0 0-4-14,0 0-4 14,0 0 4-14,0 0-6 13,0 0-6-13,0 0-31 14,0-2-19-8</inkml:trace>
    </iact:actionData>
  </iact:action>
  <iact:action type="add" startTime="22528">
    <iact:property name="dataType"/>
    <iact:actionData xml:id="d4">
      <inkml:trace xmlns:inkml="http://www.w3.org/2003/InkML" xml:id="stk4" contextRef="#ctx0" brushRef="#br0">21412 3999 0 0,'-50'-12'0'1,"-8"4"0"0,-2 3 6 12,-1 1-5-12,-1 4 8 14,2 0-7-14,2 0 3 13,0 0-4-7,2 0 3-6,4 0 3 14,6 0-3-14,10 0 11 13,12 0-2-13,13 0 19 14,6 0-14-14,5 0-3 13,0 0-11-13,0-3-4 14,20-6 9-14,16-3-5 14,17-6 4-9,14-1-7-5,11 6-1 14,2-1-2-14,1 6 2 14,-5 0-3-14,-7 2 2 13,0 0 1-13,-1 0 0 14,0 1-2-14,1 2 4 13,0 0-4-13,-3-4 5 14,-3 1-6-8,-1-4 5-6,-8 1-3 13,-9-4 1-13,-10 5 0 0,-8 2 0 13,-12 2 2-13,-8 1-2 13,-7 3 0-13,0 0 0 14,0 0 2-14,-20 0-2 14,-13 0 0-14,-18 0-2 13,-12 0-1-7,-6 0 3-6,-7 3-1 13,-1 5 3-13,-2-1-2 14,2 4 4-14,-2-4-4 14,1 0 1-14,3 1-1 13,6-5 1-13,3 3 1 14,13 1-1-14,13-2 2 14,8 0-1-9,11-2-1-5,9 2-1 14,6-3-3-14,6 0 2 13,0-2-5-13,0 0-1 14,0 0-10-14,6 0 3 14,10 0 14-14,-1 0 0 13,4 3 5-13,-7-3-4 14,-2 0-2-14,-6 0-11 4,-4 0-6 11,0 0-25-15</inkml:trace>
    </iact:actionData>
  </iact:action>
  <iact:action type="add" startTime="24228">
    <iact:property name="dataType"/>
    <iact:actionData xml:id="d5">
      <inkml:trace xmlns:inkml="http://www.w3.org/2003/InkML" xml:id="stk5" contextRef="#ctx0" brushRef="#br0">8790 4766 0 0,'62'2'9'15,"11"-2"-1"-14,8 0-5 14,0 0-3-14,9 0 6 13,-3 0-4-13,4 0 3 14,5-7-5-8,7-5 5-6,3-1 0 13,2-1 0-13,-8 2 1 14,-13 2-6-14,-16 1 4 13,-9 0-1-13,-14 3 2 14,-15 1-4-14,-13 2 0 14,-9 1 1-14,-11 2 2 13,0 0 9-7,0 0 25-6,0 0 0 13,0 0-15-13,-6-2 1 14,-13 2-11-14,-12 0-7 0,-13 0-6 13,-14 0-1-13,-6 0-4 13,-11 10 5-13,-2 2-2 14,-6-2 2-14,3 2-1 14,-2 0 3-9,6-2-3-5,2 6 3 14,0-1-4-14,3-1 2 13,5 3-1-13,3-2 1 14,12-6-2-14,13-1 0 14,9-4 0-14,13-1-1 13,7-3 6-13,7 0-6 14,2 0 2-9,0 0 1-5,0 0-8 14,0 0 1-14,0 0-15 14,0 0-6-14,4 0 10 13,15 3-14-13,2 5 16 14,6 3-32-14</inkml:trace>
    </iact:actionData>
  </iact:action>
  <iact:action type="add" startTime="25698">
    <iact:property name="dataType"/>
    <iact:actionData xml:id="d6">
      <inkml:trace xmlns:inkml="http://www.w3.org/2003/InkML" xml:id="stk6" contextRef="#ctx0" brushRef="#br0">14875 4480 0 0,'-23'-6'5'15,"4"-2"0"-14,-6 3-4 14,-4 0-2-14,2 0-3 13,-4 3 3-13,2-1-3 0,0 0 3 13,-4 3 1 2,1 0 1-15,-1 0 1 0,-5 0-2 19,0 0-2-19,-2 0 1 13,-4 0 1-13,-3 0 0 0,-3 0 0 13,6 0 0-13,1 0 0 14,8 0 6-14,3 0-6 13,8 0 5-13,0 0-4 14,6 0 5-14,3 0-4 20,1 0 6-20,3 0 0 0,1 0-5 13,2 0 2-13,-3 0-4 13,-3 0-2-13,1 0 4 14,-3 0-6-14,-1 0 6 14,3 0 1-14,1 0 3 13,4 0 12-13,2 0 0 20,0 0-15-20,3 0 9 0,2 0-9 13,-3 0-2-13,-1 0-1 0,-1 0-2 13,-4 0-4 1,-4 0 4-14,-4 0-1 0,-3 0-2 13,2 5 2 2,2 0 4-15,2 0-4 0,7-4 8 12,5 1-9-6,4-2 3 8,0 0-2-14,0 0-4 0,0 0 1 13,0 0 3-13,0 0 2 14,0 0 6-14,0 0-4 13,0 0 2-13,0 0-3 14,0 0-2-14,0 0 0 13,0 9-1-7,0 10-4-6,-25 8-4 14,-8-4 9-14,-5 0 1 13,5-10 11-13,11-2-8 14,3 1-3-14,-2 0-5 14,-8 2 1-14,4-2 4 13,2-6 4-13,13-3 3 14,8-3-2-9,2 1 2-5,-3-1 0 14,3 0 9-14,-2 0-8 0,2 0 10 13,0 0-9-13,0 0 6 13,0 0-3-13,-2 0-12 14,-1 0 0-14,1 0 0 13,0 0-2-13,-1-1 5 14,1 1-6-8,-2-3 3-6,0 1-2 13,-3-2 3-13,-7-2-1 14,-5-2 0 0,-12-1-9-14,-10 2 7 0,-3-1 2 13,1-3 7-13,7 2-7 14,3-2 3-14,-5-1-3 13,-5 0 0-7,-3 3-2-6,-10 0-2 14,0 4 1-14,8 1 6 13,1-1 4-13,-1 5-6 14,-2 0-2-14,-15 10-13 13,-9 15-2-13,3-5 8 14,7 0 8-14,6-8 0 14,6-2-2-9,0-5 2-5,6-2 2 14,1-1 11-14,5-2-12 13,5 0-1-13,1 0 1 14,5 0 4-14,7 0-3 14,-1 0 0-14,6 0-4 0,5 0 4 12,4 0 8-12,5 0-9 14,1 0-2-9,0-2 0-5,2 2 0 14,0 0 1-14,0 0-1 14,0-3-5-14,0 3-3 13,0-3 9-13,0 3 0 14,0 0 2-14,0 0 2 14,0-2-5-14,0 2 2 13,0 0 3-7,0 0-4-6,15 0 0 13,6 0-1-13,5 0 2 14,8 0-3-14,1 0 3 14,6 0-2-14,-1 5-7 13,0-2 8-13,3 1-2 14,1 0 2-14,3 4 0 13,2-2 0-7,4 2-2-6,5 2 4 0,5 2-3 13,5 2 4-13,4 2-6 13,6-2 3 2,0-4 0-15,2-2-1 14,5-4 1-14,4 2 0 0,7 0 0 12,7 0 1-12,1 3 2 14,-1-4-5-9,-3 1 3-5,3-3-1 14,2 2 0-14,4-3 0 14,0 0-1 0,0 1 2-14,-4-3-4 0,-1 0 7 13,0 0-5-13,-4 0 7 13,-5 0-11-13,-1 0 7 14,-3 0-2-8,1-3 2-6,7 1-2 13,5 0 0-13,3 0 2 14,0-1-2-14,5 3 5 13,4-5-10-13,1 1 8 14,5-1-6-14,-3 0 2 14,-5 1 1-14,-3 1 0 13,-6 0 0-13,-2 3-3 5,-7 0 7-5,-3 0-6 14,-1 0 8-14,-1 0-10 13,7 0 4-13,0 3 0 14,0-2 0 0,-4 3 2-14,-3-2-4 0,1-2 4 13,1 5-5-13,1-3 6 14,-1 1-6-9,3 1 6-5,-4-2-6 14,-1 1 2-14,2 2 1 13,1-1-2-13,2-1 2 14,-2-3-3-14,-2 0 8 14,3 0-3-14,3 0 2 13,4 0-5-13,4 0 2 14,-6 0-1-9,-5 0 0-5,-1 0 0 14,-3-3 0-14,1 1 0 14,3 0 0-14,0 0 0 0,-2-4 0 12,-1 0 0 3,-5-2-1-15,-5-1 1 14,-4-6 0-14,-3 1 0 13,-3 2 0-13,-5-2 1 5,-7 2 0-5,-8 1 0 13,-10 4 4-13,-7 2-9 14,-6 2 4-14,-4 3 0 14,-6 0-4-14,-5 0 1 13,-7 0 1-13,-3 0-5 14,-4 0 7-14,0 0-7 14,0 0 7-9,0 0 2-5,-8 0 8 14,-11-4-3-14,-4-3-4 13,-9-4-3-13,-2-1 0 14,1-2-1-14,-3 2 5 14,1-2-2-14,-3-2 0 13,-5 2-3-13,-7 0 2 14,-11 4-2-9,-5-1-1-5,-8 5 1 0,-7 2-3 13,-5-1 3-13,-8 0-1 14,-5 4 4-14,-3-2-3 13,-3 2 4-13,-2 1-6 14,0 0 3 0,-2 0-1-14,-9 0 1 14,-2 0-2-14,-1 4-2 5,1 4 8-5,4-1-6 13,0 2 3-13,1-1-2 14,-1-2-1-14,2-1 0 13,-3 2 2-13,1-1-1 14,1-3 1-14,-1 2 0 14,2 1-1-14,-2-2 3 13,0 1-4-7,-7 2 3-6,5-5-2 14,3 0-1-14,1-2 2 13,5 0-1-13,-2 0 2 14,-3 0-4-14,-2 0 7 13,-3 0-8-13,-5 0 9 0,-1 1-10 13,-2 2 7 2,2-1-2-10,0-1 0-5,0-1 1 0,-2 3-1 13,2-3 0-13,1 0-1 13,1 0 2-13,5 0 0 14,-3 2 1-14,3-2-4 14,2 0 0-14,-2 2 2 13,1-1-2 2,-4 4 1-15,5-1 1 4,4 2-2-4,4-2-2 14,0 0 8-14,1 0-9 14,0-2 6-14,7 0-1 13,4 0 0-13,4-2 0 14,4 2-1-14,-1-2 1 14,4 0-2-14,4 0 4 13,8 0 0-7,3 0 3-6,8 0-8 0,7-6 4 12,1 1-2-12,3 4-1 14,1 1-2-14,6 0 4 14,6 0-9-14,7 0 9 13,7 0-2-13,3 0-3 14,8 0 8-14,5 4-5 13,0 2 2-7,8 0-4-6,0 6-7 14,0 0 3-14,12 0 3 13,15 4 10-13,6-5-10 14,11-2 9-14,10-4-8 14,6-2 2-14,7-3 2 13,4 0 0 2,3 0 1-15,1 0-2 4,6 0 3-4,4 0-1 14,6 0 4-14,1 0-7 14,-1 0 4-14,5 0-3 13,4 0 2-13,7 2 0 14,5 0 0-14,-1 0 1 13,3-2-1-13,0 0 2 14,4 0-2-8,2 0 3-6,0 0-6 0,3 0 2 12,0 0 0-12,4 0 0 14,2 0 0-14,2 0-2 13,5 0 4-13,4 0 0 14,7 0-2-14,1 0 0 14,1 0 2-14,1 0-3 13,-1-2 1-7,0 0-1-6,1 0 1 13,-5-1 0-13,-7 3-4 14,-5 0 8-14,-1 0-4 14,2 0 4-14,2 0-6 13,0 0 4-13,0 0-2 14,-5 0 1-14,-2 0-1 14,0 0 0-9,3 0 0-5,-2 5-3 14,-1-1 6-14,1 0-6 13,-6 0 2-13,1 0 1 14,-2 1-5-14,-1 2 4 14,3-1 0-14,2-4 1 0,-3 1-2 12,-1-1 4-12,0-1-4 14,-5-1 6-9,-2 2-7-5,-6-2 4 14,-8 0-1-14,-7 0 0 14,-5 0 4-14,-8 0-1 13,-8 0-2-13,-12 0 6 14,-10-2-5-14,-13 2 2 14,-8 0 0-14,-6-1-5 13,-9 1 2-7,-5 0-1-6,-7 0 0 13,-4 0 1-13,0 0-3 14,0 0 5-14,0 0-3 14,0 0 4-14,0 0-8 13,0 0 8-13,0 0-2 14,0 0-2-14,0 0 3 0,-10 0-3 19,-6 0 1-19,-2 0-1 14,-6 0 2-14,-3 0-4 0,-2 0 5 12,-5 0-6 3,-5 0 5-15,-7 0-4 0,0 0 2 12,-5 0 0-12,-3 3-1 14,-4-1 4-14,-2 0 0 14,-5 0-1-9,-4 1-2-5,-2 0 1 14,-5-1-1-14,-7-2 2 14,-3 2 0-14,-5-2-2 13,-4 0 2-13,2 0-6 14,-1 0 9-14,-6 0-6 13,-2 0 5-13,-3 0-7 14,0-7 3-8,2-4-1-6,-3 1 1 13,-10-1 0-13,-3 4-5 14,-1 0 10-14,-1-2-9 13,-1 1 9-13,-1 1-10 0,1 0 9 13,-1 1-6 2,-4 5 2-15,-2-4 0 13,-3 1-2-7,1 0 2-6,2 0-2 13,1 1 4-13,-1 0-3 0,-4 1 4 13,0 0-6-13,-2 2 3 14,-4 0-1-14,2 0-1 13,-2 0-7-13,4 4 8 14,-2-1-1-14,2 4-3 14,0-7 10-9,6 2-7-5,7-2 4 14,3 0-2-14,1 0 2 13,3 2-1-13,3 0-1 14,5 0 5-14,7 0-8 14,4-2 7-14,2 0-5 13,7 0 5-13,2 0-8 14,8 0 8-9,3-4-3-5,3-2 1 14,-5 2-2-14,0 1 0 14,2 3 7-14,5 0-14 13,7 0 12-13,2 0-10 0,4 0 1 13,2 0 4-13,1 7-2 14,0 1 1-14,1-2 1 13,4 0 0-7,0-1 0-6,6-2 4 13,-1 3-4-13,8-4 3 14,2 1-5-14,4-3 3 14,6 3-2-14,4-3 1 13,3 0-1-13,3 0 1 14,3 0-4-14,1 0 1 13,1 0-32-7,1 0-42-6</inkml:trace>
    </iact:actionData>
  </iact:action>
  <iact:action type="add" startTime="39115">
    <iact:property name="dataType"/>
    <iact:actionData xml:id="d7">
      <inkml:trace xmlns:inkml="http://www.w3.org/2003/InkML" xml:id="stk7" contextRef="#ctx0" brushRef="#br0">17402 5831 0 0,'-48'0'6'1,"-4"0"0"13,3 0 0-7,0 0-2-6,-2 4-3 13,7 3-1-13,1 2 3 14,7-3 6-14,3-2-7 14,4-2-1-14,4 0 0 13,3-2 10-13,4 0 7 0,4 0 3 13,1 0-1-13,7 0-8 20,4 0 0-20,0 0-5 0,2 0 8 13,0 0-14-13,0 0 1 13,0 0-2-13,0 0-5 14,6-4-4-14,21-6 1 14,15-2 5-14,14-4 6 13,8-2-6-13,5 0 3 20,3 1-3-20,6 0 0 0,4 2 3 13,6-2-2-13,3-1 1 14,-2 2-2-14,-4 2-1 13,-5 2 1-13,-2 1 6 14,-5 3-7-14,4 2 3 13,-4 2 0-13,-2 3-1 14,-4 1 1-8,-4 0-1-6,-3 0-2 13,7 3 3-13,6 5 2 14,12 0 1-14,4-4 1 0,-2 3-6 12,-6-4 1 3,-8-1 2-15,-9 3-1 14,-6 1 1-14,0-3 0 13,-6-1 0-7,-4 3-1-6,0 0 2 0,-6 0-1 12,-2-2 3-12,-2 0-5 14,0-3 4-14,-3 0-1 14,1 1 0-14,-3-1-1 13,-2 3 0-13,1-1 3 14,-4 1-5-14,-1 2 7 14,-2-1-10-9,-7-1 5-5,-5-1-1 14,-1 1 1-14,-8-1 0 13,-2-2 1-13,-2 0 0 14,0 0 9-14,0 0-5 14,0 0 10-14,0 0-13 13,0 0 11-13,-14 0-4 14,-15 0-2-9,-10 0-7-5,-15 0-1 14,-9 0-1-14,-8 0 4 14,-7 2-4-14,-4-2 5 13,-3 0-6-13,-2 0 3 0,5 0 0 13,0-7-1-13,-7 0 1 13,-1-1-2-13,-3-3 2 14,-2 3-1-8,9 3 4-6,6-4-5 13,-1 6 7-13,6 1-8 14,-2 0 3-14,4 2 0 14,7 0 0-14,3 0 0 13,5 0-3-13,9 0 6 14,2 0-2-14,9 0 3 13,4-7-2-7,5 4-2-6,3-4 5 14,2 2-4-14,3 1-2 13,3-5 1-13,3 5 0 14,-1 1 0-14,3 1 2 13,1-1-4-13,6 1 6 14,-3 2-7-14,5-2 4 0,0 0-2 19,1 2 1-19,3-1 0 14,0 1-1-14,0 0-3 0,0 0 2 12,0 0-6 3,0 0 8-15,0 0-10 0,0 0 6 13,0 0-5-13,13 0 5 13,8 0-2-13,6 12-4 20,6 1-8-20,0 2-51 0</inkml:trace>
    </iact:actionData>
  </iact:action>
  <iact:action type="add" startTime="40749">
    <iact:property name="dataType"/>
    <iact:actionData xml:id="d8">
      <inkml:trace xmlns:inkml="http://www.w3.org/2003/InkML" xml:id="stk8" contextRef="#ctx0" brushRef="#br0">23709 5842 13 0,'0'0'6'15,"-2"-7"-2"-14,-1 0-7 14,3 0 6-14,0-3-4 13,0 0 1-13,0-2-5 14,11 0 5-14,7 0-4 14,0-3 2-14,-2 3 2 13,-3 3 0-7,-4 2 2-6,-4 4 2 13,-5 3 1-13,0 0 6 0,0 0-3 13,0 0 2-13,0 0 9 14,0 0-2-14,-12 0-5 13,-5-4-10-13,-4 0 1 14,-3 0-2-14,-5 1-1 14,-5 2 1-9,-6 1-2-5,-9 0 1 14,-4 0 0 0,-5 0-1-14,0 0 2 0,-2 0-1 13,0 0 2-13,0 0-4 14,-1 0 4-14,-1 0-2 13,2-3 0-13,-3 0 1 14,3-3 5-9,0 0-2-5,2-1-2 14,0 2 3-14,4 3-9 14,4-1 8-14,2 1-5 13,-1 2 1-13,0 0-1 14,2 0 1-14,-3 0 0 0,2 0 0 12,9 0 1 3,9 2 3-9,12-2 0-6,10 0 10 13,5 0-5-13,3 0 1 0,0 0-7 13,0 0-2-13,0 0-1 14,0 0 4-14,7 0-9 13,20 0 0-13,17 0 2 14,14 0 5-14,12 0-4 20,1-4 1-20,2-1 1 14,3-4-1-14,4 0 1 0,5 0-2 12,6-1 4-12,5 3-3 14,3-2 3-14,-1 3-4 13,-3 1-3-13,-3-2 3 14,-5 3-3-14,-5 3 1 14,-6-1 3-9,-7 2 2-5,-9 0-4 14,-4 0 2-14,-7 0-3 13,-5 0 1-13,-5 3 3 14,-10 1-5-14,-5-1 5 14,-10 1-1-14,-8-4 0 0,-4 1 1 12,-2-1 0-12,0 0 10 14,0 0-6-9,-6 0 9-5,-15 0-7 14,-10 0-2 1,-9 0-4-15,-3 0 2 0,-5-4-2 12,-6 3 1-12,-2-2-4 14,-6 3 9-14,-7 0-12 14,-5 0 11-14,-6 0-10 13,2 0 8-7,0 0-3 8,0 0 0-14,5 0 0 0,-1 0-4 13,7 0 8-13,3 0-5 14,1 0 5-14,3-4-5 13,4 3 2-13,2-4-2 14,6 1 1-14,7 3 0 14,1-3 0-9,5-1 0-5,-1 1 3 14,5 1-1-14,0-4-3 13,2 5 4-13,6-1-6 14,1 0 4-14,2 3-2 14,4 0 1-14,3 0 0 0,2-1-4 12,2 1 9-12,5-3-5 14,-1 3 5-9,3 0-10-5,2 0 7 14,0 0-4-14,-3 0 2 14,3 0-1-14,0 0 1 13,0 0-1-13,0 0-4 14,0 0 10-14,0 0-10 14,0 0 7-14,0 0-5 13,0 0 0-7,0 0 3-6,0 0-1 13,0 0 2-13,0 0-3 14,0 0 5-14,0 0-3 14,0 0 5-14,0 0-8 13,0 0 4-13,0 0-1 0,0 0 0 13,0 0 0-13,0 0-1 13,0 0 2-7,0-1-4 9,0 1 8-15,0 0-10 13,0 0 5-13,0 0-1 0,0 0-2 13,0 0 3-13,0 0-1 13,0 0 1-13,0 0-3 14,0 0 7-14,0 0-5 14,0 0 5-9,0 0-8-5,0 0 2 14,0 0-1-14,0 0-8 13,0 0-8-13,10 13 4 14,-2 1-54-14</inkml:trace>
    </iact:actionData>
  </iact:action>
  <iact:action type="add" startTime="54780">
    <iact:property name="dataType"/>
    <iact:actionData xml:id="d9">
      <inkml:trace xmlns:inkml="http://www.w3.org/2003/InkML" xml:id="stk9" contextRef="#ctx0" brushRef="#br0">14955 4622 4 0,'0'0'21'6,"0"0"5"-5,0 0-8 14,2 0-2-14,1 2-9 13,-3-2 2-13,0 0-3 14,0 0-4-14,0 0 9 14,0 1-6-14,0-1 8 13,0 0-5-13,-3 0 19 0,-19 0-2 19,-11 0-18-19,-15-5-7 0,-2-2 0 13,-4 2 0 2,-6 1 2-15,0 0-2 13,-11 2 2-13,-4-3-4 0,-2 5-1 13,-10 0 2-13,-7 0 1 14,-9 0-1-14,-5 3 1 20,-4 7 0-20,-2-3-1 0,3 2 3 12,4-3 0-12,2-2 2 14,2-4-5-14,5 0 3 14,7 0-2-14,8 0 0 13,8-2 2-13,5-4 0 14,11 4-1-14,3 0 2 13,6 2-3-7,13 0 3-6,8 0-3 14,2 0 0-14,6 2-3 13,0 8 1-13,-6 3-2 14,-2 4 2-14,-2 7 0 13,-8 2 4-13,-1 5-7 14,-4 1 9-14,-1 0-8 0,1-3 6 19,-1 0-4-19,7-2 2 14,3-3 0-14,6-1-1 14,6-3 0-14,8-3 0 0,3-2 2 12,8-1-5-12,2 4 0 14,2 5 3-14,0 10-7 13,0 7 8-13,0 0-1 21,2 0 1-21,9-6-3 0,-2-1 6 12,0-6-4-12,0 0 5 14,0 1-8-14,2-1 6 13,-2 0-3-13,0 1 2 14,2 2-2-14,0 0 1 14,7 5-1-14,3 2 1 13,2 5 0-7,2 4 1-6,2 1 2 13,-2-3-5-13,1-1 4 14,1 1-2-14,0-5 0 14,2-3 0-14,-3-4-2 0,5-4 5 12,0-3-3 3,4-6 2-15,5-1 1 0,8-4-1 19,8 0 0-19,4-5-2 14,8-1 1-14,5-3-1 13,7-2 0-13,14-2 6 14,8-1-6-14,4 0 2 0,-2 0-1 13,-8 0-2-13,-3-12-1 13,7-2 1-13,5-1 1 20,9-3 0-20,1 2 0 0,-5 5 1 13,-8 3-2-13,-7 2 5 14,-9 1-8-14,-6 1 7 13,-5 0-3-13,-11-1 0 14,-11-1 1-14,-6 0-1 14,-5 1 0-14,1-2 3 13,-1-1-2-7,3-1 8-6,-1-6-8 13,-4-1 1-13,-1-2-1 14,-6-2 5-14,-4-3-4 14,-2-9 2-14,-6-1 1 0,0-8-3 12,-8 4 5-12,-4-6-5 14,-6 1 5-14,-3-1-6 20,0-1 2-20,0-2 2 14,0 3 2-14,0 1-7 13,-12-3 0-13,-3 6-4 0,-1 2 8 13,-6 4 2-13,-3 3-6 14,-2-1 3-14,-6-3-3 13,-2 5 4-13,-6-4-4 20,-1 3 2-20,-5 0-2 0,-4 2 0 13,-3-1-2-13,-2 0 5 14,-2-1-4-14,0-7 4 13,-2 2-6-13,-2-1 4 14,4-5-2-14,-3 5 1 13,3-3-1-13,6 6-2 0,-6 1 6 20,0 1-5-20,-3 4 5 13,-1 0-6-13,-5 2 3 14,0 0-1-14,-2 3-1 13,-4 5 1-13,-6 2 0 0,-6 7 1 13,1 4-1-13,-5 2 4 14,0 2-5-14,2 0 4 13,4 0-4-7,12 0 2 8,9 0 0-14,6 2 0 14,2 6-1-14,0 4-3 0,4 0 8 13,-6 0-6-13,-4 0 5 13,4-2-6-13,0-1 3 14,2-1-2-14,6-3 0 14,3 1 2-9,3 2-1-5,2 1-2 14,1 3 1-14,4 2 3 13,1 1-4-13,1 3 2 14,2 7-2-14,-2-1 3 14,1 4-3-14,8 0 3 13,1 2-1-13,8 0-2 0,3 0 6 19,4 0-7-19,8 3 1 14,0-1 1-14,0 3-1 14,0 6 0-14,0-1 3 13,10 2 0-13,4 2-1 0,-3 4 0 13,5 0 1-13,-1 2 1 14,6 3 0-14,3-2-1 13,5 6 0-7,5-3-1-6,3-3 0 13,1 2 0 2,1-1 0-15,-2 3-2 0,1-2 6 13,-2 0-3-13,-3-2 3 13,3-5-6-13,2-5 5 14,2 3-3-14,5-5 2 14,3 1-1-9,8-5 0-5,4-4 0 14,-2-4 1-14,-4-4 0 13,-3-5-2-13,-2-2 1 14,9-1-1-14,9-2 2 14,14-3 2-14,8-1-3 13,2-9 1-13,1 0 0 0,-9 0 0 13,5 0 2-8,-4 0-1 10,-3 0-4-15,-1 0 2 14,-6 0-2-14,-1 0 1 13,-3 0 1-13,5 0 0 0,8-3 0 13,2-3 1-13,8-2-1 13,1-2 0-13,-7-2-4 14,-10 0 1-8,-8 0-4-6,-9-3 1 13,1-4 3-13,1-3 0 14,-2-5 2-14,0-5 2 13,-2-1-4-13,-6-4 4 14,-8-1-2-14,-3 2-1 14,-6-3 0-14,-3 4 1 13,-8 1 1-7,-4-1 0-6,-4 1 0 13,-5 3 1-13,-4-1-1 0,-5 4 2 13,-2-2-1 2,0-1-2-15,-2 1 1 13,-16-6-2-13,-5 3 1 14,-1-8 1-14,-2-1-1 14,-3 0 2-14,0-4-1 4,0 2 4-4,-3 0-8 14,-1 3 8-14,-3 7-7 13,-6-2 7 2,-8 4-4-15,2 1 0 0,-8-1 0 13,0 1-1-13,-2 4 2 13,0-3-2-13,-4 7 2 14,-1 2-2-9,3 6 1-5,-2 5-4 14,1 5-9-14,1 5-7 14,4 0-9-14,8 10-21 13,15 9-19-13</inkml:trace>
    </iact:actionData>
  </iact:action>
  <iact:action type="add" startTime="59758">
    <iact:property name="dataType"/>
    <iact:actionData xml:id="d10">
      <inkml:trace xmlns:inkml="http://www.w3.org/2003/InkML" xml:id="stk10" contextRef="#ctx0" brushRef="#br0">14054 6633 6 0,'-20'0'19'15,"9"0"14"-14,3 0-6 14,0 0 1-14,4 0-4 13,2 0-2-7,2 0-8-6,0 0-4 14,0 0-3-14,0 0-3 13,0 0 6-13,0 0-9 14,0 0 5-14,0 0-3 14,0 0 7-14,0 0 3 13,0 0 0-13,0 0 2 14,0 0-3-9,0 0 8-5,0 0-11 14,0 0 8-14,0 0-12 14,0 0 6-14,0 0-9 13,0 0 4-13,0 0-4 14,0 0-1-14,0 0-1 0,0 0 3 13,0 0-4-13,0 0 4 13,0 0-5-7,0 0 4-6,0 0 0 13,0 0-2-13,0 0 4 14,0 0-1-14,0 0-3 14,0 0 8-14,0 0-7 13,0 0 2-13,0 0 0 14,0 0-6-14,0 0 4 13,0 0-2-7,0 0 0-6,0 0 1 14,0 0-2-14,0 0 5 13,0 0-1-13,0 0 1 14,0 0-6-14,0 0 5 14,0 0-3-14,0 0 2 13,0 0-1-13,0 0 0 14,0 0 0-9,0 0-2-5,0 0 4 14,0 0-4-14,0 0 0 14,0 3 1-14,0-3-4 0,-3 0-1 12,3 0 5-12,0 0-1 14,-2 0 0-14,2 0-3 14,0 0 1-14,0 0-1 13,0 3 5-7,0-1-8-6,2 0 4 13,19 2 2-13,8 2 2 14,2-2 0-14,5 1 0 14,6-4-1-14,7-1 2 13,7 0-2-13,4 0 2 14,7 0-4-14,-3-6 3 13,5-2 0-7,-1 2-1-6,-6 4 1 14,3 2-2-14,-3 0 7 13,0 0-8-13,5 0 7 14,0 8-8-14,9 2 4 14,9 1 0-14,-1 1 0 13,5-7-2-13,-6 3 1 14,-5-4-3-9,-2 2 1-5,2 0 6 14,-3 0-6-14,2 2 5 14,-4-2-4-14,3 3 2 0,-1-4 0 12,2 4 0-12,-2 1 0 14,5-3-4-14,0 6 8 14,3-6-6-14,2 0 5 20,-5-3-5-20,-2-3 3 13,2 1-1-13,-2 3 0 14,5-3 0-14,-3 0 0 0,-4-2 2 13,-2 0-2-13,-8 1 1 13,5 1-2-13,3 3 4 14,2-3-7-14,4 3 4 13,2 0 0-7,3 1-1-6,2 1 0 14,0 0 0-14,2 0 2 13,1 2-2-13,1-5 5 14,0 2-8-14,3-3 5 13,2 2-1-13,4-1 0 14,5-4 0-14,7 0 0 0,1 0 2 19,1 0-4-19,-5 0 4 14,2 0-4-14,-3 0 2 13,0 0-3-13,2 0 1 0,-6 0 1 13,-1 0 1-13,-3 0-1 14,0 6-4-14,1-2 10 13,-3-2-10-13,-2 0 7 20,-5-2-4-20,1 0 2 14,-1 0 0-14,-2-2 0 14,-4-7 2-14,-10-3-2 0,-7 1 0 12,-6 0 2-12,-3-1-1 14,-5-1 0-14,0-3 4 14,-9-1-8-14,-3 3 6 13,-6 0-5-7,-5 0 2-6,-4 5 0 13,-7-1-1-13,-5 1 2 14,-8 5 1-14,-2 0 0 0,-3 3 1 13,-2 1-1-13,0 0 1 13,0 0-1-13,0 0 3 14,0 0-3-14,0-3-2 20,0 2 5-20,0-6-3 0,-2-3 1 13,-8 1-1 1,0-1-4-14,-1-1 4 14,-3 0-3-14,1-2 1 0,-1 0-1 13,-1-2 1-13,-5-2 0 13,-1-2-4-13,-5 0 2 14,-3-1-1-9,-2 3 0 10,-8-4 1-15,0 6-5 14,-5 1 4-14,-6 4-1 0,-6 3 0 12,-6 6 2-12,-9 1 3 14,-5 0-7-14,-2 0 2 14,-2 0 1-14,1 0-1 13,2 0 2-7,-2 4 0-6,4 0 2 13,-4-1-1-13,2-1 2 14,-1 3 1-14,-3-1 1 14,1 1-4-14,0 4 2 13,-7 1-2-13,0 3 1 14,-5-1-3-14,-1 5 3 0,-1-3 0 19,1 1-2-19,-1-4 4 14,-4 1-2-14,-7 0 6 13,-2-1-12-13,-2-2 9 0,-2-1-6 13,-1 1 4-13,-4 3-1 13,-4-4 0-13,-3-5 0 14,1 1 3-14,1-4 0 14,-1 0-6-9,1 0 6-5,5 0-4 14,0-2 2 0,3-8-2-14,-3-2-1 14,2-2 2-14,2 2-3 0,8-2 8 13,4 0-7-13,-1 2 6 13,1 0-6-13,0 0 4 0,4 2-4 20,-1-2 4-20,6 2 0 0,5-1-2 12,-3-1 2 3,6 1 1-15,0-1-1 13,4-1-4-13,0 2 4 14,-1-1-5-14,0-2 3 14,-5 4 0-14,-2-4-2 0,2 3 2 12,3 2-2-6,0-1 5-6,3 3-8 13,2 3 10 2,-2 2-10-15,2 2 5 0,0 0-1 13,6 0 0-13,7 0 1 13,4 6 0-13,8 1-2 14,5 1-2-14,7-2 8 14,11-1-8-9,9-1 5-5,7 1-3 14,8-3 4 0,5-2-3-14,0 0 1 0,0 0-6 13,0 0 5-13,0 0-1 0,0 0-3 13,0 0-1-13,0 0 6 13,0 3-6-13,0 4 5 20,0 4-3-20,0 7 2 0,9 6 1 13,-5 9-12-13,-1-1-54 14</inkml:trace>
    </iact:actionData>
  </iact:action>
  <iact:action type="add" startTime="67019">
    <iact:property name="dataType"/>
    <iact:actionData xml:id="d11">
      <inkml:trace xmlns:inkml="http://www.w3.org/2003/InkML" xml:id="stk11" contextRef="#ctx0" brushRef="#br0">8232 5704 9 0,'0'-5'2'6,"0"1"6"-5,0 1 15 14,0 3 6-14,0 0-4 13,0 0-15-13,0 0 4 14,0 0-13-14,-3 0 3 14,3 0-3-14,0 0-1 13,0 0 0-13,-2 0 0 14,2 0 0-9,0 0 2-5,0 0-3 14,0 0 1-14,0 0-1 14,5 0-11-14,21 3 12 0,20 2 0 12,18-1 4 3,18 1-4-15,19-5 1 0,7 0-3 13,11 0 5-13,1-6-4 20,-2-5 3-20,-6 4-4 0,-10 0 2 12,-10 4-5-12,-10-4 4 14,-2 2 1-14,7-1 0 14,7-5 1-14,11 4 5 13,9-3-5-13,1 1 2 14,1 7-1-14,-4 2-4 13,-10 0 2-7,-10 0 0-6,-14 0 0 14,-3 6 1-14,-5 1-2 13,-1-4 3-13,-9-1-3 14,-8-2 3 1,-10 0-4-15,-5 0 4 0,-1 0-2 12,0 0 1-12,4 0 3 14,2 0-4-9,1 0 0-5,3 0 2 14,-1 0 0-14,-3 0 0 14,-4-4 0-14,-9-1-1 13,-9 2 1-13,-13-1 1 0,-3 4 2 13,-4 0 0-13,0 0 7 13,0 0-5-13,0 0 16 14,0 0-14-8,0 0-1-6,0 0-8 13,0 0 0-13,0 0-4 14,2 0 2-14,-2 0-2 13,0 0 0-13,0 0 2 14,0 0 4-14,0 0-4 14,0 0 7-14,0 0-5 13,0 0 0-7,0 0 3-6,0 0-2 14,0 0-1-14,0-2 0 13,-6 2-10-13,-3-3-29 14,-7 1-75-14</inkml:trace>
    </iact:actionData>
  </iact:action>
  <iact:action type="add" startTime="68423">
    <iact:property name="dataType"/>
    <iact:actionData xml:id="d12">
      <inkml:trace xmlns:inkml="http://www.w3.org/2003/InkML" xml:id="stk12" contextRef="#ctx0" brushRef="#br0">13270 5613 14 0,'0'0'11'6,"0"0"-3"-5,0 0-8 14,0 0 0-14,0 0 2 13,-5 0-1-13,-11 0 2 14,-8 9 0-14,-9 3 3 14,-6 3-5-14,0 0 12 13,1 1-12-13,7-4 9 0,4 0-9 19,4-1 1-19,3-9-1 14,3 2 5-14,1-3 11 0,3-1-3 13,4 0 4-13,2 0-4 13,4 0 8-13,3 0-12 14,0 0 1-14,0 0-9 13,0 0 6-13,0 0 1 14,0 0-7-8,0 0-2-6,0 0-1 13,0 0-3-13,0 0-3 14,21 0-1-14,10 0 8 13,7 0 1-13,9-3-1 14,1-4 1-14,4-1-1 14,6-1 2-14,7 1-1 13,7-2 0-7,9 1-1-6,2 2 2 13,0 0-4-13,1 3-2 14,-4 3 0-14,-3 1-2 14,0 0-3-14,-1 0 6 0,-3 0 1 12,6 0-1 3,-2 0 4-15,0 0-2 0,-4 0-1 13,-4-3 1-8,-2 2 1 10,0 1 0-15,0 0 0 0,-3 0-2 12,1 0 0-12,-5 0 3 14,-4 1-3-14,-5 6-5 14,-4-3 6-14,-4 0-4 13,-4-1 4-13,-3-1-1 14,-1 0 2-9,-6 1-1-5,0-1 2 14,-4 0-1-14,0 0 4 14,0-2-6-14,-6 0 3 13,-1 0-2-13,-7 0 2 14,1 0-1-14,-8 0 0 14,-4 0 0-14,0 0 7 13,0-2 1-7,0-5-8-6,-12 2-2 13,-9-5 2-13,-8-1 0 14,-7 3 8-14,-7 1-7 14,-7 2 1-14,-14 3 0 0,-7 2-2 12,0 0 2-12,3 0 4 14,-2 0-11-14,1 0 9 13,-7 0-6-7,-4 4 4-6,-3 3-2 14,-2-4 0-14,-2 5 0 13,3-1 0-13,-1 1 0 14,-2-1 1-14,0 2 3 14,0-4-2-14,0 6-1 13,3-3 5-13,6-1-6 14,2 0 4-9,4-3-3-5,6-2 1 14,-1-2 3-14,3 0-1 14,6 0-3-14,4 0 0 13,14 0 0-13,4 0 4 14,10 0 0-14,5 0-1 13,-1-2-1-13,7-2-5 14,1 2 5-8,1-3-6-6,6 5 6 13,0 0-7-13,3 0 5 0,4 0-1 13,0 0 0-13,-3 0 0 13,-1 0-2-13,0 0 4 14,-5 0-6-14,2 0 6 14,-2 0-5-14,3 0 5 13,1 0-4-7,3 0 3-6,0 0-2 13,2 0-2-13,0 0-5 14,0 0 1-14,0 0-6 14,9 0-3-14,15 0 13 13,12 3 1-13,4 2 3 14,5 0-2-14,-1-3-2 14,3 0 3-9,1-2-3-5,4 0 6 14,4 0 0-14,4 0-2 13,-2 0 0-13,0 0 0 14,2 1-2-14,-5 3 2 14,6-1-1-14,-6 1 0 0,-3-2 0 12,-6 1-2 3,-7-3 4-10,-10 3-3-5,-10-1 3 14,-5 0-4-14,-9-2 1 0,-3 0 1 13,-2 0-3-13,0 0 2 13,4 2 1-13,10 0-8 14,8-2-4-14,9 0-56 14</inkml:trace>
    </iact:actionData>
  </iact:action>
  <iact:action type="add" startTime="86451">
    <iact:property name="dataType"/>
    <iact:actionData xml:id="d13">
      <inkml:trace xmlns:inkml="http://www.w3.org/2003/InkML" xml:id="stk13" contextRef="#ctx0" brushRef="#br0">15180 7333 7 0,'0'4'38'1,"0"-2"-9"13,0 1-10-13,-11 2-8 14,-14-1-2-9,-8-1-9-5,-2 4 1 14,-4-5-2-14,1 2 5 14,1-4-3-14,-3 0 1 13,-1 2-3-13,-1-2 2 14,-7 0-2-14,-9 2 0 13,-5 1 1-13,-6 0-1 0,-1 1 2 20,4 1 0-20,9 2-1 13,8-3 5-13,9-2-4 14,3-1-1-14,11 2 1 13,8-3 0-13,5 0-1 14,6 0 3-14,7 0 5 0,0 0-5 13,14 0 6-13,42-22-6 13,25-8-1-7,31-6-2-6,4-2-9 14,-4 6-9-14,-12 8-10 13,-15 2-1 2,-8 8 9-15,-10 2 19 13,-7 2 1-13,-10 4-1 0,-13 3 3 13,-10 3-4-13,-11 0-2 14,-9 3-3-9,-7 8 7-5,0 3 0 14,0-1 1-14,-5-1 1 13,-11-2 4-13,-1 0-4 14,-8 1 1-14,1-2-1 14,-3 0 4-14,-2-2-3 13,-2 0 4-13,-1-2-4 14,-5-1-1-9,-3-1 3-5,-3-3-3 0,-3 3 6 13,-2-3-5 2,-1 0 8-15,-4 0-7 13,-5 0 2-13,-2 0 0 14,-4 0-2-14,-2-3 2 14,7 3-4-14,5 0 3 0,9 0-3 12,9 0 0-6,12 0 0-6,9 0 1 13,8 0 2-13,4 0 0 14,3 0-5-14,0 0-1 14,0 0-2-14,5 0 2 13,27-3 1-13,16-6 0 14,28-5 7-14,16-7-6 13,8 1-1-7,0-3 0-6,-11 4-4 14,-11 5 1-14,-11 4 0 13,-11 3-1-13,-7 7 4 14,-11 0-1-14,-7 0-6 14,-6 0 2-14,-8 0-1 13,-5 0 5-13,-6 7-5 0,-1-2 0 13,-3-2 6-8,0-1 0-5,0 0-1 14,-2 0 6-14,2-2-10 14,-2 0 7-14,0 0-2 13,0 0 3-13,0 0-2 14,0 0 5-14,0 1-5 13,0-1 6-13,0 0-6 14,-6 0 6-8,-21 0-4-6,-13 2-3 13,-9 5 1-13,-9-2-1 14,0 6 0-14,-5-1 0 13,5-2 0-13,3 0 0 14,-1-1 2-14,1 0 2 14,-1-1-5-14,4 2 1 13,10-1 0-7,11 0 1-6,13-6 1 14,11-1 6-14,7 0-8 13,0 0 0-13,0 0-2 0,7 0 1 13,22 0 0-13,18 0 1 13,17-8 1 2,10-6 1-15,6-3-2 14,-1-3-1-14,-6 6-1 4,-2 0 4-4,3 4-4 14,-3 3 2-14,-2 2 0 13,-13 2-6-13,-11 3 1 14,-10 0-6-14,-10 0 2 14,-6 0 5 0,-5 0-6-14,-5 0 8 0,-7 0-2 13,-2 0 3-8,0 0-4-5,0 3 2 14,0-3 6-14,0 0-3 14,0 1 1-14,-15 2-1 13,-12-2 6-13,-11 4-5 14,-7-1 4-14,-6 4-4 14,-4-2 3-14,-5-1-4 13,-3 3 2-7,1 1-2-6,6-1 1 13,2-3-1-13,7 4 3 14,7-3 0-14,9-2-2 0,11-2 4 13,11-2-5-13,5 2 4 13,4-2-4-13,0 0-3 14,0 0 0-14,0 0-3 13,8 0 6-7,11 1 0-6,0 1-3 14,-1 3 2-14,0-3 0 13,-5 2-6-13,1 3 3 14,-3 0-8-14,-4 5-33 13</inkml:trace>
    </iact:actionData>
  </iact:action>
  <iact:action type="add" startTime="89646">
    <iact:property name="dataType"/>
    <iact:actionData xml:id="d14">
      <inkml:trace xmlns:inkml="http://www.w3.org/2003/InkML" xml:id="stk14" contextRef="#ctx0" brushRef="#br0">20401 7263 3 0,'-63'-5'7'1,"3"0"-3"13,-2 1-4-13,2 0 8 14,4 2-6-14,4-3 5 13,6 5-5-7,10 0 6-6,7 0-5 14,7 0 14-14,11 0-2 13,3 0 5-13,6 0-3 14,2 0-17-14,0 0-5 13,2 0-4-13,28-2 9 14,17-1 0-14,13 1 0 0,7 0 0 19,9 0-4-19,8 2 2 0,15 0-1 13,14 0 2 2,7 0 1-15,-2 0-1 0,5 0-14 12,-1 4 5-12,8-2-11 14,4-2 10-14,4 0 9 13,2 0 1-13,3-11 1 14,-7 6 0-8,-6 0 0-6,-15 5 0 13,-5 0 0-13,-15 0 1 14,-10 12-4-14,-12 9 2 13,-15-1 1-13,-8 4-5 14,-8 0-3-14,-7-9 3 14,0-3-2-14,-10-1 7 13,0-8 0-7,-9 3 0-6,-7-5 0 14,-3 1 1-14,-4 0 1 13,-2-2 2-13,0 0 2 14,0 2 1-14,0-2 3 0,0 0-2 12,-6 0 17 3,-11 0-19-15,-10 0-4 0,-9 0 0 19,-11 0-4-19,-7 0 2 14,-10 0-1-14,-11 0 0 0,-8 0 2 12,-6 0-1-12,-5 0 5 14,3-2-6-14,-1-2 4 14,-1-3-4-14,-3 2 2 13,-5 1 5-13,-3 1-3 20,-2 1-2-20,2 1 2 0,2-1-1 13,3 0 8-13,8-2-8 14,4 1 3-14,9 0-5 13,7 3 3-13,6-2-3 14,8 2 0-14,3 0 1 14,9 0-1-14,3 0 4 13,11 0-1-7,4 0-3-6,0 0 3 13,4 0-6-13,4 0 4 14,5 0-1-14,5 0 0 14,9 0 0-14,0 0-3 0,0 0-1 12,5 0 3-12,30 0 1 14,21 0 6-14,27 2-4 20,19 1 4-20,12-3-6 14,11 0-2-14,-1-5 0 0,3-7-9 12,-6 3 10-12,-10-4-3 14,-1 3 1-14,-3 1-2 14,-2 2 5-14,-5 2-6 13,-4 5 6-13,-7 0-3 20,-4 0-1-20,0 9 3 0,1 5 1 13,3 1-5-13,-2 4 1 14,-6-6-2-14,-6 1-13 13,-3-3-1-13,-8-7-4 14,-6-1 17-14</inkml:trace>
    </iact:actionData>
  </iact:action>
  <iact:action type="add" startTime="90614">
    <iact:property name="dataType"/>
    <iact:actionData xml:id="d15">
      <inkml:trace xmlns:inkml="http://www.w3.org/2003/InkML" xml:id="stk15" contextRef="#ctx0" brushRef="#br0">22876 7360 6 0,'-12'-3'29'1,"-19"-3"-17"0,-11-3-12 12,-10 4-2-12,-2 1 2 14,2-1 5-14,-4 0-4 13,0-2 9-13,-2 4-9 14,2 1 3-14,-7-1-2 14,3 2-3-9,-2 1 1-5,-5 0 0 14,5 0 0-14,-5 0 0 13,2 0 0-13,-4 0 0 14,-6 0 1-14,-2 0 1 14,-2 0-2-14,-6 0 0 13,2 0 7-13,-2 0-1 20,3 0-2-20,0 0 4 0,1 0-7 13,1 0 7-13,2 4-6 14,5 1 0-14,3 2 1 13,3 1-3-13,3 1 0 14,1 4 0-14,1-3 1 14,6-2 0-14,7-2 3 0,15-2-1 19,7-4 5-19,10 2-6 13,5-2 2-13,6 0-2 0,2 0-1 13,4 0 1 2,0 0-2-15,0 0 0 0,0 0 2 12,24 0 0-12,30-4 0 14,21-8 5-14,25-4-4 20,10-2-6-20,-2 0 3 14,-6 2-2-14,-11 2-2 0,-6 2-4 12,-10 2 8-12,2 3 0 14,0-2-2-14,-1 2-1 14,-3 3 2-14,-1 3-4 13,-3 1 4-13,2 0 1 20,3 0-2-20,4 0 2 0,5 0 0 13,-1 0-1-13,4 5 1 14,-3 5-2-14,-4 1-5 13,-8-2 5-13,-9 3-1 14,-8-1 3-14,-5-1-1 0,-9-2 1 12,-2-3 0-12,-3 0 0 14,1-3 4-8,-4-2-2 8,-6 0 2-14,-8 0-4 14,-9 0-1-14,-9 0 1 0,0 0 0 12,0 0 3-12,0 0 1 14,0 0-4-14,-13 0 6 14,-12-7 2-14,-8-1-6 13,-9 3-2-7,-6-2 0 8,-3 6-1-14,-7 1 0 0,0 0 1 13,-7 0-1-13,-4 0 2 14,-9 0 1-14,-4 0-1 13,-3 7-2-13,-4-1 2 14,-5 2-3-14,-6 4 2 14,-7-1 0-9,-5-1 0-5,1 1 2 14,-3-6 1-14,3-3-2 13,6-2 1-13,7 0 1 14,7 0-1-14,8 0-1 14,10 0 2-14,13 0-2 0,15-6 0 12,12-1 6-12,8 0-7 14,8-1 12-9,5 2-12-5,3 1 6 14,5-2-6 1,2 2 6-15,2 4-3 0,0 1-1 12,0 0-2-12,0-2 4 14,0 2-4-14,0 0 1 14,0 0-2-14,0 0 2 13,0 0-4-7,0 0 2-6,0 0-2 13,0 0-3-13,2 0-8 14,27 0 11-14,11 0 3 14,9 0 0-14,2 0 0 13,0-2 0-13,-3-2-7 14,-4 0 5-14,-5 0-1 13,-2 0 1-7,-8 0 2-6,-12 2-3 14,-8 0 1-14,-9 2-4 0,0 0-2 12,0 0-19-12,0 2 0 14,0 12-12-14,-7 6 8 13</inkml:trace>
    </iact:actionData>
  </iact:action>
  <iact:action type="add" startTime="97275">
    <iact:property name="dataType"/>
    <iact:actionData xml:id="d16">
      <inkml:trace xmlns:inkml="http://www.w3.org/2003/InkML" xml:id="stk16" contextRef="#ctx0" brushRef="#br0">16903 7678 112 0,'-62'0'8'1,"-8"0"-8"0,11-4-7 12,1 0 0-12,-8 4 1 14,-5 0 2-14,-6 0 4 13,-6 0-6-13,-4 0 3 14,-2-2 6-8,-2-2-6-6,-3-3 5 13,-4 4-2-13,-3-1 0 14,-1-1 0-14,-6 0 0 14,4-2 1-14,-2 5-1 13,-4-7 2-13,-2 1 5 14,1-2-7-14,2 0 1 13,1 3 1-7,0 3-3-6,-6 4 1 14,-4 0-2-14,-5 0 2 13,3 0-3-13,-1 0-1 14,1 0 0-14,4 0 2 0,3 0 2 12,1 4-1-12,-2 3 2 14,-1-2-1-14,-3 6 0 14,2-1 0-9,4 3-1-5,3 4 3 14,-1 1-3-14,1 0 3 13,-2-1-4-13,1 0 2 14,4-2 0-14,3-1-3 14,9-2 3-14,9-5-2 13,12-3 4-13,11-4 4 14,8 0-3-8,10 0 1-6,8 0-1 13,6 0 3-13,13-2-2 14,9-2 4-14,2-1 1 13,6 0-3-13,0-2 0 14,0 2-1-14,0-3 2 0,14 0-4 13,7 0-5-13,10-2 2 20,6 3-1-20,8 4 0 0,6 1-1 12,7 2 0 3,9 0 3-15,6 0-7 0,8 0 6 13,4 0-2-13,8 5-2 13,1 0 2-13,11 2-2 14,4 0 4-14,5-1 0 14,8 1 4-9,7-6-2-5,10 3-2 14,6-2 7-14,3 2-3 13,2-1-5-13,6 4 2 14,5-2-2-14,3 4 1 14,6 3-1-14,-1 2-1 13,-1 2 4-13,-2 0-8 14,4 2 9-9,-5 4-5-5,0 0 2 14,0 1 0-14,-2-1-1 14,4-4 1-14,3-2 0 0,-4 0 2 12,0-2-2 3,-6 0 2-15,0-4 3 13,2-4-1-13,-2 0-4 0,-2-2 1 20,-2 0 0-20,-7 0-1 0,1-2 1 12,-7 0-3-12,-8 0 6 14,-4 0-9-14,-13 0 8 13,-8-2-7-13,-16 0-1 14,-14 0 5-14,-9 0-3 14,-11 0 3-14,-8 0 0 13,-12-4 2-7,-11 0 0-6,-11 4 0 14,-9-2-2-14,-9 2 6 13,0 0-7-13,0 0 1 14,0-2 0-14,-19-4 4 13,-10-2-1-13,-8-3-3 14,-7 8 0-14,-4-1 1 14,-5 4 2-9,0-2-3-5,-7 2 3 14,-8 0-4-14,-3 0 1 13,-7 0 0-13,-2 0 0 0,-5 0 0 13,-4 0 0-13,0 0 0 14,-7 0 5-14,-6 0 0 13,-10 0-7-13,-2 2 4 14,-4 10-4-9,-7 0 2-5,-6 0 0 14,-8 0 0-14,-1 0-1 14,0-4-2-14,-3 0 6 13,1 0-6-13,-8-1 5 14,1-1-3-14,-3 1 2 14,-1 0-1-14,1-2 0 13,0 2 0-7,-4-2 0-6,1-1 2 13,-2 0-2-13,1 3 5 14,4-4-10-14,-6-1 5 14,2 0 0-14,-4 0-1 13,1 1 1-13,3-1-3 14,0-1 4-14,0-1-2 13,2 0 2-7,3 2-2-6,8 0 2 0,10 0-3 13,6 3 0-13,4-2 2 13,7 3-1-13,6 0 1 14,8-4-2-14,9 0 5 14,1-2-4-14,7 0 7 13,7 2-11-13,3 0 7 14,10 0-4-9,5-2 4-5,6 0-2 14,7 1 0-14,7-1 1 14,11 0-1-14,9 0 1 13,9 0 0-13,9 0 5 14,2 0-12-14,0 0 6 13,0 0-6-13,0 0 1 14,16 0 3-8,10 0 0-6,5 0 4 13,10 6-1-13,1-1 5 14,3 2-11-14,5-2 8 13,0 2-3-13,10-3 0 0,9-1 2 13,7-1-2 2,11-2 0-15,7 0 0 0,4 0 0 19,6 0 0-19,1-7 4 0,9-2-7 12,6-1 5-12,7 0-2 14,9-2 0-14,9-2 0 14,4 2-2-14,5-2 6 13,2 2-6-13,0 1 5 14,2-1-6-14,1 5 4 14,-3 0-4-9,-2 0 3-5,-3 3 0 14,-1 2 0-14,-5 2 2 13,-1 0-4-13,1 0 5 14,-6 0-4-14,-2 0 5 14,2 4-7-14,-1 2 3 13,0 0 0-13,0 3 0 14,-4-4 0-9,-2 4-3-5,-3-2 7 14,-5 3-4-14,4 0 5 14,-3 2-9-14,-2 0 6 13,-3-2-4-13,-4-2 2 0,-5 2 0 13,3-6-1-13,4-2 1 14,2 0-5-14,1-2 10 13,-1 0-6-7,-1 0 3-6,-3-4-3 13,-8-4 2-13,-8 0-1 14,-3-1 0-14,-8-2 1 14,-9 3 0-14,-4 3 4 13,-9-2-2-13,-14 3 0 14,-8 2-4-14,-14 1 2 13,-6 1-2-7,-7 0 1-6,-10 0-1 14,-1 0 1-14,-7 0-4 13,0 0-1-13,0 0 10 14,0 0-13-14,0 0 11 13,0 0-4-13,-11 0 2 14,-5 0 8-14,-11-5-3 0,-4-3-5 19,-9 1-1-19,-9-2 3 14,0 4-6-14,-7-2 9 0,-2-1-12 12,0 4 9-12,-2 0-6 14,-2 0 2-14,-5 4-1 14,-5-2 0-14,-3 2-1 13,-12 0 0-13,-5 0 6 14,-3 0-6-9,-5 0 6-5,-8 0-6 14,-4 0 4-14,-1 0-2 14,-5-6 2-14,-4 2-1 13,-8 2 0-13,-6-1 0 14,-3 0 0-14,2 1 4 14,0-2-8-14,4 0 0 13,-6 3 4-7,-3-5-7-6,1 3 4 13,2 1 3-13,-4-2 0 14,4 0-5-14,1 0 10 14,-5 2-5-14,-4 2 4 13,0 0-8-13,0 0 4 14,2 0 0-14,0 0 0 0,-2 0 0 19,0 0 0-19,-5 0-2 14,-2 0 1-14,3 6 2 0,1-2-2 12,-1 0-1-12,1-2 2 14,1 1 0-14,5 0 0 14,5 0 0-14,6-2 0 13,1-1-3-13,7 0 6 14,5 0-5-9,3 0 9-5,7 0-13 14,2 0 7-14,8-8-1 14,9 2 0-14,4 0 0 13,4 2 0-13,5 0 3 14,0 2-7-14,7-1 7 13,9 3-6-13,6 0-3 14,12 0 5-8,7 0-1-6,12 0 2 13,10 0 1-13,9 0-1 14,4 0 7-14,2 0-7 13,0 0 0-13,0 0-8 0,13 0 7 13,16 11 2-13,14-1 0 14,14 1 0-14,13-6-1 20,11 1 0-20,9-3 1 0,3 0-2 13,6-3 4-13,1 0-5 13,6 0 6-13,8 0-4 14,9 0 0-14,7-3 1 13,3 3-1-13,5-3 0 14,7-1-2-14,0-1 5 14,9 3-5-9,-2-1 5-5,3 0-6 14,1 2 4-14,-2 1-2 13,-2-2 1-13,1 2 0 14,2 0 0-14,-3 0 0 14,-1 0 1-14,-4 0-1 13,4 0 2-13,8 0 3 14,1 0-7-9,5 0 2-5,1-2 0 14,-2-2-1-14,-4 4-2 14,1-2 1-14,-5 0 4 0,-4 0-3 12,-3 0 5-12,-6 2-7 14,4 0 6-14,-2 0-3 14,0 0 0-14,-2 0 0 13,-3 6 0-7,-4 2 0 8,0 2-4-14,-2-2 8 0,-3 2-7 13,-4-3 7-13,-2 2-7 14,-5-4 5-14,-4 2-2 13,-2-3 0-13,-5-2 0 14,5 3 1-14,2-3 1 13,-6 5-1-7,-6-2 4-6,-4-5-10 14,-7 3 8-14,1-1-6 13,-5 0 3-13,-6-2 0 14,-9 0 0-14,-9 0 0 13,-7 0 0-13,-6 0 2 0,-7 0 0 13,-7 0 1 2,-9 0-5-10,-6 0 3-5,-8 0-1 14,-3 0 0-14,-6 0 1 13,-6 0-2-13,0 0 4 0,0 0-3 13,0 0 6-13,0 0-12 14,0 0 8-14,0 0-4 13,0 0 4-13,0 0-2 14,0 0 0-8,0 0-2-6,0 0 0 13,0 0-2-13,0 0 3 14,-2 0-14-14,-5 0 2 13,-4 4-18-13,-7 5-30 14</inkml:trace>
    </iact:actionData>
  </iact:action>
  <iact:action type="add" startTime="106766">
    <iact:property name="dataType"/>
    <iact:actionData xml:id="d17">
      <inkml:trace xmlns:inkml="http://www.w3.org/2003/InkML" xml:id="stk17" contextRef="#ctx0" brushRef="#br0">12692 8971 6 0,'-20'0'10'1,"-4"0"-7"4,-3 0-2-4,-6 0-1 14,-6 2-1-14,2 8 1 13,-1-3 3-13,7-4 0 14,2-1 3-14,4-2-4 14,0 0 0-14,2 0-2 13,-4 0 1-13,-2 0-4 14,-2 0 7-9,-1 0-4-5,5 0 0 14,5 0 8-14,4 0-1 14,5 0-1-14,2 0-6 13,-3-2 0-13,5 1 10 14,5 1 4-14,2-2 8 0,2 0-9 13,0-1-11-13,0-1-1 20,0 2-2-20,13-1 0 0,5-2 1 12,4 1-1-12,5-2 2 14,4-4-1-14,2 3 2 14,4-2-3-14,-2-1 2 13,5 3-2-13,0-2 2 14,7-1-1-14,2 0 0 13,2 4 0-7,3 0-1-6,2 3 3 14,-1 3-3-14,1 0 2 13,-1 0-2-13,1 0 1 14,0 0 0-14,2 0-1 13,4 0 1-13,3 3 0 14,6-1 2-14,3-2-2 14,7 0 3-9,0 2-6-5,0-2 5 14,4 0-4-14,2 0 2 13,-1 2-1-13,5 1 1 0,-1 4 0 13,-3-1-1 2,0 1 3-15,0-4-2 13,-2 1 3-13,0 1-4 14,-1-2 2-14,1 1-2 5,-3 1 1-5,3 0 0 13,-1 1 0-13,13 0 0 14,1-2 0-14,4-2 2 13,-1-2-3-13,-8 0 2 14,1 0-1 1,0 0 0-15,1 0 0 13,-1-2-1-13,-5-2 1 5,-4 1 0-5,-8-2 1 13,-2 5 0-13,-7 0 1 14,-3 0-3-14,-5 0 1 14,-4 0 0-14,-2 0 0 13,-4 0 0-13,0 5-1 14,-3 2 1-14,-5 1 1 14,0-2-1-9,-1 0 0-5,-2-1 1 0,3-2-2 13,6-1 2 1,-2 0-1-14,8 0 0 0,2-2 0 13,0 0 0-13,2 0 0 14,-3 0 4-14,0 0-4 13,-1 0 0 2,-2-2 1-15,-1-2-2 4,0 4 1-4,0 0 0 14,3 0 0-14,2 0-2 14,-1 0 2-14,3 0 0 13,0 0 0-13,-2 0 0 14,2 0-2-14,0 0 4 14,-4-3-2-14,2-2 0 13,-6-1 0-7,2 0-2-6,-8 2 4 13,-1-2-2-13,-5 1 2 14,-5 2-4-14,-2-1 2 14,-6-1 0-14,-1 5-3 13,-2-5 3-13,1 3-1 14,1 0 1-14,5 0 0 0,0 0 1 19,5 2-1-19,1 0 3 0,1 0-5 13,0 0 2-13,-7 0 0 13,2 0 0-13,-3 0 0 14,-1-1 0-14,-2 1 0 13,-7 0 4-13,-5 0-4 14,1-3 0-14,-3 1 1 14,-5 2 0-9,1 0 1-5,-4 0-1 14,-3-2 0-14,2 2 1 14,-2 0 3-14,0 0 0 13,2 0 1-13,0 0-6 14,-2 0 4-14,0 0-4 13,0 0 0-13,0 0 0 14,0 0 0-8,0 0-1-6,0 0 2 13,0 0 2-13,0 0-1 14,0 0 1-14,0 0-2 13,0 0 0-13,0 0 0 0,0 0-1 13,0 0 0-13,0 0 0 14,0 0 0-14,0 0 1 13,0 0 0-7,0 0 3-6,0 0-2 13,0 0-2-13,0 0 6 14,0 0-2-14,0 0 1 14,0 0 3-14,0 0-3 13,0 0 8-13,0 0-2 14,0 0 5-14,-2 0-10 14,2 0-4-9,0 0-1-5,0 0-2 14,0 0 1-14,0 0-2 13,0 0 2-13,0 0 0 14,0 0 0-14,0 0 1 14,0 0-2-14,0 0 2 13,0 0-2-13,0 2 1 0,0-2-2 19,0 2 2-19,0-2-1 14,0 0-1-14,0 0 2 0,0 0-1 13,0 3 1-13,0-3 0 13,0 0 0-13,0 0 1 14,0 0-1-14,0 0 1 14,0 0 0-14,0 0 2 13,0 0-3-7,0 0 2-6,0 0-3 13,0 0 2-13,0 0-2 14,0 0 1-14,0 0 0 14,0 0-1-14,0 0 2 13,0 0-1-13,0 0 2 14,0 0-3-14,0 0 3 13,0 0-3-7,0 0 2-6,0 0-2 14,0 0 0-14,0 0-4 13,0 0 2-13,0 0-7 14,0 0-2-14,0 0-17 0,0 0-16 12,0 1-7 3,0 3-25-15</inkml:trace>
    </iact:actionData>
  </iact:action>
  <iact:action type="add" startTime="112541">
    <iact:property name="dataType"/>
    <iact:actionData xml:id="d18">
      <inkml:trace xmlns:inkml="http://www.w3.org/2003/InkML" xml:id="stk18" contextRef="#ctx0" brushRef="#br0">10738 9738 261 0,'-32'0'77'1,"12"0"-69"13,5 0-8-13,12 0-5 14,3 0-10-14,0 0 5 13,-2 0 0-7,-1 0-36-6,-5 0 1 14,-8 0-5-14,-8 0 29 13,-7 0-19-13,-8 0 25 14,-3 0 7-14,-7 0 1 13,-6 0 3-13,-7 0 4 14,-8 0-1-14,-6 0 2 14,-4 0 8-9,-3 2-7-5,-4 1 10 14,-9 3-5-14,-2 1 5 13,-2 0-1-13,5 4-11 14,6-1-3-14,4-1 3 14,4 1 3-14,4 1-1 13,-2-4-4-13,6 0 3 14,3-2-1-9,6-3 1-5,6-2 0 14,7 0 3-14,8 0-2 14,8 0 16-14,3-3-10 0,6-6 12 12,8 4-19-12,4-2 10 14,8 3-2-14,6 3-1 14,0 1-8-14,0 0-5 13,0 0-1-7,11 0 0-6,16 0 6 13,13 0 0-13,11 8-1 14,9-3 3-14,10 1-3 14,7-1 2-14,6-3-1 13,6-1 0-13,7-1 0 14,4 2 0-14,10-2 1 13,10 0 5-7,7 0-5-6,8 0-1 14,6 0 2-14,0 0-4 13,6 0 2-13,2 0 0 14,0 2-1-14,1 3 2 14,-1 0-2-14,-4-1 4 0,5 3-5 12,3-4 4-12,5 1-4 20,3 0 2-20,2-1 0 0,-1-3 0 13,4 0 0-13,3 0-1 14,3-3 2-14,-3-5 1 13,3-2 0-13,2 3-1 14,0 0 0-14,-1 3 1 13,3 3-2-13,1 1-2 14,-3 0 1-8,-1 0 1-6,-1 0-2 13,-4 0 4-13,-8 0-4 14,-6 0 2-14,-7 0-1 14,-7 0 2-14,-6-2 0 13,-7 2-1-13,-13-2 1 14,-14 2-3-14,-9 0 5 13,-6 0-4-7,-5 0 4-6,-8 0-6 14,-12 0 3-14,-16 0 0 13,-11 0-1-13,-12 0 1 0,-10 0 0 13,-9 0 1-13,-2 0 2 13,0 0 0-13,0 0 10 14,-9-5-11-14,-18 1-2 20,-6 0-8-20,-11 4 2 0,-10 0 3 13,-6 0-10-13,-7 0 7 13,-5 0-1-13,-1 0 3 14,-8 0 8-14,-2 0-3 14,-14 0-1-14,-8 0 6 13,-4 0-3-13,0 0 0 14,-3 0 3-9,1 0-4-5,-2 0 4 14,-8 0-6-14,1 0 0 14,-1 0-2-14,1 0 0 13,0 0 1-13,1 0-1 14,-1 0-2-14,0 0 4 14,-7 0-3-14,-10 4 6 0,0 0-6 19,0-2 6-19,4 1-6 0,4-3 2 12,-3 0 1 3,0 0 0-15,1 0 0 14,-1 0 0-14,1 0 0 0,-3 0-2 12,-2 0 2-12,0 0-1 14,-7 4-1-14,0 4 1 13,4-2-1-7,0 2 0-6,6-1-3 14,-4 0-3-14,2-1 7 13,0 1-4-13,6-2 2 14,2-1 4-14,7-2-2 14,2-2 2-14,6 1-2 13,1-1 2-13,2 0-1 14,1 0 0-9,8 0 3-5,9 0-4 14,4 0 2-14,2 0-2 14,5 0 4-14,-1 0-6 13,4 0 3-13,5 2 0 14,5-2 0-14,7 3 0 13,2-3 1-13,8 0 2 0,2 0 3 20,6 0-6-20,6 0 9 0,0 0-9 12,3 0 2-12,0 0-2 14,-1 0-3-14,3 0-1 13,-4 0-4-13,-1 2 8 14,-5 2-3-14,2 4 0 14,-1-4 4-14,-3 2-1 13,3-4 2-7,-3 1 0-6,3-3 0 14,3 0-1-14,3 0 3 13,3 0-3-13,6 0 0 14,7 0 2-14,9 0-6 13,5 0 1-13,4 0 2 14,0 0-4-14,0 0-1 14,0 0-4-9,0 0-3-5,4 3 10 14,15 1 2-14,2 1 0 13,4 2 2-13,2-2-3 14,0 2 1-14,2-1 0 0,2-2 0 13,2 4 1-13,5-2-4 13,3 0 6-13,3 3-4 20,5-2 4-20,4 0-6 14,7-2 4-14,8 1-1 0,1-4 0 13,4 2 0-13,3-1 0 13,2-2 2-13,0 5-5 14,7-4 6-14,0 4-5 14,3 0 5-14,1 2-4 13,3-2 2-7,7 0-1-6,5 0 0 13,8-2 0-13,8-2-1 14,0-2 3-14,1 0-4 14,1 0 5-14,3 0-6 13,4 0 4-13,-2-2-1 14,-2-2 0-14,1 0 0 0,-2 2 0 19,3 2 2-19,4-3-2 14,10 0 1-14,9-3-1 13,-1 1 3-13,5-4-6 14,-5-1 5-14,1 0-2 0,-2 0 0 13,4 0 0-13,-1-2 1 13,1 0 1-13,-1 0-1 20,1 0 3-20,2 0-7 0,3 0 5 13,-4 0-2-13,-1-3 0 14,-5 1-2-14,-5 2 2 13,-5 0 0-13,-4 4-2 14,-10 3 6-14,-5 0-7 13,-4 3 4-13,-10-1-2 14,-1-1 2-8,-7 2-1-6,-5 2 0 13,1 0 0-13,-5 0 0 14,-8 0 3-14,-2 0-4 14,-15 0 4-14,-6 2-6 13,-8 2 3-13,-5 1-2 14,-3 0 1-14,-6-1 1 13,-8-3 0-7,-3 2 1-6,-6-2-1 14,-5-1 0-14,-3 0 2 0,-5 0 1 12,-2 0-6-12,-2 0 3 14,0 0 0-14,0 0 1 13,0 3 1-13,0-3-4 14,-2 0 4-14,-13 0 2 14,-6 0-4-9,-1 0 0 10,-1 0 2-15,-3 0 0 0,2 0-2 12,-5-4 2-12,-2 0-2 14,-7 2 0-14,-3 0-3 14,-3 0 6-14,-1-1-1 13,-6 1 2-13,-7 2-4 14,-6 0 0-9,-8 0 0-5,1 0 0 14,2 0 1-14,-1 0-5 14,-1 0 7-14,-5 0-7 13,-4 0 6-13,-5 0-6 0,-2 0 6 13,-4 0-2-13,-3 0 0 14,-1 0 0-14,-3 0 0 20,-5 0-4-20,0-2 3 13,1 1 2-13,-3-3 1 0,-5 2 1 13,-7-1-4-13,-6-1 2 14,-2 4-1-14,0 0 0 13,2 0-1-13,-3 0-1 14,-3 0 0-14,-3 0 1 20,0 0 2-20,1 7-4 0,0 0 1 13,1-3 2-13,-1 1-3 13,-3-1 3-13,-2-4 0 14,-2 1 0-14,2-1 4 14,2 0-3-14,6 0 0 13,6 0 5-13,-3 0-12 14,5 0 5-9,-1 0 0-5,6 3-3 14,1 5-1-14,5 1 2 14,4 0-13-14,6 3 16 13,2-2-11-13,3 0 9 14,3-2 4-14,6-2 0 0,9-1 0 12,8 0 2-12,7-1 2 21,5-3-4-21,5 4 4 13,-1-3-3-13,6 0-1 0,1 2-2 13,3-3 0-13,4 4-1 13,5-3 1-13,4-2-1 14,2 0 1-14,5 0 1 14,1 0 0-14,6 0 5 13,4 0 0-7,2 0 9-6,2 0-7 13,3 0 1-13,2 0-7 14,0 0 0-14,-1 0-2 14,3 0-3-14,0 0 2 13,0 0-1-13,0 0-1 0,0 0 2 13,0 0 0 2,0 0-2-10,0 0 3-5,0 0-1 14,0 0-1-14,0 0 2 0,0 0 0 12,0 0-2-12,0 0 4 14,0 0-2-14,0 0 2 14,0 0-4-14,0 0 3 13,0 0-1-13,0 0 0 14,0 0 1-9,0 0 0-5,0 0 0 14,0 0 2-14,0 0 0 14,0 0-6-14,0 2 2 13,0 0-1-13,0 2 1 14,0-2 1-14,3 1 0 14,-1 2 1-14,0-1 1 13,0-4-1-7,-2 0 0-6,0 0 1 13,2 0-1-13,-2 0-1 14,0 0 0-14,0 0 0 14,0 0-1-14,0 0 1 13,0 0-2-13,0 0 0 0,2 0-6 13,5 3 6-13,7-3-31 13,-1 0-60-7</inkml:trace>
    </iact:actionData>
  </iact:action>
  <iact:action type="add" startTime="116303">
    <iact:property name="dataType"/>
    <iact:actionData xml:id="d19">
      <inkml:trace xmlns:inkml="http://www.w3.org/2003/InkML" xml:id="stk19" contextRef="#ctx0" brushRef="#br0">16339 9124 33 0,'-17'-23'11'15,"-10"4"1"-14,9 8 1 14,0 4-9-14,-2-4 2 0,0 1-3 12,-2 1 5-12,-1 0-6 14,1-1 7-14,-1 1-4 14,0-2 3-14,-4-1-4 13,-4-2-3-7,-3-4-1-6,-2-1 1 13,-2 0-2-13,-4 1 2 14,-3-3-1-14,-3 7 0 14,-6-7 6-14,-6 5-6 13,-7-2 8-13,-5 2-8 14,-3 0-1-14,-4 4 0 14,-8-2 1-9,-6 2-2-5,-5-1 4 14,2-1-2-14,0 2 2 13,3 1-2-13,1 1 2 14,-3-1-2-14,-4 4 1 14,-1 2 1-14,-4 2 2 13,-2 1-3-13,0 2 1 14,-4 0-2-9,-2 0 0-5,4 0-2 14,-2 0 2-14,0 0-1 0,-2 0 1 13,-7 0 0-13,-1 0 0 13,2-2 2 2,2-1-2-15,5 1 6 14,-5 2-4-14,2 0 3 0,2 0-4 12,3 0 5-6,4 9-5-6,1 3-1 13,0 3 0-13,7 2 2 14,3 1-1-14,3 0 0 14,6 0 2-14,-7 2-1 13,3 2 0-13,2 0-2 14,3 2 1-14,10 1-1 13,5 4 1-7,7 1-3-6,2 0 4 14,6 2-3-14,0 0 5 13,10 1-8-13,4-1 4 0,4 0-1 13,7 0 1 1,5 0-4-14,6-3 3 14,9 3 1-14,3-6-2 14,6 6 4-9,0 1-5-5,0 1 4 0,10 3-3 13,9-3 3-13,2 0-2 14,8 0 1-14,2 2 0 13,7 0-2-13,3 3 6 14,3 0-3 0,5-1 1-14,3 1-2 0,8 0 0 13,3-1 0-7,10-1 4-6,12-1-3 13,4-2-1-13,9-3 3 14,2 0-6-14,1-1 6 13,5 0-5-13,4 0 5 14,1 0-6-14,7-4 5 14,-2-2-4-14,2-4 2 13,3-1 0-7,1-4-1-6,3-1 4 0,4 0-2 12,3-3 2 3,4-2-5-15,2 3 2 0,-4-5 0 13,0 0-1-13,-3 0 1 13,3-3 0-13,2-4 1 14,0 0-3 1,0 0 4-15,0 0-1 4,-4 0 3-4,-3-11-6 14,0-5 2-14,-4-2 0 13,1-3 0-13,-5-1 2 14,-7-5-4-14,-9-3 5 14,-7 0-3-14,-5-2 2 13,-1-2-4-13,-3-2 3 14,-9 0-2-9,-4-2 1-5,-7-2 0 14,-7 1 0-14,-6-1 0 14,-7-2 1-14,-4-1 0 13,-5-6 6-13,-8 1-6 14,-7-3 3-14,-6 2-3 14,-9 3 3-14,-4-2-4 13,-6 3-1-7,0 1-1-6,-14-2-2 0,-13 4 2 12,-11-1-2-12,-4 2 3 14,-5 0 2-14,-4 0-1 14,-2 0 1-14,-7 1 1 13,-3 2-2-13,-7 2 0 14,-1 2 0 0,-5 3 0-14,-8 2 5 5,-5 1-4-5,-2 6 4 14,-5-1-5-14,-5 9 0 13,-10-2-1-13,-5 7 1 14,0 0-1-14,0 4-7 14,0-1 5-14,-3 2 1 13,-3 2 0-13,-5 0-1 14,0-1 3-9,-2 1 0-5,-1 2 1 14,1-2 0-14,2 1 2 14,0-1-1-14,-2-1 0 13,-1 2 2-13,-1 1-1 14,4-3-5-14,2 2 3 13,5 1-1-13,-5 0 0 0,3 0 0 13,-1 0-1-7,0 0 2-6,2 0 0 13,2 5 2-13,1 5-6 14,4 2 6-14,2 0-4 13,5 4 2-13,2 0-1 14,7-2 0-14,5 5 0 14,6-1-4-14,9 0 8 13,2 2-7-7,3 0 6-6,1 1-4 13,7 4 1-13,7-1 0 14,8 5 0-14,7 2 0 14,5 1-2-14,9 5 1 13,6 0-1-13,6 4 1 14,5-1-2-14,8 2-1 0,2 0 2 19,2 2 0-19,0-1 1 14,4-2-2-14,12 1 3 0,4 5 2 12,7-1-1 3,-1 3 1-15,8 6 2 0,7-1-5 13,3-1 2-13,7-6-1 13,9-1 0-13,3-1-1 14,6-4-1-9,4 0 4-5,5-2-1 14,9-2 0-14,7 1-1 14,6 1 3-14,5-5-4 13,2 1 1-13,0-5 0 14,9-2 0-14,5-1 0 14,3-3 0-14,3-1 1 13,0 0 1-7,4 0 0-6,4-6-4 13,-2 3 2-13,3-2 0 14,2-1 0-14,3 0-3 14,-1-1 3-14,-2-2-6 0,-4-3 5 12,0 2 0 3,-3-3-1-15,4 1 3 0,-9-1-2 19,-3-5 2-19,0 2-1 14,-3-5 0-14,0-2 1 0,-3 0-1 12,-2 0 4-12,3 0-3 14,-6 0 2-14,-6 0-6 13,-9-11 3-13,-8-1 0 14,-5 0 0-14,1-2 0 14,-4-2-1-9,-4-3 2-5,-1-6 0 14,-7-1-1-14,-2-4 3 13,-9-8-1-13,-4-2 2 14,-7-2 0-14,-10-9-1 14,-8-2 5-14,-4-5-5 13,-5 0 3-13,-4 0-4 14,-6 3 0-8,-3 1-1-6,-5-1-2 13,-2 3-1-13,0 0 0 14,0-2-5-14,-11 1 5 13,-7 0 0-13,-3 2-4 0,2-7 5 13,-3 4 2-13,-2 2-1 14,-3 3 4-14,-6-2-5 13,-4 5 1-7,0 0 0-6,-5 0-1 13,-8 2 2-13,-6 1-4 14,-2 2 6-14,-6 0-6 14,-5 5 8-14,-2 2-10 13,-5 4 5-13,-2 2-1 14,-5 2-2-14,-4 3-1 14,-4 4 2-9,-9 2-6-5,-3 3 6 14,1 4-2-14,0 2 2 13,-6 4 4-13,-4 3-1 14,-6 1-1-14,1 0 1 14,-4 0 1-14,1 0 0 13,0 0 3-13,1 0-3 14,1 0 6-9,0 0-8-5,0 0 5 14,-3 0-4-14,3 0 1 0,4-7-2 13,5 4 1 1,4 1-2-14,3 2 0 0,0 0-1 13,-2 0-2-13,4 0 4 13,0 0-12-13,-3 5-3 14,1 13-27-8,-3-2-50-6</inkml:trace>
    </iact:actionData>
  </iact:action>
  <iact:action type="add" startTime="161218">
    <iact:property name="dataType"/>
    <iact:actionData xml:id="d20">
      <inkml:trace xmlns:inkml="http://www.w3.org/2003/InkML" xml:id="stk20" contextRef="#ctx0" brushRef="#br0">15533 8932 0 0,'2'-7'31'15,"2"0"-21"-14,-2 0 3 14,0 3 12-9,3 4 5-5,-3 0-12 14,-2 0-9-14,0 0-8 14,0 0 6-14,0 0-6 13,0-1 9-13,0-4-3 14,0 3 4-14,0 0-7 14,-7 0-3-14,-8-2 2 13,-3-1-3-7,-5-2 3-6,-3 2-1 13,-3-4-4-13,-7-1 1 14,-4 2 0-14,-3-4-2 14,-3-2 3-14,-3-2 0 13,-7 0 0-13,-1-3 3 14,-9-2-2-14,-7 3-1 13,-5-1 0-7,-8 7-4-6,-11 2 3 0,-1 2 1 13,-6 4 3-13,-2-1-1 13,4-2 5-13,-3 4-5 14,5-3 9-14,2-4-7 13,4 1 3-13,5-1-5 14,4-1 2 1,3 2-4-15,-5 2 1 4,-4 2-1-4,-10 3 0 14,1 2-1-14,0 0 1 14,7 0 0-14,3 0-5 13,-1 0 5-13,4 0-3 14,-5 0 2-14,3 0 1 13,2 0 0-13,0 0 0 14,4 0 1-8,-1 0 3-6,2 0-2 13,-1 0 0-13,2 0-1 14,8 0 0-14,4 0-1 13,7 2 1-13,4 6-1 14,4 3-1-14,7 1 0 0,5 1 2 13,0 6-2-13,1 3-3 13,4 2 2-7,1 6-3-6,3 2 2 13,-1 2-1-13,5 0 4 14,0 5-5-14,5 0 10 14,3 3-7-14,6 5 5 13,-1-1-6-13,5-2 3 14,3 0-2-14,3-3 1 14,2 2-1-9,3-2 2-5,0-4-2 14,0 4 2-14,5 1 0 13,8 0 1-13,3 2 2 14,6 0-6-14,7 0 2 14,10 0 1-14,3-2-2 13,11-1 2-13,5-4-1 14,7-3 4-9,4 0-2-5,-3-3-1 14,3-2 4-14,-1 2-1 0,1-2-3 13,4 3 0 1,3 1 1-14,4-1 1 0,-2 2-2 13,1 0 4-13,-4 0-4 14,1 2 2-14,4 0 2 13,1 1-5-7,6-3 2-6,0 2-1 13,0-5 0-13,-1-2 1 14,5 0-3-14,8-4 5 14,5-3-4-14,2-4 5 13,0-2-8-13,-6-2 4 14,1-4 0-14,3 1 0 13,2 1 1-7,5-4-1-6,3-3 0 14,-1-1 0-14,4-1 1 13,0-3 1-13,3 0 0 14,1 0-4-14,1-12 2 0,6-5 0 12,-1 0 0 3,0 0 0-15,-5 2-2 0,-3-4 6 19,1 1-5-19,0-3 3 14,3 2-3-14,0-5 1 0,-7 0-1 12,-6-4 1-12,-4 0 1 14,-8-6-1-14,-11-2 2 14,-7-7 1-14,-11-3-3 13,-9-1 6-13,-8 1-5 14,-6-1 7-8,-10-1-2-6,-7 4 2 13,-7-5 0-13,-7 0 4 14,-3-4 2-14,-3 0-5 13,-3-5 1-13,-4 5-9 14,-2 2 5-14,0 3-5 14,0 1-2-14,-13 1-3 13,-5 0 3-7,-5-3-7-6,-6 3 3 13,-6-2 4-13,-2 0 2 14,-3 0 0-14,-2 0 2 14,-3-3-2-14,-2 5 1 0,-6 2-2 12,-3 4 0-12,-9 4 0 14,-1 2 0-14,-9 6 4 14,-2 1-8-9,-1 4 7-5,-5 1-6 14,-1 2-1-14,-5 1 1 13,-3 1-1-13,-1 2 4 14,0 2-3-14,0-2 3 14,1 2-2-14,-3 5 5 13,-1-1-1-13,-2 1 2 14,0 4-7-9,7-2 3-5,0 5 0 14,-1 0-1-14,-5 0-1 14,0 2 1-14,-3 0 2 13,0-2-3-13,-4 2 6 14,4 0-7-14,-2 0 6 14,1-2-5-14,8-1 4 13,-1-2-2-7,3 1 0-6,6 1 1 13,-4-4-1-13,-3 5 4 0,5 0-6 13,1 2 4-13,5 0-4 14,1 0 2-14,2 0-2 13,-4 0 1-13,-5 14 1 14,-3 0-3-14,-1 6 6 13,2 2-7-7,0 2 9-6,-1 4-10 14,6 2 6-14,-1 3-3 13,3-3 2-13,9 2 0 14,1-2 0-14,9 2 0 13,3-1-4-13,2 1 8 14,7 3-6-14,-2 0 5 14,1-1-6-9,6-1 3-5,1 2-2 14,7-3 2-14,5 1-1 14,-1 3 0-14,5-1 0 13,2 3-3-13,7-2 8 14,3 3-8-14,3-1 2 0,5 3 2 12,5 1-5 3,4 2 4-9,0-1 0-6,0 0-4 13,2 3 5-13,15-5 0 0,4 3 0 13,3-2 3-13,5 2-6 13,5 0 4-13,3-2-1 14,4 4 0-14,8-1-1 14,0 3 1-14,5 2 0 13,1 0-2-7,-4 0 5-6,5-3-4 13,2-3 2-13,2-1-2 14,9 0-1-14,4-4 2 14,8-5-1-14,6 1 0 13,0-3-2-13,5-2 6 14,1 1-5-14,3-4 6 14,9 1-8-9,-1-2 7-5,6-3-3 14,5-3 0-14,8-1 0 13,2-2 0-13,4-2 3 14,-4 0-7-14,-4-4 8 14,1 1-8-14,1-1 5 0,4-2-4 12,2-2 2-12,1-2 1 20,1 0 0-20,0-1 0 0,3-2-3 13,0-2 6-13,2 0-4 14,2 0 5-14,1-6-7 13,-6-8 3-13,-6-2 0 14,-2-3 0-14,-5 0 1 14,2-5-1-14,-5-3 2 13,-6 0-2-7,-1-6 1-6,-8-1-2 13,-4-2 2-13,-9-2-2 14,-6-2-2-14,-6-6 1 14,-2-5 2-14,-7-2 0 13,-7-3-1-13,-3-4 3 14,-14-1 3-14,-3 1-2 14,-12 4 3-9,-12 6-5-5,-5 4 2 14,-10 2-3-14,-2 2 3 13,0-1-3-13,-21 0-6 0,-10-3 6 13,-2 2-4-13,-11 1 1 14,-6-3-3-14,-3-3 5 13,-3 2-1-13,-2-2 2 20,0 1 0-20,1 2 1 0,-7-1 7 13,0-2-8-13,-1 1 11 14,1-3-10-14,1 1 8 13,1 2-2-13,0 2-2 14,-1 2-1-14,-3 5-2 14,-4 4-2-14,-3 5-1 13,-8 3 0-7,-3 3-2-6,-3 2 2 13,-2 5-2-13,-3-2 1 14,-5 8 1-14,-7-5 1 14,-2 2 1-14,-2 0 1 13,2 0-1-13,-2 3 2 0,2 6 0 13,-8 5-1 1,-4 0-4-8,-5 0-2-6,1 9 2 14,-3 7-4-14,2 5 1 13,1-4 3-13,1 5-2 0,3-3 2 13,2 1 4-13,0-3-2 14,0 0 3-14,7 3-6 13,4-4 5-13,3 3-2 20,4 0 0-20,1-1 0 0,1 3-2 13,5 6 4-13,4-1 0 14,3 0 3-14,6 2-8 13,5 1 6-13,3-1-6 14,3 2 3-14,5 0 0 13,1 2 0-13,6-2 0 14,8 1-1-8,6-2 3-6,6-5-4 13,13-2 0-13,4-7 2 14,10 2-13-14,5-1-17 13,3 0-39-13,0-4-46 14</inkml:trace>
    </iact:actionData>
  </iact:action>
  <iact:action type="add" startTime="170242">
    <iact:property name="dataType"/>
    <iact:actionData xml:id="d21">
      <inkml:trace xmlns:inkml="http://www.w3.org/2003/InkML" xml:id="stk21" contextRef="#ctx0" brushRef="#br0">9268 10976 3 0,'-15'-5'8'1,"1"2"-8"13,-1 2 0-13,1-2 1 20,1 1 1-20,0 2-2 0,1 0 2 13,2 0 4-13,1-2 9 14,-1 0 15-14,2-1-14 13,-1 1 9-13,2-1-14 14,0 1 2-14,1 2-9 14,1 0-2-14,1 0 0 13,0 0 3-7,-2-2 2-6,2 2-3 13,0-2 6-13,2 2-7 14,2 0 5-14,0 0-8 14,0 0 4-14,0 0-4 13,0 0 0-13,0 0 0 14,0 0-2-14,0 0 0 13,0 0 4-7,0 0-4-6,-3 0 0 14,3 0 2-14,0 0-7 13,0 0 7-13,0 0-3 0,0 0-13 13,0 0 13-13,16 0 3 14,6 0 1-14,5 0 1 13,6 0-1-13,5 0 1 14,5 0-3-9,-1 0 2-5,1 0-1 14,1 0 1-14,1 0 1 14,3 0 1-14,8 0-2 13,7 2 5-13,6 0-5 14,7 3-2-14,3 0 2 14,0 1-1-14,4 2 0 13,6-4 2-7,9 1-5-6,8-5 6 13,6 0-5-13,4 0 5 14,0 0-4-14,-3-5 2 14,1-3-1-14,-2 0 1 13,-2 1 1-13,-2 0 1 14,2 4 0-14,10-4 4 13,5 3-7-7,4 0 4-6,7-2-1 14,0-2-6-14,3-2 3 13,-2 3 0-13,-2 0-1 0,-6 3-1 13,-5 4 2 1,-3 0 0-14,-3 0 0 14,0 0 0-14,-3 0 0 0,4 0 2 13,3 0-4-8,-1 0 2-5,-5 8 0 14,-5-2 0-14,-4 3-2 14,0-4 0-14,-2 3 4 13,-4 2-7 2,-8 1 4-15,-3 1-2 0,-7-3 1 12,-2-2 0-12,-3-3 0 14,-4-3 2-8,-3-1-3-6,-8 0 6 13,-4 0-1-13,-5 0 2 14,-5-1 3-14,-5-2-5 13,-1-1 0-13,-5 4-2 14,0 0 2-14,-5 0-2 14,-6 0 0-14,-7 0-2 13,-7 0 4-7,-11 0-6-6,-2 0 5 0,0 0-2 12,0 0 2-12,-4 0-1 14,-15 0 9-14,-12-6-7 14,-8 1-2 0,-1-2 0-14,-4 0 0 14,-3-1 0-14,-1-1 2 0,-2 4 1 13,-6-2-6-8,-6 2 3-5,-5 0 0 14,-9 1 0-14,-2 1-3 13,-5-2 2-13,-4 3 1 14,-4 0-4-14,-5 0 5 14,-2 1-2-14,-5 1-4 13,1-3 5-13,-5 3-2 14,-2 0 2-9,-3-2-1-5,-6 0 2 14,0 1-1-14,-1 1 1 14,-1 0-1-14,0 0 2 13,-3 0-4-13,-6 0 2 14,-2 1 0-14,-1 3 1 14,-4-1-1-14,1-2 4 13,-2 1-3-13,-2 0 5 5,2 5-4-5,-8-2-2 13,0 2 1-13,3 2-2 14,3-1 1-14,3 2-2 14,2 0 2-14,5-1-4 13,4-6 4 2,3-1 0-15,1 0-2 0,7-2 4 12,10 0-5-6,1 0 3-6,1 0 0 14,0 0-1-14,1 0 1 13,3 0 3-13,9 0-3 14,6 0 7-14,5 0-6 13,2 0-2-13,5 0 2 14,4-2-2-14,5 0 2 14,6-1 2-9,5-2-2-5,4-1 0 14,6 2 6-14,10-1-7 13,4 0 5-13,8 1-3 0,5 3-3 13,1-3 1-13,1 1 0 14,8 2 0 0,0 1-3-14,2 0 1 0,2 0 4 13,0 0-6-7,0 0 6-6,0 0-4 13,0 0-4-13,0 0 3 14,0 0-4-14,0 0 1 13,0 0-1-13,0 0-6 14,2 0 11-14,12 0 2 14,3 5 5-14,10 8-3 13,6-4 2-7,10 0-3-6,3-2 0 13,8 4-1-13,2-3 0 14,2-1-1-14,4 1 2 14,3-1-3-14,-1-2 4 13,3 2-2-13,0-2 2 14,5 2-2-14,10-2 1 14,7-3-1-9,12 1 0-5,3-3 1 14,6 0-1-14,6 0 3 0,6 0-5 12,7-5 4-12,3-2-4 14,2 2 1-14,-3 0 0 14,-2 0 0-14,2 1-1 13,-1-1 1 2,2 0 2-15,6 0 1 4,0 1-1-4,3 2 0 14,-4-2 0-14,0 0-2 14,-2-3 1-14,6 1-1 13,-2 1 1-13,-4-2 0 14,1 1-3-14,-4 1 6 14,-5-4-4-14,2 1 4 13,0-2-5-7,3-3 3-6,1-1-1 13,-4 0 0-13,-3-6 0 14,-3 5-1-14,-8-2 1 14,-1 3-3-14,-9 5 6 13,-9 1-6-13,-7 2 3 0,-9 4-1 13,-8 0 0-13,-8 2-1 13,-10 0 2-7,-10 0-5-6,-11 6 5 14,-8 3 0-14,-7-4-4 13,-7 2 7-13,-4-5-6 14,-5 3 6-14,0-5-3 13,-2 2 1-13,0-2 1 14,0 0-1-14,0 2 3 14,0-2-4-9,0 0 1-5,0 2 0 14,-4-1-1-14,-7 2 0 13,-1-1-4-13,-3 0 4 14,-6 0 0-14,0 0 2 14,-6-2 0-14,-4 0 0 13,-2 0 3-13,-6 0-2 14,-3 0-2-9,-5 0 0-5,-6 0 2 14,-5 2-3-14,-4 2 1 0,-8 2-1 13,-1-2-3-13,-8 1 3 13,-5 0 0-13,-5-3 0 14,-2 4-1-14,-5 1 0 14,-3-1 2-14,-5 2-2 13,-8-3 0-7,-2 2-3-6,-1 0 4 13,3-1 0-13,3 2-1 14,-4 0 3-14,1-2-4 14,-4-2 0-14,0-4 2 13,3 0 0-13,-1 0 0 14,-2 0 0-14,2 0 0 14,-2 0 0-9,-2 0 0-5,-7 0 0 14,-6 0-3-14,-1 0 2 13,-2 0-11-13,3 3 3 14,-3 2-3-14,-4 1 5 14,-1-1 5-14,1-3 2 13,2-1-2-13,-2 1 4 0,7 0 1 13,1 0-2-8,5 2 2 10,3-4-2-15,4 0 0 0,9 0-1 13,10 0-2-13,6 0 2 13,1 0 0-13,5-1 1 14,-1-8 2-14,3 4-3 13,2-2 2-13,3 4 0 14,4 3-1-8,0 0-1-6,5 0 0 13,2 0 5-13,5 1-10 14,6 10 4-14,2-2 1 13,6 2-6-13,6-3 5 14,7-2 1-14,0-2 0 14,11-3 3-14,1 2-1 13,7-3 11-7,3 0-5-6,3 0 7 14,4 0-11-14,8 0 5 13,0 0-6-13,0 0-3 14,0 0-3-14,0 0-4 13,0 0 2-13,0 0 3 0,0 0-1 13,0 0 6-13,0 0-5 14,0 0 3-9,0 0-1-5,0 0 0 14,0 0-1-14,0 0 0 13,2 2-5-13,4 7 4 14,4 6 4-14,-1 1-6 14,4 6-9-14,-4 0-34 13,0 0-47-13</inkml:trace>
    </iact:actionData>
  </iact:action>
  <iact:action type="add" startTime="175137">
    <iact:property name="dataType"/>
    <iact:actionData xml:id="d22">
      <inkml:trace xmlns:inkml="http://www.w3.org/2003/InkML" xml:id="stk22" contextRef="#ctx0" brushRef="#br0">15797 9414 5 0,'-4'-1'14'1,"2"1"-5"13,2 0-8-13,0 0 3 14,0 0-4-14,0 0 0 13,0-2 4-7,0 2-2-6,0 0 1 14,0 0 0-14,0-2 0 13,0 2 9-13,0 0-3 14,0 0 3-14,0 0-7 13,-5 0-4-13,-1 0 0 14,2 0 0-14,-1 0-1 14,5 0 0-9,0 0 4-5,0 0 2 14,0-3 0-14,0-4-2 0,20-10 8 13,15-11-12 1,21-10 2-14,16-8-2 0,8-2 0 13,0-2 0-13,-9 4-6 13,-11 0 3-13,-6 0-3 14,-12 4 3-8,-5 1 3-6,-12 8 0 13,-4 6 0-13,-10 10 4 14,-9 3 1-14,-2 11 0 14,0-1 6-14,0 4-8 13,-15 0 10-13,-4 0-10 14,-4 4-2-14,-12 20 0 13,-7 10 1-7,-9 8 0-6,-2 4-2 14,2 4 0-14,1-2 0 13,4 1 0-13,3-5 2 14,7-6-4-14,5-4 2 13,4-7-3-13,8-8 6 14,1-5-5-14,3 0 2 14,1-6 0-9,1-2 0-5,1-2 2 14,6-2-1-14,1-2 2 0,5 0-2 12,0 0 2-12,0 0-1 14,5-6-1-14,11-9 1 14,13-10-2 0,17-11 0-14,23-7-2 0,13-10 4 13,6 2-4-8,-4-2-5-5,-6 7-1 14,-16 6-6 1,-14 7 9-15,-15 11-1 13,-15 8 4-13,-9 9 1 0,-9 5 2 13,0 0-2-13,-11 0-8 14,-23 14 9-14,-13 18 0 13,-13 7 5-7,-6 9-3-6,-4 5 2 13,-1-1-1-13,2 0 1 14,4-2 2-14,5-3-4 14,4-1 3-14,5-7-3 13,7-4-2-13,8-7 2 14,11-9 0-14,11-5-2 14,8-7-1-9,6-6 1-5,0-1-6 0,0 0 5 13,0 0-6-13,2 0 7 13,16 0 1-13,4 0 7 14,12-13-6-14,4-11 3 14,4-7-5-14,3-5 1 13,-1-3 1-13,-1-5-1 14,-3 3-2-9,-7 1 2-5,-2 3-2 14,-8 8 1-14,-6 5 0 14,-5 7 1 0,-8 9-1-14,-4 7 2 0,0 1 0 13,0 0-2-13,-8 8-4 13,-15 12-1-13,-6 10 9 14,-4 5-7-8,2-3 6-6,2-1-2 13,6-4-1-13,7-6 0 14,5-1 0-14,2-1-1 14,3-7 1-14,6 0-10 13,0-7-7-13,0-1-38 0</inkml:trace>
    </iact:actionData>
  </iact:action>
  <iact:action type="add" startTime="177801">
    <iact:property name="dataType"/>
    <iact:actionData xml:id="d23">
      <inkml:trace xmlns:inkml="http://www.w3.org/2003/InkML" xml:id="stk23" contextRef="#ctx0" brushRef="#br0">19150 9803 19 0,'0'11'7'1,"0"-7"-7"13,-2-4-9-13,-14 0 9 14,1 0 1-14,-3 0 3 13,-3-4 0-13,4 0 6 14,1-3 11-14,1 0 2 14,-1 0-8-14,-1 2-9 13,-4 0-1-7,-1 1 7-6,0 1-6 14,-5-2-2-14,-4 3 1 13,-4-2-1-13,-6 0 0 14,-3 0-1-14,-10 0-4 13,-6 0 2-13,-5-1-2 14,-4-4 2-14,5 1 1 14,-4-6-1-9,1-1 3-5,-6 1 4 14,-3-3-2-14,-4 1 2 0,0 0-8 12,1 0 6-12,0 0-4 14,2 0 2-14,4-3-4 14,-1 4 1-14,1-2-1 13,-1 2 2-13,-1 1-1 14,1 0 0-9,-4 1-1-5,-3 4 1 14,-8 0-2-14,-9 4-1 14,-8 5 2-14,-2 0 0 13,4 0 0-13,-1 0 0 14,-2 14 1-14,-2 5-1 14,-3 8 1-14,3 1-2 13,6 0 2-7,7 2 0-6,9 0-1 13,8 0 0-13,2 2 0 14,6-2 3-14,7 2-6 14,2 2 6-14,8 0-6 13,7 1 4-13,5 1-2 14,4 4 1-14,2 0-1 14,3 2 1-9,2 1 0-5,4-2-2 14,4-1 4-14,1 3-4 0,11-5 4 12,3 4-4-12,4-1 2 14,4 2 0-14,0 1 0 14,14 2 0-14,1 4 1 13,4 0-1-13,1 2 0 14,-1 1 2-9,4-4-4-5,2-3 2 14,2-1-1-14,2-6-1 14,4 2 1-14,2-7 1 13,5-2 0-13,3-5 0 14,10-8 3-14,9-1-3 13,15-7 3-13,10-8 2 14,6-3-3-8,5 0 1-6,0 0-1 13,3-7 0-13,1-7 0 14,-2 3-1-14,-1 1 0 13,-3 5 1-13,-5-4-3 0,0 5 2 13,7 0-1-13,2 3 0 14,1 1 0-14,4 0 0 13,0-3 0-7,6 2-1-6,-2-2 2 14,2-3-2-14,-8-2 3 13,-5 2-4-13,-11 0 3 14,-4 4-2-14,-10 0 1 13,-6 2 0-13,-5 0 0 14,-4 0-1-14,-6 0 0 14,-1-2 2-9,-4-4-2-5,-2-6 3 14,-1-5-4-14,5-4 3 13,0-4-2-13,0-4 1 14,-3-3 0-14,-3-5-1 14,-9-4 2-14,-5-6 1 13,-5 1 2-13,-4-2-3 0,-2 2 0 19,0 4 0-19,-5 4 2 14,-2 6-3-14,-4 4 0 0,-2 1 2 13,-3 3-4-13,-2-1 2 13,0-1 0-13,0 1-3 14,-4-1 3-14,-12 2-1 14,-7-3 0-14,-1-2 1 13,-7 3 0-7,-2 1 5-6,-10 4-3 13,1 1 1-13,-1 0 0 14,1 6 0-14,2-2-3 14,-1 3 0-14,4 4 0 13,-5-3-2-13,-3 2 2 14,-2 0-2-14,-2-2 2 13,-5 2 0-7,-6 0 0-6,-7-1 0 14,-4 2-3-14,-5-2 4 13,-1 1-2-13,-4-1 1 14,0 3 0-14,2-1-1 0,-2 1 3 13,-2 0-3 1,2-1 2-14,-4 0-2 14,2-1 1-9,0 3-1-5,-3 0 1 14,-5-1 0-14,-6 4 0 0,3 0 0 13,5 2 0-13,2 2 0 13,1 0 0-13,-1 0 0 14,0 0-2-14,6 9 1 13,10 2 1-13,7 1-3 14,8 2 3-8,2 4-1-6,0 3 2 13,4 1-4-13,-2 5 6 14,3-2-6-14,3 3 3 13,1 0 0-13,5 2 0 14,2 4 0-14,5 0 0 14,4 2-3-14,8 3 2 13,4 1 2-7,3 0-2-6,6-2 1 13,1 2-1-13,2-2 1 14,3 3-1-14,-1-2 1 14,1 5 0-14,2 3-1 13,0 1 3-13,0 1-2 0,0 2 0 13,5 0 0-13,13-3-2 20,4 1 0-20,5-5 0 0,7-1 1 13,5-10 0-13,6-3-4 13,8-7 4-13,10-4 1 14,6-3 4-14,11-1-2 14,3-1 1-14,2-5-3 13,6-2 3-13,5-1-3 14,6-4 1-9,3 0 1-5,2 1-1 14,2-3 0-14,2 0 1 14,3 0-2-14,-2 0 1 13,0 0-2-13,-4 0-1 14,4 0 2-14,0-5-1 14,-1-6 0-14,-6 0 0 13,-9 1 2-7,-5-2-1-6,-8 0 2 13,-6 2-4-13,-6-2 4 14,-5 2-4-14,-11-1 2 0,-4 1 0 13,-6 0 0-13,-5-2 1 13,-6 1-2-13,-3-6 5 14,-2-1-7-14,0-1 4 20,-2-5-2-20,2-5 2 14,2-1-1-14,0-3 0 0,2 0 0 12,1-1 0-12,-3-1 2 14,0 0-2-14,-4-4 2 14,-5 3-3-14,-4 0 2 13,-4 2 0-13,-4-1-1 14,-7 2 1-9,-3-4 5-5,0 0-3 14,0-5 1-14,-9 0-4 14,-5-1 7-14,-1-1-7 13,-5 5 5-13,-5-2-5 14,-3 5 4-14,-7 2-4 0,-2 2-2 12,1 1 1-12,-1 2 2 21,-2 0-4-21,-1 6 4 13,0 0-2-13,-3 2 1 14,6-4-1-14,-5 3 0 0,-3 0-1 13,-4 0 2-13,-2 0 0 13,-3 1 2-13,-2-3-1 14,1-1-2-14,-5 4-4 20,-2-4 5-20,-2 4-1 14,2 0-2-14,-3 3 3 0,3-1-3 12,-5 7 2-12,-1 4-1 14,-11 7 0-14,-4 1 3 13,4 0-2-13,-2 5 2 14,1 11-2-14,-2 1 1 14,-3 1 0-9,2 0 0-5,6 1 0 14,0 2-1-14,8-1 2 13,3-3-2-13,-1 3 2 14,-3-5-2-14,1-1 2 14,-1-2-2-14,-2 2 1 0,-2 1-1 12,-4 1 0-12,0 2 2 20,2-1 0-20,3 6 0 14,4-4-1-14,7 6 1 14,4 0-1-14,6 4 0 0,5 3 0 12,7 0 0-12,11 0 0 14,7 2-1-14,4 4 2 14,4 2-3-14,4 1 1 20,3-3 0-20,1-2 2 13,0-4-2-13,4 0 1 0,0-1 0 13,0 2-3-13,2 3 6 14,0 0-2-14,0 4 1 13,0 2-4-13,0 3 2 14,0 1 0-14,4 0-3 13,12 0 2-7,4-2 1-6,4-2-2 14,5-2 1-14,5-1 1 13,4-5 0-13,4-5-2 14,6 0 2-14,2-5 0 13,6-5 0-13,4-1 0 0,3 1 2 13,3-5 0-13,4 0-2 20,1-1 2-20,-2 1 1 14,5 1-4-14,-1 2 2 14,4 0-2-14,-2 1 1 0,3-2 0 12,6-2-2-12,8 0 2 14,13-2 0-14,7-4 0 13,-1 0 0-13,-2-4-1 14,-9-4 0-8,0 0-3 8,-1 0 3-14,-1 0-1 0,0 0 2 13,-5-7-1-13,-1-6 3 13,-3-1-4-13,-4 0 4 14,0-2-4-14,-6-2 2 14,-5 1-1-14,-5-2 1 0,-4 1-2 19,-5 2 0-19,5 2 0 13,-1-2 2-13,2-2 1 14,0 0-1-14,-1-2 1 14,-7-3-2-14,-2 3 0 13,-12-2-1-13,-4-2 2 0,-4-2 0 13,-7-2-1-13,-3-2 2 20,-3-4 3-20,-3 0-2 0,-7-2 4 13,-1-2-5 1,-8-2 8-14,-2-3-9 0,-2 4 2 13,0-2 2-13,0 0-4 14,0 2 2-14,-6 3 0 13,-4-2 2-13,-1 1-2 14,-2-2 1-9,-3 3-2-5,-2-5-1 14,-1 3 0-14,-6-2-1 14,-4 0 1-14,-2 3 0 13,-3 5 0-13,-5-1 4 14,-7 3-7-14,-3 0 4 14,-8 2-2-14,-3 2 1 0,0-1-1 19,-1 4-1-19,5-2-1 0,-2-1 2 12,-4 1 2 3,0 1-5-15,-7 4 6 14,-10 1-4-14,-1 5-1 13,0 2 2-13,0 2 1 0,1 0-2 13,8 3 1-13,4-2 1 13,3 1-1-7,2 0 3-6,1 0-3 14,3 0 1 0,0 2 0-14,5 0-1 0,1-2 1 13,6 4-1-13,-2 2-1 13,2-1 2-13,-3 3 0 14,-5 0-5-14,-3 0 6 14,-9 0-2-9,0 12 1-5,-7 5-1 14,-2 1 1-14,2 5 0 13,-7 4 0-13,-2 1 1 14,1 0 0-14,1-4-1 14,4 0 1-14,8-3 2 13,2-2-6-13,6 3 4 14,2 3-2-9,9-1 1-5,2-2 0 0,12-4-2 13,6-3 4-13,6-2-5 14,12-6 6-14,5-2-6 13,4-3 0-13,2 2 2 14,0 2-4-14,0 0 3 14,-2 4 0-14,2 3 0 13,0-1 1-7,0-1 2-6,0 3-2 13,0-2-5-13,-3 0 2 14,-1 2-7-14,-6 0-9 14,-5 2-25-14,-7 0-36 13</inkml:trace>
    </iact:actionData>
  </iact:action>
  <iact:action type="add" startTime="188863">
    <iact:property name="dataType"/>
    <iact:actionData xml:id="d24">
      <inkml:trace xmlns:inkml="http://www.w3.org/2003/InkML" xml:id="stk24" contextRef="#ctx0" brushRef="#br0">18606 10217 23 0,'0'-2'20'1,"2"-1"8"13,1 3 5-13,-3 0-14 14,0 0-1-14,0 0-16 13,0 0 5-13,2 0-4 14,-2 0 4-14,2 0-2 4,0 0 0 11,-2 0-3-15,0 0-1 0,0 0 1 13,0 0 0-13,0 0-1 13,2-2 0-13,-2 0-2 14,0 1-2-14,2-1 3 14,2 0-2-14,-2-1 2 13,4-1 0-7,11-6 4-6,18-8 0 13,15-10-4-13,24-11 1 14,10-5 0-14,3-2-2 14,5 0 1-14,-7 3 0 13,-5 2 0-13,-6 4 0 14,-12-1 0-14,-8 6 0 14,-7 0 0-9,-9 4 1-5,-5 1-1 14,-6 3 0-14,-10 4 1 13,-3 6-1-13,-10 7 4 14,-2 7 3-14,-2 0-3 14,0 0 14-14,0 0-8 0,0 0 4 12,0 0-12-12,0 0 0 14,0 0-2-8,0 0 0-6,0 5-2 13,-6 4 2-13,-6 4 2 14,-3 1 0-14,-3 3-2 13,3 0 0-13,-6 1-2 14,-1 2 2-14,-7 2-1 14,-9 5 0-14,-6 0 1 13,-12 8 0-7,-6 0 1-6,-5-2-1 14,-3 1 3-14,1 3-3 13,-2-4 1-13,-5 5 0 14,3 0-1-14,-8-1 1 13,8-6 0-13,3-4 1 14,13-1 0-14,8-8-2 14,18-7 5-9,15-2-5-5,9-9 0 14,7 0-3-14,0 0-6 13,9 0-5-13,20 0 14 0,20-9 1 13,18-14 2 2,9-12-6-15,9-7 6 0,-3-8-6 12,1-4 2-12,6-1 1 20,2 0-1-20,3 1 1 14,-1 6-4-14,-8 4-2 14,-14 3 3-14,-13 7-6 0,-15 7 9 12,-15 6-2-12,-9 7 1 14,-13 6 2-14,-2 5 0 14,-4 3 1-14,0 0 3 13,0 0-4-7,0 0 1-6,0 0 1 13,0 0-3-13,-10 0 4 14,-6 0-3-14,-8 13-2 14,-5 6 2-14,-5 7-2 13,-1-3 1-13,-6 2 0 0,-1 2-2 13,-5 4 4 2,-7-1-1-10,1 1 2-5,-2 0-3 14,1-1 0-14,2-1 0 13,4 5 0-13,-2-1 0 0,4 1 0 13,-1-4 2-13,7-2-1 14,9-11 0-14,10-8 2 13,11-5-1-13,7-4-2 20,3 0 0-20,0 0-3 0,13 0-6 13,29-18 9 2,22-12 3-15,15-12-3 0,11-4 0 12,-3-2-3-12,-7 4-1 14,-13 4-5-14,-13 3 5 13,-12 5 3-13,-13 4 1 14,-9 2 0-8,-11 6 1-6,-7 2 2 13,-2 6 0-13,0 4 4 14,0 4-4-14,0-1-2 13,-2 5 0-13,-3 0 1 14,1 0-2-14,-6 0 0 0,-3 0-4 13,-9 12 8-13,-9 11-7 20,-5 0 6-20,-4 2-3 14,0-1 2-14,2 1-2 13,5-4 0-13,6-2 0 0,10-4 0 13,0 2-2-13,7 1 2 13,-2 0 0-13,-1-1 0 14,-1 0 2-14,1-1-4 14,-1-3 4-9,3-6-2-5,5-2 0 14,-1-3 0-14,7-2 0 13,0 0 1-13,0 0-2 14,0 0-18-14,0 0-40 14,5 0-84-14</inkml:trace>
    </iact:actionData>
  </iact:action>
  <iact:action type="add" startTime="197899">
    <iact:property name="dataType"/>
    <iact:actionData xml:id="d25">
      <inkml:trace xmlns:inkml="http://www.w3.org/2003/InkML" xml:id="stk25" contextRef="#ctx0" brushRef="#br0">13981 11604 10 0,'0'-3'4'15,"0"3"-4"-14,0 0 0 14,0 0 3-14,0 0-1 13,0 0 2-13,0 0-3 14,0 0 1-8,0 0 0-6,0 0 5 13,0 0 3-13,0 0 13 0,0 0 1 13,0 0-5 1,0 0-4-14,0 0-5 0,0 0 0 13,0 0-10-13,0 0 1 14,0 0 1-14,0 0-4 13,0 0 2-7,0 0 0-6,0 0 0 14,0 0 0-14,0 0 2 13,0 0-1-13,0 0 2 14,0 0-1-14,0 0 6 13,0 0 0-13,0 0 7 14,0 0-3-14,0 0-5 14,0 0 3-9,0 0-5-5,0 0 4 14,0 0-7-14,0 0-2 14,0 0 0-14,0 0 0 13,0 0-3-13,0 0 3 14,0 0-3-14,0 0-1 13,0 0 4-13,5 0-1 14,3 0-1-14,10 0 2 5,6 0 0 9,15 0 3-14,9 0 1 0,10-3-2 13,9-3-1-13,5-2-1 13,3 2 3-13,10-4-3 14,0 4 2-14,4-1-4 14,-2 4 2-14,3 1 0 13,-2 0-3-7,6 2 2-6,4 0 1 14,0 0-2-14,-2 0 1 13,-5 7 2-13,3 0-3 14,-1 0 2-14,6 2-1 13,1-1 0-13,2 0 0 14,1 2-1-14,0 0 1 14,-1-2 0-9,1 3 0-5,-1 0-2 14,-2-3 1-14,-1 2 1 13,-3-4-4-13,1-2 2 14,6-4 0-14,-5 0 3 14,-2 0-2-14,-7 0 2 0,-2-1 0 12,0-3 2-12,-5-1-2 20,-3-1 1-20,-4 2-2 0,-7-4 2 13,-6 2-2-13,-7 4 1 14,-3 1 0-14,-11 1 0 13,-2 0 0-13,-8 0-2 14,-2 0 4-14,-9 0-4 14,-2 0-2-14,-7 1 3 13,-4 1-2-7,0 0 1-6,-3 0 2 13,-2-2 0-13,-2 0-1 14,0 0 2-14,0 0 5 14,0 0-6-14,0 0 6 13,0 0-6-13,0 0 3 14,0 0-3-14,0 0 0 14,0 0-2-9,0 2-9-5,0 1 5 14,-16 0-6-14,-5 3 8 13,-11 6-6-13,-6 0 9 0,-9 2-2 13,-4 2 2 2,-7 0 1-15,-2-2 0 0,-7 4-2 12,-4-3 4-12,-8 1-1 20,0 2 2-20,-6-2-1 0,-4 0-2 13,-3 0 2-13,-6-4-1 14,-5-2 2-14,-1 0-1 13,-1-2-2-13,3-2 0 14,2 2 3-14,-2-2-6 14,0-3 4-14,2 0-2 13,1-1 2-7,-1-2-1-6,0 0 0 13,-3 2 2-13,-1 0-1 14,2 1-1-14,1-3 4 14,3 3 0-14,7 1-4 13,-3 0 2-13,3-1-2 14,1-3 2-14,3 0-2 13,8 0 0-7,5 0 1-6,0 0-4 14,0 0 6-14,3 0-6 13,-3 0 5-13,-1-5-5 0,0 1 4 13,-2-1-2-13,1 5 1 13,3 0 0-13,-2 0-3 14,3 0 6-14,3 0-2 20,6 0 2-20,10 0-2 0,9 0 0 13,7 0 4-13,16 0-4 14,4 0-1-14,11 0 1 13,6 0-1-13,0 0 0 14,0 0 0-14,0 0-6 13,20 0 6-13,12 0 4 14,14-3-4-8,10-6 1-6,8 0-1 13,8-3 0-13,1 0 0 14,6-1 2-14,0 1-2 13,8-1 3-13,5 3-6 14,6-1 6-14,3 1-4 0,3 5 1 13,6-4 0-13,5 5 0 20,10-3 1-20,7-1-1 0,1 1 1 12,4-2-2-12,-8 5 4 14,0-3-6-14,-3 4 3 14,-5-2 0-14,-7 1 0 13,-7 0 0-13,-5 4-1 14,-12-1 2-14,-10 1-2 20,-15 0 5-20,-9 0-7 0,-14 0 4 13,-9 0-2-13,-10 0 2 13,-8 0-1-13,-6 0 0 14,-7 0 0-14,3 0 2 14,-5 0-1-14,0 0 2 13,2 0-1-13,-2 0-4 14,0 0 2-9,0 0 0-5,2 1-1 14,2 2-2-14,1 2 3 14,4 0 0-14,-4-4-4 0,1 3 5 12,-2-1-2-12,-1-1-3 14,1 0 3-14,-2 0 1 14,1-2 0-14,-3 0 0 13,0 0 0-7,0 0 0-6,0 0 0 13,0 0 0-13,0 1-3 14,0-1 2-14,0 0-6 14,0 3 2-14,0-1 2 13,0 1 1-13,0 4-1 14,0-1-6-14,4 3-6 14,3 2-27-9,-5-4-32-5</inkml:trace>
    </iact:actionData>
  </iact:action>
  <iact:action type="add" startTime="204044">
    <iact:property name="dataType"/>
    <iact:actionData xml:id="d26">
      <inkml:trace xmlns:inkml="http://www.w3.org/2003/InkML" xml:id="stk26" contextRef="#ctx0" brushRef="#br0">13512 13291 3 0,'-2'0'1'1,"2"0"-2"13,-2 0-2-13,0 7 3 14,-2 2 0-9,-1 0 0-5,0-2 0 14,3-4 0-14,0 0 0 0,2-1 0 13,-2 0 1 1,2-1 1-14,0 6-2 0,-3-2 1 13,1 4-1-13,2-1 0 13,-2 0 1-13,2 4 0 14,0-4 0-8,0 2 2-6,0 0-2 13,0 0 4-13,0-1-5 14,0 2 2-14,0-2-2 14,0-2 5-14,0-2-3 13,0 0-1-13,0-5 3 14,0 0-3-14,0 2 7 13,0-2-8-7,0 2 15-6,0 0-1 14,0-2 10-14,0 0 1 13,0 0-9-13,0 0-5 14,0 0-6-14,0 0 1 14,0 0-5-14,0 0-1 13,0 0 2-13,0 0-4 14,0 0 2-9,0 0 0-5,0 0 0 14,0 0-1-14,0 0-1 0,0 0 4 13,0 0-1-13,0 0 2 13,0 0-5-13,0 3 3 14,0-3-2-14,0 0 2 14,21 0-1-14,8 0 0 13,2 0 0-7,4 0 0-6,7 0 1 13,5-3-2-13,7 1 2 14,6 2-3-14,3-2 3 14,3 0-2-14,3 2 0 13,-2-2 0-13,-3 2-1 14,-1 0 4-14,0-3-1 13,2 3 1-7,-1-5-4-6,7 1 3 14,3 1-2-14,4 0 1 13,0-1 0-13,4 0 0 14,1 2 1-14,4 0 0 14,0 2-1-14,0 0 1 0,-10 0 2 12,0 0-6 3,-8 6 4-10,-1 3-2-5,9-2 1 14,8 3 0-14,4-4-2 14,9 0 5-14,-3-4-4 0,3 0 4 12,-2-2-5-12,1 0 2 14,-4 0 0-14,-1 0 0 13,-6-2 2-13,-6-3-2 21,-3 2 0-21,-6 1 1 0,-3 2 1 12,4 0-2-12,6 0 0 14,0 0 0-14,2 0 0 14,-6 0 0-14,-5 0-2 13,-7 0 2-13,1-2-4 14,-5 2 8-14,0-2-5 13,-5 0 4-7,-2 2-5-6,-2 0 4 14,-1 0-4-14,-4 0 4 13,-2 0-2-13,1 0 0 14,-1 0 0-14,-2 0 0 13,2 0 0-13,0 2 0 0,6 0 1 13,1 2-2-13,4-1 2 20,3 2-2-20,0-1 1 14,2-4 0-14,0 0 0 13,-5 0 1-13,0 0-2 0,-6 0 5 13,-2-2-7-13,-10-5 7 14,-1-2-3-14,-5 1 0 13,-5-1 4-13,-1 4-1 20,-3 1-2-20,-3 2 0 0,4 2-1 13,1 0-1-13,0 0 3 14,3 0-6-14,-3 0 5 13,-4 0-2-13,-5 0 0 14,-2 0 0-14,1 0-2 0,-6 0 5 13,-1 0-2 1,-1 0 1-8,-4 2 0-6,2-2-1 13,0 0 2-13,-2 0-3 14,2 0 1-14,2 0-1 0,-4 0 2 13,0 0 2-13,0 0 0 13,0 0 8-13,0 0-9 14,0 0 13-14,0 0-11 14,0 0 4-9,0 0-6-5,0 0 2 14,0 0 0-14,0 0-5 13,0 0 4-13,0 0 0 14,0 0-7-14,0 0 6 14,0 0-4-14,0 0 2 13,0 0-1-13,0 0 0 14,0 0 1-9,0 0 4-5,0 0-3 14,0 0 6-14,0 0-7 14,0 0 2-14,0 0-1 13,0 0-4-13,0 0 1 14,0 0 1-14,0 0-2 0,0 0 4 12,0 0-6-12,0 2 8 21,0 0-8-21,0 0 8 0,0-2-7 12,0 0 6-12,0 0-3 14,0 0 0-14,0 0 0 14,0 0 0-14,0 0 1 13,0 0 3-13,0 0-1 14,0 0-4-14,0 0 2 13,0 0 1-7,0 0-1-6,0 0 0 14,0 0 1-14,0 0 0 13,-4 0-3-13,4 0 1 14,0 0-1-14,0 0-10 13,0 0-4-13,0 0-13 14,0 6-21-14,12-4-33 14</inkml:trace>
    </iact:actionData>
  </iact:action>
  <iact:action type="add" startTime="209953">
    <iact:property name="dataType"/>
    <iact:actionData xml:id="d27">
      <inkml:trace xmlns:inkml="http://www.w3.org/2003/InkML" xml:id="stk27" contextRef="#ctx0" brushRef="#br0">19391 13473 6 0,'-14'-8'7'1,"3"-2"11"13,-9 2 3 2,5 4-7-15,-5 4-7 0,-3 0-7 19,-3 0-9-19,-3 0-22 14</inkml:trace>
    </iact:actionData>
  </iact:action>
  <iact:action type="add" startTime="210269">
    <iact:property name="dataType"/>
    <iact:actionData xml:id="d28">
      <inkml:trace xmlns:inkml="http://www.w3.org/2003/InkML" xml:id="stk28" contextRef="#ctx0" brushRef="#br0">17010 14193 0 0,'-86'-8'23'1,"-7"0"-8"13,0 2-2-13,-1-2-7 14,5 4-3-9,-2-8-1-5,-3 6-1 14,1-2-1-14,-5 2 5 14,-2-1 2-14,-1 6 3 13,-1-5-3-13,4 1-5 14,2 4 3-14,7-3-4 13,6 2 0-13,2-3 0 14,6 0 1-8,-3 1-2-6,2 0 3 13,-2-3 1-13,7 0 4 14,4 0 3-14,5 2-5 14,4 3 2-14,2 2-8 13,4 0 2-13,-1 0 1 14,2 0-5-14,-1 0 2 20,3 0 0-20,3 6 3 0,3-6-3 13,-1 1 5-13,2 1-4 13,1 0 2-13,1-2-2 14,7 3 4-14,-1-3-1 13,8 0 2-13,-1 0-2 0,4 0-1 13,4 0 6-13,5 0-2 14,5 0 6-9,5 0-6-5,2 0-1 14,2 0-6-14,0 0 0 13,0 0-4-13,0 0-2 14,0 0 0-14,0 0-7 14,11 0 12-14,22 7 1 13,14 6-3-13,11-1 4 14,9 0-3-8,4-5 1 8,9-2-3-14,12-3 1 0,6-2-1 13,13 0 3-13,14 0 2 13,6-8-2-13,8-3 2 14,-3 6-2-14,-2 3-3 14,1-3 1-14,4 5-1 13,7 0 1-7,2-5 2-6,3-2 1 13,3-1-2-13,-2 1 4 14,1-1-2-14,1-6 3 14,-9 4-3-14,-8 2 0 13,-15 1 0-13,-9 1-2 0,-3 1 1 13,-3 0-1-13,0 3 4 14,-9 2-1-9,-3 0 1-5,-8 0-4 14,-6 0 4 0,-8 0-4-14,-5 9 4 14,-8-6-4-14,-7 3 2 0,-6-2 0 13,-5-1 0-13,1-2 2 13,-3-1-2-13,2 0 1 14,-4 0-2-9,0 0 2-5,-3 0-2 14,-3 0 1-14,-3 0 0 14,-5 0 0-14,-6 0 0 13,-7 0 0-13,-6 0 4 0,-5 0-7 13,2 0 6-13,-2 0-4 13,0 0 2-13,2 0-1 14,-2 0 0-8,0 0 0-6,0 0-1 13,0 0-2-13,0 0-2 14,0 4 1-14,-9 9 4 13,-11 2-1 2,-9 6 1-15,-2-3-8 0,-7 0 4 13,-4 0-2-13,-5-1 5 13,-7-3-2-7,0 1 4-6,-5-3-1 14,-6 2 0-14,-4-4 5 13,-4 2-1 2,-6-4 0-15,2-2-2 0,-4-2-1 12,1 0 4-12,0-4-4 14,2 0-1-14,-5 0 1 14,1 0-2-9,1 0-2-5,1 0 3 14,0 0-1-14,0 0-1 13,-7 0 1-13,-5 0 1 14,-6 0-2-14,0 0 4 14,3 0-4-14,-2 0 4 13,4 0-4-13,-3 0 4 14,-4 0-1-14,2 0-1 4,-1 0 0-4,6 0 0 14,1 0 0-14,3 0 0 14,2 0 2 0,1 0-3-14,1 0 1 14,4 0 0-14,2 0-1 0,2 0-2 13,-3 0 2-13,0 0 2 13,2 0 2-7,0 0-3-6,6 0 3 13,8 0-1-13,4 0-1 14,4 0-1-14,5 0 3 14,-3-2-3-14,3 2 1 13,5 0-1-13,3 0 0 14,7 0 2-14,1 0 1 14,8 0-6-9,4 0 6-5,10 0-3 14,7 0 4-14,4 0 0 13,2 0 1-13,0 0-4 0,0 0-2 13,0 0-7-13,0 0 1 14,10 0-1-14,13 0 8 13,12 0 1 2,10 0 1-15,8 0-2 4,12 0 2-4,1 0 0 14,6 0-1-14,2-2-1 14,6-4 3-14,9 2-4 13,9-4 2 2,0 3-1-15,0 0 0 0,-1 1 0 12,-2-1-1-12,3 5 2 14,7-5-2-8,6-2 4-6,5 2-6 13,3 1 3-13,-1-2 0 14,-2 1 0-14,-3 2 0 14,-6-1 0-14,0 2-2 13,0-1 2-13,4 3 0 14,5-2 0-14,0 2 2 13,-4 0-4-7,-1 0 4-6,5 0-4 0,4 0 2 13,5 0 0-13,0 11 0 13,-2-1-1-13,-5 3-2 14,-7 4 2-14,-11-8-1 13,-10 4-7 2,-12-7 6-15,-11-2-1 14,-9 0 3-14,-7 1-1 4,-4-5 2-4,-14 0 2 14,-6 0-2-14,-11 0 5 13,-12 0-4-13,-4 0 5 14,0 0 0-14,0 0 7 14,0 0 0-14,5 0 0 13,-5 0 1-13,0 0-3 14,0 0 2-9,0 0-12-5,0 0 1 14,2 0-2-14,0 0 0 14,0 0-4-14,0 0 4 0,-2 0-2 12,0 0 0 3,0 0 1-15,0 0 2 0,0 0-2 13,0 0 2-13,0 0-2 13,0 0-2-7,0 0 3-6,2 0-3 13,4 0 3-13,-4 0-1 14,4 0 1-14,-1 0-3 14,-3 0 6-14,2 0-6 13,-4 0 1-13,0 0 2 14,2 0-2-14,0 0 0 14,4 0 2-9,-4 0-1-5,0 0 0 14,0 0 2-14,0 0-3 13,1 0 3-13,-1 0-2 14,2 3-5-14,-2-1 1 14,5 0-7-14,-2 3-5 0,1 0-15 12,-1 4-36 3</inkml:trace>
    </iact:actionData>
  </iact:action>
  <iact:action type="add" startTime="214625">
    <iact:property name="dataType"/>
    <iact:actionData xml:id="d29">
      <inkml:trace xmlns:inkml="http://www.w3.org/2003/InkML" xml:id="stk29" contextRef="#ctx0" brushRef="#br0">20563 14275 9 0,'0'0'30'15,"0"0"2"-14,-2 0-13 14,0 0-8-14,-5 0-7 13,5 0 5-13,0 0-6 14,0 0 4-14,0 0-5 14,-1 0 6-14,1 0-3 13,0 0 3-7,2 0-4-6,0 0-3 14,0 0 4-14,0 0-5 13,-3 0 9-13,3 0-7 14,0 0 11-14,-2 0-5 13,-2 0 7-13,1 0-5 14,1 0-1-14,2 0-4 14,-2 0-4-9,0 0 7-5,0 0-4 14,0-5 3-14,2-4-6 14,0-11-1-14,0-2 2 0,0 3-2 12,0-4 3-12,0 7 0 14,0 0 9-14,0 2-10 13,0 3 5-13,-3 4-7 14,-1 2 10-8,2 2-9-6,-1 1-2 13,1 0 1-13,0 2-1 14,2 0-1-14,-3 0 2 14,3 0 2-14,0 0-2 13,0 0 0-13,0 0-2 14,0 0 2-14,0 0-3 13,0 0 1-7,0 0-3-6,-2 0-3 14,2 0 6-14,0 0 1 13,0 0-5-13,0 0 5 14,23 6-1-14,12 6 3 13,13-2-2-13,6 2 1 0,7 1-1 13,6-1-4 2,9-1 3-10,2-1-1-5,9-2 2 0,1 2-1 13,2-3 1 2,-1 0-4-15,-2 0 7 0,0 2-2 12,0-1 0-12,4-2 1 14,7 3-4-14,5-9 6 13,6 0-4-13,7 0 1 21,7 0 0-21,1 0-10 0,3 0 0 12,-2-13 3-12,1-6 6 14,1 0 1-14,-5-1 0 13,-4 4-1-13,-7-1 3 14,-10 5-2-14,-7 7 4 14,-7-1-7-14,-8 4 4 13,-7 2-1-7,-7 0 0-6,-7 0 0 13,-5 0-3-13,-8 0 6 14,-7 0-4-14,-5 2 5 14,-8 1-8-14,-5 4 5 0,-7-7-2 12,-4 1 1-12,-2 4 0 14,-3-5 0-14,3 0 1 14,-3 0-3-9,0 0 6-5,1 0-4 14,0 0 2-14,4 0 0 13,1 0-2-13,7 0 3 14,2 0-3-14,3-2 1 14,3-2-1-14,-2 4 3 13,0-7-3-13,2 4 3 20,-4 1-6-20,-1 0 5 0,-7 0-5 13,1 2 3-13,-3 0-1 14,-3 0 1-14,-1 0 0 13,-2 0-3-13,-1 0 6 14,1 0-5-14,-3 0 2 0,4 0 0 13,-4 0-1-13,5 0-1 20,5 2 2-20,-2 2 0 0,4-1-1 12,-1 4 2 3,-2-7-2-15,1 4 5 14,-4-2-7-14,-1 0 6 0,-3 0-4 12,2-2 2-12,-6 0-1 14,0 0 0-14,0 0-1 13,0 0-2-7,0 0 1-6,0 3 1 14,0-3 2 0,-4 0 2-14,-4 0-1 0,-7 0-1 13,-10 0-1-13,-6 0 1 13,-5 5-2-13,-7-5 2 14,-1 2 0-14,-3-2-1 14,-1 0 2-9,-4 0 0-5,3 0-2 14,-4 0 1-14,-3 0-2 14,-6 0-2-14,-13 0-6 13,-6 0-8-13,-11 0 5 14,-7 4 10-14,-1 2 2 13,-4 0 0-13,-3 0-1 0,-3 2 1 20,-1 1 0-20,-5-4 0 13,0 2 0-13,0 2 0 14,-2-4 1-14,-3 4 0 13,4-5-1-13,1-2 0 0,6 0-1 13,8 0 1-13,-1 0-1 14,5 2 1-14,-2 3-5 13,4-7 4-7,5 3-11-6,2-3 7 13,6 0-9-13,5 0 12 14,4 0 1-14,3 0-1 14,7-3 2-14,4-6 0 13,6 1 0-13,7 2 3 14,5 0-1-14,2 2-2 14,1 2 0-9,6-2 1-5,2 2-2 14,4-3 2-14,2-2 1 13,6 2 1-13,3 5-3 14,5-5 8-14,-2 3-5 14,1 0 3-14,4 0-3 0,1 2-6 12,7 0 4-12,0 0-1 14,0 0 0-9,0 0 0-5,0-2-2 14,0 2-11-14,13 0 5 14,5 0 8-14,11 0-2 13,3 0 6-13,3 0-7 14,3 0 4-14,-1 0-1 14,4 0 0-14,1 0 0 13,7 13-1-7,6-1 4-6,9-3-3 13,7 1 3-13,6-2-5 14,6-2 2-14,6 0 0 14,7 1 0-14,5-2-1 13,5-1 1-13,10-1 0 14,1 2-3-14,5-5 6 0,3 0-5 19,8 0 5-19,4 0-4 14,-2 0 1-14,2 0-2 13,-6 0 2-13,0 0 0 14,3 0 3-14,0-5-3 0,0 0 6 12,-5 1-4 3,-4 1-2-15,-3 3 1 0,-6 0-1 13,5 0 0-8,-3 0 1-5,0 0-1 14,-7-5 0-14,-10 1-1 13,-13-4 4 2,-9 2 0-15,-8 0 0 0,-9 2-6 13,-8 4 4-13,-9 0-1 13,-7 0 0-13,-11 0-1 14,-5 0-1-9,-11 0 4-5,-7 0-7 14,-2 0 10-14,-2 0-10 14,0 0 8-14,0 0-3 13,0 0 5-13,-10 0-1 0,-13 0 7 13,-10 0-10 2,-9 0-1-15,-8 0 4 13,-6 0-3-7,-2 0 1-6,-2 0-3 13,-2-4 3-13,-3 0-2 0,-6-4 0 13,-7 4 0 2,-7-1 0-15,-2-2 2 13,-1 1-4-13,3-1 6 0,4 0-8 13,-2 0 1-13,4 4 3 14,-6 1-4-9,-2 2 1-5,-2-2-4 14,-3 2-3-14,1-5 8 13,-3 5-3-13,-4 0 3 14,-5 0-7-14,3 0 9 14,-2 0-6-14,-1 0 6 13,-4 0-1-13,-4 9 2 14,-3 1-2-9,1 2 1-5,1 3-2 14,4-6 4-14,4 1-4 14,-2 0 2-14,5 2 0 13,3-4 0 2,9-4 3-15,6 1-3 0,5-5 0 12,6 0 2-12,6 0 1 14,3 0-4-8,3 0 5-6,6 0-2 0,6 0-2 12,5 0 7-12,3-7-2 14,3 3-5-14,1 2 0 14,3 0-3-14,4 2 2 13,4 0 0-13,5 0 0 14,2 0 2-14,4 0-2 13,8 0 2-7,0 0-1-6,0 0 0 14,6 0-1-14,0 0 0 13,0 0-9-13,0 0 8 14,12 0-2-14,8 0 4 13,4 8 1-13,7-1 2 14,6 0-1-14,5-2-1 14,2 0-1-9,10-1 3-5,1 1-2 14,10 2 0-14,9 1-2 0,4-2 2 12,6 5-2 3,6-8 1-15,1 3 0 0,5-2-1 13,4 4 1 1,5-8-1-14,-1 5 2 14,0-2 0-14,2 3 4 4,2-2-6-4,2 3 3 14,6 0-2-14,1 1 1 14,-1 3-1-14,0-4 0 13,4-1-1-13,7-2 0 14,4-4 2-14,-4 0-2 14,0 0 3-14,1 0-3 13,-8-1 2-7,-5-8-1-6,-1-3 2 13,-2 3 0-13,-3-1 4 14,-6 1-5-14,-7-1 5 14,-9 7-2-14,-14-2-8 13,-9 1 4-13,-8 3 0 14,-9-3 0-14,-11-1 0 13,-13 1 0-7,-11 1 2-6,-7 3 4 14,-3 0-4-14,-2 0 14 0,0-5-7 12,0 3 5-12,0 2-7 14,2-2-3-14,-2 0 1 14,0 1-4-14,0 1 3 13,0-3-2-13,5 3 7 14,-5 0-7-9,3-2 11-5,-1 2-4 14,-2 0 6-14,0 0-4 14,2-2-1-14,-2 2-9 13,0 0 1-13,0 0-4 14,0 0 5-14,0 0-7 13,0 0 5-13,0 0-3 14,0 0 0-8,0 0 0-6,0 0 2 13,0 0 1-13,0 0-1 14,0 0 3-14,0 0 1 13,0 0-3-13,0 0 1 14,0 0 0-14,0 0-4 0,0 0 2 13,0 0-3-13,0 0 0 13,0 0-8-7,0 0-2-6,0-4-26 13,0-10-42-13,-2-7-87 14</inkml:trace>
    </iact:actionData>
  </iact:action>
  <iact:action type="add" startTime="226359">
    <iact:property name="dataType"/>
    <iact:actionData xml:id="d30">
      <inkml:trace xmlns:inkml="http://www.w3.org/2003/InkML" xml:id="stk30" contextRef="#ctx0" brushRef="#br0">25129 13529 1 0,'0'-4'2'15,"2"4"8"-14,0 0-4 14,0 0 4-14,1 0-3 13,-3 0 0-13,0 0 2 0,0 0-4 13,0 0 1 2,0 0-3-15,0 0-6 0,0 0 4 12,0 0-1-6,0 0 4 8,0 0 2-14,0 0-1 0,0 0-2 13,0 0 8-13,0 0-5 14,0 0 7-14,0 0-11 13,0 0 7-13,2 0-6 14,0-2 3-14,0-4-2 14,10-10-3-9,7-12 5-5,22-12-5 14,19-9 2-14,11-6-1 14,10-3-4-14,1-1 0 13,-4 6 2 2,-5 7-4-15,-10 5 1 0,-10 7 1 12,-13 5 2-12,-13 8 5 14,-7 7-5-8,-9 4 11-6,-3 5-6 13,-4 5 13-13,-2 0-1 14,-2 0 3-14,0 0-12 13,-2 0-5-13,-27 17-3 0,-12 9 2 13,-5 10 1 2,-6 4 0-15,2 6-3 13,5 2 2-13,0 5-4 5,0 2 2-5,3-1 0 13,-3 1 0-13,1-7 0 14,4-4-2-14,2-5 4 14,0-4-2 0,7-5 2-14,2 0-4 14,2 1 2-14,2-5-2 0,4-7 2 13,5-5 0-8,7-5-1-5,3-2 2 14,3-2-2-14,0-3 2 13,1 0 1-13,2-2 0 14,0 0-4-14,0 0 0 14,0 0-4-14,0-12-5 13,8-12 11-13,15-8-1 14,20-6 2-9,15-6-4-5,9-7 2 14,8 1 1-14,-1-2-10 0,-3-3 1 13,-4 4-7 1,-7-2 2-14,-6 6 8 14,-14 5 5-14,-6 8 1 13,-15 3 0-13,-5 7 6 14,-11 6-6-14,-3 4 11 5,0 4-7-5,-8 2 9 13,-13 4-1-13,-11 4-7 14,-8 0 0-14,-9 10-5 14,-7 19 4 0,-2 10 0-14,2 6-3 0,8 6-1 13,1 4 1-13,0 1-1 13,2 0 0-7,3-3 0-6,-1-4 0 14,8-5-1-14,1-3 2 13,5-9-2-13,5-6 2 14,6-5-3-14,7-5 1 13,2-3 0-13,5-8-2 0,2-5 1 13,2 0 1-13,0 0-3 14,0 0 4-9,0-4-2-5,0-11-1 14,0-7 6-14,4-5-3 14,16-4 1-14,12-4-1 13,9 0 0-13,9 0-1 14,5 3-2 0,1 0 6-14,-5 2-7 14,-7 2 2-14,-3 0 1 5,-3-2-5-5,-3 0 0 13,-4-1 0-13,-6 6 2 14,-4 0 2-14,-11 7 4 13,-3 6 3-13,-3 2-5 14,-4 6 7-14,0 2-7 14,0 2 5-14,0 0-5 13,0 0-1-7,0 0-2-6,-2 2 2 13,-9 14 1-13,-9 9 1 14,-9 13 5-14,-7 8-3 14,-3 3-2-14,1 2 1 13,1-3-4-13,2-2 2 0,-3-2-1 13,1 1 0 2,-1-6 2-15,-1-5-2 4,6-6 5-4,6-7-7 14,8-5 4-14,7-9-2 13,5-4 2-13,7-3-2 14,0 0-2-14,0 0-5 14,0 0 7-14,0-10 1 13,11-12-2-13,16-9 2 14,14-7 0-9,9-8-3-5,13-5 2 14,5-4 1-14,0-2-4 14,-1 2 3-14,-5 5-5 13,-8 3 6-13,-12 9-4 14,-11 8 2-14,-8 4 2 14,-10 9 0 0,-6 0 0-14,-7 7 5 5,0 3 0-5,0 2-4 13,-9 3 5-13,-2 0 0 14,-7 2 7-14,-2 0-11 0,-7 9-2 13,-6 14 0-13,-5 12 0 13,-5 9 0-13,1 4 0 14,2-2 0-14,4 0 1 13,5-6-2-7,0-2 4-6,4-4-6 14,0-4 4-14,1-2-2 13,1-4 2-13,1-4 1 14,1-2-2-14,8-8 0 13,5-3-3-13,8-7 6 14,2 0-5-14,0 0 2 14,0 0-3-9,0 0-2-5,16-17 5 14,20-13 1-14,8-8-1 14,8-5 0-14,-1 0-2 13,-7 1 1-13,-3 3 1 14,-8 4-1-14,-6 0-1 13,-5 4 2 2,-6 2 0-15,-3 5 2 5,-4 6-2-5,-4 9 0 0,-1 2 3 12,-4 7-3 3,0 0 4-15,0 0-4 0,0 0-3 12,-4 0 0-12,-17 16 3 14,-8 12 3-14,-8 8-1 14,-3 4-2-14,-1 2 2 13,-1-1 0-7,4-3-2-6,0-2 0 13,4-4 0-13,3-6 0 14,4-2-2-14,10-8 1 14,3 0 0-14,6-6-4 13,1 0 1-13,1 2-13 14,4-4-18-14,2 1-38 14</inkml:trace>
    </iact:actionData>
  </iact:action>
  <iact:action type="add" startTime="237519">
    <iact:property name="dataType"/>
    <iact:actionData xml:id="d31">
      <inkml:trace xmlns:inkml="http://www.w3.org/2003/InkML" xml:id="stk31" contextRef="#ctx0" brushRef="#br0">14197 15279 6 0,'-9'-7'19'1,"0"-2"-7"13,3 0-8-13,-5-1-2 14,1 2-4-14,-3 2 4 13,-1 2-2-13,-3-1 4 14,-1 2-3-8,-3-2-1-6,2 4-3 13,-1-2 2-13,-3 2 2 14,6 1-2-14,1 0 4 0,3 0-5 12,4 0 2-12,4 0 0 14,5-3 3-14,0 2 0 14,0-3-2-14,0-2 4 13,9-2 1-7,11-3-6-6,9-1 1 14,10 3 1-14,3 0-2 13,7 1 1-13,4 3-1 14,3-2 0-14,4 6 0 13,0-4-3-13,2-1 6 14,5 5-4-14,3-4 2 14,-1 3-2-9,7-2 2-5,4-2-1 14,11 2 0-14,7 2 0 14,3 0 0-14,-3 2 1 13,-7 0-2-13,-6 0 2 14,-8 0-2-14,0 0-3 13,-6 10 2 2,-5 0-2-15,-1 2-2 5,-7-2 3-5,-4-2-2 0,-7 0 5 12,-3-3 0-12,-4-4 1 14,-1-1 0-14,0 0 3 13,-1-1-3-13,3-16 3 14,-6-3-1-14,1-4-3 14,-5 1 5-14,-6 0-3 13,-6 0 7-7,-7 11-6-6,-4-5 9 13,-5 8-1-13,-3 3 9 14,0 5-1-14,0 1-4 14,-3 0-5-14,-5 0-4 13,4 0-2-13,-1 0 1 14,0 0-5-14,-2 0 1 14,-3 0-2-9,-6 7-2-5,-2 5 3 14,0-3-2-14,-2 1 0 13,2 2 1-13,-2-6 2 14,-5 6-3-14,-6 0 3 14,-4-1-2-14,-9 2 0 13,-6-5-1-13,-2 0 4 0,-6 2-2 19,-6-6 0-19,-7 2 0 0,-10 4 0 13,-8 1 1-13,-7-2-1 14,-4 5 1-14,-11-5-1 13,-4 0 0-13,-4 4 0 14,5-3 0-14,0 2 0 13,6 2-1-13,-2-4 2 14,0-1-2-8,6 0 3-6,8-1-4 13,12-3 3-13,7 4-1 14,15-6 0-14,11 2 1 14,11-5-1-14,11 0 0 13,11 0 0-13,10 2 1 14,4-2-2-14,4 0 1 13,0 0-3-7,0 0-10-6,17 0 4 14,16 0 6-14,14 2 3 13,11 0 0-13,5-1 0 14,1-1 0-14,1 0 3 0,-1 0-5 12,7 3 4 3,10-3-2-15,8 0 0 0,4 0 3 13,7 0-3-8,6 0 0-5,2 0 1 14,4 0-1-14,0 0 0 13,-1-4 0-13,-2-2 0 14,-4 1-4-14,-4 2-1 14,-6-1-4-14,-10-1-11 13,-11 1 12-13,-12 3 3 14,-11-3 2-9,-11 4 6-5,-11 0-6 14,-6 0 6-14,-8 0-6 14,-8 0 2-14,-2 0 1 13,-3 4-2-13,-2-3-3 14,0 2 4-14,0-2 0 14,0-1 1-14,0 3 3 0,0-1 7 19,-2 2-2-19,-10-4 4 13,-1 3-4-13,-7 2 1 0,-2-5-2 13,-7 4-6 2,-5-1 2-15,-4 0-1 0,-6 1-1 12,-8 0 1-12,-4-2-2 14,-6 2 0-14,-7 0 1 13,3 4 2-7,-4-3-2-6,3-2 2 14,0 3 0-14,1 2-1 13,-6 0-2-13,-1 2 0 14,4-4 0-14,4 2 0 14,12-4 0-14,10 1 0 13,11-5 3-13,7 3-3 14,2-1 9-9,7-2-8-5,1 2 3 14,5-2-3-14,4 0 2 14,4 0 0-14,2 0 2 13,0 0 0-13,-3 0-1 0,3 0 3 13,0 0-6-13,0 0 3 13,0 0-3-13,0 0 1 14,0 0 0-8,0 0 1 8,0 0-2-14,0 0-1 0,0 0 3 13,0 0-2-13,0 0 0 14,0 0 3-14,0 0-6 13,0 0 4-13,0 0-2 14,0 0 0-14,0 0 1 13,0 0-1-7,0 0 1-6,0 0-2 14,0 0 4-14,0 0-3 13,0 0 3-13,0 0-3 14,0 0 1-14,0 0 1 13,0 0-1-13,0 0 0 14,0 0 2-14,0 0-2 14,0 2-1-9,0-2 2-5,0 0-4 14,0 3 2-14,0-3-1 13,0 0 1-13,0 0 0 14,3 0-1-14,-3 0 3 0,0 0 0 13,0 0-2-13,0 0 4 13,0 0-3-13,2 0 0 14,-2 0-1-9,0 0 0-5,0 0-1 14,0 0-2-14,0 0 1 14,0 0-5-14,0 0 5 13,9 0-22-13,6 0-34 14,6 0-57-14</inkml:trace>
    </iact:actionData>
  </iact:action>
  <iact:action type="add" startTime="241351">
    <iact:property name="dataType"/>
    <iact:actionData xml:id="d32">
      <inkml:trace xmlns:inkml="http://www.w3.org/2003/InkML" xml:id="stk32" contextRef="#ctx0" brushRef="#br0">12514 15923 1 0,'-7'-8'24'1,"-1"6"-6"13,-4-2 8 2,-1 1-9-15,-1-2-1 0,5 1-6 19,1 2 2-19,3 2-3 0,1 0 2 13,-1 0 4-13,1 0-9 13,4 0 6-13,-3 0-10 14,1 0 2-14,2 0-4 14,-2 0 0-14,0 0-1 13,0 0-3-13,2 0 3 14,0 0 1-9,0 0-2-5,0 0 4 14,0 0 0-14,0 0 0 13,0 0 2-13,0 0-1 14,0 0-1-14,0 0-1 13,0 0 0-13,0 0-1 14,0 0 3-14,0 0-6 14,0 0 1-9,0 0 1-5,0 0-2 14,0 0 2-14,0 0 1 13,0 0 0-13,6 0-1 14,3 0 2-14,0 0 2 14,7 0 0-14,2 0-4 13,4 0 1-13,4 0 0 0,5 0 0 20,4 0 1-20,0 0-2 13,1 0-4-13,-5 11 5 14,0 1-7-14,5 2 4 0,3-5 5 12,4 0-2-12,4-2 0 14,-2 4 0-14,4-8 0 14,2 6 1-14,0 1 0 13,5-2 1-7,2 2-1-6,2 4 1 13,7-7-3-13,6 2 1 14,8-3 0-14,2-2 0 14,3 0 0-14,5-4-1 13,4 0 3-13,-2 0-3 14,3 0 3-14,-3 0-4 14,1 0 2-9,-1 0 0-5,1 0 0 14,0 0 0-14,-5 0-1 13,-4 0 2-13,-3 4-5 14,0 6 8-14,1-1-5 14,4 0 3-14,4-1-4 13,1-4 3-13,-1 2-1 0,-2-6 0 13,-1 0 0-8,5 0-1-5,1 0 2 14,1-6-1-14,1-3 2 14,-2 0-4 0,-7 6 2-14,-5-2 0 0,-1 5-1 13,-4 0 1-13,0 0 0 14,0 0 0-14,-1 0-3 13,-5 0 7-7,-4 0-5-6,0 0 3 13,-2 0-2-13,6 5 0 14,5-5 0-14,4 0 0 14,1 0 1-14,-6 0-1 13,1 0 1-13,-5 0 2 14,0 0-1-14,-1 0-2 13,-1 0 1-7,-2 0-2-6,-7 0 1 14,-2 0 0-14,-2 0 0 0,-2 0 0 12,4 0-2 3,0 0 4-15,2-5-3 13,-1-3 3-13,-1 2-3 14,-2-2 1-14,-2-2 0 0,-7 1 0 13,-7 2 0-8,-7-2-2-5,-10 4 4 14,-8 0 2-14,-7 0-4 13,-4 2 3-13,-4 3-2 14,0 0-1-14,0 0 0 14,0 0 0-14,0 0 0 13,0 0-4-13,0 0 0 14,-4 0 1-8,-6 0-1-6,-5 0 5 13,-6 0-1-13,-4 0 0 14,-1-1 0-14,-3 1 1 13,0-4 1-13,-1 4-1 14,-1-4 0-14,-2-1-1 14,-3 2 4-14,-1-2-8 13,-6 0 4-7,-3 0-1-6,-8 5 0 13,-4-6 1-13,-7 4 0 0,-6 2 1 13,-7-1-5 2,-9 1 8-15,-2 0-7 0,-5 0 5 12,3 0-4 3,-5 0 1-15,-6 0 0 0,-6 0 1 13,0 0-1-8,2 0 0-5,4 0 2 14,1 0-6-14,1 0 5 13,0 1-3-13,-2 1 3 14,-1 0-2-14,1 2 2 14,-1-4-2-14,0 0 1 13,-1 0 1-13,-1 0 0 14,0 0 2-9,-2 0-3-5,-2 0 2 14,-2 0-2-14,-1 0 1 14,3 0 0-14,6 0-1 13,3-8 0-13,-2 3-2 0,-4 0 6 13,2 0-4 1,-1 1 3-14,-2 0-4 14,0-1 3-8,0 1-1-6,2-1 0 13,5 0-1-13,4 1 1 0,7 4 0 13,-2-3 2 1,-1 3-2-14,1 0 1 0,2 0-1 13,6-5 0-13,8 5-3 14,5 0 1-14,1 0 1 13,7 0 1-7,-1 0-3-6,3 0 6 13,6 0-3-13,3 0 1 14,7 0-2-14,4 0 1 14,3 0-2-14,6 0 2 13,10 0 0-13,-2 0 0 14,5 0 0-14,3 0-3 14,1 0 8-9,1 5-7-5,2-5 4 14,4 0-4-14,-2 0 4 0,5 3-2 12,2-3 0-12,-1 0 0 14,3 0-3-14,0 0 3 14,0 0-3-14,0 0 1 13,0 4 1-13,0-4 0 14,0 0 1-9,0 0 1-5,-2 0 0 14,2 0-1-14,0 0-2 14,0 0 2-14,0 0-5 13,0 2 4-13,9 3-7 14,9-2 8-14,9 6 2 14,1-4-2-14,11 3 0 13,0-3 0-7,9-1 0-6,0-1 2 13,4 3-3-13,4-1 3 14,6-5-2-14,2 3 1 14,7-3-1-14,6 0 0 13,2 0 2-13,6 0-2 14,9 2 1-14,-1-2 1 13,6 0-2-13,-3 0 0 5,-3 0 3-5,1 0-6 14,4 0 3-14,5 0 0 13,-1 0 0-13,3 0 0 14,-4 0-1-14,1 0 2 13,0 0-1-13,7 0 3 14,-4-2-6-14,2-1 4 14,1 3-2-9,0 0 1-5,6-5 0 14,0 1 0-14,-3-1 1 13,-3 1-1-13,-6-5 2 14,3 5-2-14,-1 3 2 14,2 1-3-14,-6 0 2 13,0 0-1-13,0 0 0 14,-1 0 1-9,1 0-3-5,-5 0 4 14,-1 1-3-14,-5 3 3 14,-2 0-4-14,0-4 4 0,0 0-2 12,-5 0 0 3,-1 5 0-15,-10-5 0 0,-8 4 1 13,-3-3 1 1,-5 7-1-14,-1 0-1 5,-3-1 2-5,-2 1-4 13,-4 0 2-13,-5-4 0 14,-5 1 0-14,-4 0 0 14,-4-1-4-14,-4-4 8 13,-5 1-5-13,-7 2 4 14,-3 3-6-14,-1-6 4 14,0 4-1-9,-2-4 0-5,-3 0 0 14,0 0 0-14,-2 0 0 13,0 0 0-13,0 0 2 14,0 0-4-14,0 0 4 14,0 0-2-14,0 0 0 13,0 0 0-13,0 0 0 14,0 0 1-9,0 0 2-5,-6 0-2 14,-8 0 2-14,-4 0 2 14,-2 0-5-14,-5 0 0 0,-4 0 0 12,-2 0 3 3,-7-4-2-15,-1-2-1 0,-9 3-1 12,-2 3-2 3,-4 0 6-15,-2 0-6 5,-4 0 0-5,-2 0 1 13,-9 0-1-13,-6 0 3 14,-8 0-1-14,-2-1 1 13,-2-3 1-13,3-4 1 14,3 3 1-14,-2 0 0 14,-2-4-3-14,0 4 1 13,-2 0 1-7,-3-3 0-6,-1 0-2 14,-5 3 0-14,0-4-2 13,-2 5 0-13,-1 3 4 14,3 1-4-14,-2-4 1 13,-3 4 0-13,-3 0 1 14,-6 0-2-14,0 0 2 0,6 0-5 19,-2 0 5-19,6 5-5 0,-2 3 5 13,-2 1-7-13,4-4 6 13,1 4-3-13,6-6 4 14,1-3 0-14,0 2 2 14,5 1 0-14,2-1-1 13,3 1 4-13,4 2-3 14,3-1-2-9,4-4 0-5,4 5 0 14,-3-2-2-14,8-3 2 14,8 0 0-14,5 0 0 13,13 0 0-13,2 0 2 14,9 0 2-14,6 0-3 14,7 0 2-14,10 0-1 13,-1 0 1-7,5 0-3-6,0 0-1 13,0 0 1-13,0 0-5 14,0 0 4-14,0 0 0 0,0 0 1 13,0 0-7-13,0 0 4 13,2 0 3-13,5 0 3 14,-1 5-3-14,2 0 2 20,-2 0-2-20,-1-1 1 0,-1 1 1 13,0-1 1-13,1-1-5 13,0-3 3-13,-3 5-2 14,0-5 2-14,-2 2 0 13,0 0-1-13,0-2 0 14,2 2 1-14,-2-2-1 14,2 0 5-9,-2 0-3-5,3 0 1 14,-3 0-3-14,0 0 3 14,0 0-3-14,2 0 3 13,-2 0-5-13,0 0 5 14,0 4-6-14,2-4 5 13,0 0-4-13,0 4 1 14,3 0 1-8,0 2-2-6,-3 2-4 13,2 1-6-13,-4 3-14 14,3 3-38-14</inkml:trace>
    </iact:actionData>
  </iact:action>
  <iact:action type="add" startTime="247351">
    <iact:property name="dataType"/>
    <iact:actionData xml:id="d33">
      <inkml:trace xmlns:inkml="http://www.w3.org/2003/InkML" xml:id="stk33" contextRef="#ctx0" brushRef="#br0">13033 16883 11 0,'-2'0'19'1,"0"0"-7"13,2 0 12-13,-5 0 2 14,-1 0-6-14,-3-9-15 13,0 4-1-13,0-2 8 14,-2 1-7-8,-3-2-5-6,1 2 0 13,-1 1-2-13,-1 2 0 14,4-1 1-14,-2 4 2 13,0 0-1-13,1-5 0 14,1 5 2-14,-1 0-5 14,2 0 2-14,-3 0 1 13,-1 0-2-7,3 0 0-6,-1 0 2 0,4 0 0 13,1 0 5 1,-2 0-2-14,-2 0 0 0,2 0-2 13,-2 0 0-13,2 0 2 13,-2-3-6-13,2 3 3 14,0-2 0 1,0-2-1-15,0 4 1 4,3-5-1-4,1 2 3 14,0 3 0-14,3 0 0 13,2 0 5-13,-2 0-4 14,2 0-1-14,0 0-2 14,0 0-4-14,0 0 0 13,0 0-5-13,0 0 7 14,0 0 2-9,0 0 0-5,0 0 1 14,9 0 0-14,5 0 0 14,3 0-1-14,8 0 0 13,4 0 0-13,4 0 0 14,6 0 0-14,2 3-1 14,6 2 2-14,0-1-3 13,5-2 1-7,-2 1 0-6,6-3 1 0,2 5 0 12,7-1 0 3,-1-4 0-15,2 3 1 0,0 2 0 13,3-5 1-13,6 6 0 13,2-2-4 2,6 0 2-15,0 0 0 13,7 2-2-13,6-3 1 5,0 2 1-5,4-5-4 14,0 0 3-14,3 0 2 13,-1 0-3-13,-2 0 3 14,-1 0-1-14,1 0 1 13,-2 0 3-13,7 0-2 14,6 0-2-14,5 0 0 14,5 0 4-9,-1 0-7-5,1 0 6 14,1 0-6-14,5 0 1 14,-4 0 1-14,-3 0 0 13,-2 0 1-13,0 0 0 14,-1 0 1-14,-1 0 0 13,2 0 0-13,2 0 0 14,5 4 2-8,2 1-4-6,0 4 1 0,0-1 0 12,5-2 0 3,1 3-3-15,3 0 3 0,0-4 0 12,-2-2-1-12,4 1 3 14,-2-4-3-14,5 5 2 14,1-5-2 0,0 0 2-14,4 0-1 5,-6 5 0-5,-4-1 2 13,0 4-5-13,-2-2 7 14,0-2-5-14,-3 4 2 14,-4-4-2-14,0 3 1 13,-4-7 0-13,-5 7-2 14,-2-2 4-14,2 0-2 14,3 3 2-9,1-4-1-5,-4 6 3 14,-1-2-8-14,-5 3 4 13,5-8 0-13,1 6 0 14,0-4 0-14,-2-5-1 14,-2 4 2-14,-1 0-1 0,3 0 1 12,-2 1 1-12,4-5-1 14,3 5-2-9,1-5 1-5,5 0 0 14,-9 5-2-14,-1-5 2 14,-7 4-2-14,0-1 4 13,-1-3-3-13,-4 2 5 14,-1-2-7-14,-1 0 5 13,2 0-2-13,-2 0 0 14,1 0-2-8,-2 0 2-6,2 0 0 13,-4 0-1-13,0 0 2 14,1 0-2-14,-6 0 4 14,-8 0-6-14,-9 0 3 13,-8 0 0-13,-2 0 0 14,-3-2 0-14,-3-1 0 13,-2-1 1-7,-6-1 2-6,-7 1-1 0,-7 3-3 13,-4 1 2-13,-5-5-2 13,-4 5 1-13,-8-4 0 14,-3 4-1-14,-7 0 2 13,-5-4-2-13,2 4 2 14,-6 0 3-14,0 0-3 14,0 0 8-9,0 0-4-5,0 0 3 14,0 0-2-14,0 0-4 13,0 0 6-13,0 0-7 14,0 0 7-14,-8 0-7 14,-1-4 6-14,-3-1-7 13,-2 0 0-13,-5-2-6 14,-2 0 2-9,-6 0 1-5,-6 2 4 14,-8 1-2-14,-5 4 1 14,-6-6-4-14,-8 6 0 13,-5 0 4-13,-4 0-4 14,-9 0 4-14,-4 0 0 14,-17 0 0-14,-5 10-2 0,-8-2 4 19,-4 6-4-19,1-4 4 13,-5 6-4-13,-8-1-1 0,-3-1 0 13,-7 2-4-13,-1-2 1 14,-4 0 4-14,-1-5 2 13,-1 4-4-13,-2-3 8 14,-3-3-7-14,-3 2 6 13,-1-4-6-7,4-5 3-6,3 5 0 14,2-5-1-14,1 0 0 13,-3 0 1-13,1 0 0 14,1 0-2-14,2 0 1 14,-1 0-1-14,-5 0-4 13,-1 0 4-13,1-5-2 14,2-4 4-9,2 1 0-5,-3-2 0 14,-3 2 2-14,-1 4 0 14,1-3 2-14,-1 7-2 13,4 0-3-13,0 0 2 0,1 0-2 13,2 0 1 1,4 0 0-14,3 0-1 0,9 0 2 13,-1-3-5-7,3-1 8-6,7 4-7 13,4-5 6-13,5 5-3 14,2-4 1-14,4 4-1 13,2 0 1-13,5 0 0 14,0 0-2-14,-2 0 4 14,-3 0-6-14,3 0 6 13,2 0-6-7,5 4 3-6,4 1 0 14,-1-5 0-14,1 4 0 13,-2-4 0-13,-1 3 1 14,1-3-2-14,0 0 4 13,-1 2-6-13,1-2 6 14,-1 0-3-14,5 0 1 14,2 0 3-9,7 0 4-5,5 0-5 14,4-2 8-14,-1-1-8 0,6-6 10 12,-1 4-9-12,11 1 5 14,8-1-9-14,11 1 0 14,10 4-1-14,2 0-6 13,6 0 3-13,5 0-9 14,6 0 5-9,4 0-11-5,2 0 3 14,-2-4-33-14,-1-1-26 14</inkml:trace>
    </iact:actionData>
  </iact:action>
  <iact:action type="add" startTime="250181">
    <iact:property name="dataType"/>
    <iact:actionData xml:id="d34">
      <inkml:trace xmlns:inkml="http://www.w3.org/2003/InkML" xml:id="stk34" contextRef="#ctx0" brushRef="#br0">10632 17205 6 0,'-48'7'7'15,"1"4"3"-14,7-3-8 0,6-4 4 13,5-2-6 1,7-2 8-14,4 0-3 5,5 0 1 10,6 0 1-15,1 0 6 13,0 0 0-13,2 0-9 0,-2 0-3 13,-3-2 1-13,-1 2-4 13,-2-4 2-13,-1 4-1 14,-6 0-9-14,-5 0 9 14,-5 0-2-9,-5 0 3-5,-8 10-3 14,-5 2 6-14,-9 2-6 13,-13 4 4-13,-16-1-2 14,-10 6-2-14,-7 0 3 14,-8 3-3-14,6-3 3 13,-2 0 0-13,0-6 2 14,0-5-1-8,0 3 0-6,3-6 4 13,3 4-4-13,4-9 4 14,3 1 2-14,6-1-5 13,4 0 2-13,7 1-4 14,7-5 0-14,8 0 3 0,9 4-3 13,2-4 4-13,8 0-8 20,7 0 5-20,3 0-1 13,10 0 3-13,6 0 0 0,5 0 3 13,9-4-5-13,0 4 1 14,2 0-2-14,0 0-3 13,0 0-6-13,6 0-4 14,19 0 8-14,11 4 5 20,6 10 0-20,9 0 1 0,9 0-2 13,5 4 3-13,11-3-5 13,6 0 3-13,11-1 0 14,11 0-1-14,0-6-3 14,6-1 3-14,-4-2-5 13,1-5 4-13,0 0 0 14,-4 0 2-9,-5 0 0-5,-2-5 2 14,-3-2 1-14,3-3-3 14,-3-2 1-14,2 2-1 0,-13 2 0 12,-10-3 0 3,-6 8-1-15,-10-1 2 0,-3-1-1 13,-4 5 4-13,-7-3-3 20,-3 3 0-20,-8 0 3 13,-6 0-2-13,-10 0 1 0,-8 0-1 13,-5 0-1-13,-2 0 3 14,0 0-2-14,0 0 5 13,0 0-7-13,0 0 3 14,-11 0 2-14,-14 0 7 13,-8 0-12-7,-9 0 2-6,-8 0 0 14,-3 0-1-14,-5 0 0 13,-5 0 2-13,-3 0-5 14,-10 8 4-14,-9-4-2 14,-4 6 2-14,-7 2-2 0,-1 1 0 12,-2 1 0 3,1 5-2-10,-2-6 4-5,-1-1-2 14,1 2 1-14,2-9 2 14,2 3-3-14,7-1 0 13,0-4 0-13,4 1 1 0,4-4 0 13,8 5 1-13,4-5-2 13,9 0 3-13,4 0-5 21,5 0 2-21,7 0 0 13,8 0 0-13,7 0 8 0,9 0-4 13,7 0 1-13,10 0 6 14,3 0-8-14,0 0-3 13,0 0-6-13,0 0 5 14,0 0-5-14,0 0 6 13,0 0 0-7,5 0-1-6,4 0-1 14,3 0 4-14,7 3-2 13,-1 11 1-13,1-5-2 14,6 8-6-14,-2-2-11 13,6-6-32-13,-2-1-30 0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09T04:45:20.5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571">
    <iact:property name="dataType"/>
    <iact:actionData xml:id="d0">
      <inkml:trace xmlns:inkml="http://www.w3.org/2003/InkML" xml:id="stk0" contextRef="#ctx0" brushRef="#br0">11872 4807 47 0,'16'0'11'1,"-5"0"-9"0,-7 0 0 12,5 0 11-12,2 0 18 0,-2-5 1 13,-5 3-7-13,-4-2-6 13,0-1 10-13,0-6-7 14,0-1-11-14,-13-4-8 14,-3 2-2-14,1 0-2 13,-1 0 4-7,1 4 1-6,1-2-4 14,-3 0 2-14,-8-2-2 13,-6 2-1-13,-9 0-1 14,-9 2 0-14,-16 4 0 13,-11 0 0-13,-8 3 2 14,-7 0 0-14,-6-1 0 14,6-1 2-9,-3 4-4-5,-4-1 2 14,5 2 0-14,-7 0 0 13,1 0 0-13,1-2-2 14,0 2 5-14,2 0-4 14,3 0 3-14,4-3-4 13,4 3 0-13,2 0 2 14,3 0-1-9,0 0-1-5,-3 0 0 14,3 3 2-14,2 5 0 14,3 1 0-14,-2 2 0 0,4 3 0 12,-3 7-3-12,3 4 3 14,-1 8-3-14,-2 0 2 14,2 8-1-14,3-1-2 20,5 0 8-20,5 0-11 13,3-2 14-13,9 1-13 0,11 0 6 13,7 1 0-13,8 2-3 14,6 11 2-14,3 2-4 13,4 6 0-13,3-2 5 14,5-4 0-14,2-5-1 13,0-4-2-7,0-2 1-6,0 0 0 14,11 0 1-14,4 7 1 13,3 4-1-13,9 12-2 14,4 3 6-14,11 8-3 14,7 2 1-14,5-4-2 0,4-2 1 12,9-5 0-12,6-11-2 20,10-6 2-20,6-6 0 14,7-7 2-14,9-7-1 14,10-14-1-14,8-6 7 0,11-10-6 12,2-2 0-12,4 0-1 14,10-14 1-14,-1-10-1 13,-1 0 2-13,-13-2-4 21,-6-3 5-21,-9 1-2 0,-3-2 0 12,-10-2 0-12,-5-4 2 14,-6 2-3-14,-9-4 1 13,-4-1 2-13,-12 2-1 14,-9-4-2-14,-10 3 4 14,-10-3-4-14,-5-3 6 13,-8-7-3-7,-2-9-2-6,-4-6-1 13,-9-6 1-13,-8-1-1 14,-6-1 2-14,-2 0 2 14,-27-5-4-14,-14 4 6 13,-13 2-5-13,-11 5-2 0,-18 10 2 13,-15 4-2-13,-8 7 2 20,-8 3-1-20,2 0 0 14,2 3 0-14,1-4 1 13,-1 1-1-13,3 0 2 0,-4 0 1 13,-3 4-6-13,-2 4 0 14,-1 6 3-14,5 8 0 13,1 6-1-13,-1 12 1 20,-4 4-1-20,-4 0-5 0,3 24 6 13,1 11-3-13,12 11-4 14,2 13 4-14,4 3 3 13,7 6-1-13,8 4-1 14,7 3 2-14,9 3 0 14,9 3 0-14,11-2 0 13,8 1 2-7,8-5-4-6,2-5 2 13,6 1 0-13,0-6-2 14,8 2 2-14,3-5-1 14,8-8 2-14,4-10-5 13,2-10 4-13,0-8-1 0,0-7-3 13,0-6 0-13,6-3 4 13,1 1 0-7,-2-6 0 9,1 3 1-15,-1-4 0 13,-1 0 2-13,-2 0-3 0,-2 0 3 13,2-4-5-13,-2 3 3 14,0-3-2-14,0 1 0 13,2 1-2-13,4 2 1 14,2 4-6-9,5 1-2 10,8 0-35-15,10-3-15 0,6-3-33 13</inkml:trace>
    </iact:actionData>
  </iact:action>
  <iact:action type="add" startTime="4389">
    <iact:property name="dataType"/>
    <iact:actionData xml:id="d1">
      <inkml:trace xmlns:inkml="http://www.w3.org/2003/InkML" xml:id="stk1" contextRef="#ctx0" brushRef="#br0">12790 6275 57 0,'-27'20'48'1,"8"-13"-48"0,3-7 6 12,5 0 13-12,2-6-8 14,0-2 10-14,2 2-10 13,1-1-3-13,1 4 2 14,3-1 6-14,0 2-6 0,2 0-5 19,0 2 2-19,0 0-5 0,0 0 8 13,0 0-9 1,0 0 5-14,0 0-6 0,0 0-1 13,0 0-4-13,15-3-4 14,28-4 7-14,26-5 2 13,25-4 0-13,19-2 2 14,16 1-4-9,11-3 0-5,5 1 2 14,-2 0-1-14,3 4 1 14,1 1-1 0,-1 4-2-14,-3 2 2 14,-9 4-4-14,-13 1 2 0,-13 3-7 13,-10-1 10-13,-6-3-2 13,-7 0 2-7,-1-2 0-6,4-3 0 13,-6 2 0-13,-6 0 2 14,-18 0-3-14,-16 2 4 14,-18 4-5-14,-13-2 4 13,-6 3-2-13,-5 0 1 14,0 0 5-14,0-4-3 0,-24 0-2 19,-19-4 2-19,-24 3 1 0,-22 0-7 28,-7 3 4-28,-8 2-1 0,-6 0 0 13,-6 0 0-13,-4 0-1 14,-9 5 1-14,0 2-1 13,-8 4 2-13,-1-3 1 0,2 2 1 13,0 0-2-8,2-1 0-5,7 1-2 14,0 1 2-14,11-3 1 14,12-2-2-14,15-4 0 13,10-2 0-13,15 0 2 14,8 0 3-14,10 0-3 13,10-2 3-13,9-6-2 14,11 2 3-8,8 2-3-6,8 2-3 13,0 2 0-13,0 0-4 14,0 0-1-14,6 0-9 14,25 0 9-14,21 0 5 13,19 0 2-13,18 0 0 14,18 0 0-14,14 0-2 13,1 0 0-13,-1-5 2 5,-10 2-1 10,-10 3-2-15,-6 0 2 0,-3 0-4 12,-5 0 3-12,-5 0-1 14,-6 3 0 0,-7 2 1-14,-7-2-2 14,-6-3 4-14,-12 0-1 0,-5 0 2 13,-16 0-5-8,-4 0 4-5,-9 4-4 14,-4-1 2-14,-4-3-1 13,-2 0-2-13,0 0 3 14,0 2 0-14,2 0 0 14,-2-2 2-14,0 0-1 13,0 0 0-13,0 0 1 0,0 0 2 19,0 0-3-19,0 0 0 14,0 0 5-14,0 0-6 14,0 0 7-14,0 0-6 13,0 0 3-13,0 0-1 0,0 0-5 13,0 0 4-13,0 0-4 14,0 0 2-14,0 0 0 20,0 0 0-20,0 0 2 0,0 0-1 12,0 0 2-12,0 0-3 14,0 0 1-14,0 0 0 14,0 0-1-14,0 1 0 13,0-1 0-13,0 0 2 14,0 0-2-14,0 0 4 14,0 0-6-9,0 0 4-5,0 0-3 14,0 0 2-14,0 0 0 13,0 0-1-13,0 0 1 14,0 0-3-14,0 0 4 14,0 0-5-14,0 0-2 13,0 0 0-13,0 9-23 0,0 5-50 19,0 0-53-19</inkml:trace>
    </iact:actionData>
  </iact:action>
  <iact:action type="add" startTime="6853">
    <iact:property name="dataType"/>
    <iact:actionData xml:id="d2">
      <inkml:trace xmlns:inkml="http://www.w3.org/2003/InkML" xml:id="stk2" contextRef="#ctx0" brushRef="#br0">23586 5897 22 0,'-2'0'32'15,"0"0"-12"-14,0 0-8 14,2 0 1-9,-2 0-7-5,-1 3 2 14,1-3-7-14,-1 0-2 14,-3 0 2-14,-1 3-2 13,-4-1 0-13,2 0 1 14,0 3 0-14,3-4 0 0,4 2 0 12,2-3 0-12,0 0 0 14,0 1-6-8,0 2 1-6,15 2 4 13,14 2 1-13,18 2 5 14,17-1 3-14,17 1-1 14,7-4-7-14,7-1 5 13,1-1-3-13,1-2-4 14,1 2 3-14,12-3-1 13,15 0 0-7,15-3 0-6,9-10-1 14,0 2 0-14,-4 3 0 13,-2 3 2-13,-3-2-2 14,3 1 3-14,0 1-2 13,0-2 0-13,-7 7 1 14,-16 0-1-14,-18 0 0 14,-13 0-1-9,-12 7 2-5,-4 2-2 14,-1 1 4-14,-1 2-5 13,0-1 4-13,3-3-2 0,-5 0 0 13,-3-3 4-13,-1-1-3 14,-3-2 0-14,-4-2 6 13,-4 0-3-13,-9 0 3 14,-7 0-7-9,-11 0 1-5,-8 3 1 14,-7 1-4-14,-6-3 2 14,-1-1 0-14,-5 2-2 13,4-2 4-13,-4 0-3 14,0 0 5-14,0 0-8 14,0 0 7-14,0 0-6 13,0 0 3-7,0 0 0-6,0 0-1 13,0 0-4-13,-4 0 3 14,-19 0 2-14,-12 0 5 14,-19 0-5-14,-13 4 0 13,-12 3 1-13,-6-2-4 0,-7 0 3 13,-6-1-3-13,-9 0-3 20,-9 0 1-20,-5 0 5 0,-5-2-1 13,-8 2-1-13,-7 1 4 13,1-2-6-13,2-1 6 14,1 0-2-14,13 1 0 14,-1 1 2-14,5 3 0 13,8-5 1-13,10-2 4 14,8 0-6-9,11 0 1-5,8 0-2 14,8 0 0-14,11 0-2 14,19 0 2-14,14 0 2 13,19 0 0-13,4 0-2 14,0 0-10-14,27-6 9 13,21 1 2-13,23-2 0 14,26-2-1-8,21-1 0-6,11 1 0 13,11 0 0-13,5 4 1 14,-6 1-1-14,-4 1 0 13,4 1 4-13,-6 0-8 0,2 2 7 13,-4 0-4-13,-6-2 1 14,-3 2-2-14,-4 0 1 13,-2-1 2-7,-13 1-1-6,-10 0 3 13,-10 0-6-13,-14 0 5 14,-11 0-4-14,-9 0 4 14,-13 0-1-14,-9 0-1 13,-12 0 0-13,-8 0 6 14,-5 0-3-14,-2 0 10 14,0 0-4-9,0 0 7-5,0 0-5 14,0 0 4-14,0 0-7 13,0 0-2-13,0 0-6 14,0 1 2-14,0-1-6 14,0 2 4-14,0-2-2 13,0 0-1-13,0 0 2 0,0 2 1 19,0-2 0-19,0 2 0 0,0-2 1 13,0 0 3-13,0 0-4 14,0 0 3-14,0 0 1 13,0 0-6-13,0 0 4 14,0 0-2-14,0 0 0 14,0 0 0-14,0 0 6 13,0 0-6-7,0 0 8-6,0 0-7 13,0 0 4-13,0 0-4 14,0 0 0-14,0 0 0 14,0 0 1-14,0 0-2 13,0 0 1-13,0 0 2 14,0 0-3-14,0 0 3 13,0 0 0-7,0 0-4-6,0 0 3 14,0 0-4-14,0 0 2 13,0 0 0-13,0 0-1 14,0 0 2-14,0 0 0 14,0 0 3-14,0 0-8 13,0 0 5-13,0 0-2 0,0 0 1 19,0 0 0-19,0 0 0 0,0 0 0 13,0 0 0-13,0 0 1 14,0 0 2-14,0 0 0 13,0 0-5-13,0 0 3 14,0 0-2-14,0 0 1 13,0 0 0-13,0 0-1 14,0 0 2-8,0 0-4-6,0 0 7 13,0 0-6-13,0 0 4 14,0 0-3-14,0 0 2 13,0 0 0-13,0 0 0 14,0 0-1-14,0 0 7 14,0 0-5-14,0 0 6 13,0 0-6-7,0 0 3-6,0 0-4 14,0 0-2-14,0 0 1 13,0 0-1-13,0 0 1 14,0 0-3-14,0 0-1 0,0 0 4 12,0 0-2-12,0 0-2 14,0 0 3-14,0 0-5 14,0 0 5-9,-2 0-3-5,2 0 4 14,0 0-2-14,-3 0 4 13,3 0-4-13,0 0-3 14,0 5-9-14,-2 7-29 14,-5 1-31-14,1-4-64 13</inkml:trace>
    </iact:actionData>
  </iact:action>
  <iact:action type="add" startTime="9913">
    <iact:property name="dataType"/>
    <iact:actionData xml:id="d3">
      <inkml:trace xmlns:inkml="http://www.w3.org/2003/InkML" xml:id="stk3" contextRef="#ctx0" brushRef="#br0">9750 7002 25 0,'-3'0'23'1,"-3"0"-10"13,-5-3-12-13,-1-4-1 14,-3 1 0-14,1 4 0 13,6 0 1-13,-1-1-1 14,2 3 11-14,2 0-8 14,1 0 9-9,4 0-12-5,0 0 0 14,0 0-1-14,0 0 1 14,0 0-1-14,0 0-3 13,0 0 4-13,0 0-1 14,0 0-1-14,0 0 4 13,0 0-3-13,0 0 1 14,0 0 0-8,0 0-1-6,0 0 1 13,2 9 5-13,12 3-5 14,1-1 8-14,8 2-8 0,6 0 3 13,4 0 0 1,11-3 5-14,6-1-1 14,3-6 6-14,8 3-4 0,3-4-6 12,9 0 3-6,8 0-6-6,6 2 0 14,2 0-1-14,-2 4 1 13,-1 0-4-13,-3 2 3 14,-2 3-2-14,-2-2 0 13,6 0 2-13,2-3 2 14,5-1 0-14,1 0 3 14,8-1-5-9,8-2 2-5,9 0 0 14,5-3-1-14,1-1 0 13,-1 0 0 2,2 0-1-15,5 0-1 0,-1 0 4 13,2 2-4-13,-6 1 4 13,-5-3-4-13,-4 4 2 14,-4-4 0-8,-3 0 0-6,0 0 1 13,10 0-2-13,7 0 3 14,6-10-2-14,2-6 3 13,-5-3-5-13,2-1 4 14,1 3-2-14,2-1 2 14,-3 1-2-14,1 5 0 13,-1 2 1-13,-2 2-2 5,-4 2 2-5,3-2-1 13,-3 2 1-13,6-1-2 14,-2 2 1-14,-1-4 0 14,-1 2 0 0,2-1 0-14,4 4-3 0,6 0 7 13,-4 2-5-13,-1 2 4 14,0 0-6-9,-5-2 4-5,3 0-2 14,-3-2 1-14,2 0 0 13,4-3 0-13,-4 4 1 14,-7-5-1-14,1 0 1 14,0-2-2-14,1 0 2 13,-2-2-3-13,-3-2 1 14,-3-2 1-9,-9 2-2-5,-4-2 2 14,-12-3-1-14,-9 6 5 14,-9-4 1-14,-17 8-4 0,-10 7 4 12,-9 2-5 3,-18 0 1-15,-5 0-1 0,-9 0 0 13,-7 0-3-13,0 0-3 13,0 0 2-7,0 0-3-6,0 0 7 13,-17 6 1-13,-10 2 7 14,-7 2-7-14,-13-1 5 14,-2-1-3-14,-6 2-2 13,-5-1 2-13,-3-2-2 14,-7 2 4-14,-5-3-1 13,-6 4-7-7,-6 2 5-6,-4-3-2 14,-9 3 1-14,-4 1-1 13,-10 1 0-13,-2-6 0 14,0 0 2-14,-5 0-1 13,-6-1-2-13,-6 2 5 14,-4-3-7-14,0-1 3 14,2-4 0-9,4-1-1-5,2 0 1 0,1 0-1 13,1 0 4-13,1 0 1 13,-1 0-2-13,-2-4-3 14,-1-2 2-14,-4 2-1 14,-2-3 0 0,-4 4 2-14,-1 1-2 14,1-2-2-14,2 4-2 4,-3 0 8-4,-3 0-8 14,1 0 7-14,0 0-6 14,0 0 3-14,3 0 0 13,1-6 0-13,0 4 3 14,-4-2-4-14,2 2 5 14,1 2-3-14,4-3 3 13,2 3-8-7,0 0 5-6,0 0-2 13,5 0 1-13,3 0-1 14,0 0-2-14,3 0 3 14,3-5-3-14,7-3 6 0,-5 0-4 12,-1-4 3-12,1-1 0 14,2 4-1 1,5 1-1-15,-1 4 0 4,3 1 1-4,-2 3-2 14,1 0 5-14,3 0-6 13,5 12 3-13,4-1-2 14,7 3-1-14,4-2 1 14,6 2-1-14,8-2 1 13,8-3 0 2,9 0 1-15,7-1-4 4,11-4 9-4,7 2-6 14,9 0 5-14,11-4-7 14,6 0 3-14,3-2 0 13,2 0-7-13,0 0-6 14,5 2-4-14,17 3 17 13,4 4 5-13,17 2-4 14,5-4 5-8,8 1-6-6,9 0 4 0,9 0-4 12,3-1-1 3,8-2 1-15,5-1 0 0,3 2-1 12,3 0 3-12,3 0-1 14,7 1 3-14,8-4-4 14,6-1 0-14,7 0 1 13,12-2 1-7,13 0-1-6,3 0-1 14,12 0 4-14,1-4-5 13,1-3 4-13,7-4-5 14,0 3 3-14,1-2-2 13,-3-1 1-13,5 0 0 14,9 0 0-14,-3-2 1 14,9 0-3-9,-1 1 5-5,2-1-4 14,1 1 3-14,-2 0-4 13,-5 3 2-13,3-3 0 14,5 3 0-14,-4 1 0 14,4-4 0-14,-6 0 2 13,-6 0-3-13,-2-1 4 0,-2 3-3 19,-7 5 3-19,-3 1-3 0,-4 4 0 13,2-4-1-13,-1 4 1 14,-10 0 0-14,-6 0-4 13,-7 0 8-13,-8 0-10 14,-5-3 8-14,-11 1-4 14,-12 1 3-14,-11 1-1 13,-12 0 0-7,-7 0 0-6,-15 0-1 13,-12 0 3-13,-10 0 0 14,-11 3 0-14,-6 4-2 14,-9-3 2-14,-5-3-3 13,-5 1 2-13,-2 0-2 14,-1-2 1-14,-3 3 0 13,0-1 3-7,0-2-2-6,0 0 11 14,0 0-8-14,-3 0 5 13,-7 0-9-13,-6 0 1 14,-4 0-1-14,-11 0-6 14,-4 0 2-14,-11 0-4 13,-2 0 7-13,-8 0 2 0,-2 0 0 13,-4 0-1-8,-3-5 7-5,-5-2-4 14,-3-2 3-14,-7 2-5 14,-12 2-1-14,-12 4 0 13,-10 1 0-13,-9 0-3 14,-10 0 3-14,-12 1-1 13,-7 8-4-13,-6-1 2 14,-1-2 1-8,3 2 0-6,-8-2 2 13,-4 0 0-13,-5-3-2 14,1 0 4-14,0-3-2 13,-4 0 4-13,-2 0-5 14,0 2 1-14,-3 0 0 14,5-2-1-14,0 0-3 13,-1 0 3-7,2 0-6-6,-1 0 7 14,4 0-7-14,-2 0 4 13,0 0-4-13,2-4 4 0,3-4-2 13,4 4 0-13,11-2 5 13,1 1 0-13,5 2 4 14,7-1-2-14,8 0 5 14,6-1-7-9,7 2 4-5,4-1-1 14,8 0 3-14,4 0 0 13,4 1-6-13,11-1 4 14,4 3-2-14,14 1-1 14,6 0 0-14,7 0-2 13,7 0-2-13,6 1 1 14,5 3 1-9,9 4 1-5,2-3-1 14,6 0 2-14,1 2-2 14,4-5 2-14,5 3-2 13,4-1 1-13,2-1-1 0,5 1-1 13,0-1-2 2,2 5-3-15,0 4-6 0,0 2 8 19,0 7-11-19,0-5-39 13</inkml:trace>
    </iact:actionData>
  </iact:action>
  <iact:action type="add" startTime="23119">
    <iact:property name="dataType"/>
    <iact:actionData xml:id="d4">
      <inkml:trace xmlns:inkml="http://www.w3.org/2003/InkML" xml:id="stk4" contextRef="#ctx0" brushRef="#br0">20120 7086 102 0,'0'6'17'15,"0"1"-17"-8,0-7-18-6,0 0 18 13,0 0 8-13,0 0-4 14,0 0-3-14,0 0 5 14,0 0 6-14,0 0 9 13,0 0-6-13,0 0 3 14,0 0-10-14,0 0 7 13,0 0-15-7,0 0 6-6,0 0-6 14,0 0 0-14,0 0-4 13,0 0-2-13,0 0 6 0,0 0 0 13,0 0-2-13,0 0 6 14,0 0-6-14,7-7 4 13,1-1-1-13,0-2-1 14,-2-2 0-9,-2-2 1-5,-4 3 0 14,0-6 5-14,0 3-4 14,0-6 5-14,0-1-5 13,-8-4-4-13,-10-3 0 14,-5 2-3-14,-2 0-4 13,-3 0-1-13,-4-1 9 14,-6 2-2-8,-4 0 0-6,-5 3-3 13,-6 7 6-13,-2-2 0 14,-6 3 0-14,-1 2-2 14,-6-2 2-14,-1 1 2 13,-1-1 1-13,-7 3-3 0,-2 3 2 13,-2 0-4 1,-6 3-2-8,-2 0 0-6,-7 3-11 14,-10 0 0-14,-13 2 7 13,-3 0 1-13,-3 0 7 0,-3 12-4 13,6 6 0-13,-5 4 4 13,-2 4-2-13,4 0 2 14,2 4 0-14,1-2 0 20,4 3 1-20,6-2 4 0,12 1-4 13,11-2 9-13,12 3-4 14,11-1 8-14,3-2-12 13,7 0 2-13,12 4-3 14,3 1-1-14,8 0 0 13,6 5 0-13,3 7-2 14,4 1 4-8,2 8-3-6,1 1 4 13,0 6-5-13,5-1 3 14,-2 2-1-14,5-3 0 13,0 2 1-13,5-2-1 14,4 0 1-14,0 0 1 0,0 1 1 13,15 0 1-13,6-3-2 20,5 1 2-20,3-2-3 0,3-2 4 12,5 7 2-12,13-3-6 14,2 6 5-14,14 0-6 14,3-4 2-14,2 0 2 13,1-10-8-13,1-3 3 14,4-7 1-14,8-4-1 14,4-5 2-9,5-2-2-5,-3-5 0 14,1-7-1-14,-1-2 4 13,3-9-4-13,2-6 4 14,4 0-2-14,-2 0 0 14,4-16 2-14,4-8 0 13,0-7-2-13,12-5 6 14,3-8-6-9,-1-5 4-5,-1-9-2 14,-1-9-4-14,-6 3 2 14,-6-2-1-14,-7 4-1 0,-13 4 2 12,-8 3 0 3,-4 3 2-15,-12 0-4 0,-4 0 4 13,-6-3-2-13,-8 4 2 20,-1-2-2-20,-10 2 1 0,-2 2 1 12,-6 1 4-12,-3 0-6 14,-6-1 2-14,-6 2 2 14,0-3-7-14,-10 0 7 13,0-3-8-13,0 2 3 14,-14-2 1-14,-11 2-2 20,-6 2 0-20,-7 3 0 14,-4-2 2-14,-3-2 4 0,-1-2-4 12,1 1 6-12,3-2-3 14,-3 2 0-14,1-2-1 14,2 7 1-14,-3 4 0 0,-2 2-1 12,-2 6-4-12,-3 3 6 20,-6-3-9-20,-4 10 6 14,-7 1-2-14,-2 5-4 14,-3 1 4-14,-1 4-2 0,-2 3-3 12,-4 1 5-12,-6 7-6 14,-7 2 7-14,-3 0-2 13,0 0 0-13,-1 0 2 21,0 9-1-21,0 5 1 13,-1 4 0-13,-1-1 0 0,2 4 0 13,0 1 0-13,0 0 2 14,0 6-1-14,0 0 5 13,2 6-9-13,0 4 4 14,9 1-1-14,0 4 0 13,7 4 2-7,0 1-2-6,0-2 0 14,3-2-2-14,8-2 4 13,7 1-4-13,8-3 2 14,8 0-2-14,5 0 2 13,6-2-2-13,6 4 1 0,7 0 0 13,2 2-1-13,6 6 4 20,7-2-7-20,3 1 7 14,4 1-4-14,0-4 1 0,0-2 0 12,4 0 0-12,12 0-2 14,6 2 3-14,3 2 0 14,4 1 2-14,6 1-1 13,4-2-2-13,3 2 1 20,9-1-2-20,2-5 2 0,13-1-1 13,0-5 1-13,5 1 0 14,3 1-2-14,-3 0 5 13,-2-1-3-13,5 2 4 14,0-4-8-14,8-2 6 14,3-3-4-14,1-2 2 13,6-2 0-7,-1-2-1-6,6-1 4 13,3-4-2-13,4 2 0 14,6-6-1-14,2-3 2 14,0-1-4-14,9-8 3 0,7-1-2 12,3-4 1-12,2 0 0 14,-3-4-5-14,-1-15 10 20,0-11-6-20,0-5 6 0,-1-7-4 13,-5-8-1 1,-6-2 3-14,1-4-3 0,-10-3 3 13,-8 5-3-13,-7-1 2 14,-8 0 4-14,0 3-6 13,-7-4 3-13,-6 0 1 20,-10-4-6-20,-14-3 2 0,-2-1 0 13,-13 0 0-13,-6 0 0 14,-7-4 0-14,-9 0 0 13,-5-2 7-13,-6 1-5 14,0 1 13-14,-2 4-5 13,-18-1 5-13,-6 2-15 0,-3 3 0 20,-8-5-4-20,-4 2-4 13,-9-6 1-13,-10 2 7 14,-9 6-2-14,-4 1-1 13,-10 5 3-13,3 7 0 0,-2 6 2 13,-10 4-2-13,-4 4 0 14,-4 2-3-14,-7 4 7 20,-2 4-8-20,-3 1 5 0,-6 8-4 13,0 3-1 1,-2 5 4-14,-6 5 0 0,1 2 0 13,-4 0-2-13,-2 0 4 13,6 17-4-13,3 2 4 14,6 5-4-14,4 5 4 14,-2 0-4-9,8 5 1-5,0 3 1 14,11 1 0-14,1 3 0 13,7 8-2-13,3-1 5 14,3 3-5-14,7 0 6 14,8 0-8-14,1-1 4 13,7-1 0-13,2 0 1 0,1-2-1 19,4 0 0-19,-3 0 1 14,10 2-3-14,1 4 5 14,5 1-5-14,9 4 3 13,2 0-2-13,5 1-4 0,5 0 5 13,0 0 0-13,7-1-2 14,3-5-1-14,3 2 6 13,4-1-6-7,0-1 6 8,0-2-6-14,0 2 6 0,13-2-4 13,5 0 1-13,6 0 0 14,3 0 0-14,6 0-2 13,8 1-1-13,3 2 6 14,10-3-6-14,4 2 5 13,4-5-4-7,3-4 1-6,-3-3-2 14,5-2 0-14,2-1 3 13,7-6-2-13,7 2 4 14,4-3-3-14,4-4 5 0,5-4-8 13,4-5 5 1,5-6-2-14,4-5 1 0,2-2 0 19,1-5-1-19,-3 0 2 14,3 0-1-14,-2-14 1 14,4-6 4-14,-2-2-3 13,-8-4-2-13,-5-4 1 0,-7-6-1 13,-6-5 1-13,-6-4-1 13,-3-6 5-13,-11 0-4 14,-5-6 11-8,-8-3-10-6,-4-1 10 13,-4 3-11 2,-5 3 5-15,-3 2-4 0,-1 10-2 12,-5-3 0-12,0 0-2 14,-6 2 0-14,0-4 2 14,-5 4-5-14,-3 1-1 13,1-2 4-7,-5 0-4-6,-1-1 5 13,-1-3 1-13,-5 3 0 14,1-2 1-14,-2-2 2 14,-5 4-3-14,0 0 4 0,0-1-8 12,0 5 3-12,-7 0-3 14,-6 4-3-14,-8 0-3 14,-3 3 9-9,-2 0 1-5,-5-2 7 14,-4 2-7 0,0-2 7-14,-1 5-5 14,1-3 7-14,-7 6-7 0,1-3 0 13,-3 0-2-13,-1 2-1 13,-1 2 0-13,-4 0 2 14,2-1-3-9,-4 1 5-5,-2 2-4 14,1 1 3-14,-3-2-3 14,-1 1 1-14,1 2 0 13,0 2 0-13,-2 1 1 14,-2 6-4-14,-5-1 8 13,-4 4-10-13,-3 2 6 14,1 4-3-8,3 2 1-6,2 4 1 13,7 0-3-13,3 0-5 0,0 4 0 13,2 10-24 2,5 5-32-15,0-7-82 13</inkml:trace>
    </iact:actionData>
  </iact:action>
  <iact:action type="add" startTime="37440">
    <iact:property name="dataType"/>
    <iact:actionData xml:id="d5">
      <inkml:trace xmlns:inkml="http://www.w3.org/2003/InkML" xml:id="stk5" contextRef="#ctx0" brushRef="#br0">17982 8197 13 0,'-42'0'25'1,"-2"0"1"13,-8 0-11-13,27 0 1 0,9 0-7 19,5 0 12-19,7-2-6 0,0 1-3 13,-3-4-6 2,2 1-1-15,1 1 5 0,-3-4-2 12,-1 3 2-12,-8-2-9 14,-6-2 3-14,-7 4-2 13,-10 2-2-13,-7 0 0 14,-1 2 0-8,1 0 0-6,5 0 0 13,7 0 5-13,8 0-1 14,6 0-2-14,8 0 0 14,8 0-1-14,4 0-1 13,0 0 0-13,0 0-3 14,0 0-2-14,4 0 3 13,21 0 2-7,16 0-1-6,21 0 3 14,14-6-4-14,11-8 2 13,-2-4 0-13,-4-3-2 14,0 2 1-14,-10-3 1 13,1 2-2-13,-5 2 1 14,-1 4 2-14,3 6-2 0,-1 2 1 19,1 2-1-19,9 4-5 0,8-2 6 13,15-3-4-13,10-2 3 13,3-5 0-13,-2-5 1 14,-6 2-3-14,-12-6 3 14,-18 3-2-14,-16 4 3 13,-18 2-1-13,-15 5 1 14,-7 2 2-8,-9 1-3-6,-4 0 0 13,-5 1 2-13,1 2-2 14,-3-1 1-14,0 0 0 13,0 1-2-13,0 1 0 14,0 0 0-14,0 0-4 14,0 0-1-14,0 0 5 13,0 1 1-7,-10 7 0-6,-7 2 4 13,-8 0 2-13,-10 1-5 14,-6-1 3-14,-5-1-1 14,-4 0 3-14,-3-4 1 0,0 2-2 12,-3-1 3 3,-2-1-7-15,-4 4 5 0,-9 0-5 19,-8 2 0-19,-10 3 0 0,0-3-1 13,2 2 0-13,5-1 2 13,-3-1-2-13,-2 4 0 14,-5-1-2-14,-8 0 5 14,2-1-6-14,2-6 3 13,7 0 0-13,11-7 2 14,11 0-2-9,14 0 1-5,12 0-1 14,17 0 3-14,4 0-3 14,4 0 2-14,1 0 0 13,3 0-3-13,1 0 2 14,7-3-2-14,-3 1 1 14,5 2 0-14,0 0 0 0,2 0 0 19,0 0-1-19,0 0 2 13,0 0-2-13,0 0-5 0,0 0-3 13,13 0-4 2,18 10 13-15,14 11 5 0,10-1-3 12,13 1 3-12,1-5-5 14,4-7 4-14,10-6-2 20,4-3-2-20,10 0 1 0,6 0-1 13,4 0 1-13,3-3-1 13,-2-4 0-13,6 3-2 14,-9 1 1-14,-4 0-3 13,-14 3 3-13,-12 0-6 14,-4 0 2-14,-9-2-1 14,-6 2 1-9,-6 0-1-5,-11 0 1 14,-5 0 5-14,-7 0 0 14,-7 0 0-14,-5 0 1 13,-3 2-2-13,-6 1 1 14,-1-2-1-14,-5-1 0 13,0 0-5-13,0 2 0 0,0 0-3 20,0-2 8-20,0 4 1 13,0 1 3-13,-5 4-3 0,-13 1 1 13,-3 2 1 1,-4 1-2-14,-4-6 0 14,-4 1 0-14,-3-4-2 14,-7 1 4-14,-3-3 1 0,-10 0-2 12,-4-1 2-6,-9-1-3-6,-7 2 7 13,-9-2-3-13,-7 0 3 14,-3 0-1-14,-3 0-1 14,4 0 2-14,-1 0-4 13,-1 0 7-13,7 0-9 14,-3 0 5-14,3 0-5 14,2 0 1-9,4-3 0-5,12 1-1 14,7-5 6-14,6 2-4 13,8-2 8-13,6 1-5 14,3 5 5-14,8-2-9 14,8 0 1-14,10 3 0 0,6-1-2 12,6 1-1-12,3 0-1 14,0 0-1-9,0 0-2-5,0 0 1 14,3 0-10-14,17 0 6 14,13 0 4-14,17 1 3 13,18 5 2-13,13-5-1 14,6-1-1-14,7 0 0 14,4 0 4-14,9 0-3 13,2-1-1-7,5-8 1-6,-3 1-2 13,-4 0 0-13,-9 2 1 14,-5 5-1-14,-10 1-5 14,-9 0 2-14,-5 0-3 13,-9 3 5-13,-4 13-2 14,-5 0 4-14,0 0-7 13,-7-4 3-7,-5-1-2-6,-6-4 1 14,-6-3 3-14,-10 1-1 13,-3-5 1-13,-5 0 2 14,-3 0-1-14,-3 0 1 0,-3 0 0 13,0 0 1-13,0 0-1 13,0 2-10-13,0-2 1 14,-7 0 9-9,-15 1 3-5,-5 1-1 14,-9 3 0-14,-1-1-3 14,-5 3 1-14,-3 1 0 13,0 1 0-13,-4-4 1 14,0 0-1-14,-2-2 0 13,-7 2 5-13,-2-3-4 14,-3 0 1-8,-3-1-1-6,1 2 1 13,2-2-2-13,-4 2 3 14,3-1-3-14,-7 2 1 13,-8 1 4-13,-6 4-3 14,1 0 6-14,4 4-7 14,11 0 3-14,11-1 0 13,15 1 0-7,7-1-3-6,10 2 0 13,4 0-1-13,-1 2 0 0,7-2-1 13,6-2 1 2,5 0 0-15,5-2-6 0,0 2 5 12,0 0-5-12,2-2 0 14,23 2 2-14,11 0 4 14,20-4 6-9,17-6-2-5,14-2 4 14,13 0-6-14,3-16-4 13,-7 0 2-13,-11 2 0 14,-12 2-2-14,-11 4 0 14,-8 4 1-14,-5 2-1 13,-5 2 1-13,-4 0 0 14,-4 0-1-9,-7 0-1-5,-5 2 0 14,-1 7-1-14,-1 0 3 14,-4 1-1-14,0 2 0 13,-9-2 1-13,-5-2-6 14,-2-2 3-14,-2 2-9 0,0-1 6 13,0 2 2-13,-9 1 5 13,-8 1 4-7,-10-2-1 8,-6 1 5-14,-6 3-6 0,-3-1 1 13,3-1 1-13,0-1 0 14,6 1-4-14,4-1 2 13,2 2 0-13,5-1-2 14,0 2 0-14,3-1 0 13,6-2 0-7,3-4 1-6,4 0-2 14,4-2-1-14,0-1 1 13,2 2-4-13,0-3 3 14,0-2 0-14,0 1 1 14,0-1-1-14,0 0-4 13,0 0 2-13,0 0 2 14,0 0-1-9,0 0-21-5,0 0-24 14,12-9-28-14</inkml:trace>
    </iact:actionData>
  </iact:action>
  <iact:action type="add" startTime="48108">
    <iact:property name="dataType"/>
    <iact:actionData xml:id="d6">
      <inkml:trace xmlns:inkml="http://www.w3.org/2003/InkML" xml:id="stk6" contextRef="#ctx0" brushRef="#br0">26649 7132 64 0,'7'-8'0'1,"-5"-3"-1"0,2-7 0 12,6 1-3-12,-4 1 4 14,-1 11-2-14,-5-2 4 13,0 3 1-13,0 3-3 14,0-4 18-14,0 5-7 14,0-2 6-14,0 2-6 13,0-4-1-7,0-2 5-6,0-2-5 14,0-1 7-14,0 2-4 13,-3-3-4-13,-1-2-6 14,-2-5-6-14,-4 0 0 0,-3-4-2 12,-5-4 5 3,-7-2-2-15,-8-1 2 0,-9 1-7 19,-8 0 7-19,-6 0 0 0,-4 1 10 13,-4 1-10 1,-3 4 4-14,-2 2-4 0,-5 6 0 13,-3-2 0 2,-10 4-4-15,-3-1 3 0,-1-1 2 12,0 6-3-12,-3-2-2 14,-2 4 4-9,-4 4-1-5,-7-1 0 14,-3 2 1-14,-1 0 0 14,0 0 2-14,-3-2 0 13,3 2 2-13,1-2-3 14,4 0-1-14,3 2 2 14,-2 0-4-14,-6 0 4 13,1 0-2-7,1 0 0-6,2 0-2 13,5 0 2-13,-4 0 0 14,0 2 4-14,-4 2-2 14,-3 4-4-14,-3-2 3 13,-2 2-2-13,-5 0 0 14,-1 2 1-14,-1 2-1 0,-1-1 3 12,-3 4-3-6,-2 2 3-6,2-2-4 14,4 3 2-14,9 0-1 13,4 1 1-13,6 0 0 14,1-2 0-14,2 0 0 14,8 2-3-14,0-3 6 13,9 0-5-13,3 0 6 14,1 0-8-9,6 2 6-5,4 3-4 14,1 2 2-14,7 5-1 14,1 5 1-14,3 2 0 13,0 5-3-13,0 5 4 14,2-1-2-14,8 2-2 13,13 3 2-13,10 0-2 0,6-1 0 20,8 2 1-20,5 0 0 13,6 0-1-13,2 0 3 0,0-2-3 13,6 3 1-13,19-3 1 13,6 2-1-13,9 2 2 14,7 0 0-14,8-2 1 14,11 1-1-14,0-5 4 13,5-6-6-7,5-5 7-6,8-1-5 13,11-5 1-13,9 0 1 14,6-3-2-14,7-1 1 14,4 2-1-14,6-1 1 13,2 3-1-13,-2 2 2 14,5 1 3-14,2 2-3 14,4-5 0-9,4 4-1-5,-1-1-1 14,-1-2 0-14,1 3 0 13,0-4-1-13,-1 0 4 14,0-2-3-14,-2-3 4 0,-1-2-7 13,-4-1 6 1,-1-2-3-14,-1-3 0 0,5-5 1 13,-2-3-1-8,2-6 1 10,-4-2-3-15,-5 0 6 0,0 0-5 13,-3-2 4-13,-1-12-5 13,-3-4 4-13,1-4 0 14,-1-3 1-14,-2-5 0 14,-2-1-1-14,0-10 1 13,0-3 0-7,-2-4-2-6,-7-6 5 13,-11-2-5-13,-15 0 8 14,-9-1-5-14,-7 7 2 14,-9 0-2-14,-2 0-3 13,-4-1 4-13,2-7-4 14,-1 0 4-14,-2 0-3 13,-2 3-4-7,-5 2 0-6,-4 1 2 14,-9 6 0-14,-7 2 2 13,-6 1-5-13,-3 2 7 14,-6-4-4-14,-3 1 1 0,-1-4-2 12,-3 1 1-12,0 1-3 14,0-1 6-14,-7 1-3 14,-4 2 1-9,-2 2-1-5,-3 1 9 14,0 1-8-14,-1 0 4 13,-4 0 0-13,-4 2-10 14,2 0 4-14,-8 0 0 14,-4 1 0-14,-2 2-5 13,-3 3 6-13,-5 4-7 14,-4 5 6-8,-7 3 1-6,-2 4-4 13,-4 5 2-13,2-2 2 14,0 4 0-14,-3-3 0 13,-4 5 0-13,-1 0 0 14,-6 0-3-14,0 3 8 14,-2 0-6-14,-1 0 6 13,0 0-7-7,0 0 4-6,-2-1-2 13,-3 2 0-13,-5 1 0 0,3-2-2 13,-8-1 5-13,3 0-6 14,0 1 6-14,0-2-3 13,-3 2 2-13,3-2 0 14,0 0-2-14,0 2 2 14,1 2-2-9,-1 2 1-5,-4 0-4 14,-3 0 7-14,0 0-6 13,1 0 6-13,3 0-7 14,1 0 4-14,-1 6-1 14,5 4 0-14,0-1 2 13,7 0-2-13,0 3 0 14,2 0 1-9,-1 2-1-5,6 0 0 14,0 2 3-14,-1 0-4 14,1 2 1-14,1 4 0 13,3 0 0-13,2 6 0 14,3 4-3-14,-1 3 7 0,1 0-4 12,-2 0 3 3,4 1-5-9,2-6 2-6,5 2-1 0,7 0 0 12,3-1 1-12,8-2 0 14,1 0 1-14,3-4-1 14,4 1 0-14,6-5 1 13,2 1 0-13,2 0-2 14,1 3 0-14,3 6 0 13,-1-1-1-7,1 2 2-6,-1 0-1 14,1-2 2-14,-1 1-2 13,1-4 5-13,-2-3-7 14,2-2 3-14,4-3 0 13,-2-3 2-13,2-3-2 14,1 4 0-14,2-3 0 14,-1 4-3-9,-1 0 6-5,4 2-6 14,2 5 0-14,-3 4 0 0,1 7-7 12,-6 6-15 3,-1 2-39-15,-7 2-22 14</inkml:trace>
    </iact:actionData>
  </iact:action>
  <iact:action type="add" startTime="53220">
    <iact:property name="dataType"/>
    <iact:actionData xml:id="d7">
      <inkml:trace xmlns:inkml="http://www.w3.org/2003/InkML" xml:id="stk7" contextRef="#ctx0" brushRef="#br0">16192 7203 128 0,'16'0'23'6,"-5"0"-23"-5,-7-3-19 14,-1 0 10-14,-1 3 9 13,-2 0 0-13,0 0-11 14,0 0 0-14,0 0 5 14,0 0 4-14,0 0 3 13,0 0-2-13,0 0-2 14,0 0 2-9,0 0-1-5,0 0 2 14,0 0 0-14,-2 0 0 14,-8 0 13-14,-5 0-11 13,-5 0-2-13,-9-7-3 14,-2-1 3-14,-3 1 0 0,-3-2 0 13,-6-3 0 1,-4 3 1-8,-6-4 0-6,-3 1 2 13,-7 0 2-13,-1 3-5 14,-7-4 9-14,-1 1-8 0,-1 2 3 13,-6 0-4-13,-2 1-2 13,-6-2 0-13,-9 1 4 14,-1 0-4-14,-1 2 0 13,0-2-1-7,-4 2 1-6,-5 4 2 14,-5-1 5-14,-1 2-3 13,-3 1 2-13,0 0-3 14,-2 2 2-14,-1-2 0 13,-1 2-3-13,0 0 2 14,-1 0-2-14,1 0 1 14,-5 0 0-9,2 6-1-5,3 6 3 14,4 0-2-14,1 6 1 14,-1 2-3-14,-2 4 3 13,4 2-4-13,5 1 4 0,4 0-2 13,2 2 2-13,5-1-1 13,6 0 1-13,6 3-2 14,8 4 4-8,9 0-4-6,7 2 6 13,10-3-4-13,5-1-1 14,5 0 0-14,6 1-2 13,5 3 0-13,4 1 0 14,9-1 0-14,7 4 2 14,5 1-6-14,6 0 8 13,0-3-6-7,0 5 3-6,19-3-1 13,10 3 1-13,10 2 4 14,3 4-2-14,5 3-1 14,8-3 4-14,3 0-3 13,10 0-1-13,3 0 2 14,6 0-4-14,6 1 1 14,4 1 0-9,2-2 0-5,0-2 0 0,5 0 0 13,4-8 2-13,5 0-2 13,6-4 3-13,4 1-5 14,4-3 3-14,5-3-1 14,11-4 0-14,10-3 0 13,5-2 0-13,3-5-1 14,-1-8-2-9,1 1 6-5,3-6-6 14,-4-1 1-14,-9-3 1 14,-4 0 1-14,-6 0 0 13,-4 0 1-13,1-9-1 14,1-5 6-14,4-2-6 13,-4-6 7-13,1-2-3 14,-3-7-4-8,-2 0 2-6,0-10-2 13,-5-3 0-13,-8-4 1 14,-10-8-1-14,-6-4 2 0,-5-4 0 13,-8-2 0 1,-7-1 4-14,-11 3-5 0,-7 0 8 13,-8 2-2-13,-7 2 1 20,-7-2-4-20,-9 2-3 0,-8 2 4 13,-3 2-3-13,-7 1 1 13,-5 1-1-13,-4 1-4 14,0 0-3-14,0 0 3 13,-11 7 2-13,-9-2 4 14,-2 3-1-14,-7-1 1 14,-2 5 2-9,-5 1-1-5,-2 2 6 14,0 0-8-14,-4 4-3 13,-5-2 0-13,-4-1 0 14,-8 1-2-14,-1 2 1 14,-2-2-1-14,-5 5 4 13,-4-2-5-13,-5 1 7 14,-1 4-8-9,-4 0 7-5,-2 1-3 14,-6 8 0-14,1 3 1 14,-9 0-1-14,1 4 2 0,-8 3-4 12,-6 4 4 3,-1 1-4-15,-7 4 1 0,7 0 1 13,1 0-3-13,1 0 2 13,-3 0-1-7,1 5 2-6,2 4-4 13,2 5 8-13,2-2-7 14,2 2 8-14,5 1-9 14,5 2 6-14,-1 2-4 13,7 4 1-13,2 3 1 14,3 2 0-14,-3 2 1 13,5-1-3-7,2 5 4-6,6-2-4 14,8-3 3-14,4 3-2 13,4-2 0-13,3-2-1 14,2 0 2-14,-1-2 0 14,0 3-3-14,4 1 6 13,-1 2-5-13,2 1 6 14,2 2-6-9,1 2 2-5,1 4 0 0,3-3-2 13,0 3 1-13,3-4 0 14,0 2-2-14,0-2 2 13,3-4 1-13,3-1-3 14,4-4 5-14,7-2-4 13,3-3-1-13,3 4 1 14,3 1 0-8,4 2 0-6,5 2 2 13,2 3-3-13,0 0-1 14,0 2 1-14,0-1 2 13,7 2-5-13,8-1 4 14,1-4-2-14,4 1-2 14,0-3-2-14,4 4 3 13,3-1 4-7,2 3-5-6,-2 3 5 14,2-2-41-14,-2 3-23 13</inkml:trace>
    </iact:actionData>
  </iact:action>
  <iact:action type="add" startTime="56571">
    <iact:property name="dataType"/>
    <iact:actionData xml:id="d8">
      <inkml:trace xmlns:inkml="http://www.w3.org/2003/InkML" xml:id="stk8" contextRef="#ctx0" brushRef="#br0">5332 9342 0 0,'0'-10'0'1,"0"-3"0"13,2 1 3 2,2 1-3-15,3-1 2 0,-1 0-2 12,2 1-1-12,0-1-3 14,1 1 4-8</inkml:trace>
    </iact:actionData>
  </iact:action>
  <iact:action type="add" startTime="56784">
    <iact:property name="dataType"/>
    <iact:actionData xml:id="d9">
      <inkml:trace xmlns:inkml="http://www.w3.org/2003/InkML" xml:id="stk9" contextRef="#ctx0" brushRef="#br0">5332 9342 0 0,'73'-128'7'1,"-73"128"-2"13,0 0-5-13,0 0 6 14,0 0-5-14,0 0 9 13,0 0-4-7,0 0 4-6,0 0-1 13,0 0 5-13,0 0-6 14,0 0-5-14,0 0-3 0,0 0 2 13,9 0-4-13,5 0 4 13,10 0 0-13,8 0 1 14,7 0-2-14,9-2-1 14,7 0 0-9,3 0 0 10,6 0-2-15,2-1-1 13,0 3 6-13,10-3-3 14,9 1 3-14,8 0-5 0,5-3 3 13,5 3-1-13,-5-3 2 13,6 3-2-13,8 0 1 14,11-2 2-9,8 0-3 10,7 0 1-15,3-2-2 0,1 1 0 13,-1 0-1-13,0-2 4 13,1 6-2-13,1-1 0 14,6 2 2-14,-2 0-3 14,5 0 7-14,2 0-10 13,6 0 5-7,12-4-2-6,1-3-1 13,-1-2 2-13,0-3-1 14,-1-2 1-14,1 0-2 14,-2 1 5-14,-6 1-3 13,-3-2 3-13,-8 5-4 0,1 0 5 13,-4 1-4-13,-3 6 0 13,-2 0 2-7,-2 2 1-6,4 0-2 14,5 0-2 0,-1 2 4-14,5 5-4 14,0-2 4-14,-4 0-6 0,-3 1 2 13,-4 2 1-13,-9-1-1 13,-9 5 1-13,-9-2 0 14,-8 0 2-9,-6 2 0-5,-6-1 1 14,-7-1-3-14,-2 3 0 14,-2-2 0-14,-2 1-2 13,-6 0 2-13,-12 2-3 14,-15-5-1-14,-9-2 2 13,-14 0 4-13,-6-7 0 14,-12 3 1-14,-7-1-2 5,-4-2 0-5,0 2 9 13,0-2 10-13,0 0 9 14,0 0-1-14,-4 0-15 13,-17 0-6 2,-10 0-7-15,-9 0-4 0,-11 0-7 13,-10 5 1-13,-10 2-4 13,-5-3 3-7,-3 0 5-6,-6 1 6 14,-2-5-2-14,-5 3 4 13,-4-1 3-13,-8-2-4 14,-3 2 2-14,-7-2-2 13,-2 0-1-13,-7 0 1 14,-4 0-1-14,0 0 0 14,-2-7-1-9,-5 0-1-5,-4-6 4 14,2 1-4-14,0-5-1 13,2-1 1-13,3 2-2 14,0 0 4-14,-4-2-1 14,4 1 1-14,0 3-1 13,-3 5 2-13,0 0 0 14,-2 1 2-9,-6 7-6-5,-6-3-1 0,-1 1 2 13,-5 3-2-13,5-2 1 14,2 2 0 0,-3 0 5-14,1 0-4 14,1 0 4-14,-1 0-4 0,3 0 4 13,-4 0-4-13,-6 0-5 13,-5 0-1-7,1 0 3-6,-2 0 5 13,0 6-3-13,9 6 6 14,-3 2 4 1,0 0-5-15,2 0 2 0,5 1-2 12,6-3-2-12,5-5 0 14,9 2 5-14,1-3-2 14,8-4-2-9,9 0 8-5,8 0-9 14,7 4 0-14,7-1-3 0,2 4 3 12,3-1-2-12,5-2 1 14,8-3 0 1,4 2-1-15,6-1 0 13,7-1 4-13,4 2 2 0,13-5-3 13,8 2 6-8,10-2-4-5,8 0 0 14,9 0-3-14,2 0-6 14,0 0-16-14,5 0-26 13,15 2 29 2,9 2 19-15,11-2-2 0,2 3 7 12,5-5-5-12,7 3 1 14,6 1 1-8,7 1 2-6,8 0-4 13,8 1 3-13,8 0-1 14,9 0 1-14,8-4-2 14,10 2-2-14,13-2 3 13,6-2-3-13,5 0 1 14,3 0 0-14,2 0 0 13,7 0 0-7,-1 0-1-6,5 0 2 0,1 0-1 13,4 0 1-13,4 0-2 13,11 0 2-13,3 3-1 14,1-3 0-14,1 0 0 13,-4 0-2 2,1 0 4-15,-3 0 0 14,-1 0 1-14,-3 0-5 4,1 0 2-4,2 0 0 14,-1 1 0-14,-2-1 0 14,-1 0 0-14,-2 0 1 13,3-1 5-13,1-10-2 14,0 2 5-14,-3-3-9 13,-1 3 5-13,2 1-4 14,-3 2 0-8,-4-2-1-6,-5 2 1 0,-8-3-3 12,-7 6 4 3,-5-3-6-15,-6 1 6 13,-13 5-7-13,-3-3 4 14,-12-1 1-14,-8 2-1 14,-11 2 1-14,-8 0 0 13,-10 0 5-13,-9 0-8 5,-9 0 6-5,-9 4-3 13,-10 1 2-13,-14 0-4 14,-10 1 2-14,-5-3-3 14,-3 2 0-14,0 2 3 13,-11 4 6-13,-18-2 1 14,-10 5 1 1,-9 1-8-15,-6-5 2 4,-2 0-2-4,-4-1 3 14,-2-2 0-14,-5 0 1 13,-8-4 1-13,-8 1-5 14,-4-2 7-14,-7 1-7 14,-6 2 4-14,-7 3-1 13,-5-1-3-13,-1 0 2 14,-5 0-1-9,-1 0 1-5,-5 0-1 0,-11-2-2 13,2 1 4-13,0-3-8 14,-6 1 10 0,6-1-10-14,-6-1 5 0,-2 0-1 13,1-2 1-13,-3 0 0 13,0 0 0 2,2 0 0-15,-9-2 0 5,-6-6 1-5,-1 0-1 13,1-1 3-13,5 2-4 14,1 0 2-14,1 0-1 14,-7 3 0-14,0-2-3 13,-2 0 3-13,0 4-7 14,-5 2 6 0,-4 0-5-14,-3 0 4 5,6 0 4-5,-2 2-4 14,8 2 1-14,6 3-1 13,5-2-1-13,3-1 3 14,3-1 0-14,3 0 2 13,6-1-1-13,3 2 1 14,7 1-1-14,4 0 0 0,-3-1-2 13,7 0 1-8,10-1 0 10,8-3-3-15,11 0 6 0,5 0 2 12,4 0-4-12,9 0 2 14,4-4-3-14,11-5 6 14,4 4-3-14,6-2-2 13,9 4-1-13,4-2-7 14,9 1 2-9,3 0-5-5,9 3 8 14,6-2-3-14,2 1 4 14,0 0-18-14,0 0-2 13,14 2 11-13,9-2 10 14,11 0 1-14,13 2 2 14,9-2-2 0,6 2 4-14,9 0-9 5,8 0 5-5,3 0-2 13,4 0 1-13,8 0 0 14,9 0 0-14,13-5 0 14,9 0-1-14,0-2 6 0,6-2-4 12,1 1 1-12,1 2-4 14,8 0 4-14,3 2-3 14,4 2 1-9,5 0-2-5,5-2 2 14,8 2 0-14,4-1 0 13,3-2 1-13,5-2-2 14,-1-4-3-14,-1 3 4 14,-1-2 0-14,-1 4 0 13,1 0 0-13,-3 1 1 14,1 2 2-9,5 1-2-5,-1 2 0 14,-1 0 2-14,2-2-6 14,-5-3 3-14,2 3-1 13,-3 2 1-13,-6 0-1 14,-5 0 1-14,-9 0 0 13,2 0 1-13,0 0 0 0,-1 0 3 20,1 0-3-20,-5 5-2 13,-1-5 0-13,-2 0 1 0,1 0 0 13,-6 0-2-13,-2 0 0 13,-8 0 4-13,-8 0-3 14,-5 0 5-14,-7-5-5 14,-6 0 2-14,-7-2 2 13,-11 4 1-7,-14-2 1-6,-13 4 1 14,-13 1-6 0,-13 0 7-14,-10 0-5 0,-8 0 2 13,-7 0-3-13,-7 0-2 13,0 0-2-13,-2 0 2 14,0 0-1-14,0 6 2 14,0 2 9-9,0-1-8-5,0-2 8 14,-2-3-8-14,2-2 7 13,0 0-4-13,0 0 0 14,0 0-4-14,0 0 2 0,0 0-2 13,0 0-3 1,0 0 3-14,0 0 0 0,0 0-2 13,0 4-2-8,2 4-2 10,3 2-24-15</inkml:trace>
    </iact:actionData>
  </iact:action>
  <iact:action type="add" startTime="69374">
    <iact:property name="dataType"/>
    <iact:actionData xml:id="d10">
      <inkml:trace xmlns:inkml="http://www.w3.org/2003/InkML" xml:id="stk10" contextRef="#ctx0" brushRef="#br0">22072 10628 11 0,'-4'0'19'1,"2"0"-19"0,-2-2 1 12,-3-9 9 3,4 7 11-15,3 1 3 0,0 1-11 12,0 2 5-12,0 0 1 14,0 0-6-14,0 0-2 14,0 0-8-14,0 0-1 13,0 0 1-7,0 0-6-6,0 0 3 14,0 0 0-14,0 0-3 13,0 0-1-13,0 0 3 14,0 0 1-14,0 0-4 13,0 0 1-13,0 0 3 14,0 0 1-14,12 0 3 14,-4 0-4-9,-3 0 1-5,1 0-1 14,2 0 0-14,3 0 1 13,5 0 0-13,3 0 4 0,8 0-3 13,6 0 2 2,10 0-3-15,3-2-1 13,4-6 0-13,-2-1 0 14,2 4 0-9,1 1 1-5,2-1-1 0,5 5 4 13,10 0-8-13,7 0 6 14,12 0-3-14,7 0 1 13,6 2-1-13,3 5 1 14,3 3 0-14,10-1-2 14,5 5 4-14,1 0-4 13,7 5 2-7,6-1-3-6,2 0 3 13,9-2 0-13,1-4 0 14,2-2 0-14,-1-2-1 14,-1-3 4-14,3 4-5 13,3-1 5-13,1 0-4 14,-1 0 2-14,3-4-2 13,5 0 1-7,3-2 0-6,4-2 0 14,-4 0 1-14,-2 0 0 13,-4 0 2-13,-5-8 1 14,-1-1-2-14,-7 2 3 14,-5 0-1-14,-6 4 0 0,-3 1-1 12,-2-2-2 3,-1 1-1-10,-5-2 2-5,-10-1-2 0,-8-4 0 13,-14 2 0-13,-13-4-3 14,-10 2 2-14,-20 2 2 13,-15 1 2-13,-14 4-3 14,-13 3 0-14,-6 0 4 13,0 0-3-13,0 0 16 14,0 0-8-8,-17-2 2-6,-12 0-9 13,-10 0-2-13,-14-1-1 14,-9 1-5-14,-3 2 4 13,-6-3 0-13,0-4 2 14,-10 0 0-14,-10-2 3 14,-5-1 0-14,-9 1-5 0,-8 5 4 19,-8-1-4-19,-9 5 2 13,-3 0-2-13,-8 0 0 14,-1 0 4-14,-7 0-4 0,-5 5 0 13,-4 0-2-13,-10 2-3 13,-4-3 5-13,-1 0 2 14,-3-1 0-14,2 4-1 14,-3 0 2-9,2 2 0-5,-1-1-1 14,-1-2 0-14,8 2 4 13,0 0-5-13,1-1 2 14,8 2 1-14,10-6-2 14,15 4 0-14,11-1-1 13,9 1 4-13,8-4-5 14,13-3 7-9,14 0-9-5,15 0 7 14,17 0-3-14,19 0 2 14,15 0 6-14,9 0-8 13,5 0 0-13,0 0-8 14,5 0 0-14,22 0 3 14,12 4 3-14,19 3-1 13,17 0 4-7,12-2-1-6,10 0 0 0,8-1 0 12,7-2-1-12,4 1 4 14,8 3-3-14,12-5 3 14,9 3-4-14,7-2 2 13,4-2-2-13,5 0 1 14,5 0 0-14,9 0 0 13,1 0 0-7,-3 0-4-6,1 0 8 14,-4 0-4-14,-8 0 2 13,-4 0-3-13,-12-7 4 14,-13-2-3-14,-10 3 1 13,-16-2 0-13,-16 4 0 14,-18-1 1-14,-17 5 4 14,-22-3-4-9,-14 3-1-5,-13 0 2 14,-7 0 0-14,0 0 2 14,0 0 6-14,0 0 3 13,0 0-8-13,0 0 6 0,0 0-9 13,0 0 12-13,0 0-12 13,0 0 7-13,0 0-5 14,0 0 5-8,-3 0-2-6,3 0 0 13,0 0-3-13,0 0-5 14,0 0 5-14,-2 0-2 13,0 0-6-13,2 0 2 14,-2 0-1-14,0 0-2 14,2 0 3-14,0 0 1 13,0 0-2-7,-2 0 0-6,2 0-1 13,-3 0 2-13,3 0-13 14,0 0 1-14,-4 0-30 14,-12 0-29-14,-11 0-48 13</inkml:trace>
    </iact:actionData>
  </iact:action>
  <iact:action type="add" startTime="72704">
    <iact:property name="dataType"/>
    <iact:actionData xml:id="d11">
      <inkml:trace xmlns:inkml="http://www.w3.org/2003/InkML" xml:id="stk11" contextRef="#ctx0" brushRef="#br0">15809 11502 5 0,'-81'0'28'1,"2"0"6"13,0 0-13-13,8-8-7 14,-1-1-4-14,6-2-1 13,3 2 3-13,5 2-9 14,2-1-1-14,0 4 0 14,2 0-4-9,-5 4 3-5,4 0-2 14,5 0 1-14,6 0-1 13,9 0 2-13,6 0 0 14,12 0 0-14,9 0 2 14,8 0 6-14,0 0-4 0,0 0-5 12,13 0-4-12,20 6 4 20,21 4 3-20,22 0 4 0,15-2-7 13,12-4 0 2,6-4 0-15,4 0 2 13,5 0-5-13,9-6 6 14,6-6-5-14,-2 0 4 0,0 1-4 13,-1 2 4-13,3-2-4 13,4 2 2-7,7-1 0-6,7-2-3 13,3 0 6 2,0 1-3-15,-5 1 2 0,-12 5-4 13,-8-2 4-13,-13 6-2 13,-12 1 0-13,-19 0 0 14,-20 0 0-14,-18 5 0 14,-18 6 0-9,-12-1 0-5,-11-5 0 14,-6 0-3-14,0-4-2 13,0 1 4-13,-6-2 1 0,-17 5 9 13,-18-3-2 2,-15 3-2-15,-17 3-5 13,-12-2 0-13,-11 1 6 0,-6-2-5 19,-5 2 0-19,-7-3-1 0,-11 2 0 13,-8 2 4 2,-4-1-4-15,-3 6 0 13,4-1 1-13,0 2-1 0,-5 2 0 13,8 0 2-13,1 0-5 13,9-2 5-13,15-4-3 14,12-3 2-8,13 0-1-6,19-3 1 13,12-4 1-13,19 0 3 14,10 0-2-14,15 0 5 14,8 0-2-14,0 0 5 13,0 0-7-13,0 0-1 14,0 0 1-14,0 0 0 13,0 0-1-7,0 0-1-6,0 0-2 14,0 0 0-14,0 0-2 13,0 0-1-13,2 0-1 0,6 0-7 13,11 6-1-13,8 6-5 13,8-2-23 2,12-4-36-15</inkml:trace>
    </iact:actionData>
  </iact:action>
  <iact:action type="add" startTime="75045">
    <iact:property name="dataType"/>
    <iact:actionData xml:id="d12">
      <inkml:trace xmlns:inkml="http://www.w3.org/2003/InkML" xml:id="stk12" contextRef="#ctx0" brushRef="#br0">26326 10543 22 0,'16'7'77'1,"-8"-6"-71"13,-8-1 2-13,2 0-8 14,-2 0 8-14,0 0-4 13,0 0-4-7,0 0-1-6,0 0 0 14,0 0-2-14,0 0 1 13,0 0 2-13,0 0-18 14,0 0 5-14,0 0 12 13,-4 0 1-13,2-3 10 14,0-3 3-14,2-2-2 14,-2 1-6-9,0-3 4-5,-3 0-9 14,-4 2 0-14,-2-2-2 14,-3-3 2-14,-8 2 0 13,-2 1 0-13,-5-1 0 14,-5 4 1-14,-3 0-2 0,-6 0 5 12,-4 2-6 3,-6 0 5-15,-10 1-6 5,-6-2-3 9,-5 0 5-14,-3-2 0 0,-2 0 1 13,1-1 2-13,1-3-2 13,-6-1 8-13,-2 1-5 14,-4 2 7-14,-3-1-8 14,-1-2 6-14,1 1-4 13,-1 4 2-7,1 4-2-6,-3 2-2 13,1 2-2-13,-2 0 3 14,1 0-8-14,-2 0 5 14,-3 10-1-14,-2-1-1 13,2 4 2-13,3 1 0 14,8 0-1-14,3 2 1 14,3 2 0-9,0-2 0-5,1 2 1 14,4 2 0-14,4 1 1 13,7 0-2-13,7 3 2 14,6 0-2-14,12 0 0 14,7 3-2-14,4 1 1 13,8 4 1-13,3 1-4 0,5 6 2 13,4 0 1-8,3 0-1-5,8 3 1 14,0-2 1-14,0 1 1 14,0-2-1-14,17 0 2 13,0 1-2-13,3 0 1 14,7 1 2-14,2-2 0 14,4 1-3-14,3 0 1 13,5 2 1-7,1-3-2-6,2-2 0 13,7 2 3-13,5-1 0 14,7-4 1-14,8 4-1 14,3-2-5-14,3-2 5 13,8 3-4-13,2-5 1 14,9-3-2-14,9-3 2 13,0-4 0-7,2-2-2-6,-3-1 4 14,-2 0-3-14,4-2 5 13,0-3-8-13,4-3 5 0,2 0-1 13,-2-4 0 1,2 0 0-14,-2-5 0 14,-1 2 2-14,-2-2-1 0,-3 0 2 13,4-2-5-8,0 1 4-5,9-1-3 14,-6 0 1-14,-2 0-2 14,-2 0-2-14,-2-11-3 13,0-7 7-13,-1-4 0 14,-6-5-1-14,-3-4 5 13,-11-5 0-13,-2-1-3 14,-5-1 7-8,-4-1-4-6,-4 2 0 13,-5 1 4-13,-4-1-7 14,-2 4 4-14,-4-1-4 13,-2 0-2-13,-6-2 0 14,-1-3 0-14,-5 1-3 0,-5-2 3 13,-3 0-3 1,-5 0 4-8,-7-1 3-6,-5-1-3 0,-3 5 12 12,-8 1-10 3,-2 0 7-15,-2 6-2 0,0-1-1 13,0 4-6-13,0-2 0 13,0 0-1-13,-14-3-9 14,-1 3 8-14,-7-3-2 14,-3 0 1-9,-1 0 6-5,-5 0-3 14,-6 1 2-14,0 1-2 13,-5 0 0-13,-1 5 0 14,-1-2-2-14,-8 1 4 14,-2 2-6-14,-4-1 6 13,-4 2-5-13,-3-1 3 14,-1-1-1-9,-5 4 1-5,-3-2 0 14,-4 4 0-14,-5-1 1 14,3 1-1-14,-2 1 0 13,-3 5 0-13,-2-4 3 14,2 5-6-14,-4 4 3 0,-5 2-1 12,-6 3 0 3,-5-1 2-9,-1 4-2-6,-2-3 4 0,6 3-4 12,-4 0 4-12,-6 0-6 14,-4 7 3-14,-3 8-1 14,-1 1 1-14,0 3-1 13,-1 1 1-13,7-3 0 14,6 4 1-14,0-1-1 13,4 2 1-7,-4 0 3-6,4-1-7 14,-1 6 3-14,9-3-1 13,7 0 1-13,7 3-1 14,4-2-1-14,4 5 4 13,2-2-7-13,6 1 9 14,8-2-8-14,2 0 6 14,7 1-4-9,4-2 2-5,3 1 0 14,5-3 0-14,3 5 2 13,3-1-7-13,6 0 10 0,3 4-10 13,6 1 6-13,7 4-2 14,3 1-3-14,6 0 3 13,0 1 0-13,0-3 1 21,6 0-2-21,10-1 4 0,2 0-3 12,4 0 4-12,3-1-6 14,2 1 4-14,4 0-2 13,4-1 1-13,5-1 0 14,7 2 0-14,9-2 0 14,4-1-1-14,7-1 4 13,8-5-5-7,6 0 5-6,8 0-4 13,5-2 1-13,2-2 0 14,9 0 0-14,1-2 0 14,6-1 0-14,-3 0 1 13,-2-5-3-13,5 0 5 14,1-2-6-14,3-3 4 0,4-1-2 19,-1 0 1-19,-1-5 0 14,-2 1 0-14,-3 3 1 13,-3-1 0-13,-1-2 0 0,-2 0 3 13,2-4 0-13,4 0-7 14,-1 0 3-14,-2 0 0 13,-4-16 0-13,-3-4 0 14,0-6-1-9,-6-5 3-5,-3-3 0 14,-5-3-2-14,-2 0 5 14,-6-1-3-14,-4 2 4 13,0 0-4-13,-9 2 3 14,-1 0-4-14,-9 3 1 13,-4 4-3-13,-7-4 3 14,-7 1-3-8,0-4 2-6,-11 1-2 13,-2-4-2-13,-9-4 3 14,-7 1-2-14,-5-4 2 14,-6-2 0-14,0 0 3 13,0 0 1-13,-15-3 4 14,-12 3 7-14,-4-1-13 0,-5 3 2 19,-2 0-2-19,-4 5 4 14,-8 4-4-14,-4 3-1 0,-10 4-2 12,-7 2 4-12,-4 1-9 14,-6 5 6-14,-4 5-1 13,-6 0-4-13,-3 5 4 14,-1 6-6-14,1 1-4 20,1 3-5-20,-1 0-34 0,5 0-31 13</inkml:trace>
    </iact:actionData>
  </iact:action>
  <iact:action type="add" startTime="78330">
    <iact:property name="dataType"/>
    <iact:actionData xml:id="d13">
      <inkml:trace xmlns:inkml="http://www.w3.org/2003/InkML" xml:id="stk13" contextRef="#ctx0" brushRef="#br0">9351 11582 51 0,'8'8'36'1,"-5"-4"-33"0,-3-4-1 12,2 0-2-12,-2 0 8 14,0 0-8-14,0 0 0 13,0 0 4-13,0-4-3 14,-2-8 6-8,-9-2 2-6,-2 2-7 13,-3-6-2-13,1 2 0 14,-1-5 0-14,-3 2 0 14,0-3 0-14,-4 0 7 13,-6 2-7-13,-6-1 0 14,-3 1-3-14,-9 5-4 13,-7-1 5-7,-4 4 1-6,-6-3 1 13,-7 4 0-13,-8-4-3 14,-3-1 7-14,-7 3-8 14,0-4 3-14,-2 0 0 13,1 5 0-13,-1-2 1 14,-3 1 6-14,-7 1-6 0,1 2 9 13,3-2-9-8,1 2 1-5,0 3 0 14,-1 4-2-14,-3 1 1 13,0 2 0 2,-3 0 0-15,3 0 1 0,-2 0-2 13,2 0 6-13,-1 5-9 13,1 7 9-13,2 1-6 14,5 3 1-9,1 0-2-5,1 2 2 14,2 2 0-14,2 0 0 14,6 4 2-14,6-2-1 13,7 0 0-13,4 5-1 14,3-4 2-14,5 4-4 14,4-4 4-14,-2 4-2 13,7 1 0-7,7 0 0-6,2 4 0 13,7-2 2-13,2 7-2 0,0 2 1 13,4 3-2 2,-2 2-3-15,3 1 4 13,4-2-2-13,2 3 0 0,5-2 0 13,4-5 4-13,4 1-5 13,5-1 6-7,0 0-3-6,0 4 2 14,16 0-2-14,7 4 0 13,1 3-2-13,7-1 0 14,2 2 1-14,4-3 0 13,5-1 1-13,5-7-1 14,3-6 2-14,8-2 1 14,3-2-2-9,5-2 6-5,11-4-3 14,8-2 0-14,6-3 2 14,15 0-5-14,8-6 0 13,2-1 4-13,5-7-7 14,-3-3 7-14,5 2-7 13,1-1 3-13,3-3 0 14,0 0-1-8,10 0 1-6,0 0 0 0,8 0 1 12,5 0-2-12,4 0 4 14,-1 0-3 0,1-7 1-14,0 0-2 14,-7-2 2-14,5 1-1 0,-3-2 0 13,-6 0 0-13,-1-2-4 13,-3 0 8-7,-8-2-5-6,0-1 3 13,-3 2-4-13,1-5 3 14,-6-2-1-14,-5-3 0 14,-10 1 1-14,-9-1-2 13,-9-4 2-13,-7-1-2 14,-8 1 2-14,-13-2-1 14,-10 1 2-9,-13 3-2-5,-8-4 2 14,-8 1 2-14,-10 0 10 13,-4-2 4-13,-9 0 7 14,0-4-18-14,0-3 4 14,0-1-11-14,-11-1 0 13,-7-4-1-13,-4-1-10 14,-7-2 7-9,-2-4-4-5,-5-2 5 0,-7-5 3 13,-1 1 3-13,-7 2 4 14,-5 4 5-14,-7 2-8 13,-1 4-2 2,-3 4-2-15,-7 0 0 0,-6 1-1 13,-11 3-5-13,-10 3 6 13,-1 3-5-7,-2 1 2-6,-6 5-10 13,-4 4 7-13,-6 2-3 14,-7 5 6-14,-2-2 3 14,-2 3 0-14,-6 1 0 13,2 2 0-13,-2 1 0 14,-2 0 5-14,4 1-3 13,-1 0 1-7,2-3-3-6,9 4 5 14,3 0 0-14,8 1-2 13,-2 4-1-13,5-3 0 14,1 0-1-14,4 4 3 0,1 0-4 12,-2 0 0 3,2 0-1-15,-2 0-1 14,0 0 0-14,-2 6 2 4,-5 4 0-4,-2 3 1 14,0 1-4-14,4 3 6 13,6 4-8-13,-4 8 5 14,1-1 0 1,2 7-3-15,5 2 3 0,2 1 0 12,8-2 1-12,10 1-4 14,3-3 6-9,6 2-3-5,6 3 2 14,7 7-4-14,6-3 1 14,9 6 1-14,12 0-1 13,6 0-3-13,8 3 2 14,5-3-4-14,5 4 6 14,5-3 0-14,4 1-6 13,0-4 7-7,0 1-2-6,2-2 0 13,16 2 0-13,2 1 1 0,7 1-2 13,4 2 1-13,6 0 2 14,13 0 5-14,4 3-6 13,12-5 0-13,7-3 2 14,4 0-4-14,5-5 2 14,2-1-1-9,6-6 1-5,3 0 0 14,6 2-2-14,5-4 5 13,2-1-4-13,4-5 6 14,6-1-7-14,9-1 4 14,6-5-2-14,4 2 2 13,-2-4-2-13,-1 1 0 14,2-2 1-9,2-2-2-5,2 0 4 14,3-4-6-14,1 1 7 14,-2-3-7-14,3-3 3 0,1 4 0 12,2-6-1 3,1 1 1-15,-2-4-3 0,-4-1 6 12,-6 0-6 3,4 0 6-15,-6-6-6 5,1-6 3-5,-7-5 0 13,-2-2 0-13,-10 0 0 14,-3-6 0-14,-4-1 3 13,-4-4-3-13,6-2 1 14,-6-7 1-14,-4 4-1 14,-11-6-2 0,-8-1 1-14,-8 0-2 5,-3-2 2-5,-8-4-1 14,-4-2-2-14,-10-2 6 13,-5-1-7-13,-9-1 8 14,-5-2-4-14,-10 1 0 13,-3-3 3-13,-7 0 6 14,-7 0-2-14,-2 3 0 14,0 1-7-9,-2-1 0-5,-13 4 1 14,-10-2-3-14,-2 1-9 13,-6-3-2-13,-9 0-7 0,-5 1 11 13,-7 1 5-13,-2 3 4 14,-4 3 6-14,-3 4-3 13,-1 1 4-13,-5 3-6 14,-7 3 4-9,-4 0-4-5,-3 3-1 14,-1-4 2-14,6 3-1 14,0 5-1-14,-2-3-2 13,-1 5-2-13,-3 3 3 14,-4 0-1-14,-1 2 2 14,-2 1-1-14,-1 1 2 13,-1 1-1-7,-3 2 0-6,-2 3 0 13,1 3 5-13,2 3-2 14,-3 4 2-14,-4 1-3 14,-3 3-4-14,-6 0-4 13,1 0 6-13,8 0 0 14,-1 0 1-14,5 7-2 13,-2 4 2-7,-3 6-2-6,-1-2 2 0,1 6-1 13,2-1 4-13,1 2-7 13,3 4 6-13,1 2-2 14,4 0-1-14,8 3 0 13,3 4-2-13,6-1 4 14,3 3-2-14,3-2 2 14,2-1-4-9,7-2 1-5,6-3 1 14,8-1 0-14,5-1-1 14,6 2-1-14,1-3 2 13,7 2-3-13,1-2 8 14,4 4-10-14,2 0 6 13,-1 5-2-13,6 1 1 14,-1 2 0-8,1 4-4-6,1 2 4 13,3-2-3-13,-3 0 6 14,6 1-7-14,-1-4 5 13,7 7-2-13,0 5-10 14,0 0-8-14,-1-2-80 0</inkml:trace>
    </iact:actionData>
  </iact:action>
  <iact:action type="add" startTime="83900">
    <iact:property name="dataType"/>
    <iact:actionData xml:id="d14">
      <inkml:trace xmlns:inkml="http://www.w3.org/2003/InkML" xml:id="stk14" contextRef="#ctx0" brushRef="#br0">19032 12467 10 0,'0'0'18'1,"0"0"-11"13,0 0-3-7,0 0-4-6,0 0 0 13,-4-5 0-13,-1 3 2 14,1 0 6-14,-3-1-6 14,2 1 3-14,-1-1-4 13,2-1-2-13,-1 1 2 14,3 3-1-14,-3-2 4 14,0 0-2-9,1 2 4-5,-2-3-5 14,-1 3 4-14,0 0-5 13,-2 0 1-13,3 0 0 14,-5 0-1-14,1 0 0 14,2 0 3-14,-1 0-2 13,2 0-1-13,2 0 7 0,-1 0 1 19,1 0 9-19,-3 0-9 14,-2 0-3-14,-1 3-4 0,-1-1-2 13,0 0 1-13,-1-1-1 13,-1 1 0-13,3-2 2 14,-2 0 4 1,-1 0-5-15,3 0 4 0,-7 0-1 12,1 0-6-6,-3 0 5-6,-5 0-4 13,2 0 2-13,6 0 0 14,-3 0 0-14,-1 0 2 14,0 0-2-14,0 0 3 13,3 2-4-13,3 0 1 14,4 1 0-14,2-1-2 13,4-2-1-7,5 2 2-6,0-2 1 14,0 0 0-14,0 0 1 13,0 0-1-13,0 0 3 14,0 0-6-14,7 1 6 0,11 1-1 13,7-2-1 1,2 0 0-14,4 0 3 14,4 0-4-9,5 0 6-5,3 0-3 14,-1 0-6-14,2 0 4 0,-1 0-2 13,5 4 1 1,4 0-1-14,4 3 1 14,8-7 0-14,7 0 0 13,6 0 2-13,8-8-3 0,2-1 3 13,2 1-2-7,4 4 1-6,7 2-1 13,3 1 0-13,6-1 0 14,5 2-3-14,-1-2 3 14,5 2-4-14,3-3-1 13,4 1 4-13,-1-3-2 14,-1-2 3-14,-5 1 1 13,0 0-1-6,-2 2 2-7,0 2-1 0,-4 2 1 14,-3 0-1-14,-6 0-2 13,-5 0 3-13,-2 0-4 14,-5 0 2-14,-2 0 0 14,-8 0 0-14,-6 0 1 13,1 0-4-13,-7 0 7 14,0 0-3-11,-7 0 3-3,-6 0-8 14,-8 0 5-14,-9 5-2 13,-5-2 1-13,-10 3 0 14,-4 2 0-14,-4-2-1 13,-5 1 0-13,1-2 2 14,-4-1 0-14,-4 1 2 14,1-1-2-9,-5-4-1-5,2 1 3 14,-2-1-1-14,0 0-1 13,0 2 5-13,0-2-6 14,0 0 13-14,0 0-6 14,0 0 5-14,0 0-8 13,-4 0 1-13,-7 0 1 14,-5 0-4-9,-6 0-2-5,-5 0-1 14,-4 0-2-14,-8 0 6 14,-2 0-6-14,-9 0 4 13,-10 0-2-13,-5 4 1 14,-3 4 0-14,-6 0-3 14,0 1 2-14,-1-4-3 0,-8-2 8 12,-2 1-9-6,-6-2 10-6,0-2-10 13,-5 0 5-13,-2 0 0 14,-3 0-2-14,-3 0 2 14,-6 0-1-14,1 0 1 13,0 0 0 2,-5 0 1-15,-7 0-2 0,-3 0 2 12,-1 0-2-6,5 0-3-6,7 0 1 14,-1 0-1-14,2 0 3 13,0 0-1-13,1 0 4 14,2 0 0-14,0 0-1 14,2 1-1-14,0 1 3 13,4 3-4-13,5 0 2 14,0 4-2-9,3-1 1-5,-4 2-3 14,1-1 1-14,9 1-2 14,8-1 2-14,12-4-5 0,9 0 6 12,12-2 2-12,7 0 0 14,12-1 1-14,11 0-2 13,9-2 8-13,9 0-6 14,0 0 5-8,0 0-6-6,9 0-2 13,13 0-4-13,12 0 4 14,6 0-1-14,10-4 2 13,2-2 0-13,6 4 1 14,9-2-2-14,5 2 2 14,13 0-1-14,3 0 1 13,1-1-2-7,5-1 0-6,3 1 1 14,3-1 0-14,6-1 0 13,8 2-1-13,4 3 2 14,3 0-2-14,3 0 4 13,5 0-5-13,4 0 3 14,2 0-1-14,8 0 0 14,4 3 0-14,1 2 0 4,-1-1 1-4,-1-2-2 14,-3 1 4-14,2 2-1 13,5 1 0-13,-3 0-4 14,-3 0 2-14,-1-2 0 14,-6 1 0-14,-6-5 0 13,2 5 0-13,2-1 1 14,-6-2-1-9,-7 0 3-5,-8-2-6 14,-7 0 3-14,-6 0-1 14,-10 0 1-14,-9 0 0 13,-12 0 0-13,-13 0 0 14,-12 0-4-14,-12 0 8 14,-13 0-8-14,-9 0 8 13,-6 0-8-7,-5 0 4-6,0 0 0 13,0 0 2-13,-13 0 1 14,-16 0 2-14,-11 0-3 14,-14-8-4-14,-4 3 3 13,-9-4-4-13,-5 1 3 0,-3-2-1 13,-6 0 0 1,-1-1 1-14,-2 4 0 5,-6-1 0-5,-8 1 4 14,-9 2-4-14,-5 0 5 13,-1 5-3-13,-1 0-4 14,1 0 2-14,-1 0 0 13,-2 0 0-13,3 0-1 14,-1 0 1-14,-2 0 0 14,2 0 0-9,-2-1 1-5,3-6 2 14,3 2-2-14,3 1-2 14,0-1 2-14,0 1-1 13,0 1 0-13,9 1-4 14,7 0 4-14,4 2-1 13,4 0-2-13,3 0 6 14,6 0-7-8,8 0 6-6,10 0-2 13,5-3 0-13,8-1 0 14,10 3 0-14,8-3 0 13,12 1-1-13,7-1 2 14,6 2-2-14,0-2-9 0,0 3 3 13,10-3 0-13,9-3 6 13,9 4 1-7,10-4 0-6,9 5-1 13,9-2 3-13,8 4-2 14,3-1 2-14,7-2-4 14,1-1 3-14,4 3-1 13,3-4 0-13,2 3 0 14,8 2 0-14,4 0 1 14,2 0 1-9,4 0 0-5,6 0-4 14,3 0 4-14,7 0-6 13,4 0 4-13,3 0 0 14,5-2 0-14,-1 0 0 14,2 2-2-14,-1 0 6 13,-3 0-2-13,5 0 0 0,-3 0-3 13,3 0 2-8,-3 4-2-5,0 0 1 14,0 2-1 1,5 0 1-15,4-4-2 0,0 0-1 12,3 3 6-12,1-1-6 14,-3-1 4-14,1-1-2 13,5-2 2-13,-2 0-1 14,2 0 0-8,-5 0 0-6,-2 0-3 13,-2 0 6-13,3-9-4 14,1-1 6-14,-4 2-10 14,0 1 6-14,-4 5-1 13,-10 0 0-13,1 2 0 14,-3 0 0-14,7 0 0 13,2 0-2-7,3 0 4-6,-5 0-4 14,-7-1 4-14,3-4-4 13,2-1 3-13,-1 3-2 14,1-2 1-14,0 3 0 13,0-1-2-13,-7-2 4 14,-4 3-2-14,-5 0 2 0,-4 2-3 19,-7 0 2-19,-3 0-1 0,-8 0 0 13,-10 0 0-13,-8 7 0 13,-11 0-2-13,-9 1 0 14,-7 0 4-14,-7-2-3 14,-8-4 3-14,-6-2-4 13,-11 0 3-13,-5 0-1 14,-5 0 1-9,0 0 2-5,0 0 6 14,0 0 1-14,-7 0 5 14,-13 0-15-14,-6 0 0 13,-13 0-10-13,-5 4 5 14,-9 7-3-14,-8-1 3 14,-3-3 2-14,-9 2 3 13,-8-4 1-7,-4-1 1-6,-4 3 8 13,2-3-10-13,-5 1 5 14,-3 5-3-14,-5-1-2 0,-8 0 0 13,0-2 0-13,-4 0 0 13,-2 0 1-13,-4-3-5 14,-5 1 7-14,1 0-6 14,-1-1 2-9,-6 1 1-5,-8 0-3 14,-2 0 3-14,0-3-1 13,1 0 1-13,2 3-2 14,3-1 5-14,-8 2-3 14,3-4 4-14,-3-1-7 13,0-1 3-13,6 0 0 14,-2 0 0-9,4 0-1-5,-2 0 0 14,2 0 2-14,7 0 0 14,3 0 1-14,5 7-4 13,-1 1 2-13,-1 2-1 14,4 0 0-14,-1 0 1 13,3 0-1-13,6 0 2 14,6-2-3-8,9-4 4-6,10 3 4 0,10-4-4 12,6 3-2-12,9 0 1 14,11-2-2-14,7 0 1 13,11-2-2-13,11 0 2 14,7-2-1-14,7 2-3 14,4-2 2-14,0 0-3 13,0 0-6-7,6 0 11-6,11 0 0 13,8 0 4-13,4 0-4 14,12 0 2-14,7 0-3 14,8 3 5-14,4-3-8 13,7 5 7-13,7-3-6 14,4 0 0-14,6-2 3 14,6 0-3-9,3 0 2-5,7 0 0 14,3 0 0-14,10 3 0 13,6-3 2-13,3 0-2 14,8 0-1-14,8 0 1 14,5 0 1-14,0 0-2 13,-1 0-1-13,-1 0 0 14,2 0 2-9,-1-3 2-5,5 1-1 0,2 2 3 13,1 0-6-13,-1 0 4 14,3 0-2-14,-1 0 0 13,-1 0 0-13,1 0-2 14,1 0 0-14,-7 0 3 14,-3 0 0-14,-3 0 1 13,-8 0 1-7,-6 0-3-6,-7 0 2 13,-2 0-2-13,-4 0 1 14,-8 2 0-14,-4 1-2 14,-9-3 5-14,-4 0-5 13,-4 0 7-13,-10 0-9 14,-9 0 6-14,-14 0-3 13,-9 0 2-7,-10 0-1-6,-13 0 0 14,-8 0 0-14,-7 0 2 13,-3 0-1-13,0 0 6 14,0 0-5-14,0 0-1 0,-3 0-1 12,-10 2-1-12,-9 5-4 14,-9 3-12-14,-7-2-41 14</inkml:trace>
    </iact:actionData>
  </iact:action>
  <iact:action type="add" startTime="98797">
    <iact:property name="dataType"/>
    <iact:actionData xml:id="d15">
      <inkml:trace xmlns:inkml="http://www.w3.org/2003/InkML" xml:id="stk15" contextRef="#ctx0" brushRef="#br0">16704 13501 51 0,'-31'-34'20'1,"10"-3"-20"0,5 6-10 12,9 1-6 3,7 7 12-15,0 10-6 0,0 3 8 12,0 1 2-12,0 4 4 14,0 1 12-8,0 1 1-6,0 1 5 13,0 0-5-13,0 2 10 14,0 0-21-14,0 0 2 13,0 0-7-13,0 0 1 14,0 0-2-14,0 0 0 14,0 0-3-14,0 0 6 13,2 0-6-7,3 0 6-6,-1 0-6 14,0 0 3-14,4 0 0 13,-8 0 0-13,2 0 1 14,-2 0-1-14,0 0 0 13,0 0 0-13,0 0 3 14,0 2 6-14,0-2-6 14,0 2 1-9,0 1-4-5,0-3 0 14,0 2-3-14,0-2-2 13,0 0 3-13,0 2-8 0,0 0 9 13,0-1-6-13,0 1 5 14,0 0-1-14,0 1 2 13,0 1 2-13,0-2 0 14,0-1 2-9,9 2-3-5,-1-1 2 14,6 1-1-14,3 6 2 14,4-1-1-14,6 1-4 13,4 2 4-13,11 2-3 14,7 0 1-14,9-1-1 14,9-3 1-14,4 3-2 13,5-5-1-7,6-1-2-6,12 1 5 13,6 0-1-13,12-2-1 14,1 2 4-14,5-3-2 14,1 2 2-14,1 3 0 13,1 0 1-13,-1 5-2 14,3 0 2-14,3-2 0 0,9 2-6 19,2 1 4-19,2-3-1 14,1 2 0-14,5-5-4 13,2 2 4-13,5-4 0 14,2-2-3-14,-1-5 7 14,3 0-7-14,8 0 6 0,0 0-4 12,8-5 2-12,1-7 1 14,4 1-2-9,-1-2 1-5,2 5-2 14,1 2 3 1,-6 3-2-15,-3 3 5 0,-6 0-5 12,4 0 0-12,2 0 0 14,-1 0 0-14,-2 0 1 13,0 3-3-13,-7 1 4 14,4 1-2-8,-2-3 0-6,1-2 1 13,-2 0 3-13,-1 2-3 14,-4-1 1-14,2 5 1 13,-4 2-2-13,-2-1 1 14,0-2-2-14,-4 1 1 14,4-2-2-14,1 1 5 13,2-5-8-7,1 0 4-6,0 0 0 0,0 0 0 12,4 0-2 3,1-5 1-15,-1-2 2 14,-6 0-1-14,-7-1 2 13,-11 4-4-13,-9 0 4 0,-11 2-4 13,-13 0 2-13,-14 2 0 14,-11 0 0-9,-12 0 2-5,-10 4-5 14,-16 4 6-14,-8 2-6 13,-10 0 4-13,-10-3-2 14,-4 0-3-14,-6-5 4 14,-2 3 0-14,0-5 0 13,0 0 7-13,0 0-6 14,0 0 16-9,-6 0-8-5,-8 0 10 14,-1 0-13-14,-8 0-2 14,-6 0-3-14,-4 0-1 0,-9 0 0 12,-9 0-4 3,-10 0 3-15,-10 0 1 14,-7 3-5-14,-14 7 3 13,-10-2 1-13,-12 3-1 5,-6-1 2-5,-5-1 1 13,-9 0-1-13,-6-3 0 14,-9 2 2-14,-5-2-2 14,0 2 1 0,-2-6-2-14,-5 2 1 0,-1-3-1 13,-1 1 1-13,0-2 0 13,1 3-1-7,-8-3-3-6,-3 0 3 14,-4 0 1-14,-1 0-5 13,-1 0 5-13,3 0-2 14,-5 0 2-14,1 0-1 14,-3 0 1-14,0 0 0 13,-4 0 0-13,-2 0 1 14,0 0 1-9,1 0-2-5,3 0 0 14,4 0 0-14,-2 0 0 0,3 2 0 13,2 4 1-13,-2 4-1 13,-3 1 2-13,4 4-2 14,1-1 2 0,4 0 0-14,7 1 2 14,4-3-8-14,3-1 6 5,4-1-4-5,4-4 2 13,5-2 0-13,8-4 0 14,2 0 0-14,0 0 0 13,6 0 0-13,6 0 2 14,7 0-1-14,6-4-2 14,3-2 1-14,2-1 0 13,5 0 0-7,-4 0-2-6,6 2 0 14,0 3 4-14,3 0-8 13,0-1 10-13,3 3-6 14,5 0 3-14,7 0-2 13,6 3 2-13,5 6-1 14,9 0 0-14,6-1 2 14,12 2-4-9,12-8 4-5,12 0-3 0,12-2 3 13,4 0-4-13,4 0-3 13,0 0-7-13,0 3-5 14,16-2 17-14,11 3 0 14,11 0 2 0,9-1 4-14,11 2-5 0,5-5 2 13,3 0-2-8,7 0-2-5,6 0 1 14,6 0 0-14,6 0-2 14,7 0 4-14,4 0-6 13,4 0 8-13,2 0-2 14,13 0 0-14,3-2-3 14,9-4 2-14,6-2-1 13,9 0 0-7,8 0 0-6,2-4 0 13,5-2 3-13,-1 0-7 14,6 3 9-14,-1-4-9 14,2 1 5-14,0 4-2 13,-1-4 1-13,6 8 0 14,5-2 0-14,-2 2 1 0,11 0-3 19,-3-6 6-19,0 2-8 0,0 2 8 13,2-2-7-13,-4-1 4 13,-3 4-1-13,3 1 0 14,-2-2 2-14,-1 1-1 14,3 1 1-14,-4 1 1 13,-1-2-2 2,5 5-2-15,-5-1 2 4,0 1-2-4,-2-3 1 14,3 3 0-14,-1-1 0 14,-6 0 1-14,-1-1-4 13,-6 3 7-13,-4 1-6 14,-1 0 4-14,-1 0-4 13,-3 0 0-13,-7 0 2 14,-2 0-1-8,-4 0 1-6,0 0-1 13,-4 0 3-13,-2 0 1 0,-8-4-3 13,-7 0 1 1,1 0 2-14,-5-1-4 0,-4 1 1 13,-5 3 0 2,-6-1 0-15,-9 2 0 0,-7 0-3 12,-10 0 6-6,-9 0-3-6,-16 0 4 13,-11 0-8-13,-12 0 7 14,-14 0-3-14,-6 0 1 14,-4 0 0-14,-5 0 1 13,0 0 0-13,0 0 5 14,0 0-5-14,0 0 6 14,0 0-7-9,0 0 5-5,0 0-6 14,0 0 2-14,0 0-2 13,0 0 1-13,0 0 0 14,0 0 1-14,0 0 2 14,0 0-1-14,0 0-5 13,0 0 4-13,0 0-2 0,0 0 0 13,0 0 1-8,2 0-1 10,-2 0 2-15,0 0 1 0,0 0-3 13,0 0 0-13,0 0-3 13,0 0-6-13,0 0-22 14,0 2-29-14,0 8-44 14</inkml:trace>
    </iact:actionData>
  </iact:action>
  <iact:action type="add" startTime="104258">
    <iact:property name="dataType"/>
    <iact:actionData xml:id="d16">
      <inkml:trace xmlns:inkml="http://www.w3.org/2003/InkML" xml:id="stk16" contextRef="#ctx0" brushRef="#br0">12362 7682 29 0,'4'0'82'1,"-4"0"-66"0,3 0-11 12,-3 0-4-6,0 0 9-6,0 0-4 13,0 0-4-13,0 0 5 14,0 0 3-14,-13-2 8 14,-10-8-18-14,-6-3-2 13,-4 1-9-13,-7 0 10 14,-5 1-2-14,-6 0 3 14,-5-1 0-9,-2 0 1-5,-2-1 10 14,0-1-8-14,-7 0 3 13,-7 1-4-13,-10 1-3 14,-15-2 2-14,-5 2-1 14,-3 5 0-14,-2-2 0 13,-1 4-1-13,-6-2 6 14,-6 5-7-9,-7 2 4-5,-3 0-4 14,-4 0 0-14,-2 0 2 14,4 9 0-14,1 5 0 13,1-3-1-13,-2 6 5 14,3-1-4-14,6 0 3 0,13 0-3 12,14-2 1-12,7 0-2 14,4-2 1-8,9-5 0-6,4 2 0 13,10-5 0-13,8-3-3 14,7 2 6 0,9-3-3-14,4 0 3 0,7 0-1 13,0 0-2-13,2 0-1 14,1 4 0-14,1 2-5 13,3 1 3-7,2 0 1-6,7 1 2 14,5-4 0-14,4 2 0 0,2 1-2 12,0 2 0-12,0 3-2 14,2 4 4-14,0 2 0 13,0 2-1-13,0 0-2 14,0 3 6-14,0 2-2 20,6 4 2-20,1 3-4 14,-2 0 1-14,-1 2 0 0,-2 0 0 12,-2 2 0 3,0 2 0-15,0 2 1 0,0 1-2 13,0-2 2-13,0 0-1 13,-2-4 3-13,0 2-5 14,0 2 2-9,2 1 0-5,0 2 0 14,-2 1 0-14,-1-1-2 14,0 0 4-14,1-2-2 13,0 1 4-13,2-4-6 14,0 1 3-14,0 1-2 14,0-1 1-14,0-3 0 13,0 2 0-7,7-2 0-6,7 0-3 13,3-3 6-13,3 0-6 0,3-2 3 13,4-4-1 2,-1-2-1-15,10-2 1 13,6-3 1-13,7-2 0 14,7-2 7-14,11-3-6 14,10-2 9-14,13-2-10 4,8-2 3-4,5 0-2 14,6 0-1-14,8-4 0 13,11-1 0-13,8-1 0 14,3 0-2-14,0 3-1 14,6-1 6-14,5 0-6 13,4 3 1-13,2-5 1 14,2 2 1-9,1 5 0-5,3-2 0 14,6-2 1-14,3-1-3 14,3-2 6-14,4 0-6 13,1 0 4-13,-4 0-4 14,1 0 2-14,-4-2-1 13,-7-1 0-13,-11-2 1 14,-3-2-2-8,-6 2 4-6,-6-5-2 13,-10 0 1-13,-11 0-1 0,-11-2 4 13,-4-1-4-13,-5-4 0 13,-7 2 3 2,-6 1-1-15,-12 2-2 14,-8 0 1-14,-14 1 3 0,-7 0-5 12,-11 4 5-6,-14 2-8-6,-7 2 5 14,-8-2-1-14,-4 1 2 13,0-5 7-13,0-7 11 14,0-7-17-14,0-3 4 13,-6-2-7-13,-4 1 0 14,-3-6-2-14,-1 3 2 14,-1 0-3-9,-5-2 2-5,-1-3-3 14,0 2 4-14,-4-6 1 13,-2 0 2-13,-4-2-2 14,0-1 2-14,-3 2-6 14,-1 1 2-14,-1 0 1 13,-2 1 1-13,-2-2 2 14,2 0-3-14,0 1 5 4,-2-1-7-4,2 0 5 14,-2-1 1-14,0-5 0 14,2-1-2-14,-2 1-2 13,2 2 3-13,-4-1 1 14,0 4 2-14,-4-2-3 14,-4 3-2 0,-6 5 0-14,-4 1 1 5,-3 8-4-5,1 3-4 13,-6 2 5-13,2 7-4 14,-5 1 2-14,-6 5 0 14,-4 2-1-14,-11 4 0 13,-4-1 8-13,-7 3-6 14,3 0 6-14,-3-2-4 14,1 2 0-9,0-1 3-5,1-1-3 14,3 0 2-14,2 0-2 13,-1-1 2-13,-7 3-1 0,0 0 1 13,1 0-4 2,5 0 2-15,0 0-1 0,-2 0-1 12,-3 0 0 3,-1 0 2-15,-2 0-1 4,2 3 1-4,-3-1 0 14,4 2 1-14,-1-1 3 14,3 2-8-14,3 1 7 13,5-1-3-13,-3 0 0 14,0 3 0-14,-3-3-1 13,-1 4-2 2,7 1-1-15,6 0 8 5,4 2-8-5,3 3 0 13,2-1 3-13,-2 5-1 14,4-3 0-14,3 0 1 13,-1 2 0-13,7-2 0 14,3 0 2-14,3 0-2 14,6 0 4-14,-1-2-5 13,3 3 2-7,1-3 0-6,-4 2 0 0,1 0-1 12,1 2 1 3,1-2-1-15,4 2 1 0,5 0 0 13,1-1 1-13,7 0 2 13,1 1-6-13,6-4 4 14,4-2-2 1,4 2 1-15,9-4-3 4,-1 4 3-4,1 2-4 14,3 2 1-14,1 2 0 13,-2 2 1-13,3 4 0 14,1-1 2-14,2 2 0 14,-1 3 0-14,5 5-2 13,0 5 2-13,0 0-2 14,0 6 4-9,11 2-4-5,4-2 2 14,4 0-3-14,3-2 4 14,0 1-2-14,2-1 0 13,5 2 1-13,0-2-2 0,5 2 5 13,4 0-4-13,2-1 5 14,2 3-8 0,8-4 4-8,3-7-2-6,7-2 1 0,5-3-2 12,4-3 3 3,4-2 0-15,3-5 0 0,7 0 1 13,4-6 3-13,7-2-1 13,6-2-3-13,6-4 0 14,4-2 0-14,6-2-1 13,4-4 2-7,7 0-3-6,4 0 6 14,-1 0-7-14,-3-4 7 13,0-4-8-13,0 2 5 14,4 0-1-14,1 2 0 13,2 2 0-13,0 2-1 14,-1 0 2-14,6 0-3 14,-1 0 4-9,5 0 0-5,2-2 2 14,-5-2-7-14,3-2 3 14,-6 2 0-14,2-1 0 13,0 3 0-13,-8 2-4 0,-2 0 9 13,-2 0-7-13,-5 0 6 13,-1 0-8-13,-1 0 5 14,-2 2-2-8,1 1 1-6,-3 1 0 13,-2 1 0-13,-10-5 1 14,-1 0-4-14,-5 0 7 13,-2 0-4-13,-3-9 4 14,-4 1-6-14,-4-4 4 14,-7 0-1-14,-2 0-1 13,-7-5 0-7,-5 2-1-6,-3-5 6 13,-6 0-5-13,-3-5 3 14,-8-3-6-14,-6-2 5 14,-9-4-4-14,-7 0 2 13,-6-4 0-13,-5-2 0 14,-9-2 3-14,-2-2 0 0,0-2-2 19,0 0 18-19,-15-2-14 0,-3 2 6 13,-7 0-11-13,-4 2 0 13,-6-2-4-13,-5 5 0 14,-5 5 1-14,-6 4-6 14,-9 2 7-14,-5 3-14 13,-6 1 14-13,-5 5-7 14,-6 0 9-9,-5 3 0-5,-5 4 0 14,-4-2 0-14,1 4 2 14,-6 2-2-14,1-2 2 13,-7 4 3-13,-2-2-3 14,-1 2-2-14,1-4 1 13,6 0-1-13,3 1 0 14,2-7 0-8,3 3-2-6,-1-1 4 13,1 0-2-13,4-2 1 14,3 2 2-14,-1 0-2 14,-1 2 0-14,-1 2-1 0,2 2 0 12,-1 1 0 3,1 5 2-15,-4 3-5 0,-3 1 6 19,-3 0-4-19,-1 0 4 0,9 0-6 13,-1 0 4-13,3 0-1 13,0 0 0-13,2 1 0 14,5 3 3-14,1-1-2 13,5-3 5-13,3 0-2 14,4 0 0-14,3 0-3 14,0 0-2-9,-1 0 1-5,1-7-2 14,-3 3-5-14,-5 0-12 13,-4 4-13-13,-11 0-37 14,-14 7-20-14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341B6-F352-4F63-A1D8-83A5EEA166B7}" type="datetimeFigureOut">
              <a:rPr lang="pt-BR" smtClean="0"/>
              <a:t>09/05/2020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FF207-9802-4470-8BDB-6CBF396CCD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0307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341B6-F352-4F63-A1D8-83A5EEA166B7}" type="datetimeFigureOut">
              <a:rPr lang="pt-BR" smtClean="0"/>
              <a:t>09/05/2020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FF207-9802-4470-8BDB-6CBF396CCD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6633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341B6-F352-4F63-A1D8-83A5EEA166B7}" type="datetimeFigureOut">
              <a:rPr lang="pt-BR" smtClean="0"/>
              <a:t>09/05/2020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FF207-9802-4470-8BDB-6CBF396CCD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1162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341B6-F352-4F63-A1D8-83A5EEA166B7}" type="datetimeFigureOut">
              <a:rPr lang="pt-BR" smtClean="0"/>
              <a:t>09/05/2020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FF207-9802-4470-8BDB-6CBF396CCD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6387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341B6-F352-4F63-A1D8-83A5EEA166B7}" type="datetimeFigureOut">
              <a:rPr lang="pt-BR" smtClean="0"/>
              <a:t>09/05/2020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FF207-9802-4470-8BDB-6CBF396CCD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7013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341B6-F352-4F63-A1D8-83A5EEA166B7}" type="datetimeFigureOut">
              <a:rPr lang="pt-BR" smtClean="0"/>
              <a:t>09/05/2020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FF207-9802-4470-8BDB-6CBF396CCD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6481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341B6-F352-4F63-A1D8-83A5EEA166B7}" type="datetimeFigureOut">
              <a:rPr lang="pt-BR" smtClean="0"/>
              <a:t>09/05/2020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FF207-9802-4470-8BDB-6CBF396CCD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736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341B6-F352-4F63-A1D8-83A5EEA166B7}" type="datetimeFigureOut">
              <a:rPr lang="pt-BR" smtClean="0"/>
              <a:t>09/05/2020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FF207-9802-4470-8BDB-6CBF396CCD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188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341B6-F352-4F63-A1D8-83A5EEA166B7}" type="datetimeFigureOut">
              <a:rPr lang="pt-BR" smtClean="0"/>
              <a:t>09/05/2020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FF207-9802-4470-8BDB-6CBF396CCD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2547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341B6-F352-4F63-A1D8-83A5EEA166B7}" type="datetimeFigureOut">
              <a:rPr lang="pt-BR" smtClean="0"/>
              <a:t>09/05/2020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FF207-9802-4470-8BDB-6CBF396CCD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9543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341B6-F352-4F63-A1D8-83A5EEA166B7}" type="datetimeFigureOut">
              <a:rPr lang="pt-BR" smtClean="0"/>
              <a:t>09/05/2020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FF207-9802-4470-8BDB-6CBF396CCD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6379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341B6-F352-4F63-A1D8-83A5EEA166B7}" type="datetimeFigureOut">
              <a:rPr lang="pt-BR" smtClean="0"/>
              <a:t>09/05/2020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FF207-9802-4470-8BDB-6CBF396CCD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235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microsoft.com/office/2011/relationships/inkAction" Target="../ink/inkAction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microsoft.com/office/2011/relationships/inkAction" Target="../ink/inkAction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microsoft.com/office/2011/relationships/inkAction" Target="../ink/inkAction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microsoft.com/office/2011/relationships/inkAction" Target="../ink/inkAction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microsoft.com/office/2011/relationships/inkAction" Target="../ink/inkAction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microsoft.com/office/2011/relationships/inkAction" Target="../ink/inkAction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5" Type="http://schemas.microsoft.com/office/2011/relationships/inkAction" Target="../ink/inkAction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5" Type="http://schemas.microsoft.com/office/2011/relationships/inkAction" Target="../ink/inkAction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492048"/>
          </a:xfrm>
        </p:spPr>
        <p:txBody>
          <a:bodyPr>
            <a:normAutofit/>
          </a:bodyPr>
          <a:lstStyle/>
          <a:p>
            <a:r>
              <a:rPr lang="pt-BR" sz="4000" dirty="0" smtClean="0"/>
              <a:t>Aula 13</a:t>
            </a:r>
            <a:endParaRPr lang="pt-BR" sz="4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SOCIOLOGIA</a:t>
            </a:r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68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951"/>
    </mc:Choice>
    <mc:Fallback>
      <p:transition spd="slow" advTm="126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201" y="1468193"/>
            <a:ext cx="9158882" cy="382502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55000" y="1909800"/>
              <a:ext cx="8640720" cy="349344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51400" y="1905120"/>
                <a:ext cx="8650080" cy="35031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11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359"/>
    </mc:Choice>
    <mc:Fallback>
      <p:transition spd="slow" advTm="316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449" y="579549"/>
            <a:ext cx="8346543" cy="569246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03960" y="510120"/>
              <a:ext cx="8733600" cy="612720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00000" y="505080"/>
                <a:ext cx="8740080" cy="61372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0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854"/>
    </mc:Choice>
    <mc:Fallback>
      <p:transition spd="slow" advTm="382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399" y="695459"/>
            <a:ext cx="7708292" cy="546064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70880" y="1002240"/>
              <a:ext cx="7480440" cy="519696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66560" y="997920"/>
                <a:ext cx="7488720" cy="52045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23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457"/>
    </mc:Choice>
    <mc:Fallback>
      <p:transition spd="slow" advTm="310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543" y="1365161"/>
            <a:ext cx="8759504" cy="388941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85920" y="1243800"/>
              <a:ext cx="8353440" cy="406620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80520" y="1237680"/>
                <a:ext cx="8363880" cy="40766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24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556"/>
    </mc:Choice>
    <mc:Fallback>
      <p:transition spd="slow" advTm="163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865" y="888642"/>
            <a:ext cx="6985172" cy="521594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73280" y="821520"/>
              <a:ext cx="8961120" cy="540144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69320" y="815400"/>
                <a:ext cx="8968320" cy="54118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0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390"/>
    </mc:Choice>
    <mc:Fallback>
      <p:transition spd="slow" advTm="278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042" y="656823"/>
            <a:ext cx="6381962" cy="567958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36360" y="942840"/>
              <a:ext cx="6308280" cy="544536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31680" y="939240"/>
                <a:ext cx="6318360" cy="54525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99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858"/>
    </mc:Choice>
    <mc:Fallback>
      <p:transition spd="slow" advTm="200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806" y="553792"/>
            <a:ext cx="6769453" cy="580610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Tinta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83960" y="767160"/>
              <a:ext cx="6436440" cy="5640480"/>
            </p14:xfrm>
          </p:contentPart>
        </mc:Choice>
        <mc:Fallback>
          <p:pic>
            <p:nvPicPr>
              <p:cNvPr id="2" name="Tinta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79280" y="762120"/>
                <a:ext cx="6446520" cy="56480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22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938"/>
    </mc:Choice>
    <mc:Fallback>
      <p:transition spd="slow" advTm="263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934" y="1687133"/>
            <a:ext cx="9133682" cy="333562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81920" y="1643760"/>
              <a:ext cx="8493840" cy="335628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76880" y="1638000"/>
                <a:ext cx="8504280" cy="3367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9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006"/>
    </mc:Choice>
    <mc:Fallback>
      <p:transition spd="slow" advTm="114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</Words>
  <Application>Microsoft Office PowerPoint</Application>
  <PresentationFormat>Widescreen</PresentationFormat>
  <Paragraphs>2</Paragraphs>
  <Slides>9</Slides>
  <Notes>0</Notes>
  <HiddenSlides>0</HiddenSlides>
  <MMClips>9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do Office</vt:lpstr>
      <vt:lpstr>Aula 13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13</dc:title>
  <dc:creator>Lélio Luiz de Oliveira</dc:creator>
  <cp:lastModifiedBy>Lélio Luiz de Oliveira</cp:lastModifiedBy>
  <cp:revision>5</cp:revision>
  <dcterms:created xsi:type="dcterms:W3CDTF">2020-05-09T02:15:57Z</dcterms:created>
  <dcterms:modified xsi:type="dcterms:W3CDTF">2020-05-09T04:47:19Z</dcterms:modified>
</cp:coreProperties>
</file>