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13" r:id="rId1"/>
  </p:sldMasterIdLst>
  <p:notesMasterIdLst>
    <p:notesMasterId r:id="rId17"/>
  </p:notesMasterIdLst>
  <p:sldIdLst>
    <p:sldId id="256" r:id="rId2"/>
    <p:sldId id="257" r:id="rId3"/>
    <p:sldId id="258" r:id="rId4"/>
    <p:sldId id="315" r:id="rId5"/>
    <p:sldId id="260" r:id="rId6"/>
    <p:sldId id="316" r:id="rId7"/>
    <p:sldId id="317" r:id="rId8"/>
    <p:sldId id="318" r:id="rId9"/>
    <p:sldId id="319" r:id="rId10"/>
    <p:sldId id="320" r:id="rId11"/>
    <p:sldId id="321" r:id="rId12"/>
    <p:sldId id="324" r:id="rId13"/>
    <p:sldId id="322" r:id="rId14"/>
    <p:sldId id="325" r:id="rId15"/>
    <p:sldId id="32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9A88DEB-4A70-4947-8875-22CA9754429E}">
          <p14:sldIdLst>
            <p14:sldId id="256"/>
            <p14:sldId id="257"/>
            <p14:sldId id="258"/>
            <p14:sldId id="315"/>
            <p14:sldId id="260"/>
            <p14:sldId id="316"/>
            <p14:sldId id="317"/>
            <p14:sldId id="318"/>
            <p14:sldId id="319"/>
            <p14:sldId id="320"/>
            <p14:sldId id="321"/>
            <p14:sldId id="324"/>
            <p14:sldId id="322"/>
            <p14:sldId id="325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01" autoAdjust="0"/>
    <p:restoredTop sz="94674" autoAdjust="0"/>
  </p:normalViewPr>
  <p:slideViewPr>
    <p:cSldViewPr snapToGrid="0">
      <p:cViewPr varScale="1">
        <p:scale>
          <a:sx n="68" d="100"/>
          <a:sy n="68" d="100"/>
        </p:scale>
        <p:origin x="6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495D7-CDB6-4067-8679-942FC888F97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AF56FD2-3CB1-417C-B945-142BBB6FA1D5}">
      <dgm:prSet phldrT="[Texto]"/>
      <dgm:spPr/>
      <dgm:t>
        <a:bodyPr/>
        <a:lstStyle/>
        <a:p>
          <a:r>
            <a:rPr lang="pt-BR" i="0" dirty="0"/>
            <a:t>Mutante</a:t>
          </a:r>
        </a:p>
      </dgm:t>
    </dgm:pt>
    <dgm:pt modelId="{79AC4F87-7475-4354-811F-BFC7CC27979D}" type="parTrans" cxnId="{E8DDC231-B7D0-4E42-A624-2F32C758E359}">
      <dgm:prSet/>
      <dgm:spPr/>
      <dgm:t>
        <a:bodyPr/>
        <a:lstStyle/>
        <a:p>
          <a:endParaRPr lang="pt-BR"/>
        </a:p>
      </dgm:t>
    </dgm:pt>
    <dgm:pt modelId="{2B637A01-8F3E-40F1-B507-B62F029262FC}" type="sibTrans" cxnId="{E8DDC231-B7D0-4E42-A624-2F32C758E359}">
      <dgm:prSet/>
      <dgm:spPr/>
      <dgm:t>
        <a:bodyPr/>
        <a:lstStyle/>
        <a:p>
          <a:endParaRPr lang="pt-BR"/>
        </a:p>
      </dgm:t>
    </dgm:pt>
    <dgm:pt modelId="{AB6A6666-AF65-42D9-9F29-134EFE29F510}">
      <dgm:prSet phldrT="[Texto]"/>
      <dgm:spPr/>
      <dgm:t>
        <a:bodyPr/>
        <a:lstStyle/>
        <a:p>
          <a:r>
            <a:rPr lang="pt-BR" i="0" dirty="0" err="1"/>
            <a:t>Peguilada</a:t>
          </a:r>
          <a:endParaRPr lang="pt-BR" i="0" dirty="0"/>
        </a:p>
      </dgm:t>
    </dgm:pt>
    <dgm:pt modelId="{1A5FA68E-EC6D-4FA5-96EB-4EE5DB3C5CA2}" type="sibTrans" cxnId="{63D8EEDA-C179-49EB-AE76-44E9C6ADC642}">
      <dgm:prSet/>
      <dgm:spPr/>
      <dgm:t>
        <a:bodyPr/>
        <a:lstStyle/>
        <a:p>
          <a:endParaRPr lang="pt-BR"/>
        </a:p>
      </dgm:t>
    </dgm:pt>
    <dgm:pt modelId="{E7289B32-AE22-4AC8-9D75-B43076D29973}" type="parTrans" cxnId="{63D8EEDA-C179-49EB-AE76-44E9C6ADC642}">
      <dgm:prSet/>
      <dgm:spPr/>
      <dgm:t>
        <a:bodyPr/>
        <a:lstStyle/>
        <a:p>
          <a:endParaRPr lang="pt-BR"/>
        </a:p>
      </dgm:t>
    </dgm:pt>
    <dgm:pt modelId="{C11C28C2-A172-4A77-91F7-33F53B55B9DB}">
      <dgm:prSet phldrT="[Texto]"/>
      <dgm:spPr/>
      <dgm:t>
        <a:bodyPr/>
        <a:lstStyle/>
        <a:p>
          <a:r>
            <a:rPr lang="pt-BR" dirty="0" err="1"/>
            <a:t>Oncaspar</a:t>
          </a:r>
          <a:r>
            <a:rPr lang="pt-BR" dirty="0"/>
            <a:t>®</a:t>
          </a:r>
        </a:p>
      </dgm:t>
    </dgm:pt>
    <dgm:pt modelId="{EC4BD5D1-81AF-48A0-875C-370AD38CA7B4}" type="parTrans" cxnId="{B79943D6-9020-4660-AFC5-BB2412D59B0B}">
      <dgm:prSet/>
      <dgm:spPr/>
      <dgm:t>
        <a:bodyPr/>
        <a:lstStyle/>
        <a:p>
          <a:endParaRPr lang="pt-BR"/>
        </a:p>
      </dgm:t>
    </dgm:pt>
    <dgm:pt modelId="{ABF52D80-6E76-4376-A721-6008641E3377}" type="sibTrans" cxnId="{B79943D6-9020-4660-AFC5-BB2412D59B0B}">
      <dgm:prSet/>
      <dgm:spPr/>
      <dgm:t>
        <a:bodyPr/>
        <a:lstStyle/>
        <a:p>
          <a:endParaRPr lang="pt-BR"/>
        </a:p>
      </dgm:t>
    </dgm:pt>
    <dgm:pt modelId="{7F240D63-7E27-4679-A1D2-889AC31D66B6}">
      <dgm:prSet/>
      <dgm:spPr/>
      <dgm:t>
        <a:bodyPr/>
        <a:lstStyle/>
        <a:p>
          <a:r>
            <a:rPr lang="pt-BR" dirty="0" err="1"/>
            <a:t>Spectrila</a:t>
          </a:r>
          <a:r>
            <a:rPr lang="pt-BR" dirty="0"/>
            <a:t>®</a:t>
          </a:r>
        </a:p>
      </dgm:t>
    </dgm:pt>
    <dgm:pt modelId="{200E3A0E-685C-4CE0-9EA5-9422351A0EED}" type="parTrans" cxnId="{C9E998CB-CE74-4FBF-ACA3-0DB8389C3163}">
      <dgm:prSet/>
      <dgm:spPr/>
      <dgm:t>
        <a:bodyPr/>
        <a:lstStyle/>
        <a:p>
          <a:endParaRPr lang="pt-BR"/>
        </a:p>
      </dgm:t>
    </dgm:pt>
    <dgm:pt modelId="{8C0EADF9-14F1-4A9C-88D4-C7AD681F36EF}" type="sibTrans" cxnId="{C9E998CB-CE74-4FBF-ACA3-0DB8389C3163}">
      <dgm:prSet/>
      <dgm:spPr/>
      <dgm:t>
        <a:bodyPr/>
        <a:lstStyle/>
        <a:p>
          <a:endParaRPr lang="pt-BR"/>
        </a:p>
      </dgm:t>
    </dgm:pt>
    <dgm:pt modelId="{5FF3E8BF-CBC4-44D5-B762-B43A381F8D60}">
      <dgm:prSet phldrT="[Texto]"/>
      <dgm:spPr/>
      <dgm:t>
        <a:bodyPr/>
        <a:lstStyle/>
        <a:p>
          <a:r>
            <a:rPr lang="pt-BR" i="1" dirty="0"/>
            <a:t>Escherichia coli</a:t>
          </a:r>
          <a:endParaRPr lang="pt-BR" dirty="0"/>
        </a:p>
      </dgm:t>
    </dgm:pt>
    <dgm:pt modelId="{BEBFBB49-5261-430D-995B-C0F597EBDE28}" type="parTrans" cxnId="{4AB4660F-AA72-4D7C-9DC0-99F3AEFB023D}">
      <dgm:prSet/>
      <dgm:spPr/>
      <dgm:t>
        <a:bodyPr/>
        <a:lstStyle/>
        <a:p>
          <a:endParaRPr lang="pt-BR"/>
        </a:p>
      </dgm:t>
    </dgm:pt>
    <dgm:pt modelId="{28BF9544-71EF-488A-8FDD-819B65A50D9F}" type="sibTrans" cxnId="{4AB4660F-AA72-4D7C-9DC0-99F3AEFB023D}">
      <dgm:prSet/>
      <dgm:spPr/>
      <dgm:t>
        <a:bodyPr/>
        <a:lstStyle/>
        <a:p>
          <a:endParaRPr lang="pt-BR"/>
        </a:p>
      </dgm:t>
    </dgm:pt>
    <dgm:pt modelId="{7F87F2DA-3BE3-420A-8EE8-83795BD2CF5F}">
      <dgm:prSet phldrT="[Texto]"/>
      <dgm:spPr/>
      <dgm:t>
        <a:bodyPr/>
        <a:lstStyle/>
        <a:p>
          <a:r>
            <a:rPr lang="pt-BR" dirty="0"/>
            <a:t>Nativa</a:t>
          </a:r>
        </a:p>
      </dgm:t>
    </dgm:pt>
    <dgm:pt modelId="{CEAC8E4F-45C6-4239-82DA-79BFB6AB5A15}" type="parTrans" cxnId="{7D54002A-772A-42D6-967D-BDB6B3E1C72D}">
      <dgm:prSet/>
      <dgm:spPr/>
      <dgm:t>
        <a:bodyPr/>
        <a:lstStyle/>
        <a:p>
          <a:endParaRPr lang="pt-BR"/>
        </a:p>
      </dgm:t>
    </dgm:pt>
    <dgm:pt modelId="{20038BB0-9040-4DD0-920A-E5FA0C38F6B3}" type="sibTrans" cxnId="{7D54002A-772A-42D6-967D-BDB6B3E1C72D}">
      <dgm:prSet/>
      <dgm:spPr/>
      <dgm:t>
        <a:bodyPr/>
        <a:lstStyle/>
        <a:p>
          <a:endParaRPr lang="pt-BR"/>
        </a:p>
      </dgm:t>
    </dgm:pt>
    <dgm:pt modelId="{440AECC2-6464-4DD8-94FB-B0785B9147C2}">
      <dgm:prSet phldrT="[Texto]"/>
      <dgm:spPr/>
      <dgm:t>
        <a:bodyPr/>
        <a:lstStyle/>
        <a:p>
          <a:r>
            <a:rPr lang="pt-BR" dirty="0" err="1"/>
            <a:t>Elspar</a:t>
          </a:r>
          <a:r>
            <a:rPr lang="pt-BR" dirty="0"/>
            <a:t>®; </a:t>
          </a:r>
          <a:r>
            <a:rPr lang="pt-BR" dirty="0" err="1"/>
            <a:t>Leuginase</a:t>
          </a:r>
          <a:r>
            <a:rPr lang="pt-BR" dirty="0"/>
            <a:t>®</a:t>
          </a:r>
        </a:p>
      </dgm:t>
    </dgm:pt>
    <dgm:pt modelId="{728006BA-8CF0-4B43-BC3F-FC0491736E12}" type="parTrans" cxnId="{640FB70F-C6D9-472A-8804-D8CB30409AB2}">
      <dgm:prSet/>
      <dgm:spPr/>
      <dgm:t>
        <a:bodyPr/>
        <a:lstStyle/>
        <a:p>
          <a:endParaRPr lang="pt-BR"/>
        </a:p>
      </dgm:t>
    </dgm:pt>
    <dgm:pt modelId="{ECC0172E-A1A0-4D7D-9EDF-1C54F4753B8E}" type="sibTrans" cxnId="{640FB70F-C6D9-472A-8804-D8CB30409AB2}">
      <dgm:prSet/>
      <dgm:spPr/>
      <dgm:t>
        <a:bodyPr/>
        <a:lstStyle/>
        <a:p>
          <a:endParaRPr lang="pt-BR"/>
        </a:p>
      </dgm:t>
    </dgm:pt>
    <dgm:pt modelId="{94F338F7-6C6E-4AD3-9A70-EB855ED4C415}" type="pres">
      <dgm:prSet presAssocID="{61A495D7-CDB6-4067-8679-942FC888F9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48DE8D9-60A6-4023-87FE-4CED18B403FD}" type="pres">
      <dgm:prSet presAssocID="{5FF3E8BF-CBC4-44D5-B762-B43A381F8D60}" presName="root1" presStyleCnt="0"/>
      <dgm:spPr/>
    </dgm:pt>
    <dgm:pt modelId="{8ED03B77-EA5D-497F-8BE6-EFD8D70F4BB6}" type="pres">
      <dgm:prSet presAssocID="{5FF3E8BF-CBC4-44D5-B762-B43A381F8D60}" presName="LevelOneTextNode" presStyleLbl="node0" presStyleIdx="0" presStyleCnt="1">
        <dgm:presLayoutVars>
          <dgm:chPref val="3"/>
        </dgm:presLayoutVars>
      </dgm:prSet>
      <dgm:spPr/>
    </dgm:pt>
    <dgm:pt modelId="{5F03A4CC-E084-42A8-9678-EE4E7C23F365}" type="pres">
      <dgm:prSet presAssocID="{5FF3E8BF-CBC4-44D5-B762-B43A381F8D60}" presName="level2hierChild" presStyleCnt="0"/>
      <dgm:spPr/>
    </dgm:pt>
    <dgm:pt modelId="{A57045E7-F176-4DD9-8296-627920FEBE69}" type="pres">
      <dgm:prSet presAssocID="{CEAC8E4F-45C6-4239-82DA-79BFB6AB5A15}" presName="conn2-1" presStyleLbl="parChTrans1D2" presStyleIdx="0" presStyleCnt="3"/>
      <dgm:spPr/>
    </dgm:pt>
    <dgm:pt modelId="{C9D334CA-B383-4E9F-99CD-25E440F90807}" type="pres">
      <dgm:prSet presAssocID="{CEAC8E4F-45C6-4239-82DA-79BFB6AB5A15}" presName="connTx" presStyleLbl="parChTrans1D2" presStyleIdx="0" presStyleCnt="3"/>
      <dgm:spPr/>
    </dgm:pt>
    <dgm:pt modelId="{368B368D-036A-427C-99E3-1E6A03C6CF24}" type="pres">
      <dgm:prSet presAssocID="{7F87F2DA-3BE3-420A-8EE8-83795BD2CF5F}" presName="root2" presStyleCnt="0"/>
      <dgm:spPr/>
    </dgm:pt>
    <dgm:pt modelId="{8FA286A6-478B-4250-9F89-6B0399650F8E}" type="pres">
      <dgm:prSet presAssocID="{7F87F2DA-3BE3-420A-8EE8-83795BD2CF5F}" presName="LevelTwoTextNode" presStyleLbl="node2" presStyleIdx="0" presStyleCnt="3">
        <dgm:presLayoutVars>
          <dgm:chPref val="3"/>
        </dgm:presLayoutVars>
      </dgm:prSet>
      <dgm:spPr/>
    </dgm:pt>
    <dgm:pt modelId="{84A67799-368E-494D-951F-DD1338B9E031}" type="pres">
      <dgm:prSet presAssocID="{7F87F2DA-3BE3-420A-8EE8-83795BD2CF5F}" presName="level3hierChild" presStyleCnt="0"/>
      <dgm:spPr/>
    </dgm:pt>
    <dgm:pt modelId="{FD4BF49B-6092-41BC-9A39-010CA3E42164}" type="pres">
      <dgm:prSet presAssocID="{728006BA-8CF0-4B43-BC3F-FC0491736E12}" presName="conn2-1" presStyleLbl="parChTrans1D3" presStyleIdx="0" presStyleCnt="3"/>
      <dgm:spPr/>
    </dgm:pt>
    <dgm:pt modelId="{4A47ECC5-89EA-467C-A072-6DF258E56332}" type="pres">
      <dgm:prSet presAssocID="{728006BA-8CF0-4B43-BC3F-FC0491736E12}" presName="connTx" presStyleLbl="parChTrans1D3" presStyleIdx="0" presStyleCnt="3"/>
      <dgm:spPr/>
    </dgm:pt>
    <dgm:pt modelId="{EF54596A-9FAE-404C-A6EB-8F234D8BCDDD}" type="pres">
      <dgm:prSet presAssocID="{440AECC2-6464-4DD8-94FB-B0785B9147C2}" presName="root2" presStyleCnt="0"/>
      <dgm:spPr/>
    </dgm:pt>
    <dgm:pt modelId="{4C578769-24F5-477A-BB66-5BB7677CFD44}" type="pres">
      <dgm:prSet presAssocID="{440AECC2-6464-4DD8-94FB-B0785B9147C2}" presName="LevelTwoTextNode" presStyleLbl="node3" presStyleIdx="0" presStyleCnt="3">
        <dgm:presLayoutVars>
          <dgm:chPref val="3"/>
        </dgm:presLayoutVars>
      </dgm:prSet>
      <dgm:spPr/>
    </dgm:pt>
    <dgm:pt modelId="{D8DE0444-F843-471B-8EE0-FC22B6A163D4}" type="pres">
      <dgm:prSet presAssocID="{440AECC2-6464-4DD8-94FB-B0785B9147C2}" presName="level3hierChild" presStyleCnt="0"/>
      <dgm:spPr/>
    </dgm:pt>
    <dgm:pt modelId="{DD46CD7B-688D-4038-82A3-F458CEFEA300}" type="pres">
      <dgm:prSet presAssocID="{79AC4F87-7475-4354-811F-BFC7CC27979D}" presName="conn2-1" presStyleLbl="parChTrans1D2" presStyleIdx="1" presStyleCnt="3"/>
      <dgm:spPr/>
    </dgm:pt>
    <dgm:pt modelId="{BE3FF4B4-F682-413D-AD52-287F3BCFF822}" type="pres">
      <dgm:prSet presAssocID="{79AC4F87-7475-4354-811F-BFC7CC27979D}" presName="connTx" presStyleLbl="parChTrans1D2" presStyleIdx="1" presStyleCnt="3"/>
      <dgm:spPr/>
    </dgm:pt>
    <dgm:pt modelId="{BF1602EB-0BCF-4FB8-ACFE-D0E8C667C300}" type="pres">
      <dgm:prSet presAssocID="{3AF56FD2-3CB1-417C-B945-142BBB6FA1D5}" presName="root2" presStyleCnt="0"/>
      <dgm:spPr/>
    </dgm:pt>
    <dgm:pt modelId="{FB6F4E47-C660-479F-A775-A69131710A85}" type="pres">
      <dgm:prSet presAssocID="{3AF56FD2-3CB1-417C-B945-142BBB6FA1D5}" presName="LevelTwoTextNode" presStyleLbl="node2" presStyleIdx="1" presStyleCnt="3" custLinFactNeighborX="-1811" custLinFactNeighborY="1207">
        <dgm:presLayoutVars>
          <dgm:chPref val="3"/>
        </dgm:presLayoutVars>
      </dgm:prSet>
      <dgm:spPr/>
    </dgm:pt>
    <dgm:pt modelId="{C8BBB83C-B7B0-4E0C-A1F9-BC3F87476F54}" type="pres">
      <dgm:prSet presAssocID="{3AF56FD2-3CB1-417C-B945-142BBB6FA1D5}" presName="level3hierChild" presStyleCnt="0"/>
      <dgm:spPr/>
    </dgm:pt>
    <dgm:pt modelId="{BA730A01-2B1C-4B25-81C2-231D0901E544}" type="pres">
      <dgm:prSet presAssocID="{200E3A0E-685C-4CE0-9EA5-9422351A0EED}" presName="conn2-1" presStyleLbl="parChTrans1D3" presStyleIdx="1" presStyleCnt="3"/>
      <dgm:spPr/>
    </dgm:pt>
    <dgm:pt modelId="{EA49B728-73FF-46CF-A8CE-C6D198BFCABD}" type="pres">
      <dgm:prSet presAssocID="{200E3A0E-685C-4CE0-9EA5-9422351A0EED}" presName="connTx" presStyleLbl="parChTrans1D3" presStyleIdx="1" presStyleCnt="3"/>
      <dgm:spPr/>
    </dgm:pt>
    <dgm:pt modelId="{6BFB8808-1E6B-4F84-B074-4F1EEE80DB55}" type="pres">
      <dgm:prSet presAssocID="{7F240D63-7E27-4679-A1D2-889AC31D66B6}" presName="root2" presStyleCnt="0"/>
      <dgm:spPr/>
    </dgm:pt>
    <dgm:pt modelId="{A55900F0-8FEA-4600-B849-297E2307BDD2}" type="pres">
      <dgm:prSet presAssocID="{7F240D63-7E27-4679-A1D2-889AC31D66B6}" presName="LevelTwoTextNode" presStyleLbl="node3" presStyleIdx="1" presStyleCnt="3">
        <dgm:presLayoutVars>
          <dgm:chPref val="3"/>
        </dgm:presLayoutVars>
      </dgm:prSet>
      <dgm:spPr/>
    </dgm:pt>
    <dgm:pt modelId="{31102E38-9173-4462-A129-98D6453E7525}" type="pres">
      <dgm:prSet presAssocID="{7F240D63-7E27-4679-A1D2-889AC31D66B6}" presName="level3hierChild" presStyleCnt="0"/>
      <dgm:spPr/>
    </dgm:pt>
    <dgm:pt modelId="{2951CF20-9A89-48FF-B6DF-33B14770906E}" type="pres">
      <dgm:prSet presAssocID="{E7289B32-AE22-4AC8-9D75-B43076D29973}" presName="conn2-1" presStyleLbl="parChTrans1D2" presStyleIdx="2" presStyleCnt="3"/>
      <dgm:spPr/>
    </dgm:pt>
    <dgm:pt modelId="{A50403A4-9E0F-42A1-B448-DC96EE837478}" type="pres">
      <dgm:prSet presAssocID="{E7289B32-AE22-4AC8-9D75-B43076D29973}" presName="connTx" presStyleLbl="parChTrans1D2" presStyleIdx="2" presStyleCnt="3"/>
      <dgm:spPr/>
    </dgm:pt>
    <dgm:pt modelId="{6D10696D-938A-4074-8963-7DD2030B9152}" type="pres">
      <dgm:prSet presAssocID="{AB6A6666-AF65-42D9-9F29-134EFE29F510}" presName="root2" presStyleCnt="0"/>
      <dgm:spPr/>
    </dgm:pt>
    <dgm:pt modelId="{D9430D86-D44D-42AB-B49F-3E9590FF6F1D}" type="pres">
      <dgm:prSet presAssocID="{AB6A6666-AF65-42D9-9F29-134EFE29F510}" presName="LevelTwoTextNode" presStyleLbl="node2" presStyleIdx="2" presStyleCnt="3">
        <dgm:presLayoutVars>
          <dgm:chPref val="3"/>
        </dgm:presLayoutVars>
      </dgm:prSet>
      <dgm:spPr/>
    </dgm:pt>
    <dgm:pt modelId="{20868E15-A3EF-4844-8DAB-4657D7C29B7F}" type="pres">
      <dgm:prSet presAssocID="{AB6A6666-AF65-42D9-9F29-134EFE29F510}" presName="level3hierChild" presStyleCnt="0"/>
      <dgm:spPr/>
    </dgm:pt>
    <dgm:pt modelId="{566968FB-787E-4620-B82C-300D6160127A}" type="pres">
      <dgm:prSet presAssocID="{EC4BD5D1-81AF-48A0-875C-370AD38CA7B4}" presName="conn2-1" presStyleLbl="parChTrans1D3" presStyleIdx="2" presStyleCnt="3"/>
      <dgm:spPr/>
    </dgm:pt>
    <dgm:pt modelId="{0ECE2A54-89EA-4BCA-B78B-C3E8D005DE3A}" type="pres">
      <dgm:prSet presAssocID="{EC4BD5D1-81AF-48A0-875C-370AD38CA7B4}" presName="connTx" presStyleLbl="parChTrans1D3" presStyleIdx="2" presStyleCnt="3"/>
      <dgm:spPr/>
    </dgm:pt>
    <dgm:pt modelId="{10032C04-5A15-4141-B1BD-631BE220C4BC}" type="pres">
      <dgm:prSet presAssocID="{C11C28C2-A172-4A77-91F7-33F53B55B9DB}" presName="root2" presStyleCnt="0"/>
      <dgm:spPr/>
    </dgm:pt>
    <dgm:pt modelId="{3F0D59D4-1F31-4558-8C38-0B05D71AEFEE}" type="pres">
      <dgm:prSet presAssocID="{C11C28C2-A172-4A77-91F7-33F53B55B9DB}" presName="LevelTwoTextNode" presStyleLbl="node3" presStyleIdx="2" presStyleCnt="3">
        <dgm:presLayoutVars>
          <dgm:chPref val="3"/>
        </dgm:presLayoutVars>
      </dgm:prSet>
      <dgm:spPr/>
    </dgm:pt>
    <dgm:pt modelId="{216FE891-B513-4F92-8BF6-91D613F814C5}" type="pres">
      <dgm:prSet presAssocID="{C11C28C2-A172-4A77-91F7-33F53B55B9DB}" presName="level3hierChild" presStyleCnt="0"/>
      <dgm:spPr/>
    </dgm:pt>
  </dgm:ptLst>
  <dgm:cxnLst>
    <dgm:cxn modelId="{2F1AEB09-D227-476B-904D-A6F669270FB4}" type="presOf" srcId="{7F240D63-7E27-4679-A1D2-889AC31D66B6}" destId="{A55900F0-8FEA-4600-B849-297E2307BDD2}" srcOrd="0" destOrd="0" presId="urn:microsoft.com/office/officeart/2005/8/layout/hierarchy2"/>
    <dgm:cxn modelId="{4AB4660F-AA72-4D7C-9DC0-99F3AEFB023D}" srcId="{61A495D7-CDB6-4067-8679-942FC888F977}" destId="{5FF3E8BF-CBC4-44D5-B762-B43A381F8D60}" srcOrd="0" destOrd="0" parTransId="{BEBFBB49-5261-430D-995B-C0F597EBDE28}" sibTransId="{28BF9544-71EF-488A-8FDD-819B65A50D9F}"/>
    <dgm:cxn modelId="{640FB70F-C6D9-472A-8804-D8CB30409AB2}" srcId="{7F87F2DA-3BE3-420A-8EE8-83795BD2CF5F}" destId="{440AECC2-6464-4DD8-94FB-B0785B9147C2}" srcOrd="0" destOrd="0" parTransId="{728006BA-8CF0-4B43-BC3F-FC0491736E12}" sibTransId="{ECC0172E-A1A0-4D7D-9EDF-1C54F4753B8E}"/>
    <dgm:cxn modelId="{CDF77815-DF15-4DC9-8815-6831EEDE501D}" type="presOf" srcId="{AB6A6666-AF65-42D9-9F29-134EFE29F510}" destId="{D9430D86-D44D-42AB-B49F-3E9590FF6F1D}" srcOrd="0" destOrd="0" presId="urn:microsoft.com/office/officeart/2005/8/layout/hierarchy2"/>
    <dgm:cxn modelId="{72CA9517-D50B-4DFF-A622-02B1D84CD14E}" type="presOf" srcId="{E7289B32-AE22-4AC8-9D75-B43076D29973}" destId="{A50403A4-9E0F-42A1-B448-DC96EE837478}" srcOrd="1" destOrd="0" presId="urn:microsoft.com/office/officeart/2005/8/layout/hierarchy2"/>
    <dgm:cxn modelId="{A3DE611C-ED08-4EB1-BE22-B99B7038DE33}" type="presOf" srcId="{79AC4F87-7475-4354-811F-BFC7CC27979D}" destId="{BE3FF4B4-F682-413D-AD52-287F3BCFF822}" srcOrd="1" destOrd="0" presId="urn:microsoft.com/office/officeart/2005/8/layout/hierarchy2"/>
    <dgm:cxn modelId="{1E024B1C-B1B5-4E48-B871-0822543ECAFE}" type="presOf" srcId="{C11C28C2-A172-4A77-91F7-33F53B55B9DB}" destId="{3F0D59D4-1F31-4558-8C38-0B05D71AEFEE}" srcOrd="0" destOrd="0" presId="urn:microsoft.com/office/officeart/2005/8/layout/hierarchy2"/>
    <dgm:cxn modelId="{81E81E1F-FD54-4330-B459-0BDA5268FFC3}" type="presOf" srcId="{200E3A0E-685C-4CE0-9EA5-9422351A0EED}" destId="{BA730A01-2B1C-4B25-81C2-231D0901E544}" srcOrd="0" destOrd="0" presId="urn:microsoft.com/office/officeart/2005/8/layout/hierarchy2"/>
    <dgm:cxn modelId="{12AA2026-DDCD-4693-B42A-74A2FE1F5A2F}" type="presOf" srcId="{7F87F2DA-3BE3-420A-8EE8-83795BD2CF5F}" destId="{8FA286A6-478B-4250-9F89-6B0399650F8E}" srcOrd="0" destOrd="0" presId="urn:microsoft.com/office/officeart/2005/8/layout/hierarchy2"/>
    <dgm:cxn modelId="{7D54002A-772A-42D6-967D-BDB6B3E1C72D}" srcId="{5FF3E8BF-CBC4-44D5-B762-B43A381F8D60}" destId="{7F87F2DA-3BE3-420A-8EE8-83795BD2CF5F}" srcOrd="0" destOrd="0" parTransId="{CEAC8E4F-45C6-4239-82DA-79BFB6AB5A15}" sibTransId="{20038BB0-9040-4DD0-920A-E5FA0C38F6B3}"/>
    <dgm:cxn modelId="{E8DDC231-B7D0-4E42-A624-2F32C758E359}" srcId="{5FF3E8BF-CBC4-44D5-B762-B43A381F8D60}" destId="{3AF56FD2-3CB1-417C-B945-142BBB6FA1D5}" srcOrd="1" destOrd="0" parTransId="{79AC4F87-7475-4354-811F-BFC7CC27979D}" sibTransId="{2B637A01-8F3E-40F1-B507-B62F029262FC}"/>
    <dgm:cxn modelId="{4C4ECA50-9B5D-4E1F-8C49-E1AFB70C527D}" type="presOf" srcId="{3AF56FD2-3CB1-417C-B945-142BBB6FA1D5}" destId="{FB6F4E47-C660-479F-A775-A69131710A85}" srcOrd="0" destOrd="0" presId="urn:microsoft.com/office/officeart/2005/8/layout/hierarchy2"/>
    <dgm:cxn modelId="{A80F5F75-4341-4E76-B3FD-BD616182E720}" type="presOf" srcId="{728006BA-8CF0-4B43-BC3F-FC0491736E12}" destId="{FD4BF49B-6092-41BC-9A39-010CA3E42164}" srcOrd="0" destOrd="0" presId="urn:microsoft.com/office/officeart/2005/8/layout/hierarchy2"/>
    <dgm:cxn modelId="{D4312F95-F8C5-4F4B-A6D0-D4492D42EF79}" type="presOf" srcId="{CEAC8E4F-45C6-4239-82DA-79BFB6AB5A15}" destId="{A57045E7-F176-4DD9-8296-627920FEBE69}" srcOrd="0" destOrd="0" presId="urn:microsoft.com/office/officeart/2005/8/layout/hierarchy2"/>
    <dgm:cxn modelId="{CA123F97-6576-428E-A606-7769A206BB0C}" type="presOf" srcId="{EC4BD5D1-81AF-48A0-875C-370AD38CA7B4}" destId="{566968FB-787E-4620-B82C-300D6160127A}" srcOrd="0" destOrd="0" presId="urn:microsoft.com/office/officeart/2005/8/layout/hierarchy2"/>
    <dgm:cxn modelId="{D034EB9D-27EE-49B7-9C86-23BD5ABFF7D9}" type="presOf" srcId="{CEAC8E4F-45C6-4239-82DA-79BFB6AB5A15}" destId="{C9D334CA-B383-4E9F-99CD-25E440F90807}" srcOrd="1" destOrd="0" presId="urn:microsoft.com/office/officeart/2005/8/layout/hierarchy2"/>
    <dgm:cxn modelId="{2488869E-250F-463E-B7F5-B91F931AA438}" type="presOf" srcId="{61A495D7-CDB6-4067-8679-942FC888F977}" destId="{94F338F7-6C6E-4AD3-9A70-EB855ED4C415}" srcOrd="0" destOrd="0" presId="urn:microsoft.com/office/officeart/2005/8/layout/hierarchy2"/>
    <dgm:cxn modelId="{332CE5B6-3965-4D97-9CC3-C27989B5B56E}" type="presOf" srcId="{EC4BD5D1-81AF-48A0-875C-370AD38CA7B4}" destId="{0ECE2A54-89EA-4BCA-B78B-C3E8D005DE3A}" srcOrd="1" destOrd="0" presId="urn:microsoft.com/office/officeart/2005/8/layout/hierarchy2"/>
    <dgm:cxn modelId="{C9E998CB-CE74-4FBF-ACA3-0DB8389C3163}" srcId="{3AF56FD2-3CB1-417C-B945-142BBB6FA1D5}" destId="{7F240D63-7E27-4679-A1D2-889AC31D66B6}" srcOrd="0" destOrd="0" parTransId="{200E3A0E-685C-4CE0-9EA5-9422351A0EED}" sibTransId="{8C0EADF9-14F1-4A9C-88D4-C7AD681F36EF}"/>
    <dgm:cxn modelId="{B79943D6-9020-4660-AFC5-BB2412D59B0B}" srcId="{AB6A6666-AF65-42D9-9F29-134EFE29F510}" destId="{C11C28C2-A172-4A77-91F7-33F53B55B9DB}" srcOrd="0" destOrd="0" parTransId="{EC4BD5D1-81AF-48A0-875C-370AD38CA7B4}" sibTransId="{ABF52D80-6E76-4376-A721-6008641E3377}"/>
    <dgm:cxn modelId="{63D8EEDA-C179-49EB-AE76-44E9C6ADC642}" srcId="{5FF3E8BF-CBC4-44D5-B762-B43A381F8D60}" destId="{AB6A6666-AF65-42D9-9F29-134EFE29F510}" srcOrd="2" destOrd="0" parTransId="{E7289B32-AE22-4AC8-9D75-B43076D29973}" sibTransId="{1A5FA68E-EC6D-4FA5-96EB-4EE5DB3C5CA2}"/>
    <dgm:cxn modelId="{407342E6-5D4F-4E5D-B7BB-49851F91D406}" type="presOf" srcId="{5FF3E8BF-CBC4-44D5-B762-B43A381F8D60}" destId="{8ED03B77-EA5D-497F-8BE6-EFD8D70F4BB6}" srcOrd="0" destOrd="0" presId="urn:microsoft.com/office/officeart/2005/8/layout/hierarchy2"/>
    <dgm:cxn modelId="{A67A16E8-C40C-47BF-AFDB-EE4C38C886A7}" type="presOf" srcId="{440AECC2-6464-4DD8-94FB-B0785B9147C2}" destId="{4C578769-24F5-477A-BB66-5BB7677CFD44}" srcOrd="0" destOrd="0" presId="urn:microsoft.com/office/officeart/2005/8/layout/hierarchy2"/>
    <dgm:cxn modelId="{CAB797E8-4FCE-4F77-819A-23E0ECF757D2}" type="presOf" srcId="{79AC4F87-7475-4354-811F-BFC7CC27979D}" destId="{DD46CD7B-688D-4038-82A3-F458CEFEA300}" srcOrd="0" destOrd="0" presId="urn:microsoft.com/office/officeart/2005/8/layout/hierarchy2"/>
    <dgm:cxn modelId="{B8BE9DF0-5113-498E-A576-6EB7EA358CF5}" type="presOf" srcId="{728006BA-8CF0-4B43-BC3F-FC0491736E12}" destId="{4A47ECC5-89EA-467C-A072-6DF258E56332}" srcOrd="1" destOrd="0" presId="urn:microsoft.com/office/officeart/2005/8/layout/hierarchy2"/>
    <dgm:cxn modelId="{D0BBA3F5-405B-4799-98CC-D7CECEBA01FE}" type="presOf" srcId="{200E3A0E-685C-4CE0-9EA5-9422351A0EED}" destId="{EA49B728-73FF-46CF-A8CE-C6D198BFCABD}" srcOrd="1" destOrd="0" presId="urn:microsoft.com/office/officeart/2005/8/layout/hierarchy2"/>
    <dgm:cxn modelId="{13788DF7-A620-4EEB-A983-6CAD0EA49489}" type="presOf" srcId="{E7289B32-AE22-4AC8-9D75-B43076D29973}" destId="{2951CF20-9A89-48FF-B6DF-33B14770906E}" srcOrd="0" destOrd="0" presId="urn:microsoft.com/office/officeart/2005/8/layout/hierarchy2"/>
    <dgm:cxn modelId="{03F9FF3B-F515-4DAD-AC1D-9A5251A0D029}" type="presParOf" srcId="{94F338F7-6C6E-4AD3-9A70-EB855ED4C415}" destId="{E48DE8D9-60A6-4023-87FE-4CED18B403FD}" srcOrd="0" destOrd="0" presId="urn:microsoft.com/office/officeart/2005/8/layout/hierarchy2"/>
    <dgm:cxn modelId="{ECA5D0C3-0245-418D-BB9D-F38A91EC8FAC}" type="presParOf" srcId="{E48DE8D9-60A6-4023-87FE-4CED18B403FD}" destId="{8ED03B77-EA5D-497F-8BE6-EFD8D70F4BB6}" srcOrd="0" destOrd="0" presId="urn:microsoft.com/office/officeart/2005/8/layout/hierarchy2"/>
    <dgm:cxn modelId="{CAB6A5D7-2F27-4BBA-B46A-13DF96D47B10}" type="presParOf" srcId="{E48DE8D9-60A6-4023-87FE-4CED18B403FD}" destId="{5F03A4CC-E084-42A8-9678-EE4E7C23F365}" srcOrd="1" destOrd="0" presId="urn:microsoft.com/office/officeart/2005/8/layout/hierarchy2"/>
    <dgm:cxn modelId="{F1239A75-0F19-4B04-8042-BDF01A2358DE}" type="presParOf" srcId="{5F03A4CC-E084-42A8-9678-EE4E7C23F365}" destId="{A57045E7-F176-4DD9-8296-627920FEBE69}" srcOrd="0" destOrd="0" presId="urn:microsoft.com/office/officeart/2005/8/layout/hierarchy2"/>
    <dgm:cxn modelId="{FE6DD1C8-D9ED-4078-9117-36192331D547}" type="presParOf" srcId="{A57045E7-F176-4DD9-8296-627920FEBE69}" destId="{C9D334CA-B383-4E9F-99CD-25E440F90807}" srcOrd="0" destOrd="0" presId="urn:microsoft.com/office/officeart/2005/8/layout/hierarchy2"/>
    <dgm:cxn modelId="{E7344C34-D479-44EE-A0A5-EECB8C699F21}" type="presParOf" srcId="{5F03A4CC-E084-42A8-9678-EE4E7C23F365}" destId="{368B368D-036A-427C-99E3-1E6A03C6CF24}" srcOrd="1" destOrd="0" presId="urn:microsoft.com/office/officeart/2005/8/layout/hierarchy2"/>
    <dgm:cxn modelId="{58CB4911-1184-4E99-8E6E-783F11F9FEC7}" type="presParOf" srcId="{368B368D-036A-427C-99E3-1E6A03C6CF24}" destId="{8FA286A6-478B-4250-9F89-6B0399650F8E}" srcOrd="0" destOrd="0" presId="urn:microsoft.com/office/officeart/2005/8/layout/hierarchy2"/>
    <dgm:cxn modelId="{49DC4F9A-BEB8-4535-BDA0-C5E92AE422FB}" type="presParOf" srcId="{368B368D-036A-427C-99E3-1E6A03C6CF24}" destId="{84A67799-368E-494D-951F-DD1338B9E031}" srcOrd="1" destOrd="0" presId="urn:microsoft.com/office/officeart/2005/8/layout/hierarchy2"/>
    <dgm:cxn modelId="{4D53E0C4-1E9A-4F13-B3F2-DA1993CFB95D}" type="presParOf" srcId="{84A67799-368E-494D-951F-DD1338B9E031}" destId="{FD4BF49B-6092-41BC-9A39-010CA3E42164}" srcOrd="0" destOrd="0" presId="urn:microsoft.com/office/officeart/2005/8/layout/hierarchy2"/>
    <dgm:cxn modelId="{0F914695-A6A5-458B-A3D8-30556AD175E2}" type="presParOf" srcId="{FD4BF49B-6092-41BC-9A39-010CA3E42164}" destId="{4A47ECC5-89EA-467C-A072-6DF258E56332}" srcOrd="0" destOrd="0" presId="urn:microsoft.com/office/officeart/2005/8/layout/hierarchy2"/>
    <dgm:cxn modelId="{6C1F49DE-A28E-4B3E-A977-6563BD15E8E7}" type="presParOf" srcId="{84A67799-368E-494D-951F-DD1338B9E031}" destId="{EF54596A-9FAE-404C-A6EB-8F234D8BCDDD}" srcOrd="1" destOrd="0" presId="urn:microsoft.com/office/officeart/2005/8/layout/hierarchy2"/>
    <dgm:cxn modelId="{3074A1E0-D49E-415A-867D-7D75BB7B8055}" type="presParOf" srcId="{EF54596A-9FAE-404C-A6EB-8F234D8BCDDD}" destId="{4C578769-24F5-477A-BB66-5BB7677CFD44}" srcOrd="0" destOrd="0" presId="urn:microsoft.com/office/officeart/2005/8/layout/hierarchy2"/>
    <dgm:cxn modelId="{1823FA95-24B0-46B5-9C00-8DDCCF8C8EDE}" type="presParOf" srcId="{EF54596A-9FAE-404C-A6EB-8F234D8BCDDD}" destId="{D8DE0444-F843-471B-8EE0-FC22B6A163D4}" srcOrd="1" destOrd="0" presId="urn:microsoft.com/office/officeart/2005/8/layout/hierarchy2"/>
    <dgm:cxn modelId="{D51CF61B-8303-47BD-BEED-997F4738D29F}" type="presParOf" srcId="{5F03A4CC-E084-42A8-9678-EE4E7C23F365}" destId="{DD46CD7B-688D-4038-82A3-F458CEFEA300}" srcOrd="2" destOrd="0" presId="urn:microsoft.com/office/officeart/2005/8/layout/hierarchy2"/>
    <dgm:cxn modelId="{C9C66D0F-0E96-4C10-A48B-990382226B4C}" type="presParOf" srcId="{DD46CD7B-688D-4038-82A3-F458CEFEA300}" destId="{BE3FF4B4-F682-413D-AD52-287F3BCFF822}" srcOrd="0" destOrd="0" presId="urn:microsoft.com/office/officeart/2005/8/layout/hierarchy2"/>
    <dgm:cxn modelId="{87919B41-BABE-457A-82DF-A4462D8435EC}" type="presParOf" srcId="{5F03A4CC-E084-42A8-9678-EE4E7C23F365}" destId="{BF1602EB-0BCF-4FB8-ACFE-D0E8C667C300}" srcOrd="3" destOrd="0" presId="urn:microsoft.com/office/officeart/2005/8/layout/hierarchy2"/>
    <dgm:cxn modelId="{F04670E9-1487-402D-A0D5-21E24A4D1449}" type="presParOf" srcId="{BF1602EB-0BCF-4FB8-ACFE-D0E8C667C300}" destId="{FB6F4E47-C660-479F-A775-A69131710A85}" srcOrd="0" destOrd="0" presId="urn:microsoft.com/office/officeart/2005/8/layout/hierarchy2"/>
    <dgm:cxn modelId="{B6490DCB-C799-436F-9838-305D7880BEAA}" type="presParOf" srcId="{BF1602EB-0BCF-4FB8-ACFE-D0E8C667C300}" destId="{C8BBB83C-B7B0-4E0C-A1F9-BC3F87476F54}" srcOrd="1" destOrd="0" presId="urn:microsoft.com/office/officeart/2005/8/layout/hierarchy2"/>
    <dgm:cxn modelId="{785B7B39-AB5F-4C5D-BBD2-C06F2828C5F4}" type="presParOf" srcId="{C8BBB83C-B7B0-4E0C-A1F9-BC3F87476F54}" destId="{BA730A01-2B1C-4B25-81C2-231D0901E544}" srcOrd="0" destOrd="0" presId="urn:microsoft.com/office/officeart/2005/8/layout/hierarchy2"/>
    <dgm:cxn modelId="{B39CB8DE-F175-438F-83F2-21534F285419}" type="presParOf" srcId="{BA730A01-2B1C-4B25-81C2-231D0901E544}" destId="{EA49B728-73FF-46CF-A8CE-C6D198BFCABD}" srcOrd="0" destOrd="0" presId="urn:microsoft.com/office/officeart/2005/8/layout/hierarchy2"/>
    <dgm:cxn modelId="{1A7818DB-6AC8-4A44-B54A-2D6F06E348E9}" type="presParOf" srcId="{C8BBB83C-B7B0-4E0C-A1F9-BC3F87476F54}" destId="{6BFB8808-1E6B-4F84-B074-4F1EEE80DB55}" srcOrd="1" destOrd="0" presId="urn:microsoft.com/office/officeart/2005/8/layout/hierarchy2"/>
    <dgm:cxn modelId="{CFEDCE18-0F14-4EAD-96BE-2661E2F9EFC2}" type="presParOf" srcId="{6BFB8808-1E6B-4F84-B074-4F1EEE80DB55}" destId="{A55900F0-8FEA-4600-B849-297E2307BDD2}" srcOrd="0" destOrd="0" presId="urn:microsoft.com/office/officeart/2005/8/layout/hierarchy2"/>
    <dgm:cxn modelId="{CE8310A1-395F-4FC6-9DB5-BE16E2E34735}" type="presParOf" srcId="{6BFB8808-1E6B-4F84-B074-4F1EEE80DB55}" destId="{31102E38-9173-4462-A129-98D6453E7525}" srcOrd="1" destOrd="0" presId="urn:microsoft.com/office/officeart/2005/8/layout/hierarchy2"/>
    <dgm:cxn modelId="{A45007BF-6BE9-4FCD-8CD0-B52C5CFA1387}" type="presParOf" srcId="{5F03A4CC-E084-42A8-9678-EE4E7C23F365}" destId="{2951CF20-9A89-48FF-B6DF-33B14770906E}" srcOrd="4" destOrd="0" presId="urn:microsoft.com/office/officeart/2005/8/layout/hierarchy2"/>
    <dgm:cxn modelId="{02FA26E0-89F0-46C7-96FB-BD8428EF8717}" type="presParOf" srcId="{2951CF20-9A89-48FF-B6DF-33B14770906E}" destId="{A50403A4-9E0F-42A1-B448-DC96EE837478}" srcOrd="0" destOrd="0" presId="urn:microsoft.com/office/officeart/2005/8/layout/hierarchy2"/>
    <dgm:cxn modelId="{A60FF223-FC1D-4405-A859-5CED68B51FF0}" type="presParOf" srcId="{5F03A4CC-E084-42A8-9678-EE4E7C23F365}" destId="{6D10696D-938A-4074-8963-7DD2030B9152}" srcOrd="5" destOrd="0" presId="urn:microsoft.com/office/officeart/2005/8/layout/hierarchy2"/>
    <dgm:cxn modelId="{FD4C640B-70B0-4554-8C0B-ACA421CEABFA}" type="presParOf" srcId="{6D10696D-938A-4074-8963-7DD2030B9152}" destId="{D9430D86-D44D-42AB-B49F-3E9590FF6F1D}" srcOrd="0" destOrd="0" presId="urn:microsoft.com/office/officeart/2005/8/layout/hierarchy2"/>
    <dgm:cxn modelId="{4ECEAE85-E715-462A-84BA-EB8133468819}" type="presParOf" srcId="{6D10696D-938A-4074-8963-7DD2030B9152}" destId="{20868E15-A3EF-4844-8DAB-4657D7C29B7F}" srcOrd="1" destOrd="0" presId="urn:microsoft.com/office/officeart/2005/8/layout/hierarchy2"/>
    <dgm:cxn modelId="{5032D72C-8B70-420A-A4F2-B79A46C8EB4E}" type="presParOf" srcId="{20868E15-A3EF-4844-8DAB-4657D7C29B7F}" destId="{566968FB-787E-4620-B82C-300D6160127A}" srcOrd="0" destOrd="0" presId="urn:microsoft.com/office/officeart/2005/8/layout/hierarchy2"/>
    <dgm:cxn modelId="{9E4AC22A-3BF4-4E5A-98A2-FA0F736DF1C1}" type="presParOf" srcId="{566968FB-787E-4620-B82C-300D6160127A}" destId="{0ECE2A54-89EA-4BCA-B78B-C3E8D005DE3A}" srcOrd="0" destOrd="0" presId="urn:microsoft.com/office/officeart/2005/8/layout/hierarchy2"/>
    <dgm:cxn modelId="{D34E95C8-A862-4AB2-B67E-D65FC37E2361}" type="presParOf" srcId="{20868E15-A3EF-4844-8DAB-4657D7C29B7F}" destId="{10032C04-5A15-4141-B1BD-631BE220C4BC}" srcOrd="1" destOrd="0" presId="urn:microsoft.com/office/officeart/2005/8/layout/hierarchy2"/>
    <dgm:cxn modelId="{EA9F81E4-94C9-4A04-90F6-D54B05B76B2D}" type="presParOf" srcId="{10032C04-5A15-4141-B1BD-631BE220C4BC}" destId="{3F0D59D4-1F31-4558-8C38-0B05D71AEFEE}" srcOrd="0" destOrd="0" presId="urn:microsoft.com/office/officeart/2005/8/layout/hierarchy2"/>
    <dgm:cxn modelId="{29019C54-AE76-455E-A010-F1A084B4B2F8}" type="presParOf" srcId="{10032C04-5A15-4141-B1BD-631BE220C4BC}" destId="{216FE891-B513-4F92-8BF6-91D613F814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495D7-CDB6-4067-8679-942FC888F97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AF56FD2-3CB1-417C-B945-142BBB6FA1D5}">
      <dgm:prSet phldrT="[Texto]"/>
      <dgm:spPr/>
      <dgm:t>
        <a:bodyPr/>
        <a:lstStyle/>
        <a:p>
          <a:r>
            <a:rPr lang="pt-BR" i="0" dirty="0"/>
            <a:t>Nativa</a:t>
          </a:r>
        </a:p>
      </dgm:t>
    </dgm:pt>
    <dgm:pt modelId="{79AC4F87-7475-4354-811F-BFC7CC27979D}" type="parTrans" cxnId="{E8DDC231-B7D0-4E42-A624-2F32C758E359}">
      <dgm:prSet/>
      <dgm:spPr/>
      <dgm:t>
        <a:bodyPr/>
        <a:lstStyle/>
        <a:p>
          <a:endParaRPr lang="pt-BR"/>
        </a:p>
      </dgm:t>
    </dgm:pt>
    <dgm:pt modelId="{2B637A01-8F3E-40F1-B507-B62F029262FC}" type="sibTrans" cxnId="{E8DDC231-B7D0-4E42-A624-2F32C758E359}">
      <dgm:prSet/>
      <dgm:spPr/>
      <dgm:t>
        <a:bodyPr/>
        <a:lstStyle/>
        <a:p>
          <a:endParaRPr lang="pt-BR"/>
        </a:p>
      </dgm:t>
    </dgm:pt>
    <dgm:pt modelId="{3ADB5208-35F8-4572-A5C8-52B3CC7573EA}">
      <dgm:prSet phldrT="[Texto]"/>
      <dgm:spPr/>
      <dgm:t>
        <a:bodyPr/>
        <a:lstStyle/>
        <a:p>
          <a:r>
            <a:rPr lang="pt-BR" dirty="0" err="1"/>
            <a:t>Erwinase</a:t>
          </a:r>
          <a:r>
            <a:rPr lang="pt-BR" dirty="0"/>
            <a:t>® </a:t>
          </a:r>
        </a:p>
      </dgm:t>
    </dgm:pt>
    <dgm:pt modelId="{E090F905-DC9A-40D3-81A9-990674BC6BD3}" type="parTrans" cxnId="{FC84E9B0-BAFA-4EE1-A749-782642C3079B}">
      <dgm:prSet/>
      <dgm:spPr/>
      <dgm:t>
        <a:bodyPr/>
        <a:lstStyle/>
        <a:p>
          <a:endParaRPr lang="pt-BR"/>
        </a:p>
      </dgm:t>
    </dgm:pt>
    <dgm:pt modelId="{6101C2D2-56C6-496D-A91E-FF96586B7214}" type="sibTrans" cxnId="{FC84E9B0-BAFA-4EE1-A749-782642C3079B}">
      <dgm:prSet/>
      <dgm:spPr/>
      <dgm:t>
        <a:bodyPr/>
        <a:lstStyle/>
        <a:p>
          <a:endParaRPr lang="pt-BR"/>
        </a:p>
      </dgm:t>
    </dgm:pt>
    <dgm:pt modelId="{A4AE3B8C-15F3-4C7C-812B-1D5898C6F2CA}">
      <dgm:prSet phldrT="[Texto]"/>
      <dgm:spPr/>
      <dgm:t>
        <a:bodyPr/>
        <a:lstStyle/>
        <a:p>
          <a:r>
            <a:rPr lang="pt-BR" i="1" dirty="0" err="1"/>
            <a:t>Dickeya</a:t>
          </a:r>
          <a:r>
            <a:rPr lang="pt-BR" i="1" dirty="0"/>
            <a:t> </a:t>
          </a:r>
          <a:r>
            <a:rPr lang="pt-BR" i="1" dirty="0" err="1"/>
            <a:t>chrysanthemi</a:t>
          </a:r>
          <a:endParaRPr lang="pt-BR" i="1" dirty="0"/>
        </a:p>
      </dgm:t>
    </dgm:pt>
    <dgm:pt modelId="{01DE5939-7341-43AB-8B2A-3778A1690E48}" type="sibTrans" cxnId="{8C50EC2C-2188-4917-8480-AA745415A215}">
      <dgm:prSet/>
      <dgm:spPr/>
      <dgm:t>
        <a:bodyPr/>
        <a:lstStyle/>
        <a:p>
          <a:endParaRPr lang="pt-BR"/>
        </a:p>
      </dgm:t>
    </dgm:pt>
    <dgm:pt modelId="{A9C82E9A-9AE9-465C-9BAA-E03A294052FC}" type="parTrans" cxnId="{8C50EC2C-2188-4917-8480-AA745415A215}">
      <dgm:prSet/>
      <dgm:spPr/>
      <dgm:t>
        <a:bodyPr/>
        <a:lstStyle/>
        <a:p>
          <a:endParaRPr lang="pt-BR"/>
        </a:p>
      </dgm:t>
    </dgm:pt>
    <dgm:pt modelId="{AB6A6666-AF65-42D9-9F29-134EFE29F510}">
      <dgm:prSet phldrT="[Texto]"/>
      <dgm:spPr/>
      <dgm:t>
        <a:bodyPr/>
        <a:lstStyle/>
        <a:p>
          <a:r>
            <a:rPr lang="pt-BR" i="0" dirty="0" err="1"/>
            <a:t>Peguilada</a:t>
          </a:r>
          <a:endParaRPr lang="pt-BR" i="0" dirty="0"/>
        </a:p>
      </dgm:t>
    </dgm:pt>
    <dgm:pt modelId="{1A5FA68E-EC6D-4FA5-96EB-4EE5DB3C5CA2}" type="sibTrans" cxnId="{63D8EEDA-C179-49EB-AE76-44E9C6ADC642}">
      <dgm:prSet/>
      <dgm:spPr/>
      <dgm:t>
        <a:bodyPr/>
        <a:lstStyle/>
        <a:p>
          <a:endParaRPr lang="pt-BR"/>
        </a:p>
      </dgm:t>
    </dgm:pt>
    <dgm:pt modelId="{E7289B32-AE22-4AC8-9D75-B43076D29973}" type="parTrans" cxnId="{63D8EEDA-C179-49EB-AE76-44E9C6ADC642}">
      <dgm:prSet/>
      <dgm:spPr/>
      <dgm:t>
        <a:bodyPr/>
        <a:lstStyle/>
        <a:p>
          <a:endParaRPr lang="pt-BR"/>
        </a:p>
      </dgm:t>
    </dgm:pt>
    <dgm:pt modelId="{C11C28C2-A172-4A77-91F7-33F53B55B9DB}">
      <dgm:prSet phldrT="[Texto]"/>
      <dgm:spPr/>
      <dgm:t>
        <a:bodyPr/>
        <a:lstStyle/>
        <a:p>
          <a:r>
            <a:rPr lang="pt-BR" dirty="0"/>
            <a:t>Teste clínico interrompido</a:t>
          </a:r>
        </a:p>
      </dgm:t>
    </dgm:pt>
    <dgm:pt modelId="{EC4BD5D1-81AF-48A0-875C-370AD38CA7B4}" type="parTrans" cxnId="{B79943D6-9020-4660-AFC5-BB2412D59B0B}">
      <dgm:prSet/>
      <dgm:spPr/>
      <dgm:t>
        <a:bodyPr/>
        <a:lstStyle/>
        <a:p>
          <a:endParaRPr lang="pt-BR"/>
        </a:p>
      </dgm:t>
    </dgm:pt>
    <dgm:pt modelId="{ABF52D80-6E76-4376-A721-6008641E3377}" type="sibTrans" cxnId="{B79943D6-9020-4660-AFC5-BB2412D59B0B}">
      <dgm:prSet/>
      <dgm:spPr/>
      <dgm:t>
        <a:bodyPr/>
        <a:lstStyle/>
        <a:p>
          <a:endParaRPr lang="pt-BR"/>
        </a:p>
      </dgm:t>
    </dgm:pt>
    <dgm:pt modelId="{94F338F7-6C6E-4AD3-9A70-EB855ED4C415}" type="pres">
      <dgm:prSet presAssocID="{61A495D7-CDB6-4067-8679-942FC888F9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4316CD-BA76-45CF-90F7-DFA7437914A1}" type="pres">
      <dgm:prSet presAssocID="{A4AE3B8C-15F3-4C7C-812B-1D5898C6F2CA}" presName="root1" presStyleCnt="0"/>
      <dgm:spPr/>
    </dgm:pt>
    <dgm:pt modelId="{0EE54AE0-2699-4522-8450-30C875C707FD}" type="pres">
      <dgm:prSet presAssocID="{A4AE3B8C-15F3-4C7C-812B-1D5898C6F2CA}" presName="LevelOneTextNode" presStyleLbl="node0" presStyleIdx="0" presStyleCnt="1">
        <dgm:presLayoutVars>
          <dgm:chPref val="3"/>
        </dgm:presLayoutVars>
      </dgm:prSet>
      <dgm:spPr/>
    </dgm:pt>
    <dgm:pt modelId="{6303BFD7-B020-4D49-87F9-0DAFE2432052}" type="pres">
      <dgm:prSet presAssocID="{A4AE3B8C-15F3-4C7C-812B-1D5898C6F2CA}" presName="level2hierChild" presStyleCnt="0"/>
      <dgm:spPr/>
    </dgm:pt>
    <dgm:pt modelId="{DD46CD7B-688D-4038-82A3-F458CEFEA300}" type="pres">
      <dgm:prSet presAssocID="{79AC4F87-7475-4354-811F-BFC7CC27979D}" presName="conn2-1" presStyleLbl="parChTrans1D2" presStyleIdx="0" presStyleCnt="2"/>
      <dgm:spPr/>
    </dgm:pt>
    <dgm:pt modelId="{BE3FF4B4-F682-413D-AD52-287F3BCFF822}" type="pres">
      <dgm:prSet presAssocID="{79AC4F87-7475-4354-811F-BFC7CC27979D}" presName="connTx" presStyleLbl="parChTrans1D2" presStyleIdx="0" presStyleCnt="2"/>
      <dgm:spPr/>
    </dgm:pt>
    <dgm:pt modelId="{BF1602EB-0BCF-4FB8-ACFE-D0E8C667C300}" type="pres">
      <dgm:prSet presAssocID="{3AF56FD2-3CB1-417C-B945-142BBB6FA1D5}" presName="root2" presStyleCnt="0"/>
      <dgm:spPr/>
    </dgm:pt>
    <dgm:pt modelId="{FB6F4E47-C660-479F-A775-A69131710A85}" type="pres">
      <dgm:prSet presAssocID="{3AF56FD2-3CB1-417C-B945-142BBB6FA1D5}" presName="LevelTwoTextNode" presStyleLbl="node2" presStyleIdx="0" presStyleCnt="2" custLinFactNeighborX="-1811" custLinFactNeighborY="1207">
        <dgm:presLayoutVars>
          <dgm:chPref val="3"/>
        </dgm:presLayoutVars>
      </dgm:prSet>
      <dgm:spPr/>
    </dgm:pt>
    <dgm:pt modelId="{C8BBB83C-B7B0-4E0C-A1F9-BC3F87476F54}" type="pres">
      <dgm:prSet presAssocID="{3AF56FD2-3CB1-417C-B945-142BBB6FA1D5}" presName="level3hierChild" presStyleCnt="0"/>
      <dgm:spPr/>
    </dgm:pt>
    <dgm:pt modelId="{36865092-9179-4518-A9E0-D8B2924BEAD8}" type="pres">
      <dgm:prSet presAssocID="{E090F905-DC9A-40D3-81A9-990674BC6BD3}" presName="conn2-1" presStyleLbl="parChTrans1D3" presStyleIdx="0" presStyleCnt="2"/>
      <dgm:spPr/>
    </dgm:pt>
    <dgm:pt modelId="{22555A91-F1F8-4822-8434-A490E6B85CFE}" type="pres">
      <dgm:prSet presAssocID="{E090F905-DC9A-40D3-81A9-990674BC6BD3}" presName="connTx" presStyleLbl="parChTrans1D3" presStyleIdx="0" presStyleCnt="2"/>
      <dgm:spPr/>
    </dgm:pt>
    <dgm:pt modelId="{7E7292EA-4902-4C8B-B9E3-495C804D9F24}" type="pres">
      <dgm:prSet presAssocID="{3ADB5208-35F8-4572-A5C8-52B3CC7573EA}" presName="root2" presStyleCnt="0"/>
      <dgm:spPr/>
    </dgm:pt>
    <dgm:pt modelId="{999C77E0-7394-4F9B-8382-1E9FF5B1033A}" type="pres">
      <dgm:prSet presAssocID="{3ADB5208-35F8-4572-A5C8-52B3CC7573EA}" presName="LevelTwoTextNode" presStyleLbl="node3" presStyleIdx="0" presStyleCnt="2">
        <dgm:presLayoutVars>
          <dgm:chPref val="3"/>
        </dgm:presLayoutVars>
      </dgm:prSet>
      <dgm:spPr/>
    </dgm:pt>
    <dgm:pt modelId="{303B49FE-6CDF-4B60-9B71-3F5A9884D59F}" type="pres">
      <dgm:prSet presAssocID="{3ADB5208-35F8-4572-A5C8-52B3CC7573EA}" presName="level3hierChild" presStyleCnt="0"/>
      <dgm:spPr/>
    </dgm:pt>
    <dgm:pt modelId="{2951CF20-9A89-48FF-B6DF-33B14770906E}" type="pres">
      <dgm:prSet presAssocID="{E7289B32-AE22-4AC8-9D75-B43076D29973}" presName="conn2-1" presStyleLbl="parChTrans1D2" presStyleIdx="1" presStyleCnt="2"/>
      <dgm:spPr/>
    </dgm:pt>
    <dgm:pt modelId="{A50403A4-9E0F-42A1-B448-DC96EE837478}" type="pres">
      <dgm:prSet presAssocID="{E7289B32-AE22-4AC8-9D75-B43076D29973}" presName="connTx" presStyleLbl="parChTrans1D2" presStyleIdx="1" presStyleCnt="2"/>
      <dgm:spPr/>
    </dgm:pt>
    <dgm:pt modelId="{6D10696D-938A-4074-8963-7DD2030B9152}" type="pres">
      <dgm:prSet presAssocID="{AB6A6666-AF65-42D9-9F29-134EFE29F510}" presName="root2" presStyleCnt="0"/>
      <dgm:spPr/>
    </dgm:pt>
    <dgm:pt modelId="{D9430D86-D44D-42AB-B49F-3E9590FF6F1D}" type="pres">
      <dgm:prSet presAssocID="{AB6A6666-AF65-42D9-9F29-134EFE29F510}" presName="LevelTwoTextNode" presStyleLbl="node2" presStyleIdx="1" presStyleCnt="2">
        <dgm:presLayoutVars>
          <dgm:chPref val="3"/>
        </dgm:presLayoutVars>
      </dgm:prSet>
      <dgm:spPr/>
    </dgm:pt>
    <dgm:pt modelId="{20868E15-A3EF-4844-8DAB-4657D7C29B7F}" type="pres">
      <dgm:prSet presAssocID="{AB6A6666-AF65-42D9-9F29-134EFE29F510}" presName="level3hierChild" presStyleCnt="0"/>
      <dgm:spPr/>
    </dgm:pt>
    <dgm:pt modelId="{566968FB-787E-4620-B82C-300D6160127A}" type="pres">
      <dgm:prSet presAssocID="{EC4BD5D1-81AF-48A0-875C-370AD38CA7B4}" presName="conn2-1" presStyleLbl="parChTrans1D3" presStyleIdx="1" presStyleCnt="2"/>
      <dgm:spPr/>
    </dgm:pt>
    <dgm:pt modelId="{0ECE2A54-89EA-4BCA-B78B-C3E8D005DE3A}" type="pres">
      <dgm:prSet presAssocID="{EC4BD5D1-81AF-48A0-875C-370AD38CA7B4}" presName="connTx" presStyleLbl="parChTrans1D3" presStyleIdx="1" presStyleCnt="2"/>
      <dgm:spPr/>
    </dgm:pt>
    <dgm:pt modelId="{10032C04-5A15-4141-B1BD-631BE220C4BC}" type="pres">
      <dgm:prSet presAssocID="{C11C28C2-A172-4A77-91F7-33F53B55B9DB}" presName="root2" presStyleCnt="0"/>
      <dgm:spPr/>
    </dgm:pt>
    <dgm:pt modelId="{3F0D59D4-1F31-4558-8C38-0B05D71AEFEE}" type="pres">
      <dgm:prSet presAssocID="{C11C28C2-A172-4A77-91F7-33F53B55B9DB}" presName="LevelTwoTextNode" presStyleLbl="node3" presStyleIdx="1" presStyleCnt="2">
        <dgm:presLayoutVars>
          <dgm:chPref val="3"/>
        </dgm:presLayoutVars>
      </dgm:prSet>
      <dgm:spPr/>
    </dgm:pt>
    <dgm:pt modelId="{216FE891-B513-4F92-8BF6-91D613F814C5}" type="pres">
      <dgm:prSet presAssocID="{C11C28C2-A172-4A77-91F7-33F53B55B9DB}" presName="level3hierChild" presStyleCnt="0"/>
      <dgm:spPr/>
    </dgm:pt>
  </dgm:ptLst>
  <dgm:cxnLst>
    <dgm:cxn modelId="{74B07311-2E29-4C89-8758-7CF3FBE2F937}" type="presOf" srcId="{E7289B32-AE22-4AC8-9D75-B43076D29973}" destId="{2951CF20-9A89-48FF-B6DF-33B14770906E}" srcOrd="0" destOrd="0" presId="urn:microsoft.com/office/officeart/2005/8/layout/hierarchy2"/>
    <dgm:cxn modelId="{909E2E1E-CCA8-4DFC-80A3-17B38668796E}" type="presOf" srcId="{EC4BD5D1-81AF-48A0-875C-370AD38CA7B4}" destId="{566968FB-787E-4620-B82C-300D6160127A}" srcOrd="0" destOrd="0" presId="urn:microsoft.com/office/officeart/2005/8/layout/hierarchy2"/>
    <dgm:cxn modelId="{912F0E2A-6CCF-4C49-849B-BD8273DC42E5}" type="presOf" srcId="{AB6A6666-AF65-42D9-9F29-134EFE29F510}" destId="{D9430D86-D44D-42AB-B49F-3E9590FF6F1D}" srcOrd="0" destOrd="0" presId="urn:microsoft.com/office/officeart/2005/8/layout/hierarchy2"/>
    <dgm:cxn modelId="{8C50EC2C-2188-4917-8480-AA745415A215}" srcId="{61A495D7-CDB6-4067-8679-942FC888F977}" destId="{A4AE3B8C-15F3-4C7C-812B-1D5898C6F2CA}" srcOrd="0" destOrd="0" parTransId="{A9C82E9A-9AE9-465C-9BAA-E03A294052FC}" sibTransId="{01DE5939-7341-43AB-8B2A-3778A1690E48}"/>
    <dgm:cxn modelId="{30620931-CE1E-4B83-8FF4-867AABBEBBAE}" type="presOf" srcId="{E090F905-DC9A-40D3-81A9-990674BC6BD3}" destId="{22555A91-F1F8-4822-8434-A490E6B85CFE}" srcOrd="1" destOrd="0" presId="urn:microsoft.com/office/officeart/2005/8/layout/hierarchy2"/>
    <dgm:cxn modelId="{E8DDC231-B7D0-4E42-A624-2F32C758E359}" srcId="{A4AE3B8C-15F3-4C7C-812B-1D5898C6F2CA}" destId="{3AF56FD2-3CB1-417C-B945-142BBB6FA1D5}" srcOrd="0" destOrd="0" parTransId="{79AC4F87-7475-4354-811F-BFC7CC27979D}" sibTransId="{2B637A01-8F3E-40F1-B507-B62F029262FC}"/>
    <dgm:cxn modelId="{3EBFDA67-AF35-4465-980E-73695B1A555C}" type="presOf" srcId="{79AC4F87-7475-4354-811F-BFC7CC27979D}" destId="{BE3FF4B4-F682-413D-AD52-287F3BCFF822}" srcOrd="1" destOrd="0" presId="urn:microsoft.com/office/officeart/2005/8/layout/hierarchy2"/>
    <dgm:cxn modelId="{1DA82F4C-D7B9-444D-A3A8-FF2264A25614}" type="presOf" srcId="{E7289B32-AE22-4AC8-9D75-B43076D29973}" destId="{A50403A4-9E0F-42A1-B448-DC96EE837478}" srcOrd="1" destOrd="0" presId="urn:microsoft.com/office/officeart/2005/8/layout/hierarchy2"/>
    <dgm:cxn modelId="{A832BB81-45E2-49DE-9E31-90F1662378DB}" type="presOf" srcId="{A4AE3B8C-15F3-4C7C-812B-1D5898C6F2CA}" destId="{0EE54AE0-2699-4522-8450-30C875C707FD}" srcOrd="0" destOrd="0" presId="urn:microsoft.com/office/officeart/2005/8/layout/hierarchy2"/>
    <dgm:cxn modelId="{557B4586-15E9-4993-BC31-17F5D51FD18B}" type="presOf" srcId="{3AF56FD2-3CB1-417C-B945-142BBB6FA1D5}" destId="{FB6F4E47-C660-479F-A775-A69131710A85}" srcOrd="0" destOrd="0" presId="urn:microsoft.com/office/officeart/2005/8/layout/hierarchy2"/>
    <dgm:cxn modelId="{2488869E-250F-463E-B7F5-B91F931AA438}" type="presOf" srcId="{61A495D7-CDB6-4067-8679-942FC888F977}" destId="{94F338F7-6C6E-4AD3-9A70-EB855ED4C415}" srcOrd="0" destOrd="0" presId="urn:microsoft.com/office/officeart/2005/8/layout/hierarchy2"/>
    <dgm:cxn modelId="{F2EB70AA-0E09-45ED-83D2-441DCBE398B4}" type="presOf" srcId="{EC4BD5D1-81AF-48A0-875C-370AD38CA7B4}" destId="{0ECE2A54-89EA-4BCA-B78B-C3E8D005DE3A}" srcOrd="1" destOrd="0" presId="urn:microsoft.com/office/officeart/2005/8/layout/hierarchy2"/>
    <dgm:cxn modelId="{FC84E9B0-BAFA-4EE1-A749-782642C3079B}" srcId="{3AF56FD2-3CB1-417C-B945-142BBB6FA1D5}" destId="{3ADB5208-35F8-4572-A5C8-52B3CC7573EA}" srcOrd="0" destOrd="0" parTransId="{E090F905-DC9A-40D3-81A9-990674BC6BD3}" sibTransId="{6101C2D2-56C6-496D-A91E-FF96586B7214}"/>
    <dgm:cxn modelId="{E6ADDDB6-D3A4-4AD6-9AA6-ACDCF7B4C807}" type="presOf" srcId="{3ADB5208-35F8-4572-A5C8-52B3CC7573EA}" destId="{999C77E0-7394-4F9B-8382-1E9FF5B1033A}" srcOrd="0" destOrd="0" presId="urn:microsoft.com/office/officeart/2005/8/layout/hierarchy2"/>
    <dgm:cxn modelId="{5CFEF8BA-2E0C-4434-B5CB-7A6AC3D3F4BD}" type="presOf" srcId="{E090F905-DC9A-40D3-81A9-990674BC6BD3}" destId="{36865092-9179-4518-A9E0-D8B2924BEAD8}" srcOrd="0" destOrd="0" presId="urn:microsoft.com/office/officeart/2005/8/layout/hierarchy2"/>
    <dgm:cxn modelId="{A4AE5BCC-A0A7-4BE6-A684-0D4D375473EA}" type="presOf" srcId="{C11C28C2-A172-4A77-91F7-33F53B55B9DB}" destId="{3F0D59D4-1F31-4558-8C38-0B05D71AEFEE}" srcOrd="0" destOrd="0" presId="urn:microsoft.com/office/officeart/2005/8/layout/hierarchy2"/>
    <dgm:cxn modelId="{B79943D6-9020-4660-AFC5-BB2412D59B0B}" srcId="{AB6A6666-AF65-42D9-9F29-134EFE29F510}" destId="{C11C28C2-A172-4A77-91F7-33F53B55B9DB}" srcOrd="0" destOrd="0" parTransId="{EC4BD5D1-81AF-48A0-875C-370AD38CA7B4}" sibTransId="{ABF52D80-6E76-4376-A721-6008641E3377}"/>
    <dgm:cxn modelId="{63D8EEDA-C179-49EB-AE76-44E9C6ADC642}" srcId="{A4AE3B8C-15F3-4C7C-812B-1D5898C6F2CA}" destId="{AB6A6666-AF65-42D9-9F29-134EFE29F510}" srcOrd="1" destOrd="0" parTransId="{E7289B32-AE22-4AC8-9D75-B43076D29973}" sibTransId="{1A5FA68E-EC6D-4FA5-96EB-4EE5DB3C5CA2}"/>
    <dgm:cxn modelId="{912AF6FB-F66F-4EE2-AAF6-8FABE4A638B0}" type="presOf" srcId="{79AC4F87-7475-4354-811F-BFC7CC27979D}" destId="{DD46CD7B-688D-4038-82A3-F458CEFEA300}" srcOrd="0" destOrd="0" presId="urn:microsoft.com/office/officeart/2005/8/layout/hierarchy2"/>
    <dgm:cxn modelId="{007DCAFF-21DC-4E8D-B534-40896F9AE9B2}" type="presParOf" srcId="{94F338F7-6C6E-4AD3-9A70-EB855ED4C415}" destId="{4B4316CD-BA76-45CF-90F7-DFA7437914A1}" srcOrd="0" destOrd="0" presId="urn:microsoft.com/office/officeart/2005/8/layout/hierarchy2"/>
    <dgm:cxn modelId="{521F3C2E-9711-4496-8655-D5B8AC1EFA3F}" type="presParOf" srcId="{4B4316CD-BA76-45CF-90F7-DFA7437914A1}" destId="{0EE54AE0-2699-4522-8450-30C875C707FD}" srcOrd="0" destOrd="0" presId="urn:microsoft.com/office/officeart/2005/8/layout/hierarchy2"/>
    <dgm:cxn modelId="{6C448E48-8205-4041-8A29-97B4DB90F455}" type="presParOf" srcId="{4B4316CD-BA76-45CF-90F7-DFA7437914A1}" destId="{6303BFD7-B020-4D49-87F9-0DAFE2432052}" srcOrd="1" destOrd="0" presId="urn:microsoft.com/office/officeart/2005/8/layout/hierarchy2"/>
    <dgm:cxn modelId="{AA3DE4D3-A39F-4E48-80E4-B4E96A39D2C5}" type="presParOf" srcId="{6303BFD7-B020-4D49-87F9-0DAFE2432052}" destId="{DD46CD7B-688D-4038-82A3-F458CEFEA300}" srcOrd="0" destOrd="0" presId="urn:microsoft.com/office/officeart/2005/8/layout/hierarchy2"/>
    <dgm:cxn modelId="{240681FD-6DC4-454E-BB23-6E8ADA31A3B6}" type="presParOf" srcId="{DD46CD7B-688D-4038-82A3-F458CEFEA300}" destId="{BE3FF4B4-F682-413D-AD52-287F3BCFF822}" srcOrd="0" destOrd="0" presId="urn:microsoft.com/office/officeart/2005/8/layout/hierarchy2"/>
    <dgm:cxn modelId="{4262DD72-6B1D-45E0-AD22-4D6632E7F1FB}" type="presParOf" srcId="{6303BFD7-B020-4D49-87F9-0DAFE2432052}" destId="{BF1602EB-0BCF-4FB8-ACFE-D0E8C667C300}" srcOrd="1" destOrd="0" presId="urn:microsoft.com/office/officeart/2005/8/layout/hierarchy2"/>
    <dgm:cxn modelId="{5857371C-5A6C-479C-A83F-28B14E7A04CA}" type="presParOf" srcId="{BF1602EB-0BCF-4FB8-ACFE-D0E8C667C300}" destId="{FB6F4E47-C660-479F-A775-A69131710A85}" srcOrd="0" destOrd="0" presId="urn:microsoft.com/office/officeart/2005/8/layout/hierarchy2"/>
    <dgm:cxn modelId="{E1228B49-1F00-4D3A-96FE-B78F6799F099}" type="presParOf" srcId="{BF1602EB-0BCF-4FB8-ACFE-D0E8C667C300}" destId="{C8BBB83C-B7B0-4E0C-A1F9-BC3F87476F54}" srcOrd="1" destOrd="0" presId="urn:microsoft.com/office/officeart/2005/8/layout/hierarchy2"/>
    <dgm:cxn modelId="{1763B2D0-983A-456A-B133-AD847558DDAE}" type="presParOf" srcId="{C8BBB83C-B7B0-4E0C-A1F9-BC3F87476F54}" destId="{36865092-9179-4518-A9E0-D8B2924BEAD8}" srcOrd="0" destOrd="0" presId="urn:microsoft.com/office/officeart/2005/8/layout/hierarchy2"/>
    <dgm:cxn modelId="{9A068D34-7174-4778-B277-E3FF09C1DE40}" type="presParOf" srcId="{36865092-9179-4518-A9E0-D8B2924BEAD8}" destId="{22555A91-F1F8-4822-8434-A490E6B85CFE}" srcOrd="0" destOrd="0" presId="urn:microsoft.com/office/officeart/2005/8/layout/hierarchy2"/>
    <dgm:cxn modelId="{4A6C6D95-950C-4F23-B591-4D92DD50B866}" type="presParOf" srcId="{C8BBB83C-B7B0-4E0C-A1F9-BC3F87476F54}" destId="{7E7292EA-4902-4C8B-B9E3-495C804D9F24}" srcOrd="1" destOrd="0" presId="urn:microsoft.com/office/officeart/2005/8/layout/hierarchy2"/>
    <dgm:cxn modelId="{EEBD0937-D1C2-46C0-89E8-A5862A2DB9ED}" type="presParOf" srcId="{7E7292EA-4902-4C8B-B9E3-495C804D9F24}" destId="{999C77E0-7394-4F9B-8382-1E9FF5B1033A}" srcOrd="0" destOrd="0" presId="urn:microsoft.com/office/officeart/2005/8/layout/hierarchy2"/>
    <dgm:cxn modelId="{FAC9B65B-8724-404B-A03A-AF304A2FA925}" type="presParOf" srcId="{7E7292EA-4902-4C8B-B9E3-495C804D9F24}" destId="{303B49FE-6CDF-4B60-9B71-3F5A9884D59F}" srcOrd="1" destOrd="0" presId="urn:microsoft.com/office/officeart/2005/8/layout/hierarchy2"/>
    <dgm:cxn modelId="{42AE9F87-1922-45EB-9729-02BDD093BE22}" type="presParOf" srcId="{6303BFD7-B020-4D49-87F9-0DAFE2432052}" destId="{2951CF20-9A89-48FF-B6DF-33B14770906E}" srcOrd="2" destOrd="0" presId="urn:microsoft.com/office/officeart/2005/8/layout/hierarchy2"/>
    <dgm:cxn modelId="{709AB8A6-2C6D-4D8A-9765-1C18EA4553C8}" type="presParOf" srcId="{2951CF20-9A89-48FF-B6DF-33B14770906E}" destId="{A50403A4-9E0F-42A1-B448-DC96EE837478}" srcOrd="0" destOrd="0" presId="urn:microsoft.com/office/officeart/2005/8/layout/hierarchy2"/>
    <dgm:cxn modelId="{1DA30A21-6E45-4B61-9FF4-34BE6B7BEDAF}" type="presParOf" srcId="{6303BFD7-B020-4D49-87F9-0DAFE2432052}" destId="{6D10696D-938A-4074-8963-7DD2030B9152}" srcOrd="3" destOrd="0" presId="urn:microsoft.com/office/officeart/2005/8/layout/hierarchy2"/>
    <dgm:cxn modelId="{497B320E-769A-4405-A9FF-06C3E82224F5}" type="presParOf" srcId="{6D10696D-938A-4074-8963-7DD2030B9152}" destId="{D9430D86-D44D-42AB-B49F-3E9590FF6F1D}" srcOrd="0" destOrd="0" presId="urn:microsoft.com/office/officeart/2005/8/layout/hierarchy2"/>
    <dgm:cxn modelId="{FA32C63E-5EC5-4255-9D32-ECD857280224}" type="presParOf" srcId="{6D10696D-938A-4074-8963-7DD2030B9152}" destId="{20868E15-A3EF-4844-8DAB-4657D7C29B7F}" srcOrd="1" destOrd="0" presId="urn:microsoft.com/office/officeart/2005/8/layout/hierarchy2"/>
    <dgm:cxn modelId="{84697AB3-B09E-440C-B271-8D3B8E5D2216}" type="presParOf" srcId="{20868E15-A3EF-4844-8DAB-4657D7C29B7F}" destId="{566968FB-787E-4620-B82C-300D6160127A}" srcOrd="0" destOrd="0" presId="urn:microsoft.com/office/officeart/2005/8/layout/hierarchy2"/>
    <dgm:cxn modelId="{7E648F51-7F93-436C-8494-4606A3E76877}" type="presParOf" srcId="{566968FB-787E-4620-B82C-300D6160127A}" destId="{0ECE2A54-89EA-4BCA-B78B-C3E8D005DE3A}" srcOrd="0" destOrd="0" presId="urn:microsoft.com/office/officeart/2005/8/layout/hierarchy2"/>
    <dgm:cxn modelId="{3E0EBC19-ADD1-4AA7-8AD6-DC6DC0D83CA0}" type="presParOf" srcId="{20868E15-A3EF-4844-8DAB-4657D7C29B7F}" destId="{10032C04-5A15-4141-B1BD-631BE220C4BC}" srcOrd="1" destOrd="0" presId="urn:microsoft.com/office/officeart/2005/8/layout/hierarchy2"/>
    <dgm:cxn modelId="{1B8A9B2C-585A-4262-AFA8-815DA21C36A8}" type="presParOf" srcId="{10032C04-5A15-4141-B1BD-631BE220C4BC}" destId="{3F0D59D4-1F31-4558-8C38-0B05D71AEFEE}" srcOrd="0" destOrd="0" presId="urn:microsoft.com/office/officeart/2005/8/layout/hierarchy2"/>
    <dgm:cxn modelId="{27AC837E-50E3-4D6D-9CE9-7BB32CF6F60B}" type="presParOf" srcId="{10032C04-5A15-4141-B1BD-631BE220C4BC}" destId="{216FE891-B513-4F92-8BF6-91D613F814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03B77-EA5D-497F-8BE6-EFD8D70F4BB6}">
      <dsp:nvSpPr>
        <dsp:cNvPr id="0" name=""/>
        <dsp:cNvSpPr/>
      </dsp:nvSpPr>
      <dsp:spPr>
        <a:xfrm>
          <a:off x="3416" y="960537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i="1" kern="1200" dirty="0"/>
            <a:t>Escherichia coli</a:t>
          </a:r>
          <a:endParaRPr lang="pt-BR" sz="2600" kern="1200" dirty="0"/>
        </a:p>
      </dsp:txBody>
      <dsp:txXfrm>
        <a:off x="27676" y="984797"/>
        <a:ext cx="1608088" cy="779784"/>
      </dsp:txXfrm>
    </dsp:sp>
    <dsp:sp modelId="{A57045E7-F176-4DD9-8296-627920FEBE69}">
      <dsp:nvSpPr>
        <dsp:cNvPr id="0" name=""/>
        <dsp:cNvSpPr/>
      </dsp:nvSpPr>
      <dsp:spPr>
        <a:xfrm rot="18289469">
          <a:off x="1411164" y="871300"/>
          <a:ext cx="1160365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1160365" y="271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962337" y="869405"/>
        <a:ext cx="58018" cy="58018"/>
      </dsp:txXfrm>
    </dsp:sp>
    <dsp:sp modelId="{8FA286A6-478B-4250-9F89-6B0399650F8E}">
      <dsp:nvSpPr>
        <dsp:cNvPr id="0" name=""/>
        <dsp:cNvSpPr/>
      </dsp:nvSpPr>
      <dsp:spPr>
        <a:xfrm>
          <a:off x="2322668" y="7987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Nativa</a:t>
          </a:r>
        </a:p>
      </dsp:txBody>
      <dsp:txXfrm>
        <a:off x="2346928" y="32247"/>
        <a:ext cx="1608088" cy="779784"/>
      </dsp:txXfrm>
    </dsp:sp>
    <dsp:sp modelId="{FD4BF49B-6092-41BC-9A39-010CA3E42164}">
      <dsp:nvSpPr>
        <dsp:cNvPr id="0" name=""/>
        <dsp:cNvSpPr/>
      </dsp:nvSpPr>
      <dsp:spPr>
        <a:xfrm>
          <a:off x="3979276" y="395025"/>
          <a:ext cx="662643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662643" y="27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294032" y="405573"/>
        <a:ext cx="33132" cy="33132"/>
      </dsp:txXfrm>
    </dsp:sp>
    <dsp:sp modelId="{4C578769-24F5-477A-BB66-5BB7677CFD44}">
      <dsp:nvSpPr>
        <dsp:cNvPr id="0" name=""/>
        <dsp:cNvSpPr/>
      </dsp:nvSpPr>
      <dsp:spPr>
        <a:xfrm>
          <a:off x="4641919" y="7987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 err="1"/>
            <a:t>Elspar</a:t>
          </a:r>
          <a:r>
            <a:rPr lang="pt-BR" sz="2600" kern="1200" dirty="0"/>
            <a:t>®; </a:t>
          </a:r>
          <a:r>
            <a:rPr lang="pt-BR" sz="2600" kern="1200" dirty="0" err="1"/>
            <a:t>Leuginase</a:t>
          </a:r>
          <a:r>
            <a:rPr lang="pt-BR" sz="2600" kern="1200" dirty="0"/>
            <a:t>®</a:t>
          </a:r>
        </a:p>
      </dsp:txBody>
      <dsp:txXfrm>
        <a:off x="4666179" y="32247"/>
        <a:ext cx="1608088" cy="779784"/>
      </dsp:txXfrm>
    </dsp:sp>
    <dsp:sp modelId="{DD46CD7B-688D-4038-82A3-F458CEFEA300}">
      <dsp:nvSpPr>
        <dsp:cNvPr id="0" name=""/>
        <dsp:cNvSpPr/>
      </dsp:nvSpPr>
      <dsp:spPr>
        <a:xfrm rot="54322">
          <a:off x="1659985" y="1352574"/>
          <a:ext cx="632721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632721" y="271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960528" y="1363870"/>
        <a:ext cx="31636" cy="31636"/>
      </dsp:txXfrm>
    </dsp:sp>
    <dsp:sp modelId="{FB6F4E47-C660-479F-A775-A69131710A85}">
      <dsp:nvSpPr>
        <dsp:cNvPr id="0" name=""/>
        <dsp:cNvSpPr/>
      </dsp:nvSpPr>
      <dsp:spPr>
        <a:xfrm>
          <a:off x="2292667" y="970535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i="0" kern="1200" dirty="0"/>
            <a:t>Mutante</a:t>
          </a:r>
        </a:p>
      </dsp:txBody>
      <dsp:txXfrm>
        <a:off x="2316927" y="994795"/>
        <a:ext cx="1608088" cy="779784"/>
      </dsp:txXfrm>
    </dsp:sp>
    <dsp:sp modelId="{BA730A01-2B1C-4B25-81C2-231D0901E544}">
      <dsp:nvSpPr>
        <dsp:cNvPr id="0" name=""/>
        <dsp:cNvSpPr/>
      </dsp:nvSpPr>
      <dsp:spPr>
        <a:xfrm rot="21550383">
          <a:off x="3949239" y="1352574"/>
          <a:ext cx="692716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692716" y="27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278279" y="1362370"/>
        <a:ext cx="34635" cy="34635"/>
      </dsp:txXfrm>
    </dsp:sp>
    <dsp:sp modelId="{A55900F0-8FEA-4600-B849-297E2307BDD2}">
      <dsp:nvSpPr>
        <dsp:cNvPr id="0" name=""/>
        <dsp:cNvSpPr/>
      </dsp:nvSpPr>
      <dsp:spPr>
        <a:xfrm>
          <a:off x="4641919" y="960537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 err="1"/>
            <a:t>Spectrila</a:t>
          </a:r>
          <a:r>
            <a:rPr lang="pt-BR" sz="2600" kern="1200" dirty="0"/>
            <a:t>®</a:t>
          </a:r>
        </a:p>
      </dsp:txBody>
      <dsp:txXfrm>
        <a:off x="4666179" y="984797"/>
        <a:ext cx="1608088" cy="779784"/>
      </dsp:txXfrm>
    </dsp:sp>
    <dsp:sp modelId="{2951CF20-9A89-48FF-B6DF-33B14770906E}">
      <dsp:nvSpPr>
        <dsp:cNvPr id="0" name=""/>
        <dsp:cNvSpPr/>
      </dsp:nvSpPr>
      <dsp:spPr>
        <a:xfrm rot="3310531">
          <a:off x="1411164" y="1823850"/>
          <a:ext cx="1160365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1160365" y="271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962337" y="1821955"/>
        <a:ext cx="58018" cy="58018"/>
      </dsp:txXfrm>
    </dsp:sp>
    <dsp:sp modelId="{D9430D86-D44D-42AB-B49F-3E9590FF6F1D}">
      <dsp:nvSpPr>
        <dsp:cNvPr id="0" name=""/>
        <dsp:cNvSpPr/>
      </dsp:nvSpPr>
      <dsp:spPr>
        <a:xfrm>
          <a:off x="2322668" y="1913087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i="0" kern="1200" dirty="0" err="1"/>
            <a:t>Peguilada</a:t>
          </a:r>
          <a:endParaRPr lang="pt-BR" sz="2600" i="0" kern="1200" dirty="0"/>
        </a:p>
      </dsp:txBody>
      <dsp:txXfrm>
        <a:off x="2346928" y="1937347"/>
        <a:ext cx="1608088" cy="779784"/>
      </dsp:txXfrm>
    </dsp:sp>
    <dsp:sp modelId="{566968FB-787E-4620-B82C-300D6160127A}">
      <dsp:nvSpPr>
        <dsp:cNvPr id="0" name=""/>
        <dsp:cNvSpPr/>
      </dsp:nvSpPr>
      <dsp:spPr>
        <a:xfrm>
          <a:off x="3979276" y="2300124"/>
          <a:ext cx="662643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662643" y="27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294032" y="2310673"/>
        <a:ext cx="33132" cy="33132"/>
      </dsp:txXfrm>
    </dsp:sp>
    <dsp:sp modelId="{3F0D59D4-1F31-4558-8C38-0B05D71AEFEE}">
      <dsp:nvSpPr>
        <dsp:cNvPr id="0" name=""/>
        <dsp:cNvSpPr/>
      </dsp:nvSpPr>
      <dsp:spPr>
        <a:xfrm>
          <a:off x="4641919" y="1913087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 err="1"/>
            <a:t>Oncaspar</a:t>
          </a:r>
          <a:r>
            <a:rPr lang="pt-BR" sz="2600" kern="1200" dirty="0"/>
            <a:t>®</a:t>
          </a:r>
        </a:p>
      </dsp:txBody>
      <dsp:txXfrm>
        <a:off x="4666179" y="1937347"/>
        <a:ext cx="1608088" cy="779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54AE0-2699-4522-8450-30C875C707FD}">
      <dsp:nvSpPr>
        <dsp:cNvPr id="0" name=""/>
        <dsp:cNvSpPr/>
      </dsp:nvSpPr>
      <dsp:spPr>
        <a:xfrm>
          <a:off x="3416" y="960537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i="1" kern="1200" dirty="0" err="1"/>
            <a:t>Dickeya</a:t>
          </a:r>
          <a:r>
            <a:rPr lang="pt-BR" sz="2200" i="1" kern="1200" dirty="0"/>
            <a:t> </a:t>
          </a:r>
          <a:r>
            <a:rPr lang="pt-BR" sz="2200" i="1" kern="1200" dirty="0" err="1"/>
            <a:t>chrysanthemi</a:t>
          </a:r>
          <a:endParaRPr lang="pt-BR" sz="2200" i="1" kern="1200" dirty="0"/>
        </a:p>
      </dsp:txBody>
      <dsp:txXfrm>
        <a:off x="27676" y="984797"/>
        <a:ext cx="1608088" cy="779784"/>
      </dsp:txXfrm>
    </dsp:sp>
    <dsp:sp modelId="{DD46CD7B-688D-4038-82A3-F458CEFEA300}">
      <dsp:nvSpPr>
        <dsp:cNvPr id="0" name=""/>
        <dsp:cNvSpPr/>
      </dsp:nvSpPr>
      <dsp:spPr>
        <a:xfrm rot="19416517">
          <a:off x="1583392" y="1114436"/>
          <a:ext cx="785907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785907" y="271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956698" y="1121903"/>
        <a:ext cx="39295" cy="39295"/>
      </dsp:txXfrm>
    </dsp:sp>
    <dsp:sp modelId="{FB6F4E47-C660-479F-A775-A69131710A85}">
      <dsp:nvSpPr>
        <dsp:cNvPr id="0" name=""/>
        <dsp:cNvSpPr/>
      </dsp:nvSpPr>
      <dsp:spPr>
        <a:xfrm>
          <a:off x="2292667" y="494260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i="0" kern="1200" dirty="0"/>
            <a:t>Nativa</a:t>
          </a:r>
        </a:p>
      </dsp:txBody>
      <dsp:txXfrm>
        <a:off x="2316927" y="518520"/>
        <a:ext cx="1608088" cy="779784"/>
      </dsp:txXfrm>
    </dsp:sp>
    <dsp:sp modelId="{36865092-9179-4518-A9E0-D8B2924BEAD8}">
      <dsp:nvSpPr>
        <dsp:cNvPr id="0" name=""/>
        <dsp:cNvSpPr/>
      </dsp:nvSpPr>
      <dsp:spPr>
        <a:xfrm rot="21550383">
          <a:off x="3949239" y="876299"/>
          <a:ext cx="692716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692716" y="27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278279" y="886095"/>
        <a:ext cx="34635" cy="34635"/>
      </dsp:txXfrm>
    </dsp:sp>
    <dsp:sp modelId="{999C77E0-7394-4F9B-8382-1E9FF5B1033A}">
      <dsp:nvSpPr>
        <dsp:cNvPr id="0" name=""/>
        <dsp:cNvSpPr/>
      </dsp:nvSpPr>
      <dsp:spPr>
        <a:xfrm>
          <a:off x="4641919" y="484262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 err="1"/>
            <a:t>Erwinase</a:t>
          </a:r>
          <a:r>
            <a:rPr lang="pt-BR" sz="2200" kern="1200" dirty="0"/>
            <a:t>® </a:t>
          </a:r>
        </a:p>
      </dsp:txBody>
      <dsp:txXfrm>
        <a:off x="4666179" y="508522"/>
        <a:ext cx="1608088" cy="779784"/>
      </dsp:txXfrm>
    </dsp:sp>
    <dsp:sp modelId="{2951CF20-9A89-48FF-B6DF-33B14770906E}">
      <dsp:nvSpPr>
        <dsp:cNvPr id="0" name=""/>
        <dsp:cNvSpPr/>
      </dsp:nvSpPr>
      <dsp:spPr>
        <a:xfrm rot="2142401">
          <a:off x="1583322" y="1585712"/>
          <a:ext cx="816047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816047" y="271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970945" y="1592425"/>
        <a:ext cx="40802" cy="40802"/>
      </dsp:txXfrm>
    </dsp:sp>
    <dsp:sp modelId="{D9430D86-D44D-42AB-B49F-3E9590FF6F1D}">
      <dsp:nvSpPr>
        <dsp:cNvPr id="0" name=""/>
        <dsp:cNvSpPr/>
      </dsp:nvSpPr>
      <dsp:spPr>
        <a:xfrm>
          <a:off x="2322668" y="1436812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i="0" kern="1200" dirty="0" err="1"/>
            <a:t>Peguilada</a:t>
          </a:r>
          <a:endParaRPr lang="pt-BR" sz="2200" i="0" kern="1200" dirty="0"/>
        </a:p>
      </dsp:txBody>
      <dsp:txXfrm>
        <a:off x="2346928" y="1461072"/>
        <a:ext cx="1608088" cy="779784"/>
      </dsp:txXfrm>
    </dsp:sp>
    <dsp:sp modelId="{566968FB-787E-4620-B82C-300D6160127A}">
      <dsp:nvSpPr>
        <dsp:cNvPr id="0" name=""/>
        <dsp:cNvSpPr/>
      </dsp:nvSpPr>
      <dsp:spPr>
        <a:xfrm>
          <a:off x="3979276" y="1823850"/>
          <a:ext cx="662643" cy="54228"/>
        </a:xfrm>
        <a:custGeom>
          <a:avLst/>
          <a:gdLst/>
          <a:ahLst/>
          <a:cxnLst/>
          <a:rect l="0" t="0" r="0" b="0"/>
          <a:pathLst>
            <a:path>
              <a:moveTo>
                <a:pt x="0" y="27114"/>
              </a:moveTo>
              <a:lnTo>
                <a:pt x="662643" y="27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294032" y="1834398"/>
        <a:ext cx="33132" cy="33132"/>
      </dsp:txXfrm>
    </dsp:sp>
    <dsp:sp modelId="{3F0D59D4-1F31-4558-8C38-0B05D71AEFEE}">
      <dsp:nvSpPr>
        <dsp:cNvPr id="0" name=""/>
        <dsp:cNvSpPr/>
      </dsp:nvSpPr>
      <dsp:spPr>
        <a:xfrm>
          <a:off x="4641919" y="1436812"/>
          <a:ext cx="1656608" cy="828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Teste clínico interrompido</a:t>
          </a:r>
        </a:p>
      </dsp:txBody>
      <dsp:txXfrm>
        <a:off x="4666179" y="1461072"/>
        <a:ext cx="1608088" cy="779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FF39-1339-48A0-81F1-5D473D9DB0D7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92875-F276-4D5F-B98F-BF0B7A7715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96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70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11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34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84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11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298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37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06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53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36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50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C67EA-1531-4C4B-821A-C9E95E8D23FA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1D0A2-D337-43D4-B2EF-B7C23B549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87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89245-F811-4734-B4BC-619B10CF91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2800" b="1" dirty="0"/>
              <a:t>COADMINISTRAÇÃO DE NANOPARTICULA CONTENDO RAPAMICINA E A ENZIMA L-ASPARAGINASE COMO ESTRATÉGIA PARA EVITAR FORMAÇÃO DE ANTICORPOS ANTI-ASPARAGINASE</a:t>
            </a:r>
            <a:endParaRPr lang="pt-BR" sz="1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83D8AC-6803-4956-B3FB-8F66DB10B3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Discente: Henrique </a:t>
            </a:r>
            <a:r>
              <a:rPr lang="pt-BR" dirty="0" err="1"/>
              <a:t>Pellin</a:t>
            </a:r>
            <a:r>
              <a:rPr lang="pt-BR" dirty="0"/>
              <a:t> Biasoto</a:t>
            </a:r>
          </a:p>
          <a:p>
            <a:r>
              <a:rPr lang="pt-BR" dirty="0"/>
              <a:t>Orientadora: Profa. Dra. Gisele Monteiro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469725D2-5D9B-4583-AA92-755BC6A3F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126" y="5853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8FFC5-EA1E-45E0-A6A4-95F3DCD6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Técnicas aplicadas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AFC608-024D-4077-B59C-C1E55B32B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5231204" cy="4525963"/>
          </a:xfrm>
        </p:spPr>
        <p:txBody>
          <a:bodyPr/>
          <a:lstStyle/>
          <a:p>
            <a:r>
              <a:rPr lang="pt-BR" dirty="0" err="1"/>
              <a:t>Citometria</a:t>
            </a:r>
            <a:r>
              <a:rPr lang="pt-BR" dirty="0"/>
              <a:t> de fluxo</a:t>
            </a:r>
          </a:p>
          <a:p>
            <a:r>
              <a:rPr lang="pt-BR" dirty="0"/>
              <a:t>Identificação e contagem de células, além da determinação de fenômenos (i.e. apoptose, necrose, fase do ciclo celular, </a:t>
            </a:r>
            <a:r>
              <a:rPr lang="pt-BR" dirty="0" err="1"/>
              <a:t>etc</a:t>
            </a:r>
            <a:r>
              <a:rPr lang="pt-BR" dirty="0"/>
              <a:t>)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4291FE-740D-4B29-A7F4-053BDA60E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197" y="1466010"/>
            <a:ext cx="5840803" cy="5117352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EE157281-B9BE-4BCE-AE32-E069C24B6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945" y="5699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E8AEAE-F28D-4DB1-950A-227E57DC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Enzyme-linked</a:t>
            </a:r>
            <a:r>
              <a:rPr lang="pt-BR" dirty="0"/>
              <a:t> </a:t>
            </a:r>
            <a:r>
              <a:rPr lang="pt-BR" dirty="0" err="1"/>
              <a:t>immunosorbent</a:t>
            </a:r>
            <a:r>
              <a:rPr lang="pt-BR" dirty="0"/>
              <a:t> </a:t>
            </a:r>
            <a:r>
              <a:rPr lang="pt-BR" dirty="0" err="1"/>
              <a:t>assay</a:t>
            </a:r>
            <a:r>
              <a:rPr lang="pt-BR" dirty="0"/>
              <a:t> (ELISA)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8FB3F96-23B6-487C-86AE-46D9143DF135}"/>
              </a:ext>
            </a:extLst>
          </p:cNvPr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Técnicas aplicadas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52A9AC7-E6FE-4446-8D13-D9152602C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3" y="2315951"/>
            <a:ext cx="7315576" cy="411501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E06C325-8356-4C3F-A7AF-68D233AC6B3B}"/>
              </a:ext>
            </a:extLst>
          </p:cNvPr>
          <p:cNvSpPr/>
          <p:nvPr/>
        </p:nvSpPr>
        <p:spPr>
          <a:xfrm>
            <a:off x="4372708" y="2970309"/>
            <a:ext cx="2827606" cy="3460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3F9027CD-3EF6-4B65-A96A-9C85C34BA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4215" y="784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6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56BE6-9B3F-458C-877B-679DA4C2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RT-PCR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B15112-C361-4656-BD53-60AB5CD41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Análise e quantificação da expressão de genes (mRNA) </a:t>
            </a:r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2141E348-2D28-4378-87FC-2955DBDAB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4" y="2211045"/>
            <a:ext cx="3671668" cy="4646955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7D10250B-4D81-4405-B6FE-D9A4E1E10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3221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0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2D8FF-E337-411B-B214-A3B78DC7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LC-MS/MS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6639CA-65C8-411C-8D3D-92A0E33FA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Análise </a:t>
            </a:r>
            <a:r>
              <a:rPr lang="pt-BR" dirty="0" err="1"/>
              <a:t>proteômica</a:t>
            </a:r>
            <a:r>
              <a:rPr lang="pt-BR" dirty="0"/>
              <a:t> diferencial dos macrófagos</a:t>
            </a:r>
          </a:p>
          <a:p>
            <a:r>
              <a:rPr lang="pt-BR" dirty="0"/>
              <a:t>Posterior quantificação e comparação com a expressão gênica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F4BF90-FED5-48AC-A483-6A1E3689B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202" y="2745941"/>
            <a:ext cx="5912388" cy="39273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4DC9F3B-FC15-4BDE-AAD0-CAD8D799046B}"/>
              </a:ext>
            </a:extLst>
          </p:cNvPr>
          <p:cNvSpPr txBox="1"/>
          <p:nvPr/>
        </p:nvSpPr>
        <p:spPr>
          <a:xfrm>
            <a:off x="8677590" y="6488668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Cantu</a:t>
            </a:r>
            <a:r>
              <a:rPr lang="pt-BR" dirty="0"/>
              <a:t>, 2007</a:t>
            </a: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BD0957A9-F2A6-422C-9593-35BD0B753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122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C9B46-D429-47EE-BA24-EA630D26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Expectativas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2F5819-63A9-4F70-A9A3-7C83A8922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Imunotolerância</a:t>
            </a:r>
            <a:r>
              <a:rPr lang="pt-BR" dirty="0"/>
              <a:t> dos camundongos com a coadministração do SVP-R com a L-</a:t>
            </a:r>
            <a:r>
              <a:rPr lang="pt-BR" dirty="0" err="1"/>
              <a:t>asparaginase</a:t>
            </a:r>
            <a:r>
              <a:rPr lang="pt-BR" dirty="0"/>
              <a:t> II</a:t>
            </a:r>
          </a:p>
          <a:p>
            <a:r>
              <a:rPr lang="pt-BR" dirty="0"/>
              <a:t>Redução da expressão das proteínas de metabolismo da L-</a:t>
            </a:r>
            <a:r>
              <a:rPr lang="pt-BR" dirty="0" err="1"/>
              <a:t>asparaginase</a:t>
            </a:r>
            <a:r>
              <a:rPr lang="pt-BR" dirty="0"/>
              <a:t> II</a:t>
            </a:r>
          </a:p>
          <a:p>
            <a:r>
              <a:rPr lang="pt-BR" dirty="0"/>
              <a:t>Aumento de meia-vida da L-</a:t>
            </a:r>
            <a:r>
              <a:rPr lang="pt-BR" dirty="0" err="1"/>
              <a:t>asparaginase</a:t>
            </a:r>
            <a:r>
              <a:rPr lang="pt-BR" dirty="0"/>
              <a:t> II e redução dos efeitos adversos relacionados à problemas imunogênicos</a:t>
            </a:r>
          </a:p>
          <a:p>
            <a:r>
              <a:rPr lang="pt-BR" dirty="0"/>
              <a:t>Identificação das vias da </a:t>
            </a:r>
            <a:r>
              <a:rPr lang="pt-BR" dirty="0" err="1"/>
              <a:t>imunotolerância</a:t>
            </a:r>
            <a:endParaRPr lang="pt-BR" dirty="0"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817153DF-16E0-4304-8BA1-68458F7A4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600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A88E4-FFA7-410B-9020-2F68A58D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6F41FD-B532-41B1-8EF9-241D5308C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BR" dirty="0"/>
              <a:t>Referências</a:t>
            </a:r>
          </a:p>
          <a:p>
            <a:pPr marL="0" indent="0" algn="just">
              <a:buNone/>
            </a:pPr>
            <a:r>
              <a:rPr lang="pt-BR" dirty="0"/>
              <a:t>BACHER, P.; SCHEFFOLD, A. New </a:t>
            </a:r>
            <a:r>
              <a:rPr lang="pt-BR" dirty="0" err="1"/>
              <a:t>technologies</a:t>
            </a:r>
            <a:r>
              <a:rPr lang="pt-BR" dirty="0"/>
              <a:t> for </a:t>
            </a:r>
            <a:r>
              <a:rPr lang="pt-BR" dirty="0" err="1"/>
              <a:t>monitoring</a:t>
            </a:r>
            <a:r>
              <a:rPr lang="pt-BR" dirty="0"/>
              <a:t>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antigen-specific</a:t>
            </a:r>
            <a:r>
              <a:rPr lang="pt-BR" dirty="0"/>
              <a:t> T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regulatory</a:t>
            </a:r>
            <a:r>
              <a:rPr lang="pt-BR" dirty="0"/>
              <a:t> T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flow-cytometry</a:t>
            </a:r>
            <a:r>
              <a:rPr lang="pt-BR" dirty="0"/>
              <a:t>. </a:t>
            </a:r>
            <a:r>
              <a:rPr lang="pt-BR" b="1" dirty="0" err="1"/>
              <a:t>Current</a:t>
            </a:r>
            <a:r>
              <a:rPr lang="pt-BR" b="1" dirty="0"/>
              <a:t> </a:t>
            </a:r>
            <a:r>
              <a:rPr lang="pt-BR" b="1" dirty="0" err="1"/>
              <a:t>Opinion</a:t>
            </a:r>
            <a:r>
              <a:rPr lang="pt-BR" b="1" dirty="0"/>
              <a:t> in </a:t>
            </a:r>
            <a:r>
              <a:rPr lang="pt-BR" b="1" dirty="0" err="1"/>
              <a:t>Pharmacology</a:t>
            </a:r>
            <a:r>
              <a:rPr lang="pt-BR" dirty="0"/>
              <a:t>, v. 23, p. 17–24, 2015. </a:t>
            </a:r>
          </a:p>
          <a:p>
            <a:pPr marL="0" indent="0" algn="just">
              <a:buNone/>
            </a:pPr>
            <a:r>
              <a:rPr lang="pt-BR" dirty="0"/>
              <a:t>CANTÚ, M. C.; Análise </a:t>
            </a:r>
            <a:r>
              <a:rPr lang="pt-BR" dirty="0" err="1"/>
              <a:t>proteômica</a:t>
            </a:r>
            <a:r>
              <a:rPr lang="pt-BR" dirty="0"/>
              <a:t> diferencial aplicada para o estudo da morte súbita dos citros. 2007. 259f. Tese de Doutorado – Instituto de Química de São Carlos, Universidade de São Paulo, São Paulo.</a:t>
            </a:r>
          </a:p>
          <a:p>
            <a:pPr marL="0" indent="0" algn="just">
              <a:buNone/>
            </a:pPr>
            <a:r>
              <a:rPr lang="pt-BR" dirty="0"/>
              <a:t>HAMERSCHLAK, N. Leucemia: fatores prognósticos e genética. </a:t>
            </a:r>
            <a:r>
              <a:rPr lang="pt-BR" b="1" dirty="0"/>
              <a:t>Jornal de Pediatria</a:t>
            </a:r>
            <a:r>
              <a:rPr lang="pt-BR" dirty="0"/>
              <a:t>, v. 84, n. 4, p. S52–S57, ago. 2008.</a:t>
            </a:r>
          </a:p>
          <a:p>
            <a:pPr marL="0" indent="0" algn="just">
              <a:buNone/>
            </a:pPr>
            <a:r>
              <a:rPr lang="en-GB" dirty="0"/>
              <a:t>MAZOR, R. et al. Tolerogenic nanoparticles restore the antitumor activity of recombinant immunotoxins by mitigating immunogenicity. </a:t>
            </a:r>
            <a:r>
              <a:rPr lang="en-GB" b="1" dirty="0"/>
              <a:t>Proceedings of the National Academy of Sciences</a:t>
            </a:r>
            <a:r>
              <a:rPr lang="en-GB" dirty="0"/>
              <a:t>, v. 115, n. 4, p. E733–E742, 2018. </a:t>
            </a:r>
          </a:p>
          <a:p>
            <a:pPr marL="0" indent="0" algn="just">
              <a:buNone/>
            </a:pPr>
            <a:r>
              <a:rPr lang="en-GB" dirty="0"/>
              <a:t>NARTA, U. K.; KANWAR, S. S.; AZMI, W. Pharmacological and clinical evaluation of l-asparaginase in the treatment of </a:t>
            </a:r>
            <a:r>
              <a:rPr lang="en-GB" dirty="0" err="1"/>
              <a:t>leukemia</a:t>
            </a:r>
            <a:r>
              <a:rPr lang="en-GB" dirty="0"/>
              <a:t>. </a:t>
            </a:r>
            <a:r>
              <a:rPr lang="en-GB" b="1" dirty="0"/>
              <a:t>Critical Reviews in Oncology/</a:t>
            </a:r>
            <a:r>
              <a:rPr lang="en-GB" b="1" dirty="0" err="1"/>
              <a:t>Hematology</a:t>
            </a:r>
            <a:r>
              <a:rPr lang="en-GB" dirty="0"/>
              <a:t>, v. 61, n. 3, p. 208–221, 2007.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642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3C28E-559A-442D-8237-54F2966B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L-</a:t>
            </a:r>
            <a:r>
              <a:rPr lang="pt-BR" dirty="0" err="1"/>
              <a:t>asparaginase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2A1BB-C260-438D-95C5-63A990313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50551"/>
            <a:ext cx="10972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Utilizada na maioria dos protocolos de tratamento da Leucemia Linfoide Aguda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Imagem 5" descr="atividade asparaginase e glutaminase">
            <a:extLst>
              <a:ext uri="{FF2B5EF4-FFF2-40B4-BE49-F238E27FC236}">
                <a16:creationId xmlns:a16="http://schemas.microsoft.com/office/drawing/2014/main" id="{4C437751-3012-4315-A29A-5CFCA7CF52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27" y="1160464"/>
            <a:ext cx="8026717" cy="35803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C2C0F9A-EFDD-4A65-BD9A-50C236341529}"/>
              </a:ext>
            </a:extLst>
          </p:cNvPr>
          <p:cNvSpPr/>
          <p:nvPr/>
        </p:nvSpPr>
        <p:spPr>
          <a:xfrm>
            <a:off x="4227451" y="4740812"/>
            <a:ext cx="3737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</a:rPr>
              <a:t>Reação catalisada pela </a:t>
            </a:r>
            <a:r>
              <a:rPr lang="pt-BR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ASNase</a:t>
            </a: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</a:rPr>
              <a:t>. Adaptado de NARTA </a:t>
            </a:r>
            <a:r>
              <a:rPr lang="pt-BR" sz="1600" i="1" dirty="0">
                <a:latin typeface="Arial" panose="020B0604020202020204" pitchFamily="34" charset="0"/>
                <a:ea typeface="Times New Roman" panose="02020603050405020304" pitchFamily="18" charset="0"/>
              </a:rPr>
              <a:t>et al.</a:t>
            </a: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</a:rPr>
              <a:t>, 2001.</a:t>
            </a:r>
            <a:endParaRPr lang="pt-BR" sz="1600" dirty="0"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681AF631-5300-4A51-A11C-C2D2EA267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AE29A-50BD-4DE2-8ED2-3CF1D0A5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L-</a:t>
            </a:r>
            <a:r>
              <a:rPr lang="pt-BR" dirty="0" err="1"/>
              <a:t>asparaginase</a:t>
            </a:r>
            <a:r>
              <a:rPr lang="pt-BR" dirty="0"/>
              <a:t> no contexto da Leucemia Linfoide Aguda (LLA)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1D0BAF-F6F9-4D3A-91FE-DC751A39C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800" dirty="0"/>
              <a:t>As linhagens celulares da LLA que </a:t>
            </a:r>
            <a:r>
              <a:rPr lang="pt-BR" sz="2800" b="1" dirty="0"/>
              <a:t>não expressam a enzima Asparagina sintetase (ASNS) </a:t>
            </a:r>
            <a:r>
              <a:rPr lang="pt-BR" sz="2800" dirty="0"/>
              <a:t>dependem da asparagina do meio extracelular para crescimento e sobrevivência (HAMERSCHLAK, 2008).</a:t>
            </a:r>
          </a:p>
          <a:p>
            <a:pPr algn="just"/>
            <a:endParaRPr lang="pt-BR" sz="28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3238370" y="3131560"/>
            <a:ext cx="6058746" cy="3191320"/>
            <a:chOff x="1412259" y="3406032"/>
            <a:chExt cx="6058746" cy="3191320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259" y="3406032"/>
              <a:ext cx="6058746" cy="3191320"/>
            </a:xfrm>
            <a:prstGeom prst="rect">
              <a:avLst/>
            </a:prstGeom>
          </p:spPr>
        </p:pic>
        <p:grpSp>
          <p:nvGrpSpPr>
            <p:cNvPr id="14" name="Grupo 13"/>
            <p:cNvGrpSpPr/>
            <p:nvPr/>
          </p:nvGrpSpPr>
          <p:grpSpPr>
            <a:xfrm>
              <a:off x="2699792" y="3829984"/>
              <a:ext cx="3473939" cy="2196169"/>
              <a:chOff x="2699792" y="3829984"/>
              <a:chExt cx="3473939" cy="2196169"/>
            </a:xfrm>
          </p:grpSpPr>
          <p:sp>
            <p:nvSpPr>
              <p:cNvPr id="15" name="Retângulo 14"/>
              <p:cNvSpPr/>
              <p:nvPr/>
            </p:nvSpPr>
            <p:spPr>
              <a:xfrm>
                <a:off x="2699792" y="3854514"/>
                <a:ext cx="1008112" cy="438582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Retângulo 15"/>
              <p:cNvSpPr/>
              <p:nvPr/>
            </p:nvSpPr>
            <p:spPr>
              <a:xfrm>
                <a:off x="4503760" y="3829984"/>
                <a:ext cx="1008112" cy="438582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tângulo 16"/>
              <p:cNvSpPr/>
              <p:nvPr/>
            </p:nvSpPr>
            <p:spPr>
              <a:xfrm>
                <a:off x="4558352" y="4630610"/>
                <a:ext cx="898928" cy="440926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2699792" y="4624416"/>
                <a:ext cx="1008112" cy="438582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Retângulo 18"/>
              <p:cNvSpPr/>
              <p:nvPr/>
            </p:nvSpPr>
            <p:spPr>
              <a:xfrm>
                <a:off x="2740509" y="5401058"/>
                <a:ext cx="567680" cy="56768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Retângulo 19"/>
              <p:cNvSpPr/>
              <p:nvPr/>
            </p:nvSpPr>
            <p:spPr>
              <a:xfrm>
                <a:off x="3614712" y="5387809"/>
                <a:ext cx="324272" cy="580929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4657656" y="5426711"/>
                <a:ext cx="324272" cy="580929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3973344" y="5386864"/>
                <a:ext cx="324272" cy="580929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Retângulo 22"/>
              <p:cNvSpPr/>
              <p:nvPr/>
            </p:nvSpPr>
            <p:spPr>
              <a:xfrm>
                <a:off x="5026168" y="5445224"/>
                <a:ext cx="324272" cy="580929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Retângulo 23"/>
              <p:cNvSpPr/>
              <p:nvPr/>
            </p:nvSpPr>
            <p:spPr>
              <a:xfrm>
                <a:off x="5418680" y="5445224"/>
                <a:ext cx="755051" cy="504056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4205EB8F-0035-4D9D-817C-4402C77E9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1502" y="990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5D7C0-F151-4899-9207-9BC6FFEF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L-</a:t>
            </a:r>
            <a:r>
              <a:rPr lang="pt-BR" dirty="0" err="1"/>
              <a:t>asparaginase</a:t>
            </a:r>
            <a:r>
              <a:rPr lang="pt-BR" dirty="0"/>
              <a:t> como um </a:t>
            </a:r>
            <a:r>
              <a:rPr lang="pt-BR" dirty="0" err="1"/>
              <a:t>biofármaco</a:t>
            </a:r>
            <a:endParaRPr lang="pt-BR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11C29B7-163F-4550-BD26-626F384B5A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532001"/>
              </p:ext>
            </p:extLst>
          </p:nvPr>
        </p:nvGraphicFramePr>
        <p:xfrm>
          <a:off x="2607275" y="1210963"/>
          <a:ext cx="6301945" cy="274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1748B33C-AFA4-4F3A-9D86-88E0DC9D82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049874"/>
              </p:ext>
            </p:extLst>
          </p:nvPr>
        </p:nvGraphicFramePr>
        <p:xfrm>
          <a:off x="2607275" y="3960342"/>
          <a:ext cx="6301945" cy="274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1E007A47-35EB-44A8-840D-75867F288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19692" y="190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E4409-0BAA-4477-A16F-C2F3D994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L-</a:t>
            </a:r>
            <a:r>
              <a:rPr lang="pt-BR" dirty="0" err="1"/>
              <a:t>asparaginase</a:t>
            </a:r>
            <a:r>
              <a:rPr lang="pt-BR" dirty="0"/>
              <a:t> como um </a:t>
            </a:r>
            <a:r>
              <a:rPr lang="pt-BR" dirty="0" err="1"/>
              <a:t>biofármaco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7238D6-827B-4D63-9823-ABE7240EC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/>
              <a:t>Aprovadas apenas a </a:t>
            </a:r>
            <a:r>
              <a:rPr lang="pt-BR" b="1" dirty="0" err="1"/>
              <a:t>Spectrila</a:t>
            </a:r>
            <a:r>
              <a:rPr lang="pt-BR" b="1" dirty="0"/>
              <a:t>®</a:t>
            </a:r>
            <a:r>
              <a:rPr lang="pt-BR" dirty="0"/>
              <a:t> e a </a:t>
            </a:r>
            <a:r>
              <a:rPr lang="pt-BR" b="1" dirty="0" err="1"/>
              <a:t>Oncaspar</a:t>
            </a:r>
            <a:r>
              <a:rPr lang="pt-BR" b="1" dirty="0"/>
              <a:t>®</a:t>
            </a:r>
            <a:r>
              <a:rPr lang="pt-BR" dirty="0"/>
              <a:t> pela ANVISA. </a:t>
            </a:r>
          </a:p>
          <a:p>
            <a:pPr algn="just"/>
            <a:r>
              <a:rPr lang="pt-BR" dirty="0"/>
              <a:t>Origem bacteriana, causa problemas imunogênicos.</a:t>
            </a:r>
          </a:p>
          <a:p>
            <a:pPr algn="just"/>
            <a:r>
              <a:rPr lang="pt-BR" dirty="0"/>
              <a:t>Inativação silenciosa por formação de anticorpos.</a:t>
            </a:r>
          </a:p>
          <a:p>
            <a:pPr algn="just"/>
            <a:r>
              <a:rPr lang="pt-BR" dirty="0"/>
              <a:t>Reação cruzada entre formulações.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99FE8FB1-A379-4F73-A7F7-29328C373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2856" y="600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945E6-3B75-420E-A140-3DD86FD7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84E477-59BF-4AE4-B530-DDC9B336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713" y="327392"/>
            <a:ext cx="5167459" cy="519779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3CCAD7A-D40F-405C-BBE2-0B67A39ED0EE}"/>
              </a:ext>
            </a:extLst>
          </p:cNvPr>
          <p:cNvSpPr/>
          <p:nvPr/>
        </p:nvSpPr>
        <p:spPr>
          <a:xfrm>
            <a:off x="4806280" y="5609276"/>
            <a:ext cx="1932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Bacher</a:t>
            </a:r>
            <a:r>
              <a:rPr lang="pt-BR" dirty="0"/>
              <a:t> et al., 2016</a:t>
            </a: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7B723A05-61DD-4C49-8ED5-433297114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8117" y="197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CD4D4-054E-44E7-A721-651C2280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SVP-R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4FBB880-AA70-4D08-9E5A-8BA3280E7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2676525"/>
            <a:ext cx="3562350" cy="15049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22D5BF-E720-4BCA-A470-1CE067B1C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364" y="1535719"/>
            <a:ext cx="4564160" cy="37865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FDFDCF2-2EF4-4515-907C-44C6198E2D11}"/>
              </a:ext>
            </a:extLst>
          </p:cNvPr>
          <p:cNvSpPr txBox="1"/>
          <p:nvPr/>
        </p:nvSpPr>
        <p:spPr>
          <a:xfrm>
            <a:off x="7132320" y="5322281"/>
            <a:ext cx="186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Mazor</a:t>
            </a:r>
            <a:r>
              <a:rPr lang="pt-BR" dirty="0"/>
              <a:t>, </a:t>
            </a:r>
            <a:r>
              <a:rPr lang="pt-BR" i="1" dirty="0"/>
              <a:t>et al. </a:t>
            </a:r>
            <a:r>
              <a:rPr lang="pt-BR" dirty="0"/>
              <a:t>2018</a:t>
            </a: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CC828179-BE7E-47FB-B01A-6CF21450C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330" y="5970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4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CC79F01-B4FA-4D2E-9BF0-2654ABC71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00206"/>
            <a:ext cx="3562350" cy="1504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A527F37-C843-46EB-9302-CAAC8E80F1B0}"/>
              </a:ext>
            </a:extLst>
          </p:cNvPr>
          <p:cNvSpPr txBox="1"/>
          <p:nvPr/>
        </p:nvSpPr>
        <p:spPr>
          <a:xfrm>
            <a:off x="1125415" y="3752845"/>
            <a:ext cx="173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L-</a:t>
            </a:r>
            <a:r>
              <a:rPr lang="pt-BR" dirty="0" err="1"/>
              <a:t>asparaginase</a:t>
            </a:r>
            <a:r>
              <a:rPr lang="pt-BR" dirty="0"/>
              <a:t> II</a:t>
            </a:r>
          </a:p>
        </p:txBody>
      </p:sp>
      <p:sp>
        <p:nvSpPr>
          <p:cNvPr id="6" name="Cruz 5">
            <a:extLst>
              <a:ext uri="{FF2B5EF4-FFF2-40B4-BE49-F238E27FC236}">
                <a16:creationId xmlns:a16="http://schemas.microsoft.com/office/drawing/2014/main" id="{8E2937A6-772D-44F9-AC5A-3926DD1F7A3A}"/>
              </a:ext>
            </a:extLst>
          </p:cNvPr>
          <p:cNvSpPr/>
          <p:nvPr/>
        </p:nvSpPr>
        <p:spPr>
          <a:xfrm>
            <a:off x="1756085" y="3131909"/>
            <a:ext cx="478301" cy="503208"/>
          </a:xfrm>
          <a:prstGeom prst="plus">
            <a:avLst>
              <a:gd name="adj" fmla="val 39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535FC902-7720-4337-AB4B-B3E2CDD732E0}"/>
              </a:ext>
            </a:extLst>
          </p:cNvPr>
          <p:cNvSpPr/>
          <p:nvPr/>
        </p:nvSpPr>
        <p:spPr>
          <a:xfrm>
            <a:off x="4526019" y="2957677"/>
            <a:ext cx="1477108" cy="425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D1DAE5D-5049-4A42-B298-C0543AB14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37" y="1765306"/>
            <a:ext cx="3175000" cy="26797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2C81CA14-4D33-4729-925E-F0F4F6DD5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dirty="0"/>
              <a:t>Terapia conjunta em coadministração</a:t>
            </a:r>
          </a:p>
        </p:txBody>
      </p:sp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id="{965A93F6-D258-4346-9369-DC6915C95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387" y="583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EC7D8-1B37-4E40-9EB4-5D3181BF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Análises a serem feitas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1A380D-4319-4D8F-8245-2F6DCDC94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Análise das células residentes do linfonodo </a:t>
            </a:r>
          </a:p>
          <a:p>
            <a:pPr lvl="1"/>
            <a:r>
              <a:rPr lang="pt-BR" dirty="0"/>
              <a:t>Dendríticas, macrófagos, Linfócitos T (regulador e </a:t>
            </a:r>
            <a:r>
              <a:rPr lang="pt-BR" dirty="0" err="1"/>
              <a:t>helper</a:t>
            </a:r>
            <a:r>
              <a:rPr lang="pt-BR" dirty="0"/>
              <a:t>) e B.</a:t>
            </a:r>
          </a:p>
          <a:p>
            <a:pPr lvl="1"/>
            <a:r>
              <a:rPr lang="pt-BR" dirty="0"/>
              <a:t>Identificação da via de regulação da resposta imune por análise de citocinas</a:t>
            </a:r>
          </a:p>
          <a:p>
            <a:r>
              <a:rPr lang="pt-BR" dirty="0"/>
              <a:t>Farmacologia da L-</a:t>
            </a:r>
            <a:r>
              <a:rPr lang="pt-BR" dirty="0" err="1"/>
              <a:t>asparaginase</a:t>
            </a:r>
            <a:r>
              <a:rPr lang="pt-BR" dirty="0"/>
              <a:t> II</a:t>
            </a:r>
          </a:p>
          <a:p>
            <a:pPr lvl="1"/>
            <a:r>
              <a:rPr lang="pt-BR" dirty="0"/>
              <a:t>Análise do soro para quantidade de asparagina (farmacodinâmica)</a:t>
            </a:r>
          </a:p>
          <a:p>
            <a:pPr lvl="1"/>
            <a:r>
              <a:rPr lang="pt-BR" dirty="0"/>
              <a:t>Análise do soro para tempo de meia vida (farmacocinética)</a:t>
            </a:r>
          </a:p>
          <a:p>
            <a:pPr lvl="1"/>
            <a:r>
              <a:rPr lang="pt-BR" dirty="0"/>
              <a:t>Análise do soro para quantidade de anticorpos </a:t>
            </a:r>
            <a:r>
              <a:rPr lang="pt-BR" dirty="0" err="1"/>
              <a:t>anti-asparaginase</a:t>
            </a:r>
            <a:r>
              <a:rPr lang="pt-BR" dirty="0"/>
              <a:t> </a:t>
            </a:r>
          </a:p>
          <a:p>
            <a:r>
              <a:rPr lang="pt-BR" dirty="0"/>
              <a:t>Análise das proteínas de metabolismo da L-</a:t>
            </a:r>
            <a:r>
              <a:rPr lang="pt-BR" dirty="0" err="1"/>
              <a:t>asparaginase</a:t>
            </a:r>
            <a:r>
              <a:rPr lang="pt-BR" dirty="0"/>
              <a:t> II</a:t>
            </a:r>
          </a:p>
          <a:p>
            <a:pPr lvl="1"/>
            <a:r>
              <a:rPr lang="pt-BR" dirty="0" err="1"/>
              <a:t>Endopeptidase</a:t>
            </a:r>
            <a:r>
              <a:rPr lang="pt-BR" dirty="0"/>
              <a:t> e </a:t>
            </a:r>
            <a:r>
              <a:rPr lang="pt-BR" dirty="0" err="1"/>
              <a:t>Catepsina</a:t>
            </a:r>
            <a:r>
              <a:rPr lang="pt-BR" dirty="0"/>
              <a:t> B presentes nos macrófagos</a:t>
            </a:r>
          </a:p>
          <a:p>
            <a:pPr lvl="2"/>
            <a:r>
              <a:rPr lang="pt-BR" dirty="0"/>
              <a:t>Análise por expressão e quantidade de proteínas</a:t>
            </a:r>
          </a:p>
          <a:p>
            <a:pPr lvl="1"/>
            <a:endParaRPr lang="pt-BR" dirty="0"/>
          </a:p>
          <a:p>
            <a:pPr lvl="1">
              <a:buFont typeface="Arial" panose="020B0604020202020204" pitchFamily="34" charset="0"/>
              <a:buChar char="•"/>
            </a:pPr>
            <a:endParaRPr lang="pt-BR" dirty="0"/>
          </a:p>
          <a:p>
            <a:pPr marL="914400" lvl="2" indent="0">
              <a:buNone/>
            </a:pPr>
            <a:endParaRPr lang="pt-BR" dirty="0"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44FD10AD-3C84-40F1-BE9A-39F4253A9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313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0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7109</TotalTime>
  <Words>587</Words>
  <Application>Microsoft Office PowerPoint</Application>
  <PresentationFormat>Widescreen</PresentationFormat>
  <Paragraphs>66</Paragraphs>
  <Slides>15</Slides>
  <Notes>0</Notes>
  <HiddenSlides>0</HiddenSlides>
  <MMClips>14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8" baseType="lpstr">
      <vt:lpstr>Arial</vt:lpstr>
      <vt:lpstr>Calibri</vt:lpstr>
      <vt:lpstr>Tema do Office</vt:lpstr>
      <vt:lpstr>COADMINISTRAÇÃO DE NANOPARTICULA CONTENDO RAPAMICINA E A ENZIMA L-ASPARAGINASE COMO ESTRATÉGIA PARA EVITAR FORMAÇÃO DE ANTICORPOS ANTI-ASPARAGINASE</vt:lpstr>
      <vt:lpstr>L-asparaginase</vt:lpstr>
      <vt:lpstr>L-asparaginase no contexto da Leucemia Linfoide Aguda (LLA)</vt:lpstr>
      <vt:lpstr>L-asparaginase como um biofármaco</vt:lpstr>
      <vt:lpstr>L-asparaginase como um biofármaco</vt:lpstr>
      <vt:lpstr>Apresentação do PowerPoint</vt:lpstr>
      <vt:lpstr>SVP-R</vt:lpstr>
      <vt:lpstr>Terapia conjunta em coadministração</vt:lpstr>
      <vt:lpstr>Análises a serem feitas</vt:lpstr>
      <vt:lpstr>Técnicas aplicadas</vt:lpstr>
      <vt:lpstr>Apresentação do PowerPoint</vt:lpstr>
      <vt:lpstr>RT-PCR</vt:lpstr>
      <vt:lpstr>LC-MS/MS</vt:lpstr>
      <vt:lpstr>Expectativas 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Expressão da L-asparaginase II de Saccharomyces cerevisiae recombinante extracelular com glicosilação humanizada</dc:title>
  <dc:creator>Henrique Biasoto</dc:creator>
  <cp:lastModifiedBy>Henrique Biasoto</cp:lastModifiedBy>
  <cp:revision>177</cp:revision>
  <dcterms:created xsi:type="dcterms:W3CDTF">2018-04-08T18:38:28Z</dcterms:created>
  <dcterms:modified xsi:type="dcterms:W3CDTF">2020-05-27T13:41:38Z</dcterms:modified>
</cp:coreProperties>
</file>