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70" r:id="rId5"/>
    <p:sldId id="269" r:id="rId6"/>
    <p:sldId id="260" r:id="rId7"/>
    <p:sldId id="266" r:id="rId8"/>
    <p:sldId id="267" r:id="rId9"/>
    <p:sldId id="263" r:id="rId10"/>
    <p:sldId id="264" r:id="rId11"/>
    <p:sldId id="265" r:id="rId12"/>
    <p:sldId id="259" r:id="rId13"/>
    <p:sldId id="261" r:id="rId14"/>
    <p:sldId id="262" r:id="rId15"/>
    <p:sldId id="257" r:id="rId16"/>
    <p:sldId id="25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E6B0-CB63-4C73-BAD9-99BBF9C42CFE}" type="datetimeFigureOut">
              <a:rPr lang="pt-BR" smtClean="0"/>
              <a:pPr/>
              <a:t>04/11/2020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Los dos </a:t>
            </a:r>
            <a:r>
              <a:rPr lang="pt-BR" dirty="0" err="1"/>
              <a:t>reyes</a:t>
            </a:r>
            <a:r>
              <a:rPr lang="pt-BR" dirty="0"/>
              <a:t> y los dos </a:t>
            </a:r>
            <a:r>
              <a:rPr lang="pt-BR" dirty="0" err="1"/>
              <a:t>laberintos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Jorge Luis Borges </a:t>
            </a:r>
          </a:p>
          <a:p>
            <a:r>
              <a:rPr lang="pt-BR" dirty="0"/>
              <a:t>Aspectos </a:t>
            </a:r>
            <a:r>
              <a:rPr lang="pt-BR" dirty="0" err="1"/>
              <a:t>verbales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46" y="5634"/>
            <a:ext cx="9031654" cy="685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6528"/>
            <a:ext cx="9011669" cy="687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Morir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754081"/>
            <a:ext cx="4528748" cy="36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436096" y="5877272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p. 77 do </a:t>
            </a:r>
            <a:r>
              <a:rPr lang="pt-BR" dirty="0" err="1"/>
              <a:t>pdf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623" y="50197"/>
            <a:ext cx="9171623" cy="680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710"/>
            <a:ext cx="9144000" cy="680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75" y="980728"/>
            <a:ext cx="911322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" y="404664"/>
            <a:ext cx="9094677" cy="649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4977B-E716-47D2-9C22-BBEACD04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Verbos regulares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E7F97-23AD-4128-A480-729F5F066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10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es-SV" dirty="0"/>
              <a:t>congregó – congregar</a:t>
            </a:r>
          </a:p>
          <a:p>
            <a:r>
              <a:rPr lang="es-SV" dirty="0"/>
              <a:t>mandó – mandar</a:t>
            </a:r>
          </a:p>
          <a:p>
            <a:r>
              <a:rPr lang="es-SV" dirty="0"/>
              <a:t>vagó – vagar</a:t>
            </a:r>
          </a:p>
          <a:p>
            <a:r>
              <a:rPr lang="es-SV" dirty="0"/>
              <a:t>imploró – implorar</a:t>
            </a:r>
          </a:p>
          <a:p>
            <a:r>
              <a:rPr lang="es-SV" dirty="0"/>
              <a:t>regresó – </a:t>
            </a:r>
            <a:r>
              <a:rPr lang="es-SV" dirty="0" err="1"/>
              <a:t>regressar</a:t>
            </a:r>
            <a:endParaRPr lang="es-SV" dirty="0"/>
          </a:p>
          <a:p>
            <a:r>
              <a:rPr lang="es-SV" dirty="0"/>
              <a:t>juntó – juntar </a:t>
            </a:r>
          </a:p>
          <a:p>
            <a:r>
              <a:rPr lang="es-SV" dirty="0"/>
              <a:t>estragó – estragar</a:t>
            </a:r>
          </a:p>
          <a:p>
            <a:r>
              <a:rPr lang="es-SV" dirty="0"/>
              <a:t>derribó – derribar</a:t>
            </a:r>
          </a:p>
          <a:p>
            <a:r>
              <a:rPr lang="es-SV" dirty="0"/>
              <a:t>rompió – romper </a:t>
            </a:r>
          </a:p>
          <a:p>
            <a:r>
              <a:rPr lang="es-SV" dirty="0"/>
              <a:t>amarró – amarrar</a:t>
            </a:r>
          </a:p>
          <a:p>
            <a:r>
              <a:rPr lang="es-SV" dirty="0"/>
              <a:t>llevó - llevar</a:t>
            </a:r>
          </a:p>
          <a:p>
            <a:r>
              <a:rPr lang="es-SV" dirty="0"/>
              <a:t> cabalgaron – cabalgar</a:t>
            </a:r>
          </a:p>
          <a:p>
            <a:r>
              <a:rPr lang="es-SV" dirty="0"/>
              <a:t>desató – desatar</a:t>
            </a:r>
          </a:p>
          <a:p>
            <a:r>
              <a:rPr lang="es-SV" dirty="0"/>
              <a:t>abandonó – abandonar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41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C9BDF-27E4-4426-A1EA-AE59FEA9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/>
              <a:t>Verbos con irregularidades por serie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9043FB-8FF7-4D94-8F44-E20E7F3AF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Verbos que diptongan:</a:t>
            </a:r>
          </a:p>
          <a:p>
            <a:pPr marL="0" indent="0">
              <a:buNone/>
            </a:pPr>
            <a:r>
              <a:rPr lang="es-CO" dirty="0"/>
              <a:t>cuentan – conté </a:t>
            </a:r>
          </a:p>
          <a:p>
            <a:r>
              <a:rPr lang="es-CO" dirty="0"/>
              <a:t>prof</a:t>
            </a:r>
            <a:r>
              <a:rPr lang="es-CO" u="sng" dirty="0"/>
              <a:t>i</a:t>
            </a:r>
            <a:r>
              <a:rPr lang="es-CO" dirty="0"/>
              <a:t>rieron – prof</a:t>
            </a:r>
            <a:r>
              <a:rPr lang="es-CO" u="sng" dirty="0"/>
              <a:t>e</a:t>
            </a:r>
            <a:r>
              <a:rPr lang="es-CO" dirty="0"/>
              <a:t>rir (elegir – elijo)</a:t>
            </a:r>
          </a:p>
          <a:p>
            <a:r>
              <a:rPr lang="es-CO" dirty="0"/>
              <a:t>m</a:t>
            </a:r>
            <a:r>
              <a:rPr lang="es-CO" u="sng" dirty="0"/>
              <a:t>u</a:t>
            </a:r>
            <a:r>
              <a:rPr lang="es-CO" dirty="0"/>
              <a:t>rió – m</a:t>
            </a:r>
            <a:r>
              <a:rPr lang="es-CO" u="sng" dirty="0"/>
              <a:t>o</a:t>
            </a:r>
            <a:r>
              <a:rPr lang="es-CO" dirty="0"/>
              <a:t>rir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4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A17FB-A583-4DFA-A807-3CC7113C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Verbos con </a:t>
            </a:r>
            <a:r>
              <a:rPr lang="es-419" dirty="0" err="1"/>
              <a:t>irregularidade</a:t>
            </a:r>
            <a:r>
              <a:rPr lang="es-419" dirty="0"/>
              <a:t> propia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F34F55-EA96-4990-AFC2-7E761A99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es-419" dirty="0"/>
              <a:t>dar = di – diste – dio – dimos – disteis - dieron</a:t>
            </a:r>
          </a:p>
        </p:txBody>
      </p:sp>
    </p:spTree>
    <p:extLst>
      <p:ext uri="{BB962C8B-B14F-4D97-AF65-F5344CB8AC3E}">
        <p14:creationId xmlns:p14="http://schemas.microsoft.com/office/powerpoint/2010/main" val="250537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B9EF-C14A-4025-AED5-AFB4D9A3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/>
              <a:t>pretéritos fuertes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0222ED-C0F9-40C2-90B0-FA4A033E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/>
              <a:t>hubo     haber</a:t>
            </a:r>
          </a:p>
          <a:p>
            <a:r>
              <a:rPr lang="es-SV" dirty="0"/>
              <a:t>vino - venir</a:t>
            </a:r>
          </a:p>
          <a:p>
            <a:r>
              <a:rPr lang="es-SV" dirty="0"/>
              <a:t>hizo – hacer </a:t>
            </a:r>
          </a:p>
          <a:p>
            <a:r>
              <a:rPr lang="es-SV" dirty="0"/>
              <a:t>dijo – decir </a:t>
            </a:r>
          </a:p>
          <a:p>
            <a:r>
              <a:rPr lang="es-SV" dirty="0"/>
              <a:t>quisiste – querer </a:t>
            </a:r>
          </a:p>
        </p:txBody>
      </p:sp>
    </p:spTree>
    <p:extLst>
      <p:ext uri="{BB962C8B-B14F-4D97-AF65-F5344CB8AC3E}">
        <p14:creationId xmlns:p14="http://schemas.microsoft.com/office/powerpoint/2010/main" val="109346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contar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56792"/>
            <a:ext cx="4242634" cy="479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8" y="0"/>
            <a:ext cx="8928959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76" y="31151"/>
            <a:ext cx="8190604" cy="673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proferir</a:t>
            </a:r>
            <a:br>
              <a:rPr lang="pt-BR" dirty="0"/>
            </a:b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14910"/>
            <a:ext cx="4608512" cy="52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124</Words>
  <Application>Microsoft Office PowerPoint</Application>
  <PresentationFormat>Apresentação na tela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Los dos reyes y los dos laberintos</vt:lpstr>
      <vt:lpstr>Verbos regulares </vt:lpstr>
      <vt:lpstr>Verbos con irregularidades por serie </vt:lpstr>
      <vt:lpstr>Verbos con irregularidade propia</vt:lpstr>
      <vt:lpstr>pretéritos fuertes </vt:lpstr>
      <vt:lpstr>contar</vt:lpstr>
      <vt:lpstr>Apresentação do PowerPoint</vt:lpstr>
      <vt:lpstr>Apresentação do PowerPoint</vt:lpstr>
      <vt:lpstr>proferir </vt:lpstr>
      <vt:lpstr>Apresentação do PowerPoint</vt:lpstr>
      <vt:lpstr>Apresentação do PowerPoint</vt:lpstr>
      <vt:lpstr>Morir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dos reyes y los dos laberintos</dc:title>
  <dc:creator>Maite</dc:creator>
  <cp:lastModifiedBy>Maite</cp:lastModifiedBy>
  <cp:revision>18</cp:revision>
  <dcterms:created xsi:type="dcterms:W3CDTF">2020-10-25T20:42:03Z</dcterms:created>
  <dcterms:modified xsi:type="dcterms:W3CDTF">2020-11-04T13:33:01Z</dcterms:modified>
</cp:coreProperties>
</file>