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80" autoAdjust="0"/>
    <p:restoredTop sz="99610" autoAdjust="0"/>
  </p:normalViewPr>
  <p:slideViewPr>
    <p:cSldViewPr snapToGrid="0" snapToObjects="1">
      <p:cViewPr varScale="1">
        <p:scale>
          <a:sx n="134" d="100"/>
          <a:sy n="134" d="100"/>
        </p:scale>
        <p:origin x="-3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3528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66A48B-17FD-B545-B35D-EF7533113F8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3309B0-11D8-4B46-891D-CB4DD9A0A23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681"/>
            <a:ext cx="6522308" cy="731838"/>
          </a:xfrm>
        </p:spPr>
        <p:txBody>
          <a:bodyPr/>
          <a:lstStyle/>
          <a:p>
            <a:r>
              <a:rPr lang="pt-BR" sz="4000"/>
              <a:t>Situação Problema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995" y="2059459"/>
            <a:ext cx="8528393" cy="465437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pt-BR" sz="2200" dirty="0"/>
              <a:t>Em meados do ano de 2004, teve início perante o Judiciário Paulista (e também perante o Judiciário de outros Estados) um ajuizamento generalizado de demandas contestando a cobrança de tarifas de assinatura residencial pelas concessionárias do Serviço Telefônico Fixo Comutado (STFC) atuantes no país.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200" dirty="0"/>
              <a:t>	Este movimento se desdobrou em duas frentes: de um lado, milhares de demandas individuais cujo objetivo consistia em obter a declaração de invalidade de referida tarifa pelos consumidores do serviço de telefonia, com efeitos restritos aos autores das ações. A maior parte destas demandas tramitou perante os Juizados Especiais Cíveis. De outro lado, houve o ajuizamento de diversas ações coletivas, iniciadas tanto pelo Ministério Público (estadual e federal) quanto por associações legitimadas para tanto, com o objetivo de impedir as concessionárias de cobrarem de seus clientes a tarifa de assinatura. Em todas estas demandas, houve pedidos de liminares, para a determinação de obrigação de não fazer.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2307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r>
              <a:rPr lang="pt-BR" sz="4000"/>
              <a:t>Perguntas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41654"/>
            <a:ext cx="7772400" cy="414496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dirty="0"/>
              <a:t>1. Qual a melhor estratégia de atuação da empresa?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dirty="0"/>
              <a:t>2. Quais medidas poderão ser adotadas, no âmbito judicial e/ou extrajudicial, considerando as variáveis do custo, tempo, e a relação entre estas demandas?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dirty="0"/>
              <a:t>3. Qual a relação entre demandas individuais e demandas coletivas? E entre as demandas coletivas entre si? </a:t>
            </a:r>
          </a:p>
        </p:txBody>
      </p:sp>
    </p:spTree>
    <p:extLst>
      <p:ext uri="{BB962C8B-B14F-4D97-AF65-F5344CB8AC3E}">
        <p14:creationId xmlns:p14="http://schemas.microsoft.com/office/powerpoint/2010/main" val="243782687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ustom 38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80FF"/>
      </a:accent1>
      <a:accent2>
        <a:srgbClr val="0000FF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3253</TotalTime>
  <Words>1179</Words>
  <Application>Microsoft Office PowerPoint</Application>
  <PresentationFormat>Apresentação na tela (4:3)</PresentationFormat>
  <Paragraphs>104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Plaza</vt:lpstr>
      <vt:lpstr>Situação Problema</vt:lpstr>
      <vt:lpstr>Perguntas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Ação GVlaw</dc:title>
  <dc:creator>Fabio Ferreira Duro</dc:creator>
  <cp:lastModifiedBy>Susana Costa</cp:lastModifiedBy>
  <cp:revision>164</cp:revision>
  <cp:lastPrinted>2014-06-24T14:52:20Z</cp:lastPrinted>
  <dcterms:created xsi:type="dcterms:W3CDTF">2011-05-23T00:46:27Z</dcterms:created>
  <dcterms:modified xsi:type="dcterms:W3CDTF">2018-05-11T12:47:37Z</dcterms:modified>
</cp:coreProperties>
</file>