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341" r:id="rId4"/>
    <p:sldId id="267" r:id="rId5"/>
    <p:sldId id="342" r:id="rId6"/>
    <p:sldId id="361" r:id="rId7"/>
    <p:sldId id="343" r:id="rId8"/>
    <p:sldId id="344" r:id="rId9"/>
    <p:sldId id="353" r:id="rId10"/>
    <p:sldId id="362" r:id="rId11"/>
    <p:sldId id="36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40" r:id="rId20"/>
    <p:sldId id="352" r:id="rId21"/>
    <p:sldId id="354" r:id="rId22"/>
    <p:sldId id="355" r:id="rId23"/>
    <p:sldId id="356" r:id="rId24"/>
    <p:sldId id="365" r:id="rId25"/>
    <p:sldId id="357" r:id="rId26"/>
    <p:sldId id="358" r:id="rId27"/>
    <p:sldId id="360" r:id="rId28"/>
    <p:sldId id="363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6.png"/><Relationship Id="rId7" Type="http://schemas.openxmlformats.org/officeDocument/2006/relationships/image" Target="../media/image3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10" Type="http://schemas.openxmlformats.org/officeDocument/2006/relationships/image" Target="../media/image470.png"/><Relationship Id="rId4" Type="http://schemas.openxmlformats.org/officeDocument/2006/relationships/image" Target="../media/image430.png"/><Relationship Id="rId9" Type="http://schemas.openxmlformats.org/officeDocument/2006/relationships/image" Target="../media/image4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48.emf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Convenção de sinal (cisalhamento)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AA99072-33CF-4800-AD6A-F4292D36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881" y="2308541"/>
            <a:ext cx="3352800" cy="31146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C908C8-8B11-4023-967B-5270359E0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040" y="2308541"/>
            <a:ext cx="336613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A78AF7A-88BC-4DF0-8A78-21F96EFB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Artigo</a:t>
            </a:r>
            <a:r>
              <a:rPr lang="en-US" sz="2200" dirty="0"/>
              <a:t> (Journal of the Brazilian Society of Mechanical Sciences and Engineering, 2018)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C961CD-8D0A-40DA-9B86-C490BAC71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796" y="1382231"/>
            <a:ext cx="7753461" cy="43687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8D3FFE-EE2C-4237-BB51-553A14EDF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676" y="1780511"/>
            <a:ext cx="7368540" cy="35721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30836D-B2AE-408A-96DC-1101EAB51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463" y="1780511"/>
            <a:ext cx="7930861" cy="37770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80661C-A171-4589-B945-A71E579FD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250" y="1849576"/>
            <a:ext cx="7914551" cy="37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em planos inclinados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Ligações por solda ou cola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E4C4E97-ABC5-4F0D-9E2D-1DA343CA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454" y="2965604"/>
            <a:ext cx="3296159" cy="2259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69F2C0-8EED-4D60-8E04-FF5A4E24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946" y="3095463"/>
            <a:ext cx="40195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Definições: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Eixos</a:t>
            </a:r>
            <a:r>
              <a:rPr lang="en-US" sz="2000" dirty="0"/>
              <a:t> </a:t>
            </a:r>
            <a:r>
              <a:rPr lang="en-US" sz="2000" dirty="0" err="1"/>
              <a:t>inclinados</a:t>
            </a:r>
            <a:r>
              <a:rPr lang="en-US" sz="2000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’ e </a:t>
            </a:r>
            <a:r>
              <a:rPr lang="en-US" sz="2000" i="1" dirty="0"/>
              <a:t>y</a:t>
            </a:r>
            <a:r>
              <a:rPr lang="en-US" sz="2000" dirty="0"/>
              <a:t>’)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Ângulo</a:t>
            </a:r>
            <a:r>
              <a:rPr lang="en-US" sz="2000" dirty="0"/>
              <a:t> de </a:t>
            </a:r>
            <a:r>
              <a:rPr lang="en-US" sz="2000" dirty="0" err="1"/>
              <a:t>rotação</a:t>
            </a:r>
            <a:r>
              <a:rPr lang="en-US" sz="2000" dirty="0"/>
              <a:t> (</a:t>
            </a:r>
            <a:r>
              <a:rPr lang="el-GR" sz="2000" dirty="0"/>
              <a:t>θ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00" y="2152270"/>
            <a:ext cx="6846301" cy="288457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7EF750E-4D03-10B2-70A2-36F4ABAF9634}"/>
              </a:ext>
            </a:extLst>
          </p:cNvPr>
          <p:cNvSpPr/>
          <p:nvPr/>
        </p:nvSpPr>
        <p:spPr>
          <a:xfrm>
            <a:off x="9864437" y="3429000"/>
            <a:ext cx="341746" cy="431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229FBFA-4D81-98F9-CCCD-0A844A157FA5}"/>
              </a:ext>
            </a:extLst>
          </p:cNvPr>
          <p:cNvSpPr/>
          <p:nvPr/>
        </p:nvSpPr>
        <p:spPr>
          <a:xfrm>
            <a:off x="9296400" y="2870201"/>
            <a:ext cx="466435" cy="431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Relação geométrica entre as áreas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5E21C3B-10C0-4405-AE92-B35771E1B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52" y="2234349"/>
            <a:ext cx="3288031" cy="310067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324C64-B33A-41CA-8C2D-A45983F80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350" y="2234349"/>
            <a:ext cx="3032156" cy="31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Indicação das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28527"/>
            <a:ext cx="6009640" cy="25320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463188-280E-4354-AA6F-24306917C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716082"/>
            <a:ext cx="4038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4463188-280E-4354-AA6F-24306917C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0957"/>
            <a:ext cx="3225223" cy="29285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EEA1B69-3AC5-44CD-98F6-0977A925E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075" y="1549641"/>
            <a:ext cx="7070725" cy="15758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EC73ED1-05AD-42B7-AF3D-5B89B415B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365" y="3905200"/>
            <a:ext cx="2775585" cy="11443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AA1A511-3D31-457C-BE11-BA5B965DA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350" y="3525522"/>
            <a:ext cx="1303520" cy="19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EEA1B69-3AC5-44CD-98F6-0977A925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636" y="2230833"/>
            <a:ext cx="7070725" cy="15758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908AC1-F72D-47CC-BA16-CB624E3EE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294" y="4300228"/>
            <a:ext cx="5927408" cy="9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0908AC1-F72D-47CC-BA16-CB624E3EE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88" y="1499446"/>
            <a:ext cx="5927408" cy="9571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E6820F8-84FD-43C4-899A-D6D1FF659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718" y="2594694"/>
            <a:ext cx="5030947" cy="10536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CC34F2-68D9-4BDF-94B7-7C86FAC20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934" y="3888070"/>
            <a:ext cx="4862513" cy="7874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2128D9-12C3-4D76-9AC3-69A88CF66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226" y="4808646"/>
            <a:ext cx="4283927" cy="7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estado plano de tensão da figura,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as tensões no plano inclinado (linha branca)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de tensão rotacionando o sistema em 50° no sentido horário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Primeira prova (P1)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911000-063B-40E2-A711-0B7EA41B0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" y="2448016"/>
            <a:ext cx="2932972" cy="2724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FB26D7-A88B-463A-ABBF-1619E6535E92}"/>
                  </a:ext>
                </a:extLst>
              </p:cNvPr>
              <p:cNvSpPr txBox="1"/>
              <p:nvPr/>
            </p:nvSpPr>
            <p:spPr>
              <a:xfrm>
                <a:off x="4366261" y="2998113"/>
                <a:ext cx="20116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=27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FB26D7-A88B-463A-ABBF-1619E6535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2998113"/>
                <a:ext cx="20116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5631FCB-1CF8-4DE5-B0D6-709B0B31B6D4}"/>
                  </a:ext>
                </a:extLst>
              </p:cNvPr>
              <p:cNvSpPr txBox="1"/>
              <p:nvPr/>
            </p:nvSpPr>
            <p:spPr>
              <a:xfrm>
                <a:off x="4366261" y="3629286"/>
                <a:ext cx="2153920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=−45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5631FCB-1CF8-4DE5-B0D6-709B0B31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3629286"/>
                <a:ext cx="2153920" cy="457561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837032-D413-4413-9B91-12B5C28533D4}"/>
                  </a:ext>
                </a:extLst>
              </p:cNvPr>
              <p:cNvSpPr txBox="1"/>
              <p:nvPr/>
            </p:nvSpPr>
            <p:spPr>
              <a:xfrm>
                <a:off x="4366261" y="4287133"/>
                <a:ext cx="2245360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=−18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837032-D413-4413-9B91-12B5C2853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4287133"/>
                <a:ext cx="2245360" cy="457561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9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10FE8E8-0571-4366-AB3D-B72DFEEACD1C}"/>
                  </a:ext>
                </a:extLst>
              </p:cNvPr>
              <p:cNvSpPr txBox="1"/>
              <p:nvPr/>
            </p:nvSpPr>
            <p:spPr>
              <a:xfrm>
                <a:off x="1233997" y="2612699"/>
                <a:ext cx="586232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10FE8E8-0571-4366-AB3D-B72DFEEAC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612699"/>
                <a:ext cx="586232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AA10BDE-CA99-4C66-9854-D439822C2578}"/>
                  </a:ext>
                </a:extLst>
              </p:cNvPr>
              <p:cNvSpPr txBox="1"/>
              <p:nvPr/>
            </p:nvSpPr>
            <p:spPr>
              <a:xfrm>
                <a:off x="1233997" y="3608861"/>
                <a:ext cx="5396112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AA10BDE-CA99-4C66-9854-D439822C2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608861"/>
                <a:ext cx="5396112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5E56A36-05DF-4FF2-A838-3964B6F14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68880"/>
            <a:ext cx="6417246" cy="27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705611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48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5301648" y="2998113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=−30°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48" y="2998113"/>
                <a:ext cx="142240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/>
              <p:nvPr/>
            </p:nvSpPr>
            <p:spPr>
              <a:xfrm>
                <a:off x="5301648" y="3914783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48" y="3914783"/>
                <a:ext cx="14224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7967CF91-90D7-43CE-9B2F-1BC137A94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238" y="2384444"/>
            <a:ext cx="3360017" cy="27882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AB97E1D-C17C-4A19-9B50-A9D9941A9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238" y="2384444"/>
            <a:ext cx="3360017" cy="278823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51291C2-FE7F-4614-A7FE-E7ED180C4F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199" y="2115155"/>
            <a:ext cx="6859205" cy="35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705611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* Ângulo </a:t>
            </a:r>
            <a:r>
              <a:rPr lang="el-GR" altLang="pt-BR" sz="2400" dirty="0">
                <a:cs typeface="Times New Roman" panose="02020603050405020304" pitchFamily="18" charset="0"/>
              </a:rPr>
              <a:t>θ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48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5722596" y="2749538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96" y="2749538"/>
                <a:ext cx="14224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/>
              <p:nvPr/>
            </p:nvSpPr>
            <p:spPr>
              <a:xfrm>
                <a:off x="5722596" y="3666208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96" y="3666208"/>
                <a:ext cx="142240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3963BCEA-0F66-426D-A4D0-BCD11C4FE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2115154"/>
            <a:ext cx="3222796" cy="3057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4BA32E4-3B33-49E6-A726-BADC04F66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000" y="2117769"/>
            <a:ext cx="3222795" cy="30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1089238" y="3334200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334200"/>
                <a:ext cx="142240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F8257EB-4CAD-4125-BA7A-B0275CAAA516}"/>
                  </a:ext>
                </a:extLst>
              </p:cNvPr>
              <p:cNvSpPr txBox="1"/>
              <p:nvPr/>
            </p:nvSpPr>
            <p:spPr>
              <a:xfrm>
                <a:off x="1089238" y="4028784"/>
                <a:ext cx="6386003" cy="687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27−45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</m:e>
                          </m:d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F8257EB-4CAD-4125-BA7A-B0275CAA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028784"/>
                <a:ext cx="6386003" cy="687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23BE9D1-BEC3-4E2C-9C39-F5ED5B0F7CBF}"/>
                  </a:ext>
                </a:extLst>
              </p:cNvPr>
              <p:cNvSpPr txBox="1"/>
              <p:nvPr/>
            </p:nvSpPr>
            <p:spPr>
              <a:xfrm>
                <a:off x="1089238" y="4911271"/>
                <a:ext cx="537000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27+45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23BE9D1-BEC3-4E2C-9C39-F5ED5B0F7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911271"/>
                <a:ext cx="5370003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08949EAE-FA70-49B2-8D34-E9AEFDE46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5920" y="2008928"/>
            <a:ext cx="4627878" cy="74948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8C0FCBA-C230-4362-96F6-9511BB276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253" y="2896542"/>
            <a:ext cx="4077211" cy="75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39F0BE0-27A3-42C3-814C-0188D2F95380}"/>
                  </a:ext>
                </a:extLst>
              </p:cNvPr>
              <p:cNvSpPr txBox="1"/>
              <p:nvPr/>
            </p:nvSpPr>
            <p:spPr>
              <a:xfrm>
                <a:off x="7726277" y="4177104"/>
                <a:ext cx="355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39F0BE0-27A3-42C3-814C-0188D2F95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77" y="4177104"/>
                <a:ext cx="355600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89705F-560C-4491-807C-3990EC3328CC}"/>
                  </a:ext>
                </a:extLst>
              </p:cNvPr>
              <p:cNvSpPr txBox="1"/>
              <p:nvPr/>
            </p:nvSpPr>
            <p:spPr>
              <a:xfrm>
                <a:off x="7708392" y="5100580"/>
                <a:ext cx="355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89705F-560C-4491-807C-3990EC33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92" y="5100580"/>
                <a:ext cx="355600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9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de tensão rotacionando o sistema em 50° no sentido horário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FFA7A8-EA94-4AFE-B9CA-B2F3BD66C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4031478"/>
            <a:ext cx="4627878" cy="7494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D3B2EA5-A974-4648-B73A-5B52C42B5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334" y="4919092"/>
            <a:ext cx="4077211" cy="75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/>
              <p:nvPr/>
            </p:nvSpPr>
            <p:spPr>
              <a:xfrm>
                <a:off x="1339244" y="2772924"/>
                <a:ext cx="1391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44" y="2772924"/>
                <a:ext cx="13919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4224593-A88A-4C79-9BD0-73A053CE676A}"/>
                  </a:ext>
                </a:extLst>
              </p:cNvPr>
              <p:cNvSpPr txBox="1"/>
              <p:nvPr/>
            </p:nvSpPr>
            <p:spPr>
              <a:xfrm>
                <a:off x="3126959" y="2772924"/>
                <a:ext cx="3169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=−50°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=2,48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4224593-A88A-4C79-9BD0-73A053CE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59" y="2772924"/>
                <a:ext cx="3169920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F2DAF5A-EF2F-4AC0-BC78-D4B66DD1960B}"/>
                  </a:ext>
                </a:extLst>
              </p:cNvPr>
              <p:cNvSpPr txBox="1"/>
              <p:nvPr/>
            </p:nvSpPr>
            <p:spPr>
              <a:xfrm>
                <a:off x="3126959" y="3318212"/>
                <a:ext cx="33223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=−50°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=38,58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F2DAF5A-EF2F-4AC0-BC78-D4B66DD1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59" y="3318212"/>
                <a:ext cx="332232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4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FBF906C-39D9-404B-A3FD-6F3FDD0FA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81020"/>
            <a:ext cx="3411642" cy="190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8FD08DA-C847-4455-97D3-18BB53E01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EAFB145-2C77-420D-8009-65D6B0418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5379782-1696-47F6-A06A-3065ED730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8F2AE5-F7D3-4A25-9B63-32A557327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B9DDC0E-4139-43F6-8AE3-82E811DC1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4205" y="1444194"/>
            <a:ext cx="4251847" cy="421089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1BB4F9-5983-4A65-8607-ED48F82423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4203" y="1444195"/>
            <a:ext cx="4251847" cy="421089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E2A3DB9-7EF8-4B72-9546-036342464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200" y="1444197"/>
            <a:ext cx="4251847" cy="421089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F546FCB-15EF-43AC-93DF-11EA5684B1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194" y="1444194"/>
            <a:ext cx="4251847" cy="421089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F88E937F-1CE4-47B2-9EA3-024736550F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4183" y="1444195"/>
            <a:ext cx="4251847" cy="421089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0C7A2712-5B55-48FF-BE57-D48C3671A8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4165" y="1444193"/>
            <a:ext cx="4251849" cy="42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* Alternativa para o item (c)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/>
              <p:nvPr/>
            </p:nvSpPr>
            <p:spPr>
              <a:xfrm>
                <a:off x="1669001" y="5193230"/>
                <a:ext cx="12570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=−50°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93230"/>
                <a:ext cx="125707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BD613DB-CD69-4C94-BB99-B34F95AD06BF}"/>
                  </a:ext>
                </a:extLst>
              </p:cNvPr>
              <p:cNvSpPr txBox="1"/>
              <p:nvPr/>
            </p:nvSpPr>
            <p:spPr>
              <a:xfrm>
                <a:off x="838200" y="2378160"/>
                <a:ext cx="583692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BD613DB-CD69-4C94-BB99-B34F95AD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8160"/>
                <a:ext cx="583692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6DE71AF-FE2C-4283-BA5C-B72C51621040}"/>
                  </a:ext>
                </a:extLst>
              </p:cNvPr>
              <p:cNvSpPr txBox="1"/>
              <p:nvPr/>
            </p:nvSpPr>
            <p:spPr>
              <a:xfrm>
                <a:off x="838200" y="3174035"/>
                <a:ext cx="532892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6DE71AF-FE2C-4283-BA5C-B72C5162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74035"/>
                <a:ext cx="5328920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019E8C-370B-4D12-9358-03047F9DCC28}"/>
                  </a:ext>
                </a:extLst>
              </p:cNvPr>
              <p:cNvSpPr txBox="1"/>
              <p:nvPr/>
            </p:nvSpPr>
            <p:spPr>
              <a:xfrm>
                <a:off x="838200" y="3965273"/>
                <a:ext cx="625348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+90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019E8C-370B-4D12-9358-03047F9D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5273"/>
                <a:ext cx="6253480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8FC9C07-D305-40CA-A8A7-E27BF649E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3814" y="1592978"/>
            <a:ext cx="3849984" cy="3118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E54625-CAE8-42D1-BFC1-343CBBFFBA71}"/>
                  </a:ext>
                </a:extLst>
              </p:cNvPr>
              <p:cNvSpPr txBox="1"/>
              <p:nvPr/>
            </p:nvSpPr>
            <p:spPr>
              <a:xfrm>
                <a:off x="3175000" y="5193230"/>
                <a:ext cx="1356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2,48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E54625-CAE8-42D1-BFC1-343CBBFFB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5193230"/>
                <a:ext cx="135636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FC6CC40-E7A1-4881-861E-7D7FEC7850D1}"/>
                  </a:ext>
                </a:extLst>
              </p:cNvPr>
              <p:cNvSpPr txBox="1"/>
              <p:nvPr/>
            </p:nvSpPr>
            <p:spPr>
              <a:xfrm>
                <a:off x="5029202" y="5193230"/>
                <a:ext cx="167132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38,58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FC6CC40-E7A1-4881-861E-7D7FEC785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2" y="5193230"/>
                <a:ext cx="1671320" cy="424283"/>
              </a:xfrm>
              <a:prstGeom prst="rect">
                <a:avLst/>
              </a:prstGeom>
              <a:blipFill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D57E0A2-BC8B-44DE-8766-1CDE6F2514A5}"/>
                  </a:ext>
                </a:extLst>
              </p:cNvPr>
              <p:cNvSpPr txBox="1"/>
              <p:nvPr/>
            </p:nvSpPr>
            <p:spPr>
              <a:xfrm>
                <a:off x="7162799" y="5173916"/>
                <a:ext cx="167132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−20,48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D57E0A2-BC8B-44DE-8766-1CDE6F251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9" y="5173916"/>
                <a:ext cx="1671320" cy="424283"/>
              </a:xfrm>
              <a:prstGeom prst="rect">
                <a:avLst/>
              </a:prstGeom>
              <a:blipFill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5.3. Tensões principais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5.4. Máximo cisalhamento no plano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estado plano de tensão (EPT)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Demonstrar e aplicar as equações de transformação de tensão no plano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Estruturas com carregamento plano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Superfície externa de barras sob flexo-torção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A7778BA-DA40-4404-A76F-2DEC86DB1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787" y="2991774"/>
            <a:ext cx="2815048" cy="25215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85E8B6-1F79-456D-880A-44E82A9A5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480" y="2991622"/>
            <a:ext cx="3892813" cy="25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uide To Wall Shear Stress Measurement - #1 - Overview | IC2">
            <a:extLst>
              <a:ext uri="{FF2B5EF4-FFF2-40B4-BE49-F238E27FC236}">
                <a16:creationId xmlns:a16="http://schemas.microsoft.com/office/drawing/2014/main" id="{7350BDBC-51A5-4AA2-93BA-9616EC70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75" y="1462851"/>
            <a:ext cx="6360849" cy="42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Definição do sistema de eixos (</a:t>
            </a:r>
            <a:r>
              <a:rPr lang="pt-BR" sz="2200" i="1" dirty="0" err="1"/>
              <a:t>xy</a:t>
            </a:r>
            <a:r>
              <a:rPr lang="pt-BR" sz="22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Conceito de tensões normal (</a:t>
            </a:r>
            <a:r>
              <a:rPr lang="el-GR" sz="2200" i="1" dirty="0"/>
              <a:t>σ</a:t>
            </a:r>
            <a:r>
              <a:rPr lang="pt-BR" sz="2200" dirty="0"/>
              <a:t>) e cisalhante (</a:t>
            </a:r>
            <a:r>
              <a:rPr lang="el-GR" sz="2200" i="1" dirty="0"/>
              <a:t>τ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B6FB39AC-67D8-461D-B7A2-362234100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265" y="2634686"/>
            <a:ext cx="3563361" cy="311624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1B48D6F-D3DB-4372-8ACA-9709F00BB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264" y="2634686"/>
            <a:ext cx="3563359" cy="311624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C3CBD4E-8440-4C23-B148-311924CFD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261" y="2634685"/>
            <a:ext cx="3563360" cy="311624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86BF24B-6D77-4133-B2E5-4D81A4F69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256" y="2634683"/>
            <a:ext cx="3563358" cy="311624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386BC0B-5F89-4EE8-B9E4-3AE0B0354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243" y="2634676"/>
            <a:ext cx="3563357" cy="31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Forças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Momento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:a16="http://schemas.microsoft.com/office/drawing/2014/main" id="{8386BC0B-5F89-4EE8-B9E4-3AE0B035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36" y="1622623"/>
            <a:ext cx="3563357" cy="3116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12DB670-5A87-4134-8C3A-EDD46218CEF5}"/>
                  </a:ext>
                </a:extLst>
              </p:cNvPr>
              <p:cNvSpPr txBox="1"/>
              <p:nvPr/>
            </p:nvSpPr>
            <p:spPr>
              <a:xfrm>
                <a:off x="1509725" y="3010167"/>
                <a:ext cx="1854912" cy="837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𝑐𝑒𝑛𝑡𝑟𝑜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12DB670-5A87-4134-8C3A-EDD46218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25" y="3010167"/>
                <a:ext cx="1854912" cy="837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3ACCE5B-0FDE-4688-8E61-24CE1EEACD2D}"/>
                  </a:ext>
                </a:extLst>
              </p:cNvPr>
              <p:cNvSpPr txBox="1"/>
              <p:nvPr/>
            </p:nvSpPr>
            <p:spPr>
              <a:xfrm>
                <a:off x="4184765" y="2417796"/>
                <a:ext cx="1854912" cy="628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3ACCE5B-0FDE-4688-8E61-24CE1EEA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65" y="2417796"/>
                <a:ext cx="1854912" cy="628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4C1E56C-69B7-4786-99AF-C09D551B3CC4}"/>
                  </a:ext>
                </a:extLst>
              </p:cNvPr>
              <p:cNvSpPr txBox="1"/>
              <p:nvPr/>
            </p:nvSpPr>
            <p:spPr>
              <a:xfrm>
                <a:off x="4184765" y="1856430"/>
                <a:ext cx="27582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𝑏𝑟𝑎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4C1E56C-69B7-4786-99AF-C09D551B3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65" y="1856430"/>
                <a:ext cx="275826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28E5C8A-DD27-47AF-9B91-4787ED047956}"/>
                  </a:ext>
                </a:extLst>
              </p:cNvPr>
              <p:cNvSpPr txBox="1"/>
              <p:nvPr/>
            </p:nvSpPr>
            <p:spPr>
              <a:xfrm>
                <a:off x="1509725" y="4048117"/>
                <a:ext cx="3075861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𝑑𝑦𝑑𝑧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28E5C8A-DD27-47AF-9B91-4787ED04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25" y="4048117"/>
                <a:ext cx="3075861" cy="411010"/>
              </a:xfrm>
              <a:prstGeom prst="rect">
                <a:avLst/>
              </a:prstGeom>
              <a:blipFill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E5277D7-1761-46D8-B280-3E7FE51CFB1E}"/>
                  </a:ext>
                </a:extLst>
              </p:cNvPr>
              <p:cNvSpPr txBox="1"/>
              <p:nvPr/>
            </p:nvSpPr>
            <p:spPr>
              <a:xfrm>
                <a:off x="2278492" y="4738866"/>
                <a:ext cx="1538326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𝒚𝒙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E5277D7-1761-46D8-B280-3E7FE51CF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92" y="4738866"/>
                <a:ext cx="1538326" cy="490840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0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Convenção de sinal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AA99072-33CF-4800-AD6A-F4292D36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95182"/>
            <a:ext cx="3352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9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1066</Words>
  <Application>Microsoft Office PowerPoint</Application>
  <PresentationFormat>Widescreen</PresentationFormat>
  <Paragraphs>133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</vt:lpstr>
      <vt:lpstr>Aula 08</vt:lpstr>
      <vt:lpstr>Aula 08. Estado Plano de Tensão</vt:lpstr>
      <vt:lpstr>Estado Plano de Tensão</vt:lpstr>
      <vt:lpstr>Estado Plano de Tensão</vt:lpstr>
      <vt:lpstr>5.1. Definição de EPT</vt:lpstr>
      <vt:lpstr>5.1. Definição de EPT</vt:lpstr>
      <vt:lpstr>5.1. Definição de EPT</vt:lpstr>
      <vt:lpstr>5.1. Definição de EPT</vt:lpstr>
      <vt:lpstr>Estado Plano de Tensão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901</cp:revision>
  <dcterms:created xsi:type="dcterms:W3CDTF">2021-04-12T22:54:59Z</dcterms:created>
  <dcterms:modified xsi:type="dcterms:W3CDTF">2022-06-03T16:27:50Z</dcterms:modified>
</cp:coreProperties>
</file>