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8" r:id="rId4"/>
    <p:sldId id="276" r:id="rId5"/>
    <p:sldId id="275" r:id="rId6"/>
    <p:sldId id="269" r:id="rId7"/>
    <p:sldId id="261" r:id="rId8"/>
    <p:sldId id="258" r:id="rId9"/>
    <p:sldId id="270" r:id="rId10"/>
    <p:sldId id="271" r:id="rId11"/>
    <p:sldId id="264" r:id="rId12"/>
    <p:sldId id="265" r:id="rId13"/>
    <p:sldId id="274" r:id="rId14"/>
    <p:sldId id="272" r:id="rId15"/>
    <p:sldId id="273" r:id="rId16"/>
    <p:sldId id="267" r:id="rId17"/>
    <p:sldId id="278" r:id="rId18"/>
    <p:sldId id="279" r:id="rId19"/>
    <p:sldId id="280" r:id="rId20"/>
    <p:sldId id="27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B7874-415A-4165-8BAC-18A8A2031928}" v="314" dt="2020-10-07T16:44:15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2646" y="10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Martins" userId="d289844db2566196" providerId="LiveId" clId="{4FFB7874-415A-4165-8BAC-18A8A2031928}"/>
    <pc:docChg chg="undo redo custSel mod addSld delSld modSld sldOrd">
      <pc:chgData name="Camila Martins" userId="d289844db2566196" providerId="LiveId" clId="{4FFB7874-415A-4165-8BAC-18A8A2031928}" dt="2020-10-07T19:01:45.422" v="3967" actId="20577"/>
      <pc:docMkLst>
        <pc:docMk/>
      </pc:docMkLst>
      <pc:sldChg chg="addSp delSp modSp mod">
        <pc:chgData name="Camila Martins" userId="d289844db2566196" providerId="LiveId" clId="{4FFB7874-415A-4165-8BAC-18A8A2031928}" dt="2020-10-07T02:46:21.570" v="302" actId="26606"/>
        <pc:sldMkLst>
          <pc:docMk/>
          <pc:sldMk cId="3920073344" sldId="256"/>
        </pc:sldMkLst>
        <pc:spChg chg="mod or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2" creationId="{BE753861-94FE-4AD6-B59F-8061C28321D9}"/>
          </ac:spMkLst>
        </pc:spChg>
        <pc:spChg chg="mo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3" creationId="{9E4F4AD0-E32C-40AF-8DC7-DDE078E9C470}"/>
          </ac:spMkLst>
        </pc:spChg>
        <pc:spChg chg="add del">
          <ac:chgData name="Camila Martins" userId="d289844db2566196" providerId="LiveId" clId="{4FFB7874-415A-4165-8BAC-18A8A2031928}" dt="2020-10-07T02:34:26.300" v="228" actId="26606"/>
          <ac:spMkLst>
            <pc:docMk/>
            <pc:sldMk cId="3920073344" sldId="256"/>
            <ac:spMk id="8" creationId="{C66F2F30-5DC0-44A0-BFA6-E12F46ED16DA}"/>
          </ac:spMkLst>
        </pc:spChg>
        <pc:spChg chg="add del">
          <ac:chgData name="Camila Martins" userId="d289844db2566196" providerId="LiveId" clId="{4FFB7874-415A-4165-8BAC-18A8A2031928}" dt="2020-10-07T02:34:26.300" v="228" actId="26606"/>
          <ac:spMkLst>
            <pc:docMk/>
            <pc:sldMk cId="3920073344" sldId="256"/>
            <ac:spMk id="10" creationId="{85872F57-7F42-4F97-8391-DDC8D0054C03}"/>
          </ac:spMkLst>
        </pc:spChg>
        <pc:spChg chg="add del">
          <ac:chgData name="Camila Martins" userId="d289844db2566196" providerId="LiveId" clId="{4FFB7874-415A-4165-8BAC-18A8A2031928}" dt="2020-10-07T02:34:26.300" v="228" actId="26606"/>
          <ac:spMkLst>
            <pc:docMk/>
            <pc:sldMk cId="3920073344" sldId="256"/>
            <ac:spMk id="12" creationId="{04DC2037-48A0-4F22-B9D4-8EAEBC780AB4}"/>
          </ac:spMkLst>
        </pc:spChg>
        <pc:spChg chg="add del">
          <ac:chgData name="Camila Martins" userId="d289844db2566196" providerId="LiveId" clId="{4FFB7874-415A-4165-8BAC-18A8A2031928}" dt="2020-10-07T02:34:26.300" v="228" actId="26606"/>
          <ac:spMkLst>
            <pc:docMk/>
            <pc:sldMk cId="3920073344" sldId="256"/>
            <ac:spMk id="14" creationId="{0006CBFD-ADA0-43D1-9332-9C34CA1C76ED}"/>
          </ac:spMkLst>
        </pc:spChg>
        <pc:spChg chg="add del">
          <ac:chgData name="Camila Martins" userId="d289844db2566196" providerId="LiveId" clId="{4FFB7874-415A-4165-8BAC-18A8A2031928}" dt="2020-10-07T02:34:26.300" v="228" actId="26606"/>
          <ac:spMkLst>
            <pc:docMk/>
            <pc:sldMk cId="3920073344" sldId="256"/>
            <ac:spMk id="16" creationId="{2B931666-F28F-45F3-A074-66D2272D580B}"/>
          </ac:spMkLst>
        </pc:spChg>
        <pc:spChg chg="add del">
          <ac:chgData name="Camila Martins" userId="d289844db2566196" providerId="LiveId" clId="{4FFB7874-415A-4165-8BAC-18A8A2031928}" dt="2020-10-07T02:34:26.291" v="227" actId="26606"/>
          <ac:spMkLst>
            <pc:docMk/>
            <pc:sldMk cId="3920073344" sldId="256"/>
            <ac:spMk id="21" creationId="{A7895A40-19A4-42D6-9D30-DBC1E8002635}"/>
          </ac:spMkLst>
        </pc:spChg>
        <pc:spChg chg="add del">
          <ac:chgData name="Camila Martins" userId="d289844db2566196" providerId="LiveId" clId="{4FFB7874-415A-4165-8BAC-18A8A2031928}" dt="2020-10-07T02:34:26.291" v="227" actId="26606"/>
          <ac:spMkLst>
            <pc:docMk/>
            <pc:sldMk cId="3920073344" sldId="256"/>
            <ac:spMk id="23" creationId="{02F429C4-ABC9-46FC-818A-B5429CDE4A96}"/>
          </ac:spMkLst>
        </pc:spChg>
        <pc:spChg chg="add del">
          <ac:chgData name="Camila Martins" userId="d289844db2566196" providerId="LiveId" clId="{4FFB7874-415A-4165-8BAC-18A8A2031928}" dt="2020-10-07T02:34:26.291" v="227" actId="26606"/>
          <ac:spMkLst>
            <pc:docMk/>
            <pc:sldMk cId="3920073344" sldId="256"/>
            <ac:spMk id="25" creationId="{2CEF98E4-3709-4952-8F42-2305CCE34FA3}"/>
          </ac:spMkLst>
        </pc:spChg>
        <pc:spChg chg="add del">
          <ac:chgData name="Camila Martins" userId="d289844db2566196" providerId="LiveId" clId="{4FFB7874-415A-4165-8BAC-18A8A2031928}" dt="2020-10-07T02:34:26.291" v="227" actId="26606"/>
          <ac:spMkLst>
            <pc:docMk/>
            <pc:sldMk cId="3920073344" sldId="256"/>
            <ac:spMk id="27" creationId="{F10BCCF5-D685-47FF-B675-647EAEB72C8E}"/>
          </ac:spMkLst>
        </pc:spChg>
        <pc:spChg chg="add del">
          <ac:chgData name="Camila Martins" userId="d289844db2566196" providerId="LiveId" clId="{4FFB7874-415A-4165-8BAC-18A8A2031928}" dt="2020-10-07T02:34:26.291" v="227" actId="26606"/>
          <ac:spMkLst>
            <pc:docMk/>
            <pc:sldMk cId="3920073344" sldId="256"/>
            <ac:spMk id="29" creationId="{B0EE8A42-107A-4D4C-8D56-BBAE95C7FC0D}"/>
          </ac:spMkLst>
        </pc:spChg>
        <pc:spChg chg="add del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31" creationId="{4522B21E-B2B9-4C72-9A71-C87EFD137480}"/>
          </ac:spMkLst>
        </pc:spChg>
        <pc:spChg chg="add del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32" creationId="{5EB7D2A2-F448-44D4-938C-DC84CBCB3B1E}"/>
          </ac:spMkLst>
        </pc:spChg>
        <pc:spChg chg="add del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33" creationId="{871AEA07-1E14-44B4-8E55-64EF049CD66F}"/>
          </ac:spMkLst>
        </pc:spChg>
        <pc:spChg chg="add del">
          <ac:chgData name="Camila Martins" userId="d289844db2566196" providerId="LiveId" clId="{4FFB7874-415A-4165-8BAC-18A8A2031928}" dt="2020-10-07T02:46:21.551" v="301" actId="26606"/>
          <ac:spMkLst>
            <pc:docMk/>
            <pc:sldMk cId="3920073344" sldId="256"/>
            <ac:spMk id="39" creationId="{FFD48BC7-DC40-47DE-87EE-9F4B6ECB9ABB}"/>
          </ac:spMkLst>
        </pc:spChg>
        <pc:spChg chg="add del">
          <ac:chgData name="Camila Martins" userId="d289844db2566196" providerId="LiveId" clId="{4FFB7874-415A-4165-8BAC-18A8A2031928}" dt="2020-10-07T02:46:21.551" v="301" actId="26606"/>
          <ac:spMkLst>
            <pc:docMk/>
            <pc:sldMk cId="3920073344" sldId="256"/>
            <ac:spMk id="41" creationId="{E502BBC7-2C76-46F3-BC24-5985BC13DB88}"/>
          </ac:spMkLst>
        </pc:spChg>
        <pc:spChg chg="add del">
          <ac:chgData name="Camila Martins" userId="d289844db2566196" providerId="LiveId" clId="{4FFB7874-415A-4165-8BAC-18A8A2031928}" dt="2020-10-07T02:46:21.551" v="301" actId="26606"/>
          <ac:spMkLst>
            <pc:docMk/>
            <pc:sldMk cId="3920073344" sldId="256"/>
            <ac:spMk id="43" creationId="{C7F28D52-2A5F-4D23-81AE-7CB8B591C7AF}"/>
          </ac:spMkLst>
        </pc:spChg>
        <pc:spChg chg="add del">
          <ac:chgData name="Camila Martins" userId="d289844db2566196" providerId="LiveId" clId="{4FFB7874-415A-4165-8BAC-18A8A2031928}" dt="2020-10-07T02:46:21.551" v="301" actId="26606"/>
          <ac:spMkLst>
            <pc:docMk/>
            <pc:sldMk cId="3920073344" sldId="256"/>
            <ac:spMk id="45" creationId="{3629484E-3792-4B3D-89AD-7C8A1ED0E0D4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47" creationId="{A6D7111A-21E5-4EE9-8A78-10E5530F0116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48" creationId="{88294908-8B00-4F58-BBBA-20F71A40AA9E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49" creationId="{A3969E80-A77B-49FC-9122-D89AFD5EE118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0" creationId="{4364C879-1404-4203-8E9D-CC5DE0A621A2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1" creationId="{1849CA57-76BD-4CF2-80BA-D7A46A01B7B1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2" creationId="{84617302-4B0D-4351-A6BB-6F0930D943AC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3" creationId="{35E9085E-E730-4768-83D4-6CB7E9897153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4" creationId="{DA2C7802-C2E0-4218-8F89-8DD7CCD2CD1C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5" creationId="{973272FE-A474-4CAE-8CA2-BCC8B476C3F4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7" creationId="{E07981EA-05A6-437C-88D7-B377B92B031D}"/>
          </ac:spMkLst>
        </pc:spChg>
        <pc:spChg chg="add">
          <ac:chgData name="Camila Martins" userId="d289844db2566196" providerId="LiveId" clId="{4FFB7874-415A-4165-8BAC-18A8A2031928}" dt="2020-10-07T02:46:21.570" v="302" actId="26606"/>
          <ac:spMkLst>
            <pc:docMk/>
            <pc:sldMk cId="3920073344" sldId="256"/>
            <ac:spMk id="59" creationId="{15E3C750-986E-4769-B1AE-49289FBEE757}"/>
          </ac:spMkLst>
        </pc:spChg>
        <pc:cxnChg chg="add del">
          <ac:chgData name="Camila Martins" userId="d289844db2566196" providerId="LiveId" clId="{4FFB7874-415A-4165-8BAC-18A8A2031928}" dt="2020-10-07T02:46:21.570" v="302" actId="26606"/>
          <ac:cxnSpMkLst>
            <pc:docMk/>
            <pc:sldMk cId="3920073344" sldId="256"/>
            <ac:cxnSpMk id="34" creationId="{F7C8EA93-3210-4C62-99E9-153C275E3A87}"/>
          </ac:cxnSpMkLst>
        </pc:cxnChg>
      </pc:sldChg>
      <pc:sldChg chg="del">
        <pc:chgData name="Camila Martins" userId="d289844db2566196" providerId="LiveId" clId="{4FFB7874-415A-4165-8BAC-18A8A2031928}" dt="2020-10-07T02:38:34.902" v="261" actId="2696"/>
        <pc:sldMkLst>
          <pc:docMk/>
          <pc:sldMk cId="391669875" sldId="257"/>
        </pc:sldMkLst>
      </pc:sldChg>
      <pc:sldChg chg="addSp delSp modSp mod setBg">
        <pc:chgData name="Camila Martins" userId="d289844db2566196" providerId="LiveId" clId="{4FFB7874-415A-4165-8BAC-18A8A2031928}" dt="2020-10-07T16:46:22.789" v="3833" actId="1076"/>
        <pc:sldMkLst>
          <pc:docMk/>
          <pc:sldMk cId="1512230810" sldId="258"/>
        </pc:sldMkLst>
        <pc:spChg chg="mod">
          <ac:chgData name="Camila Martins" userId="d289844db2566196" providerId="LiveId" clId="{4FFB7874-415A-4165-8BAC-18A8A2031928}" dt="2020-10-07T02:46:50.422" v="303" actId="26606"/>
          <ac:spMkLst>
            <pc:docMk/>
            <pc:sldMk cId="1512230810" sldId="258"/>
            <ac:spMk id="2" creationId="{E1C630A3-B150-49F0-A506-10308235125E}"/>
          </ac:spMkLst>
        </pc:spChg>
        <pc:spChg chg="del mod">
          <ac:chgData name="Camila Martins" userId="d289844db2566196" providerId="LiveId" clId="{4FFB7874-415A-4165-8BAC-18A8A2031928}" dt="2020-10-07T02:31:56.248" v="222" actId="478"/>
          <ac:spMkLst>
            <pc:docMk/>
            <pc:sldMk cId="1512230810" sldId="258"/>
            <ac:spMk id="3" creationId="{87316812-AC3E-4C46-B423-4154568D5C23}"/>
          </ac:spMkLst>
        </pc:spChg>
        <pc:spChg chg="mod">
          <ac:chgData name="Camila Martins" userId="d289844db2566196" providerId="LiveId" clId="{4FFB7874-415A-4165-8BAC-18A8A2031928}" dt="2020-10-07T16:46:22.789" v="3833" actId="1076"/>
          <ac:spMkLst>
            <pc:docMk/>
            <pc:sldMk cId="1512230810" sldId="258"/>
            <ac:spMk id="8" creationId="{76C68DA5-95E3-4C00-BA65-F626F017A80D}"/>
          </ac:spMkLst>
        </pc:spChg>
        <pc:spChg chg="add mod">
          <ac:chgData name="Camila Martins" userId="d289844db2566196" providerId="LiveId" clId="{4FFB7874-415A-4165-8BAC-18A8A2031928}" dt="2020-10-07T16:45:50.855" v="3830" actId="1076"/>
          <ac:spMkLst>
            <pc:docMk/>
            <pc:sldMk cId="1512230810" sldId="258"/>
            <ac:spMk id="12" creationId="{80FAB26E-250F-4790-AB2D-8F1B0EF53D02}"/>
          </ac:spMkLst>
        </pc:spChg>
        <pc:spChg chg="add">
          <ac:chgData name="Camila Martins" userId="d289844db2566196" providerId="LiveId" clId="{4FFB7874-415A-4165-8BAC-18A8A2031928}" dt="2020-10-07T02:46:50.422" v="303" actId="26606"/>
          <ac:spMkLst>
            <pc:docMk/>
            <pc:sldMk cId="1512230810" sldId="258"/>
            <ac:spMk id="13" creationId="{AE47195D-EC06-4298-8805-0F0D65997676}"/>
          </ac:spMkLst>
        </pc:spChg>
        <pc:spChg chg="add">
          <ac:chgData name="Camila Martins" userId="d289844db2566196" providerId="LiveId" clId="{4FFB7874-415A-4165-8BAC-18A8A2031928}" dt="2020-10-07T02:46:50.422" v="303" actId="26606"/>
          <ac:spMkLst>
            <pc:docMk/>
            <pc:sldMk cId="1512230810" sldId="258"/>
            <ac:spMk id="15" creationId="{99413ED5-9ED4-4772-BCE4-2BCAE6B12E35}"/>
          </ac:spMkLst>
        </pc:spChg>
        <pc:spChg chg="add">
          <ac:chgData name="Camila Martins" userId="d289844db2566196" providerId="LiveId" clId="{4FFB7874-415A-4165-8BAC-18A8A2031928}" dt="2020-10-07T02:46:50.422" v="303" actId="26606"/>
          <ac:spMkLst>
            <pc:docMk/>
            <pc:sldMk cId="1512230810" sldId="258"/>
            <ac:spMk id="17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2:46:50.422" v="303" actId="26606"/>
          <ac:spMkLst>
            <pc:docMk/>
            <pc:sldMk cId="1512230810" sldId="258"/>
            <ac:spMk id="19" creationId="{90F533E9-6690-41A8-A372-4C6C622D028D}"/>
          </ac:spMkLst>
        </pc:spChg>
        <pc:picChg chg="mod ord">
          <ac:chgData name="Camila Martins" userId="d289844db2566196" providerId="LiveId" clId="{4FFB7874-415A-4165-8BAC-18A8A2031928}" dt="2020-10-07T02:46:50.422" v="303" actId="26606"/>
          <ac:picMkLst>
            <pc:docMk/>
            <pc:sldMk cId="1512230810" sldId="258"/>
            <ac:picMk id="5" creationId="{C20536E6-3E75-4C74-A93B-D02EC288587D}"/>
          </ac:picMkLst>
        </pc:picChg>
        <pc:picChg chg="mod">
          <ac:chgData name="Camila Martins" userId="d289844db2566196" providerId="LiveId" clId="{4FFB7874-415A-4165-8BAC-18A8A2031928}" dt="2020-10-07T16:46:15.497" v="3832" actId="1076"/>
          <ac:picMkLst>
            <pc:docMk/>
            <pc:sldMk cId="1512230810" sldId="258"/>
            <ac:picMk id="7" creationId="{95B33504-4D6A-4821-AD2C-9F697000E92E}"/>
          </ac:picMkLst>
        </pc:picChg>
      </pc:sldChg>
      <pc:sldChg chg="addSp delSp modSp mod setBg">
        <pc:chgData name="Camila Martins" userId="d289844db2566196" providerId="LiveId" clId="{4FFB7874-415A-4165-8BAC-18A8A2031928}" dt="2020-10-07T06:56:08.274" v="1362" actId="20577"/>
        <pc:sldMkLst>
          <pc:docMk/>
          <pc:sldMk cId="2891329008" sldId="259"/>
        </pc:sldMkLst>
        <pc:spChg chg="mod">
          <ac:chgData name="Camila Martins" userId="d289844db2566196" providerId="LiveId" clId="{4FFB7874-415A-4165-8BAC-18A8A2031928}" dt="2020-10-07T06:56:08.274" v="1362" actId="20577"/>
          <ac:spMkLst>
            <pc:docMk/>
            <pc:sldMk cId="2891329008" sldId="259"/>
            <ac:spMk id="2" creationId="{B8B4C9F8-2750-43AA-B32F-62BCB1A017BB}"/>
          </ac:spMkLst>
        </pc:spChg>
        <pc:spChg chg="mod">
          <ac:chgData name="Camila Martins" userId="d289844db2566196" providerId="LiveId" clId="{4FFB7874-415A-4165-8BAC-18A8A2031928}" dt="2020-10-07T06:55:51.343" v="1360" actId="26606"/>
          <ac:spMkLst>
            <pc:docMk/>
            <pc:sldMk cId="2891329008" sldId="259"/>
            <ac:spMk id="3" creationId="{CD493727-CAF1-4E00-BF22-A74B93DD8E63}"/>
          </ac:spMkLst>
        </pc:spChg>
        <pc:spChg chg="add del">
          <ac:chgData name="Camila Martins" userId="d289844db2566196" providerId="LiveId" clId="{4FFB7874-415A-4165-8BAC-18A8A2031928}" dt="2020-10-07T02:32:37.769" v="224" actId="26606"/>
          <ac:spMkLst>
            <pc:docMk/>
            <pc:sldMk cId="2891329008" sldId="259"/>
            <ac:spMk id="8" creationId="{B6CDA21F-E7AF-4C75-8395-33F58D5B0E45}"/>
          </ac:spMkLst>
        </pc:spChg>
        <pc:spChg chg="add del">
          <ac:chgData name="Camila Martins" userId="d289844db2566196" providerId="LiveId" clId="{4FFB7874-415A-4165-8BAC-18A8A2031928}" dt="2020-10-07T02:35:03.457" v="229" actId="26606"/>
          <ac:spMkLst>
            <pc:docMk/>
            <pc:sldMk cId="2891329008" sldId="259"/>
            <ac:spMk id="14" creationId="{81E140AE-0ABF-47C8-BF32-7D2F0CF2BA44}"/>
          </ac:spMkLst>
        </pc:spChg>
        <pc:spChg chg="add del">
          <ac:chgData name="Camila Martins" userId="d289844db2566196" providerId="LiveId" clId="{4FFB7874-415A-4165-8BAC-18A8A2031928}" dt="2020-10-07T02:32:37.769" v="224" actId="26606"/>
          <ac:spMkLst>
            <pc:docMk/>
            <pc:sldMk cId="2891329008" sldId="259"/>
            <ac:spMk id="15" creationId="{D5B0017B-2ECA-49AF-B397-DC140825DF8D}"/>
          </ac:spMkLst>
        </pc:spChg>
        <pc:spChg chg="add del">
          <ac:chgData name="Camila Martins" userId="d289844db2566196" providerId="LiveId" clId="{4FFB7874-415A-4165-8BAC-18A8A2031928}" dt="2020-10-07T02:35:03.457" v="229" actId="26606"/>
          <ac:spMkLst>
            <pc:docMk/>
            <pc:sldMk cId="2891329008" sldId="259"/>
            <ac:spMk id="16" creationId="{CBC4F608-B4B8-48C3-9572-C0F061B1CD99}"/>
          </ac:spMkLst>
        </pc:spChg>
        <pc:spChg chg="add del">
          <ac:chgData name="Camila Martins" userId="d289844db2566196" providerId="LiveId" clId="{4FFB7874-415A-4165-8BAC-18A8A2031928}" dt="2020-10-07T02:35:03.457" v="229" actId="26606"/>
          <ac:spMkLst>
            <pc:docMk/>
            <pc:sldMk cId="2891329008" sldId="259"/>
            <ac:spMk id="19" creationId="{8B9AA7C6-5E5A-498E-A6DF-A943376E09BC}"/>
          </ac:spMkLst>
        </pc:spChg>
        <pc:spChg chg="add del">
          <ac:chgData name="Camila Martins" userId="d289844db2566196" providerId="LiveId" clId="{4FFB7874-415A-4165-8BAC-18A8A2031928}" dt="2020-10-07T06:55:51.343" v="1360" actId="26606"/>
          <ac:spMkLst>
            <pc:docMk/>
            <pc:sldMk cId="2891329008" sldId="259"/>
            <ac:spMk id="27" creationId="{B6CDA21F-E7AF-4C75-8395-33F58D5B0E45}"/>
          </ac:spMkLst>
        </pc:spChg>
        <pc:spChg chg="add del">
          <ac:chgData name="Camila Martins" userId="d289844db2566196" providerId="LiveId" clId="{4FFB7874-415A-4165-8BAC-18A8A2031928}" dt="2020-10-07T06:55:51.343" v="1360" actId="26606"/>
          <ac:spMkLst>
            <pc:docMk/>
            <pc:sldMk cId="2891329008" sldId="259"/>
            <ac:spMk id="34" creationId="{D5B0017B-2ECA-49AF-B397-DC140825DF8D}"/>
          </ac:spMkLst>
        </pc:spChg>
        <pc:spChg chg="add">
          <ac:chgData name="Camila Martins" userId="d289844db2566196" providerId="LiveId" clId="{4FFB7874-415A-4165-8BAC-18A8A2031928}" dt="2020-10-07T06:55:51.343" v="1360" actId="26606"/>
          <ac:spMkLst>
            <pc:docMk/>
            <pc:sldMk cId="2891329008" sldId="259"/>
            <ac:spMk id="41" creationId="{3AD318CC-E2A8-4E27-9548-A047A78999B1}"/>
          </ac:spMkLst>
        </pc:spChg>
        <pc:spChg chg="add">
          <ac:chgData name="Camila Martins" userId="d289844db2566196" providerId="LiveId" clId="{4FFB7874-415A-4165-8BAC-18A8A2031928}" dt="2020-10-07T06:55:51.343" v="1360" actId="26606"/>
          <ac:spMkLst>
            <pc:docMk/>
            <pc:sldMk cId="2891329008" sldId="259"/>
            <ac:spMk id="47" creationId="{2C1BBA94-3F40-40AA-8BB9-E69E25E537C1}"/>
          </ac:spMkLst>
        </pc:spChg>
        <pc:grpChg chg="add del">
          <ac:chgData name="Camila Martins" userId="d289844db2566196" providerId="LiveId" clId="{4FFB7874-415A-4165-8BAC-18A8A2031928}" dt="2020-10-07T02:32:37.769" v="224" actId="26606"/>
          <ac:grpSpMkLst>
            <pc:docMk/>
            <pc:sldMk cId="2891329008" sldId="259"/>
            <ac:grpSpMk id="10" creationId="{AE1C45F0-260A-458C-96ED-C1F6D2151219}"/>
          </ac:grpSpMkLst>
        </pc:grpChg>
        <pc:grpChg chg="add del">
          <ac:chgData name="Camila Martins" userId="d289844db2566196" providerId="LiveId" clId="{4FFB7874-415A-4165-8BAC-18A8A2031928}" dt="2020-10-07T02:35:03.457" v="229" actId="26606"/>
          <ac:grpSpMkLst>
            <pc:docMk/>
            <pc:sldMk cId="2891329008" sldId="259"/>
            <ac:grpSpMk id="20" creationId="{83EAB11A-76F7-48F4-9B4F-5BFDF4BF9670}"/>
          </ac:grpSpMkLst>
        </pc:grpChg>
        <pc:grpChg chg="add del">
          <ac:chgData name="Camila Martins" userId="d289844db2566196" providerId="LiveId" clId="{4FFB7874-415A-4165-8BAC-18A8A2031928}" dt="2020-10-07T06:55:51.343" v="1360" actId="26606"/>
          <ac:grpSpMkLst>
            <pc:docMk/>
            <pc:sldMk cId="2891329008" sldId="259"/>
            <ac:grpSpMk id="29" creationId="{AE1C45F0-260A-458C-96ED-C1F6D2151219}"/>
          </ac:grpSpMkLst>
        </pc:grpChg>
        <pc:grpChg chg="add">
          <ac:chgData name="Camila Martins" userId="d289844db2566196" providerId="LiveId" clId="{4FFB7874-415A-4165-8BAC-18A8A2031928}" dt="2020-10-07T06:55:51.343" v="1360" actId="26606"/>
          <ac:grpSpMkLst>
            <pc:docMk/>
            <pc:sldMk cId="2891329008" sldId="259"/>
            <ac:grpSpMk id="43" creationId="{B14B560F-9DD7-4302-A60B-EBD3EF59B073}"/>
          </ac:grpSpMkLst>
        </pc:grpChg>
        <pc:cxnChg chg="add del">
          <ac:chgData name="Camila Martins" userId="d289844db2566196" providerId="LiveId" clId="{4FFB7874-415A-4165-8BAC-18A8A2031928}" dt="2020-10-07T02:32:37.769" v="224" actId="26606"/>
          <ac:cxnSpMkLst>
            <pc:docMk/>
            <pc:sldMk cId="2891329008" sldId="259"/>
            <ac:cxnSpMk id="17" creationId="{6CF1BAF6-AD41-4082-B212-8A1F9A2E8779}"/>
          </ac:cxnSpMkLst>
        </pc:cxnChg>
        <pc:cxnChg chg="add del">
          <ac:chgData name="Camila Martins" userId="d289844db2566196" providerId="LiveId" clId="{4FFB7874-415A-4165-8BAC-18A8A2031928}" dt="2020-10-07T06:55:51.343" v="1360" actId="26606"/>
          <ac:cxnSpMkLst>
            <pc:docMk/>
            <pc:sldMk cId="2891329008" sldId="259"/>
            <ac:cxnSpMk id="36" creationId="{6CF1BAF6-AD41-4082-B212-8A1F9A2E8779}"/>
          </ac:cxnSpMkLst>
        </pc:cxnChg>
      </pc:sldChg>
      <pc:sldChg chg="modSp del mod">
        <pc:chgData name="Camila Martins" userId="d289844db2566196" providerId="LiveId" clId="{4FFB7874-415A-4165-8BAC-18A8A2031928}" dt="2020-10-07T02:42:54.625" v="284" actId="2696"/>
        <pc:sldMkLst>
          <pc:docMk/>
          <pc:sldMk cId="3375658160" sldId="260"/>
        </pc:sldMkLst>
        <pc:spChg chg="mod">
          <ac:chgData name="Camila Martins" userId="d289844db2566196" providerId="LiveId" clId="{4FFB7874-415A-4165-8BAC-18A8A2031928}" dt="2020-10-07T02:39:04.802" v="263" actId="1076"/>
          <ac:spMkLst>
            <pc:docMk/>
            <pc:sldMk cId="3375658160" sldId="260"/>
            <ac:spMk id="2" creationId="{E1C630A3-B150-49F0-A506-10308235125E}"/>
          </ac:spMkLst>
        </pc:spChg>
        <pc:picChg chg="mod">
          <ac:chgData name="Camila Martins" userId="d289844db2566196" providerId="LiveId" clId="{4FFB7874-415A-4165-8BAC-18A8A2031928}" dt="2020-10-07T02:39:08.984" v="264" actId="1076"/>
          <ac:picMkLst>
            <pc:docMk/>
            <pc:sldMk cId="3375658160" sldId="260"/>
            <ac:picMk id="5" creationId="{35C3B461-682A-4B15-9815-9909F239B9F9}"/>
          </ac:picMkLst>
        </pc:picChg>
      </pc:sldChg>
      <pc:sldChg chg="modSp mod">
        <pc:chgData name="Camila Martins" userId="d289844db2566196" providerId="LiveId" clId="{4FFB7874-415A-4165-8BAC-18A8A2031928}" dt="2020-10-07T02:51:20.610" v="343" actId="20577"/>
        <pc:sldMkLst>
          <pc:docMk/>
          <pc:sldMk cId="1847777417" sldId="261"/>
        </pc:sldMkLst>
        <pc:spChg chg="mod">
          <ac:chgData name="Camila Martins" userId="d289844db2566196" providerId="LiveId" clId="{4FFB7874-415A-4165-8BAC-18A8A2031928}" dt="2020-10-07T02:51:20.610" v="343" actId="20577"/>
          <ac:spMkLst>
            <pc:docMk/>
            <pc:sldMk cId="1847777417" sldId="261"/>
            <ac:spMk id="2" creationId="{E1C630A3-B150-49F0-A506-10308235125E}"/>
          </ac:spMkLst>
        </pc:spChg>
      </pc:sldChg>
      <pc:sldChg chg="del">
        <pc:chgData name="Camila Martins" userId="d289844db2566196" providerId="LiveId" clId="{4FFB7874-415A-4165-8BAC-18A8A2031928}" dt="2020-10-07T02:55:45.334" v="512" actId="2696"/>
        <pc:sldMkLst>
          <pc:docMk/>
          <pc:sldMk cId="2152456472" sldId="262"/>
        </pc:sldMkLst>
      </pc:sldChg>
      <pc:sldChg chg="addSp delSp modSp del mod setBg">
        <pc:chgData name="Camila Martins" userId="d289844db2566196" providerId="LiveId" clId="{4FFB7874-415A-4165-8BAC-18A8A2031928}" dt="2020-10-07T07:02:01.187" v="1397" actId="2696"/>
        <pc:sldMkLst>
          <pc:docMk/>
          <pc:sldMk cId="3227938153" sldId="263"/>
        </pc:sldMkLst>
        <pc:spChg chg="mod">
          <ac:chgData name="Camila Martins" userId="d289844db2566196" providerId="LiveId" clId="{4FFB7874-415A-4165-8BAC-18A8A2031928}" dt="2020-10-07T07:00:55.142" v="1390" actId="1076"/>
          <ac:spMkLst>
            <pc:docMk/>
            <pc:sldMk cId="3227938153" sldId="263"/>
            <ac:spMk id="2" creationId="{E1C630A3-B150-49F0-A506-10308235125E}"/>
          </ac:spMkLst>
        </pc:spChg>
        <pc:spChg chg="add mod">
          <ac:chgData name="Camila Martins" userId="d289844db2566196" providerId="LiveId" clId="{4FFB7874-415A-4165-8BAC-18A8A2031928}" dt="2020-10-07T06:59:16.998" v="1363" actId="478"/>
          <ac:spMkLst>
            <pc:docMk/>
            <pc:sldMk cId="3227938153" sldId="263"/>
            <ac:spMk id="4" creationId="{4D0800B3-C8A0-4FEF-BC53-4F5A12DDDCE6}"/>
          </ac:spMkLst>
        </pc:spChg>
        <pc:spChg chg="add">
          <ac:chgData name="Camila Martins" userId="d289844db2566196" providerId="LiveId" clId="{4FFB7874-415A-4165-8BAC-18A8A2031928}" dt="2020-10-07T06:54:53.168" v="1359" actId="26606"/>
          <ac:spMkLst>
            <pc:docMk/>
            <pc:sldMk cId="3227938153" sldId="263"/>
            <ac:spMk id="10" creationId="{E45B1D5C-0827-4AF0-8186-11FC5A8B8B92}"/>
          </ac:spMkLst>
        </pc:spChg>
        <pc:spChg chg="add">
          <ac:chgData name="Camila Martins" userId="d289844db2566196" providerId="LiveId" clId="{4FFB7874-415A-4165-8BAC-18A8A2031928}" dt="2020-10-07T06:54:53.168" v="1359" actId="26606"/>
          <ac:spMkLst>
            <pc:docMk/>
            <pc:sldMk cId="3227938153" sldId="263"/>
            <ac:spMk id="12" creationId="{99413ED5-9ED4-4772-BCE4-2BCAE6B12E35}"/>
          </ac:spMkLst>
        </pc:spChg>
        <pc:spChg chg="add">
          <ac:chgData name="Camila Martins" userId="d289844db2566196" providerId="LiveId" clId="{4FFB7874-415A-4165-8BAC-18A8A2031928}" dt="2020-10-07T06:54:53.168" v="1359" actId="26606"/>
          <ac:spMkLst>
            <pc:docMk/>
            <pc:sldMk cId="3227938153" sldId="263"/>
            <ac:spMk id="14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6:54:53.168" v="1359" actId="26606"/>
          <ac:spMkLst>
            <pc:docMk/>
            <pc:sldMk cId="3227938153" sldId="263"/>
            <ac:spMk id="16" creationId="{90F533E9-6690-41A8-A372-4C6C622D028D}"/>
          </ac:spMkLst>
        </pc:spChg>
        <pc:picChg chg="del mod">
          <ac:chgData name="Camila Martins" userId="d289844db2566196" providerId="LiveId" clId="{4FFB7874-415A-4165-8BAC-18A8A2031928}" dt="2020-10-07T06:59:16.998" v="1363" actId="478"/>
          <ac:picMkLst>
            <pc:docMk/>
            <pc:sldMk cId="3227938153" sldId="263"/>
            <ac:picMk id="5" creationId="{0A2CAD6F-9608-417D-B4D0-633B2590D6CD}"/>
          </ac:picMkLst>
        </pc:picChg>
      </pc:sldChg>
      <pc:sldChg chg="addSp delSp modSp mod setBg">
        <pc:chgData name="Camila Martins" userId="d289844db2566196" providerId="LiveId" clId="{4FFB7874-415A-4165-8BAC-18A8A2031928}" dt="2020-10-07T16:50:42.694" v="3896" actId="1076"/>
        <pc:sldMkLst>
          <pc:docMk/>
          <pc:sldMk cId="2952519347" sldId="264"/>
        </pc:sldMkLst>
        <pc:spChg chg="mod">
          <ac:chgData name="Camila Martins" userId="d289844db2566196" providerId="LiveId" clId="{4FFB7874-415A-4165-8BAC-18A8A2031928}" dt="2020-10-07T03:06:07.724" v="667" actId="20577"/>
          <ac:spMkLst>
            <pc:docMk/>
            <pc:sldMk cId="2952519347" sldId="264"/>
            <ac:spMk id="2" creationId="{E1C630A3-B150-49F0-A506-10308235125E}"/>
          </ac:spMkLst>
        </pc:spChg>
        <pc:spChg chg="del">
          <ac:chgData name="Camila Martins" userId="d289844db2566196" providerId="LiveId" clId="{4FFB7874-415A-4165-8BAC-18A8A2031928}" dt="2020-10-07T01:35:27.971" v="141" actId="931"/>
          <ac:spMkLst>
            <pc:docMk/>
            <pc:sldMk cId="2952519347" sldId="264"/>
            <ac:spMk id="3" creationId="{87316812-AC3E-4C46-B423-4154568D5C23}"/>
          </ac:spMkLst>
        </pc:spChg>
        <pc:spChg chg="add del mod">
          <ac:chgData name="Camila Martins" userId="d289844db2566196" providerId="LiveId" clId="{4FFB7874-415A-4165-8BAC-18A8A2031928}" dt="2020-10-07T03:02:58.011" v="603" actId="931"/>
          <ac:spMkLst>
            <pc:docMk/>
            <pc:sldMk cId="2952519347" sldId="264"/>
            <ac:spMk id="7" creationId="{5DA86ADA-E753-475A-9FBF-6F0173D4F05A}"/>
          </ac:spMkLst>
        </pc:spChg>
        <pc:spChg chg="add del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10" creationId="{E45B1D5C-0827-4AF0-8186-11FC5A8B8B92}"/>
          </ac:spMkLst>
        </pc:spChg>
        <pc:spChg chg="add del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12" creationId="{99413ED5-9ED4-4772-BCE4-2BCAE6B12E35}"/>
          </ac:spMkLst>
        </pc:spChg>
        <pc:spChg chg="add del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14" creationId="{04357C93-F0CB-4A1C-8F77-4E9063789819}"/>
          </ac:spMkLst>
        </pc:spChg>
        <pc:spChg chg="add del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16" creationId="{90F533E9-6690-41A8-A372-4C6C622D028D}"/>
          </ac:spMkLst>
        </pc:spChg>
        <pc:spChg chg="add del">
          <ac:chgData name="Camila Martins" userId="d289844db2566196" providerId="LiveId" clId="{4FFB7874-415A-4165-8BAC-18A8A2031928}" dt="2020-10-07T03:00:11.678" v="598" actId="26606"/>
          <ac:spMkLst>
            <pc:docMk/>
            <pc:sldMk cId="2952519347" sldId="264"/>
            <ac:spMk id="20" creationId="{223A13A7-BACF-455C-932C-445A5AAA09FD}"/>
          </ac:spMkLst>
        </pc:spChg>
        <pc:spChg chg="add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21" creationId="{E45B1D5C-0827-4AF0-8186-11FC5A8B8B92}"/>
          </ac:spMkLst>
        </pc:spChg>
        <pc:spChg chg="add mod">
          <ac:chgData name="Camila Martins" userId="d289844db2566196" providerId="LiveId" clId="{4FFB7874-415A-4165-8BAC-18A8A2031928}" dt="2020-10-07T16:50:42.694" v="3896" actId="1076"/>
          <ac:spMkLst>
            <pc:docMk/>
            <pc:sldMk cId="2952519347" sldId="264"/>
            <ac:spMk id="22" creationId="{8BF26BA0-521F-4DDD-AAD1-3C156D34CAE5}"/>
          </ac:spMkLst>
        </pc:spChg>
        <pc:spChg chg="add del">
          <ac:chgData name="Camila Martins" userId="d289844db2566196" providerId="LiveId" clId="{4FFB7874-415A-4165-8BAC-18A8A2031928}" dt="2020-10-07T03:00:11.678" v="598" actId="26606"/>
          <ac:spMkLst>
            <pc:docMk/>
            <pc:sldMk cId="2952519347" sldId="264"/>
            <ac:spMk id="23" creationId="{ECE1DA53-9811-4831-9BFB-3E8658F0806F}"/>
          </ac:spMkLst>
        </pc:spChg>
        <pc:spChg chg="add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25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26" creationId="{99413ED5-9ED4-4772-BCE4-2BCAE6B12E35}"/>
          </ac:spMkLst>
        </pc:spChg>
        <pc:spChg chg="add">
          <ac:chgData name="Camila Martins" userId="d289844db2566196" providerId="LiveId" clId="{4FFB7874-415A-4165-8BAC-18A8A2031928}" dt="2020-10-07T03:00:11.690" v="599" actId="26606"/>
          <ac:spMkLst>
            <pc:docMk/>
            <pc:sldMk cId="2952519347" sldId="264"/>
            <ac:spMk id="27" creationId="{90F533E9-6690-41A8-A372-4C6C622D028D}"/>
          </ac:spMkLst>
        </pc:spChg>
        <pc:picChg chg="add del mod">
          <ac:chgData name="Camila Martins" userId="d289844db2566196" providerId="LiveId" clId="{4FFB7874-415A-4165-8BAC-18A8A2031928}" dt="2020-10-07T03:00:33.884" v="602" actId="478"/>
          <ac:picMkLst>
            <pc:docMk/>
            <pc:sldMk cId="2952519347" sldId="264"/>
            <ac:picMk id="5" creationId="{ADD8FF53-5B97-495C-BC57-89F8DC51FE2F}"/>
          </ac:picMkLst>
        </pc:picChg>
        <pc:picChg chg="add mod">
          <ac:chgData name="Camila Martins" userId="d289844db2566196" providerId="LiveId" clId="{4FFB7874-415A-4165-8BAC-18A8A2031928}" dt="2020-10-07T03:03:23.570" v="609" actId="1076"/>
          <ac:picMkLst>
            <pc:docMk/>
            <pc:sldMk cId="2952519347" sldId="264"/>
            <ac:picMk id="9" creationId="{D51AF214-65CF-4297-82C2-2291891B84D5}"/>
          </ac:picMkLst>
        </pc:picChg>
      </pc:sldChg>
      <pc:sldChg chg="addSp delSp modSp mod setBg">
        <pc:chgData name="Camila Martins" userId="d289844db2566196" providerId="LiveId" clId="{4FFB7874-415A-4165-8BAC-18A8A2031928}" dt="2020-10-07T16:51:38.399" v="3905" actId="1076"/>
        <pc:sldMkLst>
          <pc:docMk/>
          <pc:sldMk cId="400847262" sldId="265"/>
        </pc:sldMkLst>
        <pc:spChg chg="mod">
          <ac:chgData name="Camila Martins" userId="d289844db2566196" providerId="LiveId" clId="{4FFB7874-415A-4165-8BAC-18A8A2031928}" dt="2020-10-07T06:38:50.472" v="1063" actId="1076"/>
          <ac:spMkLst>
            <pc:docMk/>
            <pc:sldMk cId="400847262" sldId="265"/>
            <ac:spMk id="2" creationId="{E1C630A3-B150-49F0-A506-10308235125E}"/>
          </ac:spMkLst>
        </pc:spChg>
        <pc:spChg chg="del">
          <ac:chgData name="Camila Martins" userId="d289844db2566196" providerId="LiveId" clId="{4FFB7874-415A-4165-8BAC-18A8A2031928}" dt="2020-10-07T00:24:38.100" v="124" actId="931"/>
          <ac:spMkLst>
            <pc:docMk/>
            <pc:sldMk cId="400847262" sldId="265"/>
            <ac:spMk id="3" creationId="{87316812-AC3E-4C46-B423-4154568D5C23}"/>
          </ac:spMkLst>
        </pc:spChg>
        <pc:spChg chg="add del mod">
          <ac:chgData name="Camila Martins" userId="d289844db2566196" providerId="LiveId" clId="{4FFB7874-415A-4165-8BAC-18A8A2031928}" dt="2020-10-07T00:25:20.968" v="128" actId="931"/>
          <ac:spMkLst>
            <pc:docMk/>
            <pc:sldMk cId="400847262" sldId="265"/>
            <ac:spMk id="7" creationId="{23611BC2-CB25-4BC8-9BE3-F945FBACE70B}"/>
          </ac:spMkLst>
        </pc:spChg>
        <pc:spChg chg="add del mod">
          <ac:chgData name="Camila Martins" userId="d289844db2566196" providerId="LiveId" clId="{4FFB7874-415A-4165-8BAC-18A8A2031928}" dt="2020-10-07T00:26:13.058" v="133" actId="931"/>
          <ac:spMkLst>
            <pc:docMk/>
            <pc:sldMk cId="400847262" sldId="265"/>
            <ac:spMk id="11" creationId="{66ABA8B0-6154-4A8D-9320-9C1C4E841271}"/>
          </ac:spMkLst>
        </pc:spChg>
        <pc:spChg chg="add del mod">
          <ac:chgData name="Camila Martins" userId="d289844db2566196" providerId="LiveId" clId="{4FFB7874-415A-4165-8BAC-18A8A2031928}" dt="2020-10-07T00:26:50.673" v="137" actId="931"/>
          <ac:spMkLst>
            <pc:docMk/>
            <pc:sldMk cId="400847262" sldId="265"/>
            <ac:spMk id="15" creationId="{B95AA562-8CF5-47AB-ABAC-82BFB7782424}"/>
          </ac:spMkLst>
        </pc:spChg>
        <pc:spChg chg="add del mod">
          <ac:chgData name="Camila Martins" userId="d289844db2566196" providerId="LiveId" clId="{4FFB7874-415A-4165-8BAC-18A8A2031928}" dt="2020-10-07T02:50:28.825" v="330" actId="478"/>
          <ac:spMkLst>
            <pc:docMk/>
            <pc:sldMk cId="400847262" sldId="265"/>
            <ac:spMk id="19" creationId="{66FE7BCB-28C9-41E9-A07A-3F2ACCAE5679}"/>
          </ac:spMkLst>
        </pc:spChg>
        <pc:spChg chg="add del">
          <ac:chgData name="Camila Martins" userId="d289844db2566196" providerId="LiveId" clId="{4FFB7874-415A-4165-8BAC-18A8A2031928}" dt="2020-10-07T02:50:29.754" v="331" actId="26606"/>
          <ac:spMkLst>
            <pc:docMk/>
            <pc:sldMk cId="400847262" sldId="265"/>
            <ac:spMk id="22" creationId="{62542EEC-4F7C-4AE2-933E-EAC8EB3FA378}"/>
          </ac:spMkLst>
        </pc:spChg>
        <pc:spChg chg="add del">
          <ac:chgData name="Camila Martins" userId="d289844db2566196" providerId="LiveId" clId="{4FFB7874-415A-4165-8BAC-18A8A2031928}" dt="2020-10-07T02:50:29.754" v="331" actId="26606"/>
          <ac:spMkLst>
            <pc:docMk/>
            <pc:sldMk cId="400847262" sldId="265"/>
            <ac:spMk id="24" creationId="{B81933D1-5615-42C7-9C0B-4EB7105CCE2D}"/>
          </ac:spMkLst>
        </pc:spChg>
        <pc:spChg chg="add del">
          <ac:chgData name="Camila Martins" userId="d289844db2566196" providerId="LiveId" clId="{4FFB7874-415A-4165-8BAC-18A8A2031928}" dt="2020-10-07T02:50:29.754" v="331" actId="26606"/>
          <ac:spMkLst>
            <pc:docMk/>
            <pc:sldMk cId="400847262" sldId="265"/>
            <ac:spMk id="26" creationId="{19C9EAEA-39D0-4B0E-A0EB-51E7B26740B1}"/>
          </ac:spMkLst>
        </pc:spChg>
        <pc:spChg chg="add mod">
          <ac:chgData name="Camila Martins" userId="d289844db2566196" providerId="LiveId" clId="{4FFB7874-415A-4165-8BAC-18A8A2031928}" dt="2020-10-07T06:40:42.741" v="1095" actId="1076"/>
          <ac:spMkLst>
            <pc:docMk/>
            <pc:sldMk cId="400847262" sldId="265"/>
            <ac:spMk id="45" creationId="{EF01DC51-462C-4D9F-9609-658033109ACC}"/>
          </ac:spMkLst>
        </pc:spChg>
        <pc:spChg chg="add mod">
          <ac:chgData name="Camila Martins" userId="d289844db2566196" providerId="LiveId" clId="{4FFB7874-415A-4165-8BAC-18A8A2031928}" dt="2020-10-07T06:41:14.948" v="1116" actId="20577"/>
          <ac:spMkLst>
            <pc:docMk/>
            <pc:sldMk cId="400847262" sldId="265"/>
            <ac:spMk id="46" creationId="{BB24C448-EDD9-4046-93A9-5B0D739544AA}"/>
          </ac:spMkLst>
        </pc:spChg>
        <pc:spChg chg="add mod">
          <ac:chgData name="Camila Martins" userId="d289844db2566196" providerId="LiveId" clId="{4FFB7874-415A-4165-8BAC-18A8A2031928}" dt="2020-10-07T06:41:33.833" v="1144" actId="20577"/>
          <ac:spMkLst>
            <pc:docMk/>
            <pc:sldMk cId="400847262" sldId="265"/>
            <ac:spMk id="48" creationId="{0A792D09-D611-4FC7-B7A8-103224D4200E}"/>
          </ac:spMkLst>
        </pc:spChg>
        <pc:spChg chg="add mod">
          <ac:chgData name="Camila Martins" userId="d289844db2566196" providerId="LiveId" clId="{4FFB7874-415A-4165-8BAC-18A8A2031928}" dt="2020-10-07T07:54:07.971" v="1972" actId="1076"/>
          <ac:spMkLst>
            <pc:docMk/>
            <pc:sldMk cId="400847262" sldId="265"/>
            <ac:spMk id="60" creationId="{11D5B44A-E9E1-451E-84C2-0555F0BB1E4A}"/>
          </ac:spMkLst>
        </pc:spChg>
        <pc:spChg chg="add mod">
          <ac:chgData name="Camila Martins" userId="d289844db2566196" providerId="LiveId" clId="{4FFB7874-415A-4165-8BAC-18A8A2031928}" dt="2020-10-07T16:51:38.399" v="3905" actId="1076"/>
          <ac:spMkLst>
            <pc:docMk/>
            <pc:sldMk cId="400847262" sldId="265"/>
            <ac:spMk id="62" creationId="{A8892BBF-F9F3-4FD5-8984-7863C9851F2F}"/>
          </ac:spMkLst>
        </pc:spChg>
        <pc:grpChg chg="add del">
          <ac:chgData name="Camila Martins" userId="d289844db2566196" providerId="LiveId" clId="{4FFB7874-415A-4165-8BAC-18A8A2031928}" dt="2020-10-07T02:50:29.754" v="331" actId="26606"/>
          <ac:grpSpMkLst>
            <pc:docMk/>
            <pc:sldMk cId="400847262" sldId="265"/>
            <ac:grpSpMk id="28" creationId="{032D8612-31EB-44CF-A1D0-14FD4C705424}"/>
          </ac:grpSpMkLst>
        </pc:grpChg>
        <pc:picChg chg="add del mod">
          <ac:chgData name="Camila Martins" userId="d289844db2566196" providerId="LiveId" clId="{4FFB7874-415A-4165-8BAC-18A8A2031928}" dt="2020-10-07T00:25:02.822" v="127" actId="478"/>
          <ac:picMkLst>
            <pc:docMk/>
            <pc:sldMk cId="400847262" sldId="265"/>
            <ac:picMk id="5" creationId="{CBC2905F-A97D-4002-A11D-D67D0052653E}"/>
          </ac:picMkLst>
        </pc:picChg>
        <pc:picChg chg="add del mod">
          <ac:chgData name="Camila Martins" userId="d289844db2566196" providerId="LiveId" clId="{4FFB7874-415A-4165-8BAC-18A8A2031928}" dt="2020-10-07T00:25:27.064" v="132" actId="478"/>
          <ac:picMkLst>
            <pc:docMk/>
            <pc:sldMk cId="400847262" sldId="265"/>
            <ac:picMk id="9" creationId="{18EA4F3F-47D5-4214-BB0A-D3F451B280B9}"/>
          </ac:picMkLst>
        </pc:picChg>
        <pc:picChg chg="add del mod">
          <ac:chgData name="Camila Martins" userId="d289844db2566196" providerId="LiveId" clId="{4FFB7874-415A-4165-8BAC-18A8A2031928}" dt="2020-10-07T00:26:20.040" v="136" actId="478"/>
          <ac:picMkLst>
            <pc:docMk/>
            <pc:sldMk cId="400847262" sldId="265"/>
            <ac:picMk id="13" creationId="{793CAFDE-514B-4129-B408-3CF1FFFC2BF2}"/>
          </ac:picMkLst>
        </pc:picChg>
        <pc:picChg chg="add del mod">
          <ac:chgData name="Camila Martins" userId="d289844db2566196" providerId="LiveId" clId="{4FFB7874-415A-4165-8BAC-18A8A2031928}" dt="2020-10-07T06:37:24.763" v="1056" actId="1076"/>
          <ac:picMkLst>
            <pc:docMk/>
            <pc:sldMk cId="400847262" sldId="265"/>
            <ac:picMk id="17" creationId="{DE03C207-C91F-45E8-AB9A-3AFAF8607FB1}"/>
          </ac:picMkLst>
        </pc:picChg>
        <pc:picChg chg="add mod">
          <ac:chgData name="Camila Martins" userId="d289844db2566196" providerId="LiveId" clId="{4FFB7874-415A-4165-8BAC-18A8A2031928}" dt="2020-10-07T06:38:23.495" v="1059" actId="1076"/>
          <ac:picMkLst>
            <pc:docMk/>
            <pc:sldMk cId="400847262" sldId="265"/>
            <ac:picMk id="21" creationId="{C1111CD6-A7FF-48F5-AB69-B469307E60D5}"/>
          </ac:picMkLst>
        </pc:picChg>
        <pc:picChg chg="add del mod">
          <ac:chgData name="Camila Martins" userId="d289844db2566196" providerId="LiveId" clId="{4FFB7874-415A-4165-8BAC-18A8A2031928}" dt="2020-10-07T02:50:28.016" v="329"/>
          <ac:picMkLst>
            <pc:docMk/>
            <pc:sldMk cId="400847262" sldId="265"/>
            <ac:picMk id="27" creationId="{65055438-079E-4606-A18C-0D7827FBE9B0}"/>
          </ac:picMkLst>
        </pc:picChg>
        <pc:picChg chg="add mod">
          <ac:chgData name="Camila Martins" userId="d289844db2566196" providerId="LiveId" clId="{4FFB7874-415A-4165-8BAC-18A8A2031928}" dt="2020-10-07T06:42:49.672" v="1148" actId="1076"/>
          <ac:picMkLst>
            <pc:docMk/>
            <pc:sldMk cId="400847262" sldId="265"/>
            <ac:picMk id="51" creationId="{4BE3CB2D-09E5-42B3-9D13-22F07C4B3454}"/>
          </ac:picMkLst>
        </pc:picChg>
        <pc:picChg chg="add mod">
          <ac:chgData name="Camila Martins" userId="d289844db2566196" providerId="LiveId" clId="{4FFB7874-415A-4165-8BAC-18A8A2031928}" dt="2020-10-07T06:44:19.502" v="1155" actId="1076"/>
          <ac:picMkLst>
            <pc:docMk/>
            <pc:sldMk cId="400847262" sldId="265"/>
            <ac:picMk id="55" creationId="{9BAD3EF6-6EF8-4494-A837-2B9810FC5A85}"/>
          </ac:picMkLst>
        </pc:picChg>
        <pc:picChg chg="add del mod">
          <ac:chgData name="Camila Martins" userId="d289844db2566196" providerId="LiveId" clId="{4FFB7874-415A-4165-8BAC-18A8A2031928}" dt="2020-10-07T06:37:24.703" v="1055"/>
          <ac:picMkLst>
            <pc:docMk/>
            <pc:sldMk cId="400847262" sldId="265"/>
            <ac:picMk id="3074" creationId="{0978668E-F3E4-424C-854A-4ABEEE57533E}"/>
          </ac:picMkLst>
        </pc:picChg>
        <pc:cxnChg chg="add">
          <ac:chgData name="Camila Martins" userId="d289844db2566196" providerId="LiveId" clId="{4FFB7874-415A-4165-8BAC-18A8A2031928}" dt="2020-10-07T06:38:33.987" v="1060" actId="11529"/>
          <ac:cxnSpMkLst>
            <pc:docMk/>
            <pc:sldMk cId="400847262" sldId="265"/>
            <ac:cxnSpMk id="25" creationId="{9B9D45A2-74F4-4A99-BF79-CF58B3369372}"/>
          </ac:cxnSpMkLst>
        </pc:cxnChg>
        <pc:cxnChg chg="add del">
          <ac:chgData name="Camila Martins" userId="d289844db2566196" providerId="LiveId" clId="{4FFB7874-415A-4165-8BAC-18A8A2031928}" dt="2020-10-07T06:39:01.352" v="1066" actId="11529"/>
          <ac:cxnSpMkLst>
            <pc:docMk/>
            <pc:sldMk cId="400847262" sldId="265"/>
            <ac:cxnSpMk id="33" creationId="{70E3D1B1-28DD-4E18-AAD6-55D1DCF3A0AB}"/>
          </ac:cxnSpMkLst>
        </pc:cxnChg>
        <pc:cxnChg chg="add del">
          <ac:chgData name="Camila Martins" userId="d289844db2566196" providerId="LiveId" clId="{4FFB7874-415A-4165-8BAC-18A8A2031928}" dt="2020-10-07T06:39:01.281" v="1065" actId="11529"/>
          <ac:cxnSpMkLst>
            <pc:docMk/>
            <pc:sldMk cId="400847262" sldId="265"/>
            <ac:cxnSpMk id="35" creationId="{74AFF735-0822-4C1A-95B1-2C77F776244D}"/>
          </ac:cxnSpMkLst>
        </pc:cxnChg>
        <pc:cxnChg chg="add mod">
          <ac:chgData name="Camila Martins" userId="d289844db2566196" providerId="LiveId" clId="{4FFB7874-415A-4165-8BAC-18A8A2031928}" dt="2020-10-07T06:39:19.663" v="1069" actId="14100"/>
          <ac:cxnSpMkLst>
            <pc:docMk/>
            <pc:sldMk cId="400847262" sldId="265"/>
            <ac:cxnSpMk id="37" creationId="{070917B0-9F69-4963-9354-8AFC48795252}"/>
          </ac:cxnSpMkLst>
        </pc:cxnChg>
        <pc:cxnChg chg="add mod">
          <ac:chgData name="Camila Martins" userId="d289844db2566196" providerId="LiveId" clId="{4FFB7874-415A-4165-8BAC-18A8A2031928}" dt="2020-10-07T06:39:41.485" v="1072" actId="14100"/>
          <ac:cxnSpMkLst>
            <pc:docMk/>
            <pc:sldMk cId="400847262" sldId="265"/>
            <ac:cxnSpMk id="40" creationId="{B5BFBCB5-1A97-4969-A43E-1922DD110A97}"/>
          </ac:cxnSpMkLst>
        </pc:cxnChg>
        <pc:cxnChg chg="add mod">
          <ac:chgData name="Camila Martins" userId="d289844db2566196" providerId="LiveId" clId="{4FFB7874-415A-4165-8BAC-18A8A2031928}" dt="2020-10-07T06:40:09.531" v="1074" actId="14100"/>
          <ac:cxnSpMkLst>
            <pc:docMk/>
            <pc:sldMk cId="400847262" sldId="265"/>
            <ac:cxnSpMk id="43" creationId="{1300FBA7-A9EA-4094-9743-3E331B69CF50}"/>
          </ac:cxnSpMkLst>
        </pc:cxnChg>
        <pc:cxnChg chg="add mod">
          <ac:chgData name="Camila Martins" userId="d289844db2566196" providerId="LiveId" clId="{4FFB7874-415A-4165-8BAC-18A8A2031928}" dt="2020-10-07T06:43:13.374" v="1151" actId="14100"/>
          <ac:cxnSpMkLst>
            <pc:docMk/>
            <pc:sldMk cId="400847262" sldId="265"/>
            <ac:cxnSpMk id="53" creationId="{955B5112-9E6E-4355-97F2-C365C58F7426}"/>
          </ac:cxnSpMkLst>
        </pc:cxnChg>
        <pc:cxnChg chg="add mod">
          <ac:chgData name="Camila Martins" userId="d289844db2566196" providerId="LiveId" clId="{4FFB7874-415A-4165-8BAC-18A8A2031928}" dt="2020-10-07T06:44:31.268" v="1158" actId="14100"/>
          <ac:cxnSpMkLst>
            <pc:docMk/>
            <pc:sldMk cId="400847262" sldId="265"/>
            <ac:cxnSpMk id="57" creationId="{C82A1AF0-F0FC-4A49-95AE-165D68786A68}"/>
          </ac:cxnSpMkLst>
        </pc:cxnChg>
      </pc:sldChg>
      <pc:sldChg chg="modSp add del mod">
        <pc:chgData name="Camila Martins" userId="d289844db2566196" providerId="LiveId" clId="{4FFB7874-415A-4165-8BAC-18A8A2031928}" dt="2020-10-07T02:55:49.925" v="513" actId="2696"/>
        <pc:sldMkLst>
          <pc:docMk/>
          <pc:sldMk cId="2431884453" sldId="266"/>
        </pc:sldMkLst>
        <pc:spChg chg="mod">
          <ac:chgData name="Camila Martins" userId="d289844db2566196" providerId="LiveId" clId="{4FFB7874-415A-4165-8BAC-18A8A2031928}" dt="2020-10-07T01:42:06.224" v="170" actId="20577"/>
          <ac:spMkLst>
            <pc:docMk/>
            <pc:sldMk cId="2431884453" sldId="266"/>
            <ac:spMk id="3" creationId="{87316812-AC3E-4C46-B423-4154568D5C23}"/>
          </ac:spMkLst>
        </pc:spChg>
      </pc:sldChg>
      <pc:sldChg chg="addSp delSp modSp new mod setBg">
        <pc:chgData name="Camila Martins" userId="d289844db2566196" providerId="LiveId" clId="{4FFB7874-415A-4165-8BAC-18A8A2031928}" dt="2020-10-07T16:54:28.910" v="3922" actId="1076"/>
        <pc:sldMkLst>
          <pc:docMk/>
          <pc:sldMk cId="1202282060" sldId="267"/>
        </pc:sldMkLst>
        <pc:spChg chg="mod">
          <ac:chgData name="Camila Martins" userId="d289844db2566196" providerId="LiveId" clId="{4FFB7874-415A-4165-8BAC-18A8A2031928}" dt="2020-10-07T02:30:24.577" v="220" actId="26606"/>
          <ac:spMkLst>
            <pc:docMk/>
            <pc:sldMk cId="1202282060" sldId="267"/>
            <ac:spMk id="2" creationId="{AD7FC067-CE43-4EC2-9209-5CA2E10220D7}"/>
          </ac:spMkLst>
        </pc:spChg>
        <pc:spChg chg="del">
          <ac:chgData name="Camila Martins" userId="d289844db2566196" providerId="LiveId" clId="{4FFB7874-415A-4165-8BAC-18A8A2031928}" dt="2020-10-07T02:27:12.088" v="192" actId="931"/>
          <ac:spMkLst>
            <pc:docMk/>
            <pc:sldMk cId="1202282060" sldId="267"/>
            <ac:spMk id="3" creationId="{CF1585DB-3957-4531-9FDC-8621AECEF80E}"/>
          </ac:spMkLst>
        </pc:spChg>
        <pc:spChg chg="add del mod">
          <ac:chgData name="Camila Martins" userId="d289844db2566196" providerId="LiveId" clId="{4FFB7874-415A-4165-8BAC-18A8A2031928}" dt="2020-10-07T02:28:21.881" v="201" actId="931"/>
          <ac:spMkLst>
            <pc:docMk/>
            <pc:sldMk cId="1202282060" sldId="267"/>
            <ac:spMk id="7" creationId="{BDA2B461-0789-4609-ADB1-906901C3A493}"/>
          </ac:spMkLst>
        </pc:spChg>
        <pc:spChg chg="add del">
          <ac:chgData name="Camila Martins" userId="d289844db2566196" providerId="LiveId" clId="{4FFB7874-415A-4165-8BAC-18A8A2031928}" dt="2020-10-07T02:28:54.789" v="207" actId="26606"/>
          <ac:spMkLst>
            <pc:docMk/>
            <pc:sldMk cId="1202282060" sldId="267"/>
            <ac:spMk id="13" creationId="{13E3109A-3A2E-4692-8FDE-3EA0755DCC92}"/>
          </ac:spMkLst>
        </pc:spChg>
        <pc:spChg chg="add del">
          <ac:chgData name="Camila Martins" userId="d289844db2566196" providerId="LiveId" clId="{4FFB7874-415A-4165-8BAC-18A8A2031928}" dt="2020-10-07T02:28:49.112" v="205" actId="26606"/>
          <ac:spMkLst>
            <pc:docMk/>
            <pc:sldMk cId="1202282060" sldId="267"/>
            <ac:spMk id="14" creationId="{16C5FA50-8D52-4617-AF91-5C7B1C8352F1}"/>
          </ac:spMkLst>
        </pc:spChg>
        <pc:spChg chg="add del">
          <ac:chgData name="Camila Martins" userId="d289844db2566196" providerId="LiveId" clId="{4FFB7874-415A-4165-8BAC-18A8A2031928}" dt="2020-10-07T02:28:49.112" v="205" actId="26606"/>
          <ac:spMkLst>
            <pc:docMk/>
            <pc:sldMk cId="1202282060" sldId="267"/>
            <ac:spMk id="16" creationId="{E223798C-12AD-4B0C-A50C-D676347D67CF}"/>
          </ac:spMkLst>
        </pc:spChg>
        <pc:spChg chg="add del">
          <ac:chgData name="Camila Martins" userId="d289844db2566196" providerId="LiveId" clId="{4FFB7874-415A-4165-8BAC-18A8A2031928}" dt="2020-10-07T02:28:54.789" v="207" actId="26606"/>
          <ac:spMkLst>
            <pc:docMk/>
            <pc:sldMk cId="1202282060" sldId="267"/>
            <ac:spMk id="18" creationId="{80DF40B2-80F7-4E71-B46C-284163F3654A}"/>
          </ac:spMkLst>
        </pc:spChg>
        <pc:spChg chg="add del">
          <ac:chgData name="Camila Martins" userId="d289844db2566196" providerId="LiveId" clId="{4FFB7874-415A-4165-8BAC-18A8A2031928}" dt="2020-10-07T02:29:09.087" v="209" actId="26606"/>
          <ac:spMkLst>
            <pc:docMk/>
            <pc:sldMk cId="1202282060" sldId="267"/>
            <ac:spMk id="20" creationId="{E48B6BD6-5DED-4B86-A4B3-D35037F68FC4}"/>
          </ac:spMkLst>
        </pc:spChg>
        <pc:spChg chg="add del">
          <ac:chgData name="Camila Martins" userId="d289844db2566196" providerId="LiveId" clId="{4FFB7874-415A-4165-8BAC-18A8A2031928}" dt="2020-10-07T02:29:09.087" v="209" actId="26606"/>
          <ac:spMkLst>
            <pc:docMk/>
            <pc:sldMk cId="1202282060" sldId="267"/>
            <ac:spMk id="21" creationId="{233F6408-E1FB-40EE-933F-488D38CCC73F}"/>
          </ac:spMkLst>
        </pc:spChg>
        <pc:spChg chg="add del">
          <ac:chgData name="Camila Martins" userId="d289844db2566196" providerId="LiveId" clId="{4FFB7874-415A-4165-8BAC-18A8A2031928}" dt="2020-10-07T02:29:09.087" v="209" actId="26606"/>
          <ac:spMkLst>
            <pc:docMk/>
            <pc:sldMk cId="1202282060" sldId="267"/>
            <ac:spMk id="22" creationId="{F055C0C5-567C-4C02-83F3-B427BC740697}"/>
          </ac:spMkLst>
        </pc:spChg>
        <pc:spChg chg="add del">
          <ac:chgData name="Camila Martins" userId="d289844db2566196" providerId="LiveId" clId="{4FFB7874-415A-4165-8BAC-18A8A2031928}" dt="2020-10-07T02:29:09.087" v="209" actId="26606"/>
          <ac:spMkLst>
            <pc:docMk/>
            <pc:sldMk cId="1202282060" sldId="267"/>
            <ac:spMk id="23" creationId="{EA7A68B8-CC87-4505-8DF8-6D828C39D722}"/>
          </ac:spMkLst>
        </pc:spChg>
        <pc:spChg chg="add del">
          <ac:chgData name="Camila Martins" userId="d289844db2566196" providerId="LiveId" clId="{4FFB7874-415A-4165-8BAC-18A8A2031928}" dt="2020-10-07T02:29:35.343" v="211" actId="26606"/>
          <ac:spMkLst>
            <pc:docMk/>
            <pc:sldMk cId="1202282060" sldId="267"/>
            <ac:spMk id="25" creationId="{9427AF5F-9A0E-42B7-A252-FD64C9885F9C}"/>
          </ac:spMkLst>
        </pc:spChg>
        <pc:spChg chg="add del">
          <ac:chgData name="Camila Martins" userId="d289844db2566196" providerId="LiveId" clId="{4FFB7874-415A-4165-8BAC-18A8A2031928}" dt="2020-10-07T02:29:35.343" v="211" actId="26606"/>
          <ac:spMkLst>
            <pc:docMk/>
            <pc:sldMk cId="1202282060" sldId="267"/>
            <ac:spMk id="26" creationId="{0DFEA833-584D-47D6-A3AC-19EAE949C841}"/>
          </ac:spMkLst>
        </pc:spChg>
        <pc:spChg chg="add del">
          <ac:chgData name="Camila Martins" userId="d289844db2566196" providerId="LiveId" clId="{4FFB7874-415A-4165-8BAC-18A8A2031928}" dt="2020-10-07T02:30:03.535" v="213" actId="26606"/>
          <ac:spMkLst>
            <pc:docMk/>
            <pc:sldMk cId="1202282060" sldId="267"/>
            <ac:spMk id="28" creationId="{E45B1D5C-0827-4AF0-8186-11FC5A8B8B92}"/>
          </ac:spMkLst>
        </pc:spChg>
        <pc:spChg chg="add del">
          <ac:chgData name="Camila Martins" userId="d289844db2566196" providerId="LiveId" clId="{4FFB7874-415A-4165-8BAC-18A8A2031928}" dt="2020-10-07T02:30:03.535" v="213" actId="26606"/>
          <ac:spMkLst>
            <pc:docMk/>
            <pc:sldMk cId="1202282060" sldId="267"/>
            <ac:spMk id="29" creationId="{99413ED5-9ED4-4772-BCE4-2BCAE6B12E35}"/>
          </ac:spMkLst>
        </pc:spChg>
        <pc:spChg chg="add del">
          <ac:chgData name="Camila Martins" userId="d289844db2566196" providerId="LiveId" clId="{4FFB7874-415A-4165-8BAC-18A8A2031928}" dt="2020-10-07T02:30:03.535" v="213" actId="26606"/>
          <ac:spMkLst>
            <pc:docMk/>
            <pc:sldMk cId="1202282060" sldId="267"/>
            <ac:spMk id="30" creationId="{04357C93-F0CB-4A1C-8F77-4E9063789819}"/>
          </ac:spMkLst>
        </pc:spChg>
        <pc:spChg chg="add del">
          <ac:chgData name="Camila Martins" userId="d289844db2566196" providerId="LiveId" clId="{4FFB7874-415A-4165-8BAC-18A8A2031928}" dt="2020-10-07T02:30:03.535" v="213" actId="26606"/>
          <ac:spMkLst>
            <pc:docMk/>
            <pc:sldMk cId="1202282060" sldId="267"/>
            <ac:spMk id="31" creationId="{90F533E9-6690-41A8-A372-4C6C622D028D}"/>
          </ac:spMkLst>
        </pc:spChg>
        <pc:spChg chg="add del">
          <ac:chgData name="Camila Martins" userId="d289844db2566196" providerId="LiveId" clId="{4FFB7874-415A-4165-8BAC-18A8A2031928}" dt="2020-10-07T02:30:14.893" v="215" actId="26606"/>
          <ac:spMkLst>
            <pc:docMk/>
            <pc:sldMk cId="1202282060" sldId="267"/>
            <ac:spMk id="33" creationId="{ECE1DA53-9811-4831-9BFB-3E8658F0806F}"/>
          </ac:spMkLst>
        </pc:spChg>
        <pc:spChg chg="add del">
          <ac:chgData name="Camila Martins" userId="d289844db2566196" providerId="LiveId" clId="{4FFB7874-415A-4165-8BAC-18A8A2031928}" dt="2020-10-07T02:30:14.893" v="215" actId="26606"/>
          <ac:spMkLst>
            <pc:docMk/>
            <pc:sldMk cId="1202282060" sldId="267"/>
            <ac:spMk id="34" creationId="{D29ACFBE-7854-4CEC-A1AB-36B79191E3A6}"/>
          </ac:spMkLst>
        </pc:spChg>
        <pc:spChg chg="add mod">
          <ac:chgData name="Camila Martins" userId="d289844db2566196" providerId="LiveId" clId="{4FFB7874-415A-4165-8BAC-18A8A2031928}" dt="2020-10-07T16:54:28.910" v="3922" actId="1076"/>
          <ac:spMkLst>
            <pc:docMk/>
            <pc:sldMk cId="1202282060" sldId="267"/>
            <ac:spMk id="35" creationId="{C05BA41F-443A-48EB-B690-DBE58A8197DA}"/>
          </ac:spMkLst>
        </pc:spChg>
        <pc:spChg chg="add del">
          <ac:chgData name="Camila Martins" userId="d289844db2566196" providerId="LiveId" clId="{4FFB7874-415A-4165-8BAC-18A8A2031928}" dt="2020-10-07T02:30:21.542" v="217" actId="26606"/>
          <ac:spMkLst>
            <pc:docMk/>
            <pc:sldMk cId="1202282060" sldId="267"/>
            <ac:spMk id="36" creationId="{CEF6118E-44FB-4509-B4D9-129052E4C6EE}"/>
          </ac:spMkLst>
        </pc:spChg>
        <pc:spChg chg="add del">
          <ac:chgData name="Camila Martins" userId="d289844db2566196" providerId="LiveId" clId="{4FFB7874-415A-4165-8BAC-18A8A2031928}" dt="2020-10-07T02:30:21.542" v="217" actId="26606"/>
          <ac:spMkLst>
            <pc:docMk/>
            <pc:sldMk cId="1202282060" sldId="267"/>
            <ac:spMk id="37" creationId="{E6E67C46-EBFF-490B-9067-168BED9BEA64}"/>
          </ac:spMkLst>
        </pc:spChg>
        <pc:spChg chg="add del">
          <ac:chgData name="Camila Martins" userId="d289844db2566196" providerId="LiveId" clId="{4FFB7874-415A-4165-8BAC-18A8A2031928}" dt="2020-10-07T02:30:24.569" v="219" actId="26606"/>
          <ac:spMkLst>
            <pc:docMk/>
            <pc:sldMk cId="1202282060" sldId="267"/>
            <ac:spMk id="39" creationId="{53F29798-D584-4792-9B62-3F5F5C36D619}"/>
          </ac:spMkLst>
        </pc:spChg>
        <pc:spChg chg="add">
          <ac:chgData name="Camila Martins" userId="d289844db2566196" providerId="LiveId" clId="{4FFB7874-415A-4165-8BAC-18A8A2031928}" dt="2020-10-07T02:30:24.577" v="220" actId="26606"/>
          <ac:spMkLst>
            <pc:docMk/>
            <pc:sldMk cId="1202282060" sldId="267"/>
            <ac:spMk id="41" creationId="{E45B1D5C-0827-4AF0-8186-11FC5A8B8B92}"/>
          </ac:spMkLst>
        </pc:spChg>
        <pc:spChg chg="add">
          <ac:chgData name="Camila Martins" userId="d289844db2566196" providerId="LiveId" clId="{4FFB7874-415A-4165-8BAC-18A8A2031928}" dt="2020-10-07T02:30:24.577" v="220" actId="26606"/>
          <ac:spMkLst>
            <pc:docMk/>
            <pc:sldMk cId="1202282060" sldId="267"/>
            <ac:spMk id="42" creationId="{99413ED5-9ED4-4772-BCE4-2BCAE6B12E35}"/>
          </ac:spMkLst>
        </pc:spChg>
        <pc:spChg chg="add">
          <ac:chgData name="Camila Martins" userId="d289844db2566196" providerId="LiveId" clId="{4FFB7874-415A-4165-8BAC-18A8A2031928}" dt="2020-10-07T02:30:24.577" v="220" actId="26606"/>
          <ac:spMkLst>
            <pc:docMk/>
            <pc:sldMk cId="1202282060" sldId="267"/>
            <ac:spMk id="43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2:30:24.577" v="220" actId="26606"/>
          <ac:spMkLst>
            <pc:docMk/>
            <pc:sldMk cId="1202282060" sldId="267"/>
            <ac:spMk id="44" creationId="{90F533E9-6690-41A8-A372-4C6C622D028D}"/>
          </ac:spMkLst>
        </pc:spChg>
        <pc:picChg chg="add del mod">
          <ac:chgData name="Camila Martins" userId="d289844db2566196" providerId="LiveId" clId="{4FFB7874-415A-4165-8BAC-18A8A2031928}" dt="2020-10-07T02:27:58.441" v="200" actId="478"/>
          <ac:picMkLst>
            <pc:docMk/>
            <pc:sldMk cId="1202282060" sldId="267"/>
            <ac:picMk id="5" creationId="{9D65CF6A-79F2-4914-AE47-403A05A2EFF6}"/>
          </ac:picMkLst>
        </pc:picChg>
        <pc:picChg chg="add mod">
          <ac:chgData name="Camila Martins" userId="d289844db2566196" providerId="LiveId" clId="{4FFB7874-415A-4165-8BAC-18A8A2031928}" dt="2020-10-07T02:30:24.577" v="220" actId="26606"/>
          <ac:picMkLst>
            <pc:docMk/>
            <pc:sldMk cId="1202282060" sldId="267"/>
            <ac:picMk id="9" creationId="{FBE204B4-ED29-489B-A1EC-6E5AD7B621B3}"/>
          </ac:picMkLst>
        </pc:picChg>
      </pc:sldChg>
      <pc:sldChg chg="modSp add mod">
        <pc:chgData name="Camila Martins" userId="d289844db2566196" providerId="LiveId" clId="{4FFB7874-415A-4165-8BAC-18A8A2031928}" dt="2020-10-07T02:37:46.886" v="259" actId="5793"/>
        <pc:sldMkLst>
          <pc:docMk/>
          <pc:sldMk cId="2531935865" sldId="268"/>
        </pc:sldMkLst>
        <pc:spChg chg="mod">
          <ac:chgData name="Camila Martins" userId="d289844db2566196" providerId="LiveId" clId="{4FFB7874-415A-4165-8BAC-18A8A2031928}" dt="2020-10-07T02:37:01.206" v="244" actId="20577"/>
          <ac:spMkLst>
            <pc:docMk/>
            <pc:sldMk cId="2531935865" sldId="268"/>
            <ac:spMk id="2" creationId="{B8B4C9F8-2750-43AA-B32F-62BCB1A017BB}"/>
          </ac:spMkLst>
        </pc:spChg>
        <pc:spChg chg="mod">
          <ac:chgData name="Camila Martins" userId="d289844db2566196" providerId="LiveId" clId="{4FFB7874-415A-4165-8BAC-18A8A2031928}" dt="2020-10-07T02:37:46.886" v="259" actId="5793"/>
          <ac:spMkLst>
            <pc:docMk/>
            <pc:sldMk cId="2531935865" sldId="268"/>
            <ac:spMk id="3" creationId="{CD493727-CAF1-4E00-BF22-A74B93DD8E63}"/>
          </ac:spMkLst>
        </pc:spChg>
      </pc:sldChg>
      <pc:sldChg chg="addSp delSp modSp add mod">
        <pc:chgData name="Camila Martins" userId="d289844db2566196" providerId="LiveId" clId="{4FFB7874-415A-4165-8BAC-18A8A2031928}" dt="2020-10-07T16:49:45.125" v="3889" actId="14100"/>
        <pc:sldMkLst>
          <pc:docMk/>
          <pc:sldMk cId="3100688587" sldId="269"/>
        </pc:sldMkLst>
        <pc:spChg chg="mod">
          <ac:chgData name="Camila Martins" userId="d289844db2566196" providerId="LiveId" clId="{4FFB7874-415A-4165-8BAC-18A8A2031928}" dt="2020-10-07T08:00:04.275" v="2045" actId="20577"/>
          <ac:spMkLst>
            <pc:docMk/>
            <pc:sldMk cId="3100688587" sldId="269"/>
            <ac:spMk id="2" creationId="{B8B4C9F8-2750-43AA-B32F-62BCB1A017BB}"/>
          </ac:spMkLst>
        </pc:spChg>
        <pc:spChg chg="del mod">
          <ac:chgData name="Camila Martins" userId="d289844db2566196" providerId="LiveId" clId="{4FFB7874-415A-4165-8BAC-18A8A2031928}" dt="2020-10-07T02:39:19.893" v="268"/>
          <ac:spMkLst>
            <pc:docMk/>
            <pc:sldMk cId="3100688587" sldId="269"/>
            <ac:spMk id="3" creationId="{CD493727-CAF1-4E00-BF22-A74B93DD8E63}"/>
          </ac:spMkLst>
        </pc:spChg>
        <pc:spChg chg="add mod">
          <ac:chgData name="Camila Martins" userId="d289844db2566196" providerId="LiveId" clId="{4FFB7874-415A-4165-8BAC-18A8A2031928}" dt="2020-10-07T02:40:12.540" v="271" actId="1076"/>
          <ac:spMkLst>
            <pc:docMk/>
            <pc:sldMk cId="3100688587" sldId="269"/>
            <ac:spMk id="4" creationId="{62243335-E384-44C8-95B3-12EA192952B6}"/>
          </ac:spMkLst>
        </pc:spChg>
        <pc:spChg chg="add mod">
          <ac:chgData name="Camila Martins" userId="d289844db2566196" providerId="LiveId" clId="{4FFB7874-415A-4165-8BAC-18A8A2031928}" dt="2020-10-07T16:49:45.125" v="3889" actId="14100"/>
          <ac:spMkLst>
            <pc:docMk/>
            <pc:sldMk cId="3100688587" sldId="269"/>
            <ac:spMk id="12" creationId="{28026833-485F-4A68-8517-3ACCE9979EF5}"/>
          </ac:spMkLst>
        </pc:spChg>
        <pc:spChg chg="del">
          <ac:chgData name="Camila Martins" userId="d289844db2566196" providerId="LiveId" clId="{4FFB7874-415A-4165-8BAC-18A8A2031928}" dt="2020-10-07T02:39:34.944" v="269" actId="26606"/>
          <ac:spMkLst>
            <pc:docMk/>
            <pc:sldMk cId="3100688587" sldId="269"/>
            <ac:spMk id="27" creationId="{B6CDA21F-E7AF-4C75-8395-33F58D5B0E45}"/>
          </ac:spMkLst>
        </pc:spChg>
        <pc:spChg chg="del">
          <ac:chgData name="Camila Martins" userId="d289844db2566196" providerId="LiveId" clId="{4FFB7874-415A-4165-8BAC-18A8A2031928}" dt="2020-10-07T02:39:34.944" v="269" actId="26606"/>
          <ac:spMkLst>
            <pc:docMk/>
            <pc:sldMk cId="3100688587" sldId="269"/>
            <ac:spMk id="34" creationId="{D5B0017B-2ECA-49AF-B397-DC140825DF8D}"/>
          </ac:spMkLst>
        </pc:spChg>
        <pc:spChg chg="add">
          <ac:chgData name="Camila Martins" userId="d289844db2566196" providerId="LiveId" clId="{4FFB7874-415A-4165-8BAC-18A8A2031928}" dt="2020-10-07T02:39:34.944" v="269" actId="26606"/>
          <ac:spMkLst>
            <pc:docMk/>
            <pc:sldMk cId="3100688587" sldId="269"/>
            <ac:spMk id="41" creationId="{E45B1D5C-0827-4AF0-8186-11FC5A8B8B92}"/>
          </ac:spMkLst>
        </pc:spChg>
        <pc:spChg chg="add">
          <ac:chgData name="Camila Martins" userId="d289844db2566196" providerId="LiveId" clId="{4FFB7874-415A-4165-8BAC-18A8A2031928}" dt="2020-10-07T02:39:34.944" v="269" actId="26606"/>
          <ac:spMkLst>
            <pc:docMk/>
            <pc:sldMk cId="3100688587" sldId="269"/>
            <ac:spMk id="43" creationId="{99413ED5-9ED4-4772-BCE4-2BCAE6B12E35}"/>
          </ac:spMkLst>
        </pc:spChg>
        <pc:spChg chg="add">
          <ac:chgData name="Camila Martins" userId="d289844db2566196" providerId="LiveId" clId="{4FFB7874-415A-4165-8BAC-18A8A2031928}" dt="2020-10-07T02:39:34.944" v="269" actId="26606"/>
          <ac:spMkLst>
            <pc:docMk/>
            <pc:sldMk cId="3100688587" sldId="269"/>
            <ac:spMk id="45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2:39:34.944" v="269" actId="26606"/>
          <ac:spMkLst>
            <pc:docMk/>
            <pc:sldMk cId="3100688587" sldId="269"/>
            <ac:spMk id="47" creationId="{90F533E9-6690-41A8-A372-4C6C622D028D}"/>
          </ac:spMkLst>
        </pc:spChg>
        <pc:grpChg chg="mod">
          <ac:chgData name="Camila Martins" userId="d289844db2566196" providerId="LiveId" clId="{4FFB7874-415A-4165-8BAC-18A8A2031928}" dt="2020-10-07T02:41:18.683" v="279"/>
          <ac:grpSpMkLst>
            <pc:docMk/>
            <pc:sldMk cId="3100688587" sldId="269"/>
            <ac:grpSpMk id="10" creationId="{B863D1B5-B8D6-487B-B67A-50F44B1D9E48}"/>
          </ac:grpSpMkLst>
        </pc:grpChg>
        <pc:grpChg chg="del">
          <ac:chgData name="Camila Martins" userId="d289844db2566196" providerId="LiveId" clId="{4FFB7874-415A-4165-8BAC-18A8A2031928}" dt="2020-10-07T02:39:34.944" v="269" actId="26606"/>
          <ac:grpSpMkLst>
            <pc:docMk/>
            <pc:sldMk cId="3100688587" sldId="269"/>
            <ac:grpSpMk id="29" creationId="{AE1C45F0-260A-458C-96ED-C1F6D2151219}"/>
          </ac:grpSpMkLst>
        </pc:grpChg>
        <pc:picChg chg="add mod">
          <ac:chgData name="Camila Martins" userId="d289844db2566196" providerId="LiveId" clId="{4FFB7874-415A-4165-8BAC-18A8A2031928}" dt="2020-10-07T02:40:36.358" v="274" actId="1076"/>
          <ac:picMkLst>
            <pc:docMk/>
            <pc:sldMk cId="3100688587" sldId="269"/>
            <ac:picMk id="5" creationId="{C7D7E60B-6503-4E19-9441-FA9A96B72041}"/>
          </ac:picMkLst>
        </pc:picChg>
        <pc:picChg chg="add mod">
          <ac:chgData name="Camila Martins" userId="d289844db2566196" providerId="LiveId" clId="{4FFB7874-415A-4165-8BAC-18A8A2031928}" dt="2020-10-07T02:39:34.944" v="269" actId="26606"/>
          <ac:picMkLst>
            <pc:docMk/>
            <pc:sldMk cId="3100688587" sldId="269"/>
            <ac:picMk id="11" creationId="{AD07C4B6-BEBD-4A63-815E-FCD325B7434A}"/>
          </ac:picMkLst>
        </pc:picChg>
        <pc:inkChg chg="add">
          <ac:chgData name="Camila Martins" userId="d289844db2566196" providerId="LiveId" clId="{4FFB7874-415A-4165-8BAC-18A8A2031928}" dt="2020-10-07T02:41:09.486" v="275" actId="9405"/>
          <ac:inkMkLst>
            <pc:docMk/>
            <pc:sldMk cId="3100688587" sldId="269"/>
            <ac:inkMk id="6" creationId="{B6E329B0-061F-49E5-B382-79CFBD5835A6}"/>
          </ac:inkMkLst>
        </pc:inkChg>
        <pc:inkChg chg="add mod">
          <ac:chgData name="Camila Martins" userId="d289844db2566196" providerId="LiveId" clId="{4FFB7874-415A-4165-8BAC-18A8A2031928}" dt="2020-10-07T02:41:18.683" v="279"/>
          <ac:inkMkLst>
            <pc:docMk/>
            <pc:sldMk cId="3100688587" sldId="269"/>
            <ac:inkMk id="7" creationId="{A43F2060-ACED-4B41-82C6-41AA02CF88CA}"/>
          </ac:inkMkLst>
        </pc:inkChg>
        <pc:inkChg chg="add mod">
          <ac:chgData name="Camila Martins" userId="d289844db2566196" providerId="LiveId" clId="{4FFB7874-415A-4165-8BAC-18A8A2031928}" dt="2020-10-07T02:41:18.683" v="279"/>
          <ac:inkMkLst>
            <pc:docMk/>
            <pc:sldMk cId="3100688587" sldId="269"/>
            <ac:inkMk id="8" creationId="{55BAB5FE-8329-41D7-90F4-782595C356D9}"/>
          </ac:inkMkLst>
        </pc:inkChg>
        <pc:inkChg chg="add mod">
          <ac:chgData name="Camila Martins" userId="d289844db2566196" providerId="LiveId" clId="{4FFB7874-415A-4165-8BAC-18A8A2031928}" dt="2020-10-07T02:41:18.683" v="279"/>
          <ac:inkMkLst>
            <pc:docMk/>
            <pc:sldMk cId="3100688587" sldId="269"/>
            <ac:inkMk id="9" creationId="{239378E5-3E7A-4BD2-9E17-F7F7953C57F5}"/>
          </ac:inkMkLst>
        </pc:inkChg>
        <pc:cxnChg chg="del">
          <ac:chgData name="Camila Martins" userId="d289844db2566196" providerId="LiveId" clId="{4FFB7874-415A-4165-8BAC-18A8A2031928}" dt="2020-10-07T02:39:34.944" v="269" actId="26606"/>
          <ac:cxnSpMkLst>
            <pc:docMk/>
            <pc:sldMk cId="3100688587" sldId="269"/>
            <ac:cxnSpMk id="36" creationId="{6CF1BAF6-AD41-4082-B212-8A1F9A2E8779}"/>
          </ac:cxnSpMkLst>
        </pc:cxnChg>
      </pc:sldChg>
      <pc:sldChg chg="addSp delSp modSp add del mod ord modClrScheme delDesignElem chgLayout">
        <pc:chgData name="Camila Martins" userId="d289844db2566196" providerId="LiveId" clId="{4FFB7874-415A-4165-8BAC-18A8A2031928}" dt="2020-10-07T02:45:49.515" v="299" actId="2696"/>
        <pc:sldMkLst>
          <pc:docMk/>
          <pc:sldMk cId="2653448662" sldId="270"/>
        </pc:sldMkLst>
        <pc:spChg chg="mod ord">
          <ac:chgData name="Camila Martins" userId="d289844db2566196" providerId="LiveId" clId="{4FFB7874-415A-4165-8BAC-18A8A2031928}" dt="2020-10-07T02:45:01.754" v="296" actId="700"/>
          <ac:spMkLst>
            <pc:docMk/>
            <pc:sldMk cId="2653448662" sldId="270"/>
            <ac:spMk id="2" creationId="{B8B4C9F8-2750-43AA-B32F-62BCB1A017BB}"/>
          </ac:spMkLst>
        </pc:spChg>
        <pc:spChg chg="mod ord">
          <ac:chgData name="Camila Martins" userId="d289844db2566196" providerId="LiveId" clId="{4FFB7874-415A-4165-8BAC-18A8A2031928}" dt="2020-10-07T02:45:01.786" v="298" actId="27636"/>
          <ac:spMkLst>
            <pc:docMk/>
            <pc:sldMk cId="2653448662" sldId="270"/>
            <ac:spMk id="3" creationId="{CD493727-CAF1-4E00-BF22-A74B93DD8E63}"/>
          </ac:spMkLst>
        </pc:spChg>
        <pc:spChg chg="add del mod ord">
          <ac:chgData name="Camila Martins" userId="d289844db2566196" providerId="LiveId" clId="{4FFB7874-415A-4165-8BAC-18A8A2031928}" dt="2020-10-07T02:44:54.381" v="293"/>
          <ac:spMkLst>
            <pc:docMk/>
            <pc:sldMk cId="2653448662" sldId="270"/>
            <ac:spMk id="4" creationId="{4E599AE8-82C6-449A-B6DA-9AEBE918F97D}"/>
          </ac:spMkLst>
        </pc:spChg>
        <pc:spChg chg="add del mod">
          <ac:chgData name="Camila Martins" userId="d289844db2566196" providerId="LiveId" clId="{4FFB7874-415A-4165-8BAC-18A8A2031928}" dt="2020-10-07T02:44:54.381" v="293"/>
          <ac:spMkLst>
            <pc:docMk/>
            <pc:sldMk cId="2653448662" sldId="270"/>
            <ac:spMk id="5" creationId="{4323EDA1-1583-4E45-9DC7-C82FC13754E9}"/>
          </ac:spMkLst>
        </pc:spChg>
        <pc:spChg chg="add del mod">
          <ac:chgData name="Camila Martins" userId="d289844db2566196" providerId="LiveId" clId="{4FFB7874-415A-4165-8BAC-18A8A2031928}" dt="2020-10-07T02:44:54.381" v="293"/>
          <ac:spMkLst>
            <pc:docMk/>
            <pc:sldMk cId="2653448662" sldId="270"/>
            <ac:spMk id="6" creationId="{A349F798-3C46-44C5-B320-B7CA970358EF}"/>
          </ac:spMkLst>
        </pc:spChg>
        <pc:spChg chg="add del mod ord">
          <ac:chgData name="Camila Martins" userId="d289844db2566196" providerId="LiveId" clId="{4FFB7874-415A-4165-8BAC-18A8A2031928}" dt="2020-10-07T02:45:01.754" v="296" actId="700"/>
          <ac:spMkLst>
            <pc:docMk/>
            <pc:sldMk cId="2653448662" sldId="270"/>
            <ac:spMk id="7" creationId="{7C2B4642-F973-4A9E-A4E3-5F7DAB2F97DE}"/>
          </ac:spMkLst>
        </pc:spChg>
        <pc:spChg chg="add mod ord">
          <ac:chgData name="Camila Martins" userId="d289844db2566196" providerId="LiveId" clId="{4FFB7874-415A-4165-8BAC-18A8A2031928}" dt="2020-10-07T02:45:01.754" v="296" actId="700"/>
          <ac:spMkLst>
            <pc:docMk/>
            <pc:sldMk cId="2653448662" sldId="270"/>
            <ac:spMk id="8" creationId="{4C7ACB0B-607A-4A64-BC21-29D1ED3A26F5}"/>
          </ac:spMkLst>
        </pc:spChg>
        <pc:spChg chg="add mod ord">
          <ac:chgData name="Camila Martins" userId="d289844db2566196" providerId="LiveId" clId="{4FFB7874-415A-4165-8BAC-18A8A2031928}" dt="2020-10-07T02:45:01.754" v="296" actId="700"/>
          <ac:spMkLst>
            <pc:docMk/>
            <pc:sldMk cId="2653448662" sldId="270"/>
            <ac:spMk id="9" creationId="{7AC3723E-5C27-4204-B695-E19D4D31B8CB}"/>
          </ac:spMkLst>
        </pc:spChg>
        <pc:spChg chg="add mod ord">
          <ac:chgData name="Camila Martins" userId="d289844db2566196" providerId="LiveId" clId="{4FFB7874-415A-4165-8BAC-18A8A2031928}" dt="2020-10-07T02:45:01.785" v="297" actId="27636"/>
          <ac:spMkLst>
            <pc:docMk/>
            <pc:sldMk cId="2653448662" sldId="270"/>
            <ac:spMk id="10" creationId="{6EB1E9E7-1D47-4711-AF4C-19ECF781E4BF}"/>
          </ac:spMkLst>
        </pc:spChg>
        <pc:spChg chg="del">
          <ac:chgData name="Camila Martins" userId="d289844db2566196" providerId="LiveId" clId="{4FFB7874-415A-4165-8BAC-18A8A2031928}" dt="2020-10-07T02:44:18.315" v="290" actId="700"/>
          <ac:spMkLst>
            <pc:docMk/>
            <pc:sldMk cId="2653448662" sldId="270"/>
            <ac:spMk id="27" creationId="{B6CDA21F-E7AF-4C75-8395-33F58D5B0E45}"/>
          </ac:spMkLst>
        </pc:spChg>
        <pc:spChg chg="del">
          <ac:chgData name="Camila Martins" userId="d289844db2566196" providerId="LiveId" clId="{4FFB7874-415A-4165-8BAC-18A8A2031928}" dt="2020-10-07T02:44:18.315" v="290" actId="700"/>
          <ac:spMkLst>
            <pc:docMk/>
            <pc:sldMk cId="2653448662" sldId="270"/>
            <ac:spMk id="34" creationId="{D5B0017B-2ECA-49AF-B397-DC140825DF8D}"/>
          </ac:spMkLst>
        </pc:spChg>
        <pc:grpChg chg="del">
          <ac:chgData name="Camila Martins" userId="d289844db2566196" providerId="LiveId" clId="{4FFB7874-415A-4165-8BAC-18A8A2031928}" dt="2020-10-07T02:44:18.315" v="290" actId="700"/>
          <ac:grpSpMkLst>
            <pc:docMk/>
            <pc:sldMk cId="2653448662" sldId="270"/>
            <ac:grpSpMk id="29" creationId="{AE1C45F0-260A-458C-96ED-C1F6D2151219}"/>
          </ac:grpSpMkLst>
        </pc:grpChg>
        <pc:cxnChg chg="del">
          <ac:chgData name="Camila Martins" userId="d289844db2566196" providerId="LiveId" clId="{4FFB7874-415A-4165-8BAC-18A8A2031928}" dt="2020-10-07T02:44:18.315" v="290" actId="700"/>
          <ac:cxnSpMkLst>
            <pc:docMk/>
            <pc:sldMk cId="2653448662" sldId="270"/>
            <ac:cxnSpMk id="36" creationId="{6CF1BAF6-AD41-4082-B212-8A1F9A2E8779}"/>
          </ac:cxnSpMkLst>
        </pc:cxnChg>
      </pc:sldChg>
      <pc:sldChg chg="new del">
        <pc:chgData name="Camila Martins" userId="d289844db2566196" providerId="LiveId" clId="{4FFB7874-415A-4165-8BAC-18A8A2031928}" dt="2020-10-07T02:43:39.313" v="286" actId="2696"/>
        <pc:sldMkLst>
          <pc:docMk/>
          <pc:sldMk cId="2864357265" sldId="270"/>
        </pc:sldMkLst>
      </pc:sldChg>
      <pc:sldChg chg="addSp modSp add mod ord">
        <pc:chgData name="Camila Martins" userId="d289844db2566196" providerId="LiveId" clId="{4FFB7874-415A-4165-8BAC-18A8A2031928}" dt="2020-10-07T06:52:54.966" v="1273" actId="1076"/>
        <pc:sldMkLst>
          <pc:docMk/>
          <pc:sldMk cId="3607605885" sldId="270"/>
        </pc:sldMkLst>
        <pc:spChg chg="mod">
          <ac:chgData name="Camila Martins" userId="d289844db2566196" providerId="LiveId" clId="{4FFB7874-415A-4165-8BAC-18A8A2031928}" dt="2020-10-07T02:54:44.227" v="409" actId="20577"/>
          <ac:spMkLst>
            <pc:docMk/>
            <pc:sldMk cId="3607605885" sldId="270"/>
            <ac:spMk id="2" creationId="{B8B4C9F8-2750-43AA-B32F-62BCB1A017BB}"/>
          </ac:spMkLst>
        </pc:spChg>
        <pc:spChg chg="mod">
          <ac:chgData name="Camila Martins" userId="d289844db2566196" providerId="LiveId" clId="{4FFB7874-415A-4165-8BAC-18A8A2031928}" dt="2020-10-07T06:52:40.169" v="1271" actId="122"/>
          <ac:spMkLst>
            <pc:docMk/>
            <pc:sldMk cId="3607605885" sldId="270"/>
            <ac:spMk id="3" creationId="{CD493727-CAF1-4E00-BF22-A74B93DD8E63}"/>
          </ac:spMkLst>
        </pc:spChg>
        <pc:cxnChg chg="add mod">
          <ac:chgData name="Camila Martins" userId="d289844db2566196" providerId="LiveId" clId="{4FFB7874-415A-4165-8BAC-18A8A2031928}" dt="2020-10-07T06:52:54.966" v="1273" actId="1076"/>
          <ac:cxnSpMkLst>
            <pc:docMk/>
            <pc:sldMk cId="3607605885" sldId="270"/>
            <ac:cxnSpMk id="5" creationId="{16AB719A-EE9F-4BD5-B8B1-1F8E1322D281}"/>
          </ac:cxnSpMkLst>
        </pc:cxnChg>
        <pc:cxnChg chg="add mod">
          <ac:chgData name="Camila Martins" userId="d289844db2566196" providerId="LiveId" clId="{4FFB7874-415A-4165-8BAC-18A8A2031928}" dt="2020-10-07T06:52:49.833" v="1272" actId="1076"/>
          <ac:cxnSpMkLst>
            <pc:docMk/>
            <pc:sldMk cId="3607605885" sldId="270"/>
            <ac:cxnSpMk id="7" creationId="{66DFA7A2-0AC5-4FD8-9E59-4670C297AFD9}"/>
          </ac:cxnSpMkLst>
        </pc:cxnChg>
      </pc:sldChg>
      <pc:sldChg chg="addSp delSp modSp add mod modAnim">
        <pc:chgData name="Camila Martins" userId="d289844db2566196" providerId="LiveId" clId="{4FFB7874-415A-4165-8BAC-18A8A2031928}" dt="2020-10-07T16:49:23.816" v="3886" actId="1076"/>
        <pc:sldMkLst>
          <pc:docMk/>
          <pc:sldMk cId="1205791499" sldId="271"/>
        </pc:sldMkLst>
        <pc:spChg chg="mod ord">
          <ac:chgData name="Camila Martins" userId="d289844db2566196" providerId="LiveId" clId="{4FFB7874-415A-4165-8BAC-18A8A2031928}" dt="2020-10-07T05:03:08.709" v="1002" actId="20577"/>
          <ac:spMkLst>
            <pc:docMk/>
            <pc:sldMk cId="1205791499" sldId="271"/>
            <ac:spMk id="2" creationId="{B8B4C9F8-2750-43AA-B32F-62BCB1A017BB}"/>
          </ac:spMkLst>
        </pc:spChg>
        <pc:spChg chg="del mod">
          <ac:chgData name="Camila Martins" userId="d289844db2566196" providerId="LiveId" clId="{4FFB7874-415A-4165-8BAC-18A8A2031928}" dt="2020-10-07T03:08:14.432" v="670" actId="931"/>
          <ac:spMkLst>
            <pc:docMk/>
            <pc:sldMk cId="1205791499" sldId="271"/>
            <ac:spMk id="3" creationId="{CD493727-CAF1-4E00-BF22-A74B93DD8E63}"/>
          </ac:spMkLst>
        </pc:spChg>
        <pc:spChg chg="add del mod">
          <ac:chgData name="Camila Martins" userId="d289844db2566196" providerId="LiveId" clId="{4FFB7874-415A-4165-8BAC-18A8A2031928}" dt="2020-10-07T03:11:03.030" v="685" actId="931"/>
          <ac:spMkLst>
            <pc:docMk/>
            <pc:sldMk cId="1205791499" sldId="271"/>
            <ac:spMk id="7" creationId="{D6A94D00-051D-4D18-83E7-DE0761232800}"/>
          </ac:spMkLst>
        </pc:spChg>
        <pc:spChg chg="add mod">
          <ac:chgData name="Camila Martins" userId="d289844db2566196" providerId="LiveId" clId="{4FFB7874-415A-4165-8BAC-18A8A2031928}" dt="2020-10-07T03:23:22.480" v="747" actId="1076"/>
          <ac:spMkLst>
            <pc:docMk/>
            <pc:sldMk cId="1205791499" sldId="271"/>
            <ac:spMk id="11" creationId="{93D25190-DD75-40B1-B1CE-68F3C037EA5D}"/>
          </ac:spMkLst>
        </pc:spChg>
        <pc:spChg chg="add del mod">
          <ac:chgData name="Camila Martins" userId="d289844db2566196" providerId="LiveId" clId="{4FFB7874-415A-4165-8BAC-18A8A2031928}" dt="2020-10-07T03:27:25.910" v="751" actId="478"/>
          <ac:spMkLst>
            <pc:docMk/>
            <pc:sldMk cId="1205791499" sldId="271"/>
            <ac:spMk id="12" creationId="{B0C4121A-272E-46B6-B4A5-EE7A3CDE54ED}"/>
          </ac:spMkLst>
        </pc:spChg>
        <pc:spChg chg="del">
          <ac:chgData name="Camila Martins" userId="d289844db2566196" providerId="LiveId" clId="{4FFB7874-415A-4165-8BAC-18A8A2031928}" dt="2020-10-07T03:08:42.922" v="673" actId="26606"/>
          <ac:spMkLst>
            <pc:docMk/>
            <pc:sldMk cId="1205791499" sldId="271"/>
            <ac:spMk id="27" creationId="{B6CDA21F-E7AF-4C75-8395-33F58D5B0E45}"/>
          </ac:spMkLst>
        </pc:spChg>
        <pc:spChg chg="del">
          <ac:chgData name="Camila Martins" userId="d289844db2566196" providerId="LiveId" clId="{4FFB7874-415A-4165-8BAC-18A8A2031928}" dt="2020-10-07T03:08:42.922" v="673" actId="26606"/>
          <ac:spMkLst>
            <pc:docMk/>
            <pc:sldMk cId="1205791499" sldId="271"/>
            <ac:spMk id="34" creationId="{D5B0017B-2ECA-49AF-B397-DC140825DF8D}"/>
          </ac:spMkLst>
        </pc:spChg>
        <pc:spChg chg="add del">
          <ac:chgData name="Camila Martins" userId="d289844db2566196" providerId="LiveId" clId="{4FFB7874-415A-4165-8BAC-18A8A2031928}" dt="2020-10-07T03:09:02.109" v="674" actId="26606"/>
          <ac:spMkLst>
            <pc:docMk/>
            <pc:sldMk cId="1205791499" sldId="271"/>
            <ac:spMk id="41" creationId="{E45B1D5C-0827-4AF0-8186-11FC5A8B8B92}"/>
          </ac:spMkLst>
        </pc:spChg>
        <pc:spChg chg="add del">
          <ac:chgData name="Camila Martins" userId="d289844db2566196" providerId="LiveId" clId="{4FFB7874-415A-4165-8BAC-18A8A2031928}" dt="2020-10-07T03:09:02.109" v="674" actId="26606"/>
          <ac:spMkLst>
            <pc:docMk/>
            <pc:sldMk cId="1205791499" sldId="271"/>
            <ac:spMk id="43" creationId="{99413ED5-9ED4-4772-BCE4-2BCAE6B12E35}"/>
          </ac:spMkLst>
        </pc:spChg>
        <pc:spChg chg="add del">
          <ac:chgData name="Camila Martins" userId="d289844db2566196" providerId="LiveId" clId="{4FFB7874-415A-4165-8BAC-18A8A2031928}" dt="2020-10-07T03:09:02.109" v="674" actId="26606"/>
          <ac:spMkLst>
            <pc:docMk/>
            <pc:sldMk cId="1205791499" sldId="271"/>
            <ac:spMk id="45" creationId="{04357C93-F0CB-4A1C-8F77-4E9063789819}"/>
          </ac:spMkLst>
        </pc:spChg>
        <pc:spChg chg="add del">
          <ac:chgData name="Camila Martins" userId="d289844db2566196" providerId="LiveId" clId="{4FFB7874-415A-4165-8BAC-18A8A2031928}" dt="2020-10-07T03:09:02.109" v="674" actId="26606"/>
          <ac:spMkLst>
            <pc:docMk/>
            <pc:sldMk cId="1205791499" sldId="271"/>
            <ac:spMk id="47" creationId="{90F533E9-6690-41A8-A372-4C6C622D028D}"/>
          </ac:spMkLst>
        </pc:spChg>
        <pc:spChg chg="add del">
          <ac:chgData name="Camila Martins" userId="d289844db2566196" providerId="LiveId" clId="{4FFB7874-415A-4165-8BAC-18A8A2031928}" dt="2020-10-07T03:09:52.445" v="682" actId="26606"/>
          <ac:spMkLst>
            <pc:docMk/>
            <pc:sldMk cId="1205791499" sldId="271"/>
            <ac:spMk id="52" creationId="{62542EEC-4F7C-4AE2-933E-EAC8EB3FA378}"/>
          </ac:spMkLst>
        </pc:spChg>
        <pc:spChg chg="add mod">
          <ac:chgData name="Camila Martins" userId="d289844db2566196" providerId="LiveId" clId="{4FFB7874-415A-4165-8BAC-18A8A2031928}" dt="2020-10-07T16:49:23.816" v="3886" actId="1076"/>
          <ac:spMkLst>
            <pc:docMk/>
            <pc:sldMk cId="1205791499" sldId="271"/>
            <ac:spMk id="53" creationId="{CF6A3189-8CF3-4B6B-88B2-35E0C8153557}"/>
          </ac:spMkLst>
        </pc:spChg>
        <pc:spChg chg="add del">
          <ac:chgData name="Camila Martins" userId="d289844db2566196" providerId="LiveId" clId="{4FFB7874-415A-4165-8BAC-18A8A2031928}" dt="2020-10-07T03:09:52.445" v="682" actId="26606"/>
          <ac:spMkLst>
            <pc:docMk/>
            <pc:sldMk cId="1205791499" sldId="271"/>
            <ac:spMk id="54" creationId="{B81933D1-5615-42C7-9C0B-4EB7105CCE2D}"/>
          </ac:spMkLst>
        </pc:spChg>
        <pc:spChg chg="add del">
          <ac:chgData name="Camila Martins" userId="d289844db2566196" providerId="LiveId" clId="{4FFB7874-415A-4165-8BAC-18A8A2031928}" dt="2020-10-07T03:09:52.445" v="682" actId="26606"/>
          <ac:spMkLst>
            <pc:docMk/>
            <pc:sldMk cId="1205791499" sldId="271"/>
            <ac:spMk id="56" creationId="{19C9EAEA-39D0-4B0E-A0EB-51E7B26740B1}"/>
          </ac:spMkLst>
        </pc:spChg>
        <pc:spChg chg="add mod">
          <ac:chgData name="Camila Martins" userId="d289844db2566196" providerId="LiveId" clId="{4FFB7874-415A-4165-8BAC-18A8A2031928}" dt="2020-10-07T16:49:22.517" v="3885" actId="20577"/>
          <ac:spMkLst>
            <pc:docMk/>
            <pc:sldMk cId="1205791499" sldId="271"/>
            <ac:spMk id="62" creationId="{8E96D704-490E-47C9-A068-8067376B6E48}"/>
          </ac:spMkLst>
        </pc:spChg>
        <pc:spChg chg="add del">
          <ac:chgData name="Camila Martins" userId="d289844db2566196" providerId="LiveId" clId="{4FFB7874-415A-4165-8BAC-18A8A2031928}" dt="2020-10-07T03:09:25.430" v="677" actId="26606"/>
          <ac:spMkLst>
            <pc:docMk/>
            <pc:sldMk cId="1205791499" sldId="271"/>
            <ac:spMk id="66" creationId="{62542EEC-4F7C-4AE2-933E-EAC8EB3FA378}"/>
          </ac:spMkLst>
        </pc:spChg>
        <pc:spChg chg="add del">
          <ac:chgData name="Camila Martins" userId="d289844db2566196" providerId="LiveId" clId="{4FFB7874-415A-4165-8BAC-18A8A2031928}" dt="2020-10-07T03:09:25.430" v="677" actId="26606"/>
          <ac:spMkLst>
            <pc:docMk/>
            <pc:sldMk cId="1205791499" sldId="271"/>
            <ac:spMk id="68" creationId="{B81933D1-5615-42C7-9C0B-4EB7105CCE2D}"/>
          </ac:spMkLst>
        </pc:spChg>
        <pc:spChg chg="add del">
          <ac:chgData name="Camila Martins" userId="d289844db2566196" providerId="LiveId" clId="{4FFB7874-415A-4165-8BAC-18A8A2031928}" dt="2020-10-07T03:09:25.430" v="677" actId="26606"/>
          <ac:spMkLst>
            <pc:docMk/>
            <pc:sldMk cId="1205791499" sldId="271"/>
            <ac:spMk id="70" creationId="{19C9EAEA-39D0-4B0E-A0EB-51E7B26740B1}"/>
          </ac:spMkLst>
        </pc:spChg>
        <pc:spChg chg="add del">
          <ac:chgData name="Camila Martins" userId="d289844db2566196" providerId="LiveId" clId="{4FFB7874-415A-4165-8BAC-18A8A2031928}" dt="2020-10-07T03:09:40.810" v="679" actId="26606"/>
          <ac:spMkLst>
            <pc:docMk/>
            <pc:sldMk cId="1205791499" sldId="271"/>
            <ac:spMk id="77" creationId="{739E93DA-BA0C-4FFD-8859-C0D19FF5C045}"/>
          </ac:spMkLst>
        </pc:spChg>
        <pc:spChg chg="add del">
          <ac:chgData name="Camila Martins" userId="d289844db2566196" providerId="LiveId" clId="{4FFB7874-415A-4165-8BAC-18A8A2031928}" dt="2020-10-07T03:09:40.810" v="679" actId="26606"/>
          <ac:spMkLst>
            <pc:docMk/>
            <pc:sldMk cId="1205791499" sldId="271"/>
            <ac:spMk id="80" creationId="{04357C93-F0CB-4A1C-8F77-4E9063789819}"/>
          </ac:spMkLst>
        </pc:spChg>
        <pc:spChg chg="add del">
          <ac:chgData name="Camila Martins" userId="d289844db2566196" providerId="LiveId" clId="{4FFB7874-415A-4165-8BAC-18A8A2031928}" dt="2020-10-07T03:09:52.438" v="681" actId="26606"/>
          <ac:spMkLst>
            <pc:docMk/>
            <pc:sldMk cId="1205791499" sldId="271"/>
            <ac:spMk id="82" creationId="{A34066D6-1B59-4642-A86D-39464CEE971B}"/>
          </ac:spMkLst>
        </pc:spChg>
        <pc:spChg chg="add del">
          <ac:chgData name="Camila Martins" userId="d289844db2566196" providerId="LiveId" clId="{4FFB7874-415A-4165-8BAC-18A8A2031928}" dt="2020-10-07T03:09:52.438" v="681" actId="26606"/>
          <ac:spMkLst>
            <pc:docMk/>
            <pc:sldMk cId="1205791499" sldId="271"/>
            <ac:spMk id="83" creationId="{18E928D9-3091-4385-B979-265D55AD02CE}"/>
          </ac:spMkLst>
        </pc:spChg>
        <pc:spChg chg="add del">
          <ac:chgData name="Camila Martins" userId="d289844db2566196" providerId="LiveId" clId="{4FFB7874-415A-4165-8BAC-18A8A2031928}" dt="2020-10-07T03:09:52.438" v="681" actId="26606"/>
          <ac:spMkLst>
            <pc:docMk/>
            <pc:sldMk cId="1205791499" sldId="271"/>
            <ac:spMk id="84" creationId="{7D602432-D774-4CF5-94E8-7D52D01059D2}"/>
          </ac:spMkLst>
        </pc:spChg>
        <pc:spChg chg="add del">
          <ac:chgData name="Camila Martins" userId="d289844db2566196" providerId="LiveId" clId="{4FFB7874-415A-4165-8BAC-18A8A2031928}" dt="2020-10-07T03:09:52.438" v="681" actId="26606"/>
          <ac:spMkLst>
            <pc:docMk/>
            <pc:sldMk cId="1205791499" sldId="271"/>
            <ac:spMk id="85" creationId="{CBF9EBB4-5078-47B2-AAA0-DF4A88D8182A}"/>
          </ac:spMkLst>
        </pc:spChg>
        <pc:spChg chg="add del">
          <ac:chgData name="Camila Martins" userId="d289844db2566196" providerId="LiveId" clId="{4FFB7874-415A-4165-8BAC-18A8A2031928}" dt="2020-10-07T03:10:35.849" v="683" actId="26606"/>
          <ac:spMkLst>
            <pc:docMk/>
            <pc:sldMk cId="1205791499" sldId="271"/>
            <ac:spMk id="87" creationId="{739E93DA-BA0C-4FFD-8859-C0D19FF5C045}"/>
          </ac:spMkLst>
        </pc:spChg>
        <pc:spChg chg="add del">
          <ac:chgData name="Camila Martins" userId="d289844db2566196" providerId="LiveId" clId="{4FFB7874-415A-4165-8BAC-18A8A2031928}" dt="2020-10-07T03:10:35.849" v="683" actId="26606"/>
          <ac:spMkLst>
            <pc:docMk/>
            <pc:sldMk cId="1205791499" sldId="271"/>
            <ac:spMk id="90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3:10:35.849" v="683" actId="26606"/>
          <ac:spMkLst>
            <pc:docMk/>
            <pc:sldMk cId="1205791499" sldId="271"/>
            <ac:spMk id="95" creationId="{CABF4529-0B82-460D-AB8E-28AA07058FB8}"/>
          </ac:spMkLst>
        </pc:spChg>
        <pc:spChg chg="add">
          <ac:chgData name="Camila Martins" userId="d289844db2566196" providerId="LiveId" clId="{4FFB7874-415A-4165-8BAC-18A8A2031928}" dt="2020-10-07T03:10:35.849" v="683" actId="26606"/>
          <ac:spMkLst>
            <pc:docMk/>
            <pc:sldMk cId="1205791499" sldId="271"/>
            <ac:spMk id="97" creationId="{99413ED5-9ED4-4772-BCE4-2BCAE6B12E35}"/>
          </ac:spMkLst>
        </pc:spChg>
        <pc:spChg chg="add">
          <ac:chgData name="Camila Martins" userId="d289844db2566196" providerId="LiveId" clId="{4FFB7874-415A-4165-8BAC-18A8A2031928}" dt="2020-10-07T03:10:35.849" v="683" actId="26606"/>
          <ac:spMkLst>
            <pc:docMk/>
            <pc:sldMk cId="1205791499" sldId="271"/>
            <ac:spMk id="99" creationId="{04357C93-F0CB-4A1C-8F77-4E9063789819}"/>
          </ac:spMkLst>
        </pc:spChg>
        <pc:spChg chg="add">
          <ac:chgData name="Camila Martins" userId="d289844db2566196" providerId="LiveId" clId="{4FFB7874-415A-4165-8BAC-18A8A2031928}" dt="2020-10-07T03:10:35.849" v="683" actId="26606"/>
          <ac:spMkLst>
            <pc:docMk/>
            <pc:sldMk cId="1205791499" sldId="271"/>
            <ac:spMk id="101" creationId="{6CF143E5-57C3-46A3-91A2-EDAA7A8E6A75}"/>
          </ac:spMkLst>
        </pc:spChg>
        <pc:grpChg chg="del">
          <ac:chgData name="Camila Martins" userId="d289844db2566196" providerId="LiveId" clId="{4FFB7874-415A-4165-8BAC-18A8A2031928}" dt="2020-10-07T03:08:42.922" v="673" actId="26606"/>
          <ac:grpSpMkLst>
            <pc:docMk/>
            <pc:sldMk cId="1205791499" sldId="271"/>
            <ac:grpSpMk id="29" creationId="{AE1C45F0-260A-458C-96ED-C1F6D2151219}"/>
          </ac:grpSpMkLst>
        </pc:grpChg>
        <pc:grpChg chg="add del">
          <ac:chgData name="Camila Martins" userId="d289844db2566196" providerId="LiveId" clId="{4FFB7874-415A-4165-8BAC-18A8A2031928}" dt="2020-10-07T03:09:52.445" v="682" actId="26606"/>
          <ac:grpSpMkLst>
            <pc:docMk/>
            <pc:sldMk cId="1205791499" sldId="271"/>
            <ac:grpSpMk id="58" creationId="{032D8612-31EB-44CF-A1D0-14FD4C705424}"/>
          </ac:grpSpMkLst>
        </pc:grpChg>
        <pc:grpChg chg="add del">
          <ac:chgData name="Camila Martins" userId="d289844db2566196" providerId="LiveId" clId="{4FFB7874-415A-4165-8BAC-18A8A2031928}" dt="2020-10-07T03:09:25.430" v="677" actId="26606"/>
          <ac:grpSpMkLst>
            <pc:docMk/>
            <pc:sldMk cId="1205791499" sldId="271"/>
            <ac:grpSpMk id="72" creationId="{032D8612-31EB-44CF-A1D0-14FD4C705424}"/>
          </ac:grpSpMkLst>
        </pc:grpChg>
        <pc:grpChg chg="add del">
          <ac:chgData name="Camila Martins" userId="d289844db2566196" providerId="LiveId" clId="{4FFB7874-415A-4165-8BAC-18A8A2031928}" dt="2020-10-07T03:09:40.810" v="679" actId="26606"/>
          <ac:grpSpMkLst>
            <pc:docMk/>
            <pc:sldMk cId="1205791499" sldId="271"/>
            <ac:grpSpMk id="78" creationId="{3AF6A671-C637-4547-85F4-51B6D1881399}"/>
          </ac:grpSpMkLst>
        </pc:grpChg>
        <pc:grpChg chg="add del">
          <ac:chgData name="Camila Martins" userId="d289844db2566196" providerId="LiveId" clId="{4FFB7874-415A-4165-8BAC-18A8A2031928}" dt="2020-10-07T03:10:35.849" v="683" actId="26606"/>
          <ac:grpSpMkLst>
            <pc:docMk/>
            <pc:sldMk cId="1205791499" sldId="271"/>
            <ac:grpSpMk id="88" creationId="{3AF6A671-C637-4547-85F4-51B6D1881399}"/>
          </ac:grpSpMkLst>
        </pc:grpChg>
        <pc:picChg chg="add del mod">
          <ac:chgData name="Camila Martins" userId="d289844db2566196" providerId="LiveId" clId="{4FFB7874-415A-4165-8BAC-18A8A2031928}" dt="2020-10-07T03:10:45.146" v="684" actId="478"/>
          <ac:picMkLst>
            <pc:docMk/>
            <pc:sldMk cId="1205791499" sldId="271"/>
            <ac:picMk id="5" creationId="{95D3D031-F11A-4C3D-A6FE-B9044C66FC44}"/>
          </ac:picMkLst>
        </pc:picChg>
        <pc:picChg chg="add mod">
          <ac:chgData name="Camila Martins" userId="d289844db2566196" providerId="LiveId" clId="{4FFB7874-415A-4165-8BAC-18A8A2031928}" dt="2020-10-07T03:11:17.079" v="690" actId="1076"/>
          <ac:picMkLst>
            <pc:docMk/>
            <pc:sldMk cId="1205791499" sldId="271"/>
            <ac:picMk id="9" creationId="{35340C93-1266-4CF6-89DC-06A4166BEDFF}"/>
          </ac:picMkLst>
        </pc:picChg>
        <pc:picChg chg="add mod">
          <ac:chgData name="Camila Martins" userId="d289844db2566196" providerId="LiveId" clId="{4FFB7874-415A-4165-8BAC-18A8A2031928}" dt="2020-10-07T16:02:27.197" v="3556" actId="962"/>
          <ac:picMkLst>
            <pc:docMk/>
            <pc:sldMk cId="1205791499" sldId="271"/>
            <ac:picMk id="14" creationId="{CA708B17-2124-4F25-B3DB-CCFAA3CC2894}"/>
          </ac:picMkLst>
        </pc:picChg>
        <pc:picChg chg="add del mod">
          <ac:chgData name="Camila Martins" userId="d289844db2566196" providerId="LiveId" clId="{4FFB7874-415A-4165-8BAC-18A8A2031928}" dt="2020-10-07T16:01:50.939" v="3553" actId="478"/>
          <ac:picMkLst>
            <pc:docMk/>
            <pc:sldMk cId="1205791499" sldId="271"/>
            <ac:picMk id="1028" creationId="{FA04CA6A-DBC5-4E1C-9BAC-FDDBB3FCD05B}"/>
          </ac:picMkLst>
        </pc:picChg>
        <pc:picChg chg="add del">
          <ac:chgData name="Camila Martins" userId="d289844db2566196" providerId="LiveId" clId="{4FFB7874-415A-4165-8BAC-18A8A2031928}" dt="2020-10-07T04:18:39.617" v="937" actId="478"/>
          <ac:picMkLst>
            <pc:docMk/>
            <pc:sldMk cId="1205791499" sldId="271"/>
            <ac:picMk id="1030" creationId="{4BC48177-4258-4355-9F92-6A40073EDD7D}"/>
          </ac:picMkLst>
        </pc:picChg>
        <pc:cxnChg chg="del">
          <ac:chgData name="Camila Martins" userId="d289844db2566196" providerId="LiveId" clId="{4FFB7874-415A-4165-8BAC-18A8A2031928}" dt="2020-10-07T03:08:42.922" v="673" actId="26606"/>
          <ac:cxnSpMkLst>
            <pc:docMk/>
            <pc:sldMk cId="1205791499" sldId="271"/>
            <ac:cxnSpMk id="36" creationId="{6CF1BAF6-AD41-4082-B212-8A1F9A2E8779}"/>
          </ac:cxnSpMkLst>
        </pc:cxnChg>
      </pc:sldChg>
      <pc:sldChg chg="addSp delSp modSp add del mod ord">
        <pc:chgData name="Camila Martins" userId="d289844db2566196" providerId="LiveId" clId="{4FFB7874-415A-4165-8BAC-18A8A2031928}" dt="2020-10-07T03:51:21.065" v="771" actId="2696"/>
        <pc:sldMkLst>
          <pc:docMk/>
          <pc:sldMk cId="1147211343" sldId="272"/>
        </pc:sldMkLst>
        <pc:spChg chg="del">
          <ac:chgData name="Camila Martins" userId="d289844db2566196" providerId="LiveId" clId="{4FFB7874-415A-4165-8BAC-18A8A2031928}" dt="2020-10-07T03:50:00.949" v="756" actId="478"/>
          <ac:spMkLst>
            <pc:docMk/>
            <pc:sldMk cId="1147211343" sldId="272"/>
            <ac:spMk id="4" creationId="{62243335-E384-44C8-95B3-12EA192952B6}"/>
          </ac:spMkLst>
        </pc:spChg>
        <pc:spChg chg="add del mod">
          <ac:chgData name="Camila Martins" userId="d289844db2566196" providerId="LiveId" clId="{4FFB7874-415A-4165-8BAC-18A8A2031928}" dt="2020-10-07T03:50:06.185" v="757"/>
          <ac:spMkLst>
            <pc:docMk/>
            <pc:sldMk cId="1147211343" sldId="272"/>
            <ac:spMk id="13" creationId="{778223BA-2222-45AA-86C2-77BE7617728C}"/>
          </ac:spMkLst>
        </pc:spChg>
        <pc:picChg chg="del mod">
          <ac:chgData name="Camila Martins" userId="d289844db2566196" providerId="LiveId" clId="{4FFB7874-415A-4165-8BAC-18A8A2031928}" dt="2020-10-07T03:50:20.910" v="763" actId="478"/>
          <ac:picMkLst>
            <pc:docMk/>
            <pc:sldMk cId="1147211343" sldId="272"/>
            <ac:picMk id="5" creationId="{C7D7E60B-6503-4E19-9441-FA9A96B72041}"/>
          </ac:picMkLst>
        </pc:picChg>
        <pc:picChg chg="del">
          <ac:chgData name="Camila Martins" userId="d289844db2566196" providerId="LiveId" clId="{4FFB7874-415A-4165-8BAC-18A8A2031928}" dt="2020-10-07T03:49:53.698" v="755" actId="478"/>
          <ac:picMkLst>
            <pc:docMk/>
            <pc:sldMk cId="1147211343" sldId="272"/>
            <ac:picMk id="11" creationId="{AD07C4B6-BEBD-4A63-815E-FCD325B7434A}"/>
          </ac:picMkLst>
        </pc:picChg>
        <pc:picChg chg="add mod">
          <ac:chgData name="Camila Martins" userId="d289844db2566196" providerId="LiveId" clId="{4FFB7874-415A-4165-8BAC-18A8A2031928}" dt="2020-10-07T03:50:55.969" v="770" actId="14100"/>
          <ac:picMkLst>
            <pc:docMk/>
            <pc:sldMk cId="1147211343" sldId="272"/>
            <ac:picMk id="18" creationId="{5DB932BE-26DE-48D6-A08A-D5752FBC11DF}"/>
          </ac:picMkLst>
        </pc:picChg>
      </pc:sldChg>
      <pc:sldChg chg="modSp add mod ord">
        <pc:chgData name="Camila Martins" userId="d289844db2566196" providerId="LiveId" clId="{4FFB7874-415A-4165-8BAC-18A8A2031928}" dt="2020-10-07T07:43:29.037" v="1859" actId="20577"/>
        <pc:sldMkLst>
          <pc:docMk/>
          <pc:sldMk cId="3062310164" sldId="272"/>
        </pc:sldMkLst>
        <pc:spChg chg="mod">
          <ac:chgData name="Camila Martins" userId="d289844db2566196" providerId="LiveId" clId="{4FFB7874-415A-4165-8BAC-18A8A2031928}" dt="2020-10-07T07:06:37.794" v="1471" actId="20577"/>
          <ac:spMkLst>
            <pc:docMk/>
            <pc:sldMk cId="3062310164" sldId="272"/>
            <ac:spMk id="2" creationId="{B8B4C9F8-2750-43AA-B32F-62BCB1A017BB}"/>
          </ac:spMkLst>
        </pc:spChg>
        <pc:spChg chg="mod">
          <ac:chgData name="Camila Martins" userId="d289844db2566196" providerId="LiveId" clId="{4FFB7874-415A-4165-8BAC-18A8A2031928}" dt="2020-10-07T07:43:29.037" v="1859" actId="20577"/>
          <ac:spMkLst>
            <pc:docMk/>
            <pc:sldMk cId="3062310164" sldId="272"/>
            <ac:spMk id="3" creationId="{CD493727-CAF1-4E00-BF22-A74B93DD8E63}"/>
          </ac:spMkLst>
        </pc:spChg>
      </pc:sldChg>
      <pc:sldChg chg="addSp delSp modSp new mod setBg">
        <pc:chgData name="Camila Martins" userId="d289844db2566196" providerId="LiveId" clId="{4FFB7874-415A-4165-8BAC-18A8A2031928}" dt="2020-10-07T16:52:30.632" v="3908" actId="1076"/>
        <pc:sldMkLst>
          <pc:docMk/>
          <pc:sldMk cId="4193167951" sldId="273"/>
        </pc:sldMkLst>
        <pc:spChg chg="add del">
          <ac:chgData name="Camila Martins" userId="d289844db2566196" providerId="LiveId" clId="{4FFB7874-415A-4165-8BAC-18A8A2031928}" dt="2020-10-07T07:09:28.690" v="1567" actId="26606"/>
          <ac:spMkLst>
            <pc:docMk/>
            <pc:sldMk cId="4193167951" sldId="273"/>
            <ac:spMk id="2" creationId="{BE4D14A6-659F-4C69-9AF7-7600E28F181A}"/>
          </ac:spMkLst>
        </pc:spChg>
        <pc:spChg chg="add del">
          <ac:chgData name="Camila Martins" userId="d289844db2566196" providerId="LiveId" clId="{4FFB7874-415A-4165-8BAC-18A8A2031928}" dt="2020-10-07T07:09:28.690" v="1567" actId="26606"/>
          <ac:spMkLst>
            <pc:docMk/>
            <pc:sldMk cId="4193167951" sldId="273"/>
            <ac:spMk id="3" creationId="{A655E126-B94C-4FBA-8FBE-DFF7EB0847F1}"/>
          </ac:spMkLst>
        </pc:spChg>
        <pc:spChg chg="add del mod">
          <ac:chgData name="Camila Martins" userId="d289844db2566196" providerId="LiveId" clId="{4FFB7874-415A-4165-8BAC-18A8A2031928}" dt="2020-10-07T07:10:00.840" v="1573" actId="478"/>
          <ac:spMkLst>
            <pc:docMk/>
            <pc:sldMk cId="4193167951" sldId="273"/>
            <ac:spMk id="4" creationId="{6F815A55-49EE-4CF6-95EE-74DFF861C0E6}"/>
          </ac:spMkLst>
        </pc:spChg>
        <pc:spChg chg="add del mod">
          <ac:chgData name="Camila Martins" userId="d289844db2566196" providerId="LiveId" clId="{4FFB7874-415A-4165-8BAC-18A8A2031928}" dt="2020-10-07T07:14:59.585" v="1621" actId="478"/>
          <ac:spMkLst>
            <pc:docMk/>
            <pc:sldMk cId="4193167951" sldId="273"/>
            <ac:spMk id="6" creationId="{1C281D84-1169-4A5B-B86B-7E481311EF4F}"/>
          </ac:spMkLst>
        </pc:spChg>
        <pc:spChg chg="add mod">
          <ac:chgData name="Camila Martins" userId="d289844db2566196" providerId="LiveId" clId="{4FFB7874-415A-4165-8BAC-18A8A2031928}" dt="2020-10-07T07:14:25.475" v="1606" actId="14100"/>
          <ac:spMkLst>
            <pc:docMk/>
            <pc:sldMk cId="4193167951" sldId="273"/>
            <ac:spMk id="7" creationId="{AF45714A-3E3F-495A-8E14-40CDAB3E87E7}"/>
          </ac:spMkLst>
        </pc:spChg>
        <pc:spChg chg="add mod">
          <ac:chgData name="Camila Martins" userId="d289844db2566196" providerId="LiveId" clId="{4FFB7874-415A-4165-8BAC-18A8A2031928}" dt="2020-10-07T14:47:34.393" v="3203" actId="1076"/>
          <ac:spMkLst>
            <pc:docMk/>
            <pc:sldMk cId="4193167951" sldId="273"/>
            <ac:spMk id="8" creationId="{75C18589-BAE6-40A4-8283-9160B06C7DEA}"/>
          </ac:spMkLst>
        </pc:spChg>
        <pc:spChg chg="add mod">
          <ac:chgData name="Camila Martins" userId="d289844db2566196" providerId="LiveId" clId="{4FFB7874-415A-4165-8BAC-18A8A2031928}" dt="2020-10-07T14:47:42.454" v="3205" actId="20577"/>
          <ac:spMkLst>
            <pc:docMk/>
            <pc:sldMk cId="4193167951" sldId="273"/>
            <ac:spMk id="9" creationId="{60681426-7594-4C8A-A723-BA65C79BF568}"/>
          </ac:spMkLst>
        </pc:spChg>
        <pc:spChg chg="add mod">
          <ac:chgData name="Camila Martins" userId="d289844db2566196" providerId="LiveId" clId="{4FFB7874-415A-4165-8BAC-18A8A2031928}" dt="2020-10-07T14:43:03.578" v="3161" actId="1076"/>
          <ac:spMkLst>
            <pc:docMk/>
            <pc:sldMk cId="4193167951" sldId="273"/>
            <ac:spMk id="11" creationId="{399A47B6-79AD-47BD-B3E5-7A0A052A07C4}"/>
          </ac:spMkLst>
        </pc:spChg>
        <pc:spChg chg="add mod">
          <ac:chgData name="Camila Martins" userId="d289844db2566196" providerId="LiveId" clId="{4FFB7874-415A-4165-8BAC-18A8A2031928}" dt="2020-10-07T16:52:30.632" v="3908" actId="1076"/>
          <ac:spMkLst>
            <pc:docMk/>
            <pc:sldMk cId="4193167951" sldId="273"/>
            <ac:spMk id="23" creationId="{A051338A-6B28-4E46-8D36-B9962F3AA325}"/>
          </ac:spMkLst>
        </pc:spChg>
        <pc:spChg chg="add del">
          <ac:chgData name="Camila Martins" userId="d289844db2566196" providerId="LiveId" clId="{4FFB7874-415A-4165-8BAC-18A8A2031928}" dt="2020-10-07T07:09:28.681" v="1566" actId="26606"/>
          <ac:spMkLst>
            <pc:docMk/>
            <pc:sldMk cId="4193167951" sldId="273"/>
            <ac:spMk id="71" creationId="{0D1D8088-559A-46A5-A801-CDF0B9476BED}"/>
          </ac:spMkLst>
        </pc:spChg>
        <pc:spChg chg="add del">
          <ac:chgData name="Camila Martins" userId="d289844db2566196" providerId="LiveId" clId="{4FFB7874-415A-4165-8BAC-18A8A2031928}" dt="2020-10-07T07:09:28.681" v="1566" actId="26606"/>
          <ac:spMkLst>
            <pc:docMk/>
            <pc:sldMk cId="4193167951" sldId="273"/>
            <ac:spMk id="77" creationId="{3776B14B-F2F4-4825-8DA8-8C7A0F2B3960}"/>
          </ac:spMkLst>
        </pc:spChg>
        <pc:spChg chg="add">
          <ac:chgData name="Camila Martins" userId="d289844db2566196" providerId="LiveId" clId="{4FFB7874-415A-4165-8BAC-18A8A2031928}" dt="2020-10-07T07:09:28.690" v="1567" actId="26606"/>
          <ac:spMkLst>
            <pc:docMk/>
            <pc:sldMk cId="4193167951" sldId="273"/>
            <ac:spMk id="4100" creationId="{2215C6C6-E45C-4179-9FC1-E8A4C1D47430}"/>
          </ac:spMkLst>
        </pc:spChg>
        <pc:spChg chg="add">
          <ac:chgData name="Camila Martins" userId="d289844db2566196" providerId="LiveId" clId="{4FFB7874-415A-4165-8BAC-18A8A2031928}" dt="2020-10-07T07:09:28.690" v="1567" actId="26606"/>
          <ac:spMkLst>
            <pc:docMk/>
            <pc:sldMk cId="4193167951" sldId="273"/>
            <ac:spMk id="4103" creationId="{3776B14B-F2F4-4825-8DA8-8C7A0F2B3960}"/>
          </ac:spMkLst>
        </pc:spChg>
        <pc:grpChg chg="add del">
          <ac:chgData name="Camila Martins" userId="d289844db2566196" providerId="LiveId" clId="{4FFB7874-415A-4165-8BAC-18A8A2031928}" dt="2020-10-07T07:09:28.681" v="1566" actId="26606"/>
          <ac:grpSpMkLst>
            <pc:docMk/>
            <pc:sldMk cId="4193167951" sldId="273"/>
            <ac:grpSpMk id="73" creationId="{83E2E96F-17F7-4C8C-BDF1-6BB90A0C1D7F}"/>
          </ac:grpSpMkLst>
        </pc:grpChg>
        <pc:grpChg chg="add">
          <ac:chgData name="Camila Martins" userId="d289844db2566196" providerId="LiveId" clId="{4FFB7874-415A-4165-8BAC-18A8A2031928}" dt="2020-10-07T07:09:28.690" v="1567" actId="26606"/>
          <ac:grpSpMkLst>
            <pc:docMk/>
            <pc:sldMk cId="4193167951" sldId="273"/>
            <ac:grpSpMk id="4101" creationId="{5FE9FE4C-C9E0-4C54-8010-EA9D29CD4D59}"/>
          </ac:grpSpMkLst>
        </pc:grpChg>
        <pc:picChg chg="add mod">
          <ac:chgData name="Camila Martins" userId="d289844db2566196" providerId="LiveId" clId="{4FFB7874-415A-4165-8BAC-18A8A2031928}" dt="2020-10-07T07:09:54.068" v="1572" actId="14100"/>
          <ac:picMkLst>
            <pc:docMk/>
            <pc:sldMk cId="4193167951" sldId="273"/>
            <ac:picMk id="5" creationId="{DD904084-00E6-49B8-80EA-25D90FE55A07}"/>
          </ac:picMkLst>
        </pc:picChg>
        <pc:picChg chg="add del mod">
          <ac:chgData name="Camila Martins" userId="d289844db2566196" providerId="LiveId" clId="{4FFB7874-415A-4165-8BAC-18A8A2031928}" dt="2020-10-07T07:09:36.831" v="1568" actId="478"/>
          <ac:picMkLst>
            <pc:docMk/>
            <pc:sldMk cId="4193167951" sldId="273"/>
            <ac:picMk id="4098" creationId="{296A1331-096D-44C5-8074-D8AD3E922823}"/>
          </ac:picMkLst>
        </pc:picChg>
      </pc:sldChg>
      <pc:sldChg chg="addSp delSp modSp add mod ord">
        <pc:chgData name="Camila Martins" userId="d289844db2566196" providerId="LiveId" clId="{4FFB7874-415A-4165-8BAC-18A8A2031928}" dt="2020-10-07T19:01:45.422" v="3967" actId="20577"/>
        <pc:sldMkLst>
          <pc:docMk/>
          <pc:sldMk cId="2959200552" sldId="274"/>
        </pc:sldMkLst>
        <pc:spChg chg="mod">
          <ac:chgData name="Camila Martins" userId="d289844db2566196" providerId="LiveId" clId="{4FFB7874-415A-4165-8BAC-18A8A2031928}" dt="2020-10-07T13:48:25.094" v="3110" actId="20577"/>
          <ac:spMkLst>
            <pc:docMk/>
            <pc:sldMk cId="2959200552" sldId="274"/>
            <ac:spMk id="2" creationId="{E1C630A3-B150-49F0-A506-10308235125E}"/>
          </ac:spMkLst>
        </pc:spChg>
        <pc:spChg chg="add del mod">
          <ac:chgData name="Camila Martins" userId="d289844db2566196" providerId="LiveId" clId="{4FFB7874-415A-4165-8BAC-18A8A2031928}" dt="2020-10-07T07:49:17.029" v="1864" actId="931"/>
          <ac:spMkLst>
            <pc:docMk/>
            <pc:sldMk cId="2959200552" sldId="274"/>
            <ac:spMk id="4" creationId="{39A4DE59-7E51-4EC8-8652-27F38EBDDBE6}"/>
          </ac:spMkLst>
        </pc:spChg>
        <pc:graphicFrameChg chg="add mod modGraphic">
          <ac:chgData name="Camila Martins" userId="d289844db2566196" providerId="LiveId" clId="{4FFB7874-415A-4165-8BAC-18A8A2031928}" dt="2020-10-07T19:01:45.422" v="3967" actId="20577"/>
          <ac:graphicFrameMkLst>
            <pc:docMk/>
            <pc:sldMk cId="2959200552" sldId="274"/>
            <ac:graphicFrameMk id="7" creationId="{5EA622D8-B47B-4B3C-9965-F1B3336F4842}"/>
          </ac:graphicFrameMkLst>
        </pc:graphicFrameChg>
        <pc:picChg chg="add mod">
          <ac:chgData name="Camila Martins" userId="d289844db2566196" providerId="LiveId" clId="{4FFB7874-415A-4165-8BAC-18A8A2031928}" dt="2020-10-07T07:52:05.941" v="1964" actId="1076"/>
          <ac:picMkLst>
            <pc:docMk/>
            <pc:sldMk cId="2959200552" sldId="274"/>
            <ac:picMk id="6" creationId="{68141BF1-8469-4A85-BCB7-938E1B3466CF}"/>
          </ac:picMkLst>
        </pc:picChg>
        <pc:picChg chg="del">
          <ac:chgData name="Camila Martins" userId="d289844db2566196" providerId="LiveId" clId="{4FFB7874-415A-4165-8BAC-18A8A2031928}" dt="2020-10-07T07:48:25.442" v="1863" actId="478"/>
          <ac:picMkLst>
            <pc:docMk/>
            <pc:sldMk cId="2959200552" sldId="274"/>
            <ac:picMk id="9" creationId="{D51AF214-65CF-4297-82C2-2291891B84D5}"/>
          </ac:picMkLst>
        </pc:picChg>
        <pc:cxnChg chg="add mod">
          <ac:chgData name="Camila Martins" userId="d289844db2566196" providerId="LiveId" clId="{4FFB7874-415A-4165-8BAC-18A8A2031928}" dt="2020-10-07T13:48:38.842" v="3112" actId="14100"/>
          <ac:cxnSpMkLst>
            <pc:docMk/>
            <pc:sldMk cId="2959200552" sldId="274"/>
            <ac:cxnSpMk id="10" creationId="{AB23B08B-5D48-4384-ACFD-86E69EFFF1FA}"/>
          </ac:cxnSpMkLst>
        </pc:cxnChg>
        <pc:cxnChg chg="add mod">
          <ac:chgData name="Camila Martins" userId="d289844db2566196" providerId="LiveId" clId="{4FFB7874-415A-4165-8BAC-18A8A2031928}" dt="2020-10-07T13:48:43.453" v="3114" actId="14100"/>
          <ac:cxnSpMkLst>
            <pc:docMk/>
            <pc:sldMk cId="2959200552" sldId="274"/>
            <ac:cxnSpMk id="16" creationId="{4892A231-5714-4677-AABF-D48A4EB502E9}"/>
          </ac:cxnSpMkLst>
        </pc:cxnChg>
        <pc:cxnChg chg="add mod">
          <ac:chgData name="Camila Martins" userId="d289844db2566196" providerId="LiveId" clId="{4FFB7874-415A-4165-8BAC-18A8A2031928}" dt="2020-10-07T13:48:57.403" v="3118" actId="14100"/>
          <ac:cxnSpMkLst>
            <pc:docMk/>
            <pc:sldMk cId="2959200552" sldId="274"/>
            <ac:cxnSpMk id="17" creationId="{40D56D5A-B5A8-4BCC-B70F-1D4C33DC9A7E}"/>
          </ac:cxnSpMkLst>
        </pc:cxnChg>
      </pc:sldChg>
      <pc:sldChg chg="addSp delSp modSp add mod ord modAnim">
        <pc:chgData name="Camila Martins" userId="d289844db2566196" providerId="LiveId" clId="{4FFB7874-415A-4165-8BAC-18A8A2031928}" dt="2020-10-07T17:26:37.114" v="3945" actId="20578"/>
        <pc:sldMkLst>
          <pc:docMk/>
          <pc:sldMk cId="1299144907" sldId="275"/>
        </pc:sldMkLst>
        <pc:spChg chg="mod">
          <ac:chgData name="Camila Martins" userId="d289844db2566196" providerId="LiveId" clId="{4FFB7874-415A-4165-8BAC-18A8A2031928}" dt="2020-10-07T13:05:12.231" v="2484" actId="121"/>
          <ac:spMkLst>
            <pc:docMk/>
            <pc:sldMk cId="1299144907" sldId="275"/>
            <ac:spMk id="2" creationId="{B8B4C9F8-2750-43AA-B32F-62BCB1A017BB}"/>
          </ac:spMkLst>
        </pc:spChg>
        <pc:spChg chg="del mod">
          <ac:chgData name="Camila Martins" userId="d289844db2566196" providerId="LiveId" clId="{4FFB7874-415A-4165-8BAC-18A8A2031928}" dt="2020-10-07T08:14:48.680" v="2050"/>
          <ac:spMkLst>
            <pc:docMk/>
            <pc:sldMk cId="1299144907" sldId="275"/>
            <ac:spMk id="3" creationId="{CD493727-CAF1-4E00-BF22-A74B93DD8E63}"/>
          </ac:spMkLst>
        </pc:spChg>
        <pc:spChg chg="add del mod">
          <ac:chgData name="Camila Martins" userId="d289844db2566196" providerId="LiveId" clId="{4FFB7874-415A-4165-8BAC-18A8A2031928}" dt="2020-10-07T12:38:56.439" v="2392" actId="931"/>
          <ac:spMkLst>
            <pc:docMk/>
            <pc:sldMk cId="1299144907" sldId="275"/>
            <ac:spMk id="10" creationId="{9F96CE25-33C3-4565-8A14-995C6EA6B2D2}"/>
          </ac:spMkLst>
        </pc:spChg>
        <pc:spChg chg="add del mod">
          <ac:chgData name="Camila Martins" userId="d289844db2566196" providerId="LiveId" clId="{4FFB7874-415A-4165-8BAC-18A8A2031928}" dt="2020-10-07T12:43:24.586" v="2424" actId="931"/>
          <ac:spMkLst>
            <pc:docMk/>
            <pc:sldMk cId="1299144907" sldId="275"/>
            <ac:spMk id="14" creationId="{19B0FD7C-51A1-4D21-9445-F199BE937F58}"/>
          </ac:spMkLst>
        </pc:spChg>
        <pc:spChg chg="add mod">
          <ac:chgData name="Camila Martins" userId="d289844db2566196" providerId="LiveId" clId="{4FFB7874-415A-4165-8BAC-18A8A2031928}" dt="2020-10-07T12:55:46.458" v="2460" actId="207"/>
          <ac:spMkLst>
            <pc:docMk/>
            <pc:sldMk cId="1299144907" sldId="275"/>
            <ac:spMk id="20" creationId="{46115D72-E2FF-4F57-81D6-0E09BD103B9B}"/>
          </ac:spMkLst>
        </pc:spChg>
        <pc:spChg chg="add mod">
          <ac:chgData name="Camila Martins" userId="d289844db2566196" providerId="LiveId" clId="{4FFB7874-415A-4165-8BAC-18A8A2031928}" dt="2020-10-07T12:57:22.740" v="2468" actId="208"/>
          <ac:spMkLst>
            <pc:docMk/>
            <pc:sldMk cId="1299144907" sldId="275"/>
            <ac:spMk id="23" creationId="{7862E638-1429-47BE-B6F5-AE04EFB8485F}"/>
          </ac:spMkLst>
        </pc:spChg>
        <pc:spChg chg="add mod">
          <ac:chgData name="Camila Martins" userId="d289844db2566196" providerId="LiveId" clId="{4FFB7874-415A-4165-8BAC-18A8A2031928}" dt="2020-10-07T12:58:06.279" v="2472" actId="208"/>
          <ac:spMkLst>
            <pc:docMk/>
            <pc:sldMk cId="1299144907" sldId="275"/>
            <ac:spMk id="24" creationId="{F34FA99E-F3E1-46F6-B294-F816E649CA5A}"/>
          </ac:spMkLst>
        </pc:spChg>
        <pc:spChg chg="add del">
          <ac:chgData name="Camila Martins" userId="d289844db2566196" providerId="LiveId" clId="{4FFB7874-415A-4165-8BAC-18A8A2031928}" dt="2020-10-07T08:16:00.721" v="2057" actId="26606"/>
          <ac:spMkLst>
            <pc:docMk/>
            <pc:sldMk cId="1299144907" sldId="275"/>
            <ac:spMk id="27" creationId="{B6CDA21F-E7AF-4C75-8395-33F58D5B0E45}"/>
          </ac:spMkLst>
        </pc:spChg>
        <pc:spChg chg="add del">
          <ac:chgData name="Camila Martins" userId="d289844db2566196" providerId="LiveId" clId="{4FFB7874-415A-4165-8BAC-18A8A2031928}" dt="2020-10-07T08:16:00.721" v="2057" actId="26606"/>
          <ac:spMkLst>
            <pc:docMk/>
            <pc:sldMk cId="1299144907" sldId="275"/>
            <ac:spMk id="34" creationId="{D5B0017B-2ECA-49AF-B397-DC140825DF8D}"/>
          </ac:spMkLst>
        </pc:spChg>
        <pc:spChg chg="add mod">
          <ac:chgData name="Camila Martins" userId="d289844db2566196" providerId="LiveId" clId="{4FFB7874-415A-4165-8BAC-18A8A2031928}" dt="2020-10-07T16:44:15.506" v="3820" actId="114"/>
          <ac:spMkLst>
            <pc:docMk/>
            <pc:sldMk cId="1299144907" sldId="275"/>
            <ac:spMk id="41" creationId="{2B804959-EC48-4A2C-89B6-D74F45F545B6}"/>
          </ac:spMkLst>
        </pc:spChg>
        <pc:spChg chg="add del">
          <ac:chgData name="Camila Martins" userId="d289844db2566196" providerId="LiveId" clId="{4FFB7874-415A-4165-8BAC-18A8A2031928}" dt="2020-10-07T08:15:13.355" v="2052" actId="26606"/>
          <ac:spMkLst>
            <pc:docMk/>
            <pc:sldMk cId="1299144907" sldId="275"/>
            <ac:spMk id="71" creationId="{62542EEC-4F7C-4AE2-933E-EAC8EB3FA378}"/>
          </ac:spMkLst>
        </pc:spChg>
        <pc:spChg chg="add del">
          <ac:chgData name="Camila Martins" userId="d289844db2566196" providerId="LiveId" clId="{4FFB7874-415A-4165-8BAC-18A8A2031928}" dt="2020-10-07T08:15:13.355" v="2052" actId="26606"/>
          <ac:spMkLst>
            <pc:docMk/>
            <pc:sldMk cId="1299144907" sldId="275"/>
            <ac:spMk id="73" creationId="{B81933D1-5615-42C7-9C0B-4EB7105CCE2D}"/>
          </ac:spMkLst>
        </pc:spChg>
        <pc:spChg chg="add del">
          <ac:chgData name="Camila Martins" userId="d289844db2566196" providerId="LiveId" clId="{4FFB7874-415A-4165-8BAC-18A8A2031928}" dt="2020-10-07T08:15:13.355" v="2052" actId="26606"/>
          <ac:spMkLst>
            <pc:docMk/>
            <pc:sldMk cId="1299144907" sldId="275"/>
            <ac:spMk id="75" creationId="{19C9EAEA-39D0-4B0E-A0EB-51E7B26740B1}"/>
          </ac:spMkLst>
        </pc:spChg>
        <pc:spChg chg="add del">
          <ac:chgData name="Camila Martins" userId="d289844db2566196" providerId="LiveId" clId="{4FFB7874-415A-4165-8BAC-18A8A2031928}" dt="2020-10-07T12:23:15.626" v="2346" actId="26606"/>
          <ac:spMkLst>
            <pc:docMk/>
            <pc:sldMk cId="1299144907" sldId="275"/>
            <ac:spMk id="82" creationId="{E45B1D5C-0827-4AF0-8186-11FC5A8B8B92}"/>
          </ac:spMkLst>
        </pc:spChg>
        <pc:spChg chg="add del">
          <ac:chgData name="Camila Martins" userId="d289844db2566196" providerId="LiveId" clId="{4FFB7874-415A-4165-8BAC-18A8A2031928}" dt="2020-10-07T12:23:15.626" v="2346" actId="26606"/>
          <ac:spMkLst>
            <pc:docMk/>
            <pc:sldMk cId="1299144907" sldId="275"/>
            <ac:spMk id="84" creationId="{99413ED5-9ED4-4772-BCE4-2BCAE6B12E35}"/>
          </ac:spMkLst>
        </pc:spChg>
        <pc:spChg chg="add del">
          <ac:chgData name="Camila Martins" userId="d289844db2566196" providerId="LiveId" clId="{4FFB7874-415A-4165-8BAC-18A8A2031928}" dt="2020-10-07T12:23:15.626" v="2346" actId="26606"/>
          <ac:spMkLst>
            <pc:docMk/>
            <pc:sldMk cId="1299144907" sldId="275"/>
            <ac:spMk id="86" creationId="{04357C93-F0CB-4A1C-8F77-4E9063789819}"/>
          </ac:spMkLst>
        </pc:spChg>
        <pc:spChg chg="add del">
          <ac:chgData name="Camila Martins" userId="d289844db2566196" providerId="LiveId" clId="{4FFB7874-415A-4165-8BAC-18A8A2031928}" dt="2020-10-07T12:23:15.626" v="2346" actId="26606"/>
          <ac:spMkLst>
            <pc:docMk/>
            <pc:sldMk cId="1299144907" sldId="275"/>
            <ac:spMk id="88" creationId="{90F533E9-6690-41A8-A372-4C6C622D028D}"/>
          </ac:spMkLst>
        </pc:spChg>
        <pc:spChg chg="add del">
          <ac:chgData name="Camila Martins" userId="d289844db2566196" providerId="LiveId" clId="{4FFB7874-415A-4165-8BAC-18A8A2031928}" dt="2020-10-07T08:15:30.961" v="2054" actId="26606"/>
          <ac:spMkLst>
            <pc:docMk/>
            <pc:sldMk cId="1299144907" sldId="275"/>
            <ac:spMk id="5124" creationId="{60E9A6ED-B880-44EA-8D60-C9D3C82CCBD2}"/>
          </ac:spMkLst>
        </pc:spChg>
        <pc:spChg chg="add del">
          <ac:chgData name="Camila Martins" userId="d289844db2566196" providerId="LiveId" clId="{4FFB7874-415A-4165-8BAC-18A8A2031928}" dt="2020-10-07T08:15:30.961" v="2054" actId="26606"/>
          <ac:spMkLst>
            <pc:docMk/>
            <pc:sldMk cId="1299144907" sldId="275"/>
            <ac:spMk id="5126" creationId="{5C61EFBB-61AA-4144-B7C3-949ACA8FA34F}"/>
          </ac:spMkLst>
        </pc:spChg>
        <pc:spChg chg="add del">
          <ac:chgData name="Camila Martins" userId="d289844db2566196" providerId="LiveId" clId="{4FFB7874-415A-4165-8BAC-18A8A2031928}" dt="2020-10-07T08:16:00.713" v="2056" actId="26606"/>
          <ac:spMkLst>
            <pc:docMk/>
            <pc:sldMk cId="1299144907" sldId="275"/>
            <ac:spMk id="5128" creationId="{787900AF-3ED0-4C02-A309-3984EBBD202C}"/>
          </ac:spMkLst>
        </pc:spChg>
        <pc:spChg chg="add del">
          <ac:chgData name="Camila Martins" userId="d289844db2566196" providerId="LiveId" clId="{4FFB7874-415A-4165-8BAC-18A8A2031928}" dt="2020-10-07T08:16:00.713" v="2056" actId="26606"/>
          <ac:spMkLst>
            <pc:docMk/>
            <pc:sldMk cId="1299144907" sldId="275"/>
            <ac:spMk id="5129" creationId="{8DEDEE5C-3126-4336-A7D4-9277AF5A04B4}"/>
          </ac:spMkLst>
        </pc:spChg>
        <pc:spChg chg="add del">
          <ac:chgData name="Camila Martins" userId="d289844db2566196" providerId="LiveId" clId="{4FFB7874-415A-4165-8BAC-18A8A2031928}" dt="2020-10-07T08:16:00.713" v="2056" actId="26606"/>
          <ac:spMkLst>
            <pc:docMk/>
            <pc:sldMk cId="1299144907" sldId="275"/>
            <ac:spMk id="5130" creationId="{E4FFF5F6-78C4-4615-A207-2DBEE1F02B50}"/>
          </ac:spMkLst>
        </pc:spChg>
        <pc:spChg chg="add del">
          <ac:chgData name="Camila Martins" userId="d289844db2566196" providerId="LiveId" clId="{4FFB7874-415A-4165-8BAC-18A8A2031928}" dt="2020-10-07T12:23:15.643" v="2347" actId="26606"/>
          <ac:spMkLst>
            <pc:docMk/>
            <pc:sldMk cId="1299144907" sldId="275"/>
            <ac:spMk id="5132" creationId="{8E20FA99-AAAC-4AF3-9FAE-707420324F1C}"/>
          </ac:spMkLst>
        </pc:spChg>
        <pc:spChg chg="add del">
          <ac:chgData name="Camila Martins" userId="d289844db2566196" providerId="LiveId" clId="{4FFB7874-415A-4165-8BAC-18A8A2031928}" dt="2020-10-07T12:23:15.643" v="2347" actId="26606"/>
          <ac:spMkLst>
            <pc:docMk/>
            <pc:sldMk cId="1299144907" sldId="275"/>
            <ac:spMk id="5133" creationId="{9573BE85-6043-4C3A-A7DD-483A0A5FB740}"/>
          </ac:spMkLst>
        </pc:spChg>
        <pc:spChg chg="add del">
          <ac:chgData name="Camila Martins" userId="d289844db2566196" providerId="LiveId" clId="{4FFB7874-415A-4165-8BAC-18A8A2031928}" dt="2020-10-07T12:23:01.229" v="2341" actId="931"/>
          <ac:spMkLst>
            <pc:docMk/>
            <pc:sldMk cId="1299144907" sldId="275"/>
            <ac:spMk id="5134" creationId="{76482E59-4577-46A6-89A8-4F5E54A9D02F}"/>
          </ac:spMkLst>
        </pc:spChg>
        <pc:spChg chg="add">
          <ac:chgData name="Camila Martins" userId="d289844db2566196" providerId="LiveId" clId="{4FFB7874-415A-4165-8BAC-18A8A2031928}" dt="2020-10-07T12:23:15.643" v="2347" actId="26606"/>
          <ac:spMkLst>
            <pc:docMk/>
            <pc:sldMk cId="1299144907" sldId="275"/>
            <ac:spMk id="5135" creationId="{62542EEC-4F7C-4AE2-933E-EAC8EB3FA378}"/>
          </ac:spMkLst>
        </pc:spChg>
        <pc:spChg chg="add">
          <ac:chgData name="Camila Martins" userId="d289844db2566196" providerId="LiveId" clId="{4FFB7874-415A-4165-8BAC-18A8A2031928}" dt="2020-10-07T12:23:15.643" v="2347" actId="26606"/>
          <ac:spMkLst>
            <pc:docMk/>
            <pc:sldMk cId="1299144907" sldId="275"/>
            <ac:spMk id="5136" creationId="{B81933D1-5615-42C7-9C0B-4EB7105CCE2D}"/>
          </ac:spMkLst>
        </pc:spChg>
        <pc:spChg chg="add">
          <ac:chgData name="Camila Martins" userId="d289844db2566196" providerId="LiveId" clId="{4FFB7874-415A-4165-8BAC-18A8A2031928}" dt="2020-10-07T12:23:15.643" v="2347" actId="26606"/>
          <ac:spMkLst>
            <pc:docMk/>
            <pc:sldMk cId="1299144907" sldId="275"/>
            <ac:spMk id="5137" creationId="{19C9EAEA-39D0-4B0E-A0EB-51E7B26740B1}"/>
          </ac:spMkLst>
        </pc:spChg>
        <pc:grpChg chg="mod">
          <ac:chgData name="Camila Martins" userId="d289844db2566196" providerId="LiveId" clId="{4FFB7874-415A-4165-8BAC-18A8A2031928}" dt="2020-10-07T13:06:00.880" v="2489"/>
          <ac:grpSpMkLst>
            <pc:docMk/>
            <pc:sldMk cId="1299144907" sldId="275"/>
            <ac:grpSpMk id="28" creationId="{171EFC10-1E08-42D3-8B3F-5D5051A866C9}"/>
          </ac:grpSpMkLst>
        </pc:grpChg>
        <pc:grpChg chg="add del">
          <ac:chgData name="Camila Martins" userId="d289844db2566196" providerId="LiveId" clId="{4FFB7874-415A-4165-8BAC-18A8A2031928}" dt="2020-10-07T08:16:00.721" v="2057" actId="26606"/>
          <ac:grpSpMkLst>
            <pc:docMk/>
            <pc:sldMk cId="1299144907" sldId="275"/>
            <ac:grpSpMk id="29" creationId="{AE1C45F0-260A-458C-96ED-C1F6D2151219}"/>
          </ac:grpSpMkLst>
        </pc:grpChg>
        <pc:grpChg chg="add del">
          <ac:chgData name="Camila Martins" userId="d289844db2566196" providerId="LiveId" clId="{4FFB7874-415A-4165-8BAC-18A8A2031928}" dt="2020-10-07T08:15:13.355" v="2052" actId="26606"/>
          <ac:grpSpMkLst>
            <pc:docMk/>
            <pc:sldMk cId="1299144907" sldId="275"/>
            <ac:grpSpMk id="77" creationId="{032D8612-31EB-44CF-A1D0-14FD4C705424}"/>
          </ac:grpSpMkLst>
        </pc:grpChg>
        <pc:grpChg chg="add">
          <ac:chgData name="Camila Martins" userId="d289844db2566196" providerId="LiveId" clId="{4FFB7874-415A-4165-8BAC-18A8A2031928}" dt="2020-10-07T12:23:15.643" v="2347" actId="26606"/>
          <ac:grpSpMkLst>
            <pc:docMk/>
            <pc:sldMk cId="1299144907" sldId="275"/>
            <ac:grpSpMk id="5138" creationId="{032D8612-31EB-44CF-A1D0-14FD4C705424}"/>
          </ac:grpSpMkLst>
        </pc:grpChg>
        <pc:picChg chg="add del mod">
          <ac:chgData name="Camila Martins" userId="d289844db2566196" providerId="LiveId" clId="{4FFB7874-415A-4165-8BAC-18A8A2031928}" dt="2020-10-07T12:38:36.965" v="2391" actId="478"/>
          <ac:picMkLst>
            <pc:docMk/>
            <pc:sldMk cId="1299144907" sldId="275"/>
            <ac:picMk id="5" creationId="{086C347B-C824-4288-B801-07D4A31C00E9}"/>
          </ac:picMkLst>
        </pc:picChg>
        <pc:picChg chg="add mod ord">
          <ac:chgData name="Camila Martins" userId="d289844db2566196" providerId="LiveId" clId="{4FFB7874-415A-4165-8BAC-18A8A2031928}" dt="2020-10-07T12:52:24.324" v="2435" actId="166"/>
          <ac:picMkLst>
            <pc:docMk/>
            <pc:sldMk cId="1299144907" sldId="275"/>
            <ac:picMk id="8" creationId="{ABED78D4-D50B-4B3C-A6BD-2F6CB3798A3E}"/>
          </ac:picMkLst>
        </pc:picChg>
        <pc:picChg chg="add del mod">
          <ac:chgData name="Camila Martins" userId="d289844db2566196" providerId="LiveId" clId="{4FFB7874-415A-4165-8BAC-18A8A2031928}" dt="2020-10-07T12:42:56.450" v="2423" actId="478"/>
          <ac:picMkLst>
            <pc:docMk/>
            <pc:sldMk cId="1299144907" sldId="275"/>
            <ac:picMk id="12" creationId="{2573E606-DB5E-41D4-BABD-1C30CB7F15C3}"/>
          </ac:picMkLst>
        </pc:picChg>
        <pc:picChg chg="add mod">
          <ac:chgData name="Camila Martins" userId="d289844db2566196" providerId="LiveId" clId="{4FFB7874-415A-4165-8BAC-18A8A2031928}" dt="2020-10-07T13:04:49.461" v="2482" actId="14100"/>
          <ac:picMkLst>
            <pc:docMk/>
            <pc:sldMk cId="1299144907" sldId="275"/>
            <ac:picMk id="16" creationId="{DB3C44A5-F24C-481B-89E9-DF61018E8088}"/>
          </ac:picMkLst>
        </pc:picChg>
        <pc:picChg chg="add del mod">
          <ac:chgData name="Camila Martins" userId="d289844db2566196" providerId="LiveId" clId="{4FFB7874-415A-4165-8BAC-18A8A2031928}" dt="2020-10-07T12:22:40.344" v="2340" actId="478"/>
          <ac:picMkLst>
            <pc:docMk/>
            <pc:sldMk cId="1299144907" sldId="275"/>
            <ac:picMk id="5122" creationId="{D3B62769-192F-4BEF-8BFB-3C587D61DD14}"/>
          </ac:picMkLst>
        </pc:picChg>
        <pc:inkChg chg="add del mod">
          <ac:chgData name="Camila Martins" userId="d289844db2566196" providerId="LiveId" clId="{4FFB7874-415A-4165-8BAC-18A8A2031928}" dt="2020-10-07T13:06:02.686" v="2490" actId="9405"/>
          <ac:inkMkLst>
            <pc:docMk/>
            <pc:sldMk cId="1299144907" sldId="275"/>
            <ac:inkMk id="25" creationId="{2019E088-6277-4F28-892C-AEEFB17C3588}"/>
          </ac:inkMkLst>
        </pc:inkChg>
        <pc:inkChg chg="add del mod">
          <ac:chgData name="Camila Martins" userId="d289844db2566196" providerId="LiveId" clId="{4FFB7874-415A-4165-8BAC-18A8A2031928}" dt="2020-10-07T13:06:00.880" v="2489"/>
          <ac:inkMkLst>
            <pc:docMk/>
            <pc:sldMk cId="1299144907" sldId="275"/>
            <ac:inkMk id="26" creationId="{3F2BDB7E-4D04-4D62-9A0B-3C28C1565AB5}"/>
          </ac:inkMkLst>
        </pc:inkChg>
        <pc:inkChg chg="add">
          <ac:chgData name="Camila Martins" userId="d289844db2566196" providerId="LiveId" clId="{4FFB7874-415A-4165-8BAC-18A8A2031928}" dt="2020-10-07T13:06:05.676" v="2491" actId="9405"/>
          <ac:inkMkLst>
            <pc:docMk/>
            <pc:sldMk cId="1299144907" sldId="275"/>
            <ac:inkMk id="33" creationId="{C935F392-B4BB-41F0-B443-CB29668DE886}"/>
          </ac:inkMkLst>
        </pc:inkChg>
        <pc:inkChg chg="add">
          <ac:chgData name="Camila Martins" userId="d289844db2566196" providerId="LiveId" clId="{4FFB7874-415A-4165-8BAC-18A8A2031928}" dt="2020-10-07T13:06:09.343" v="2492" actId="9405"/>
          <ac:inkMkLst>
            <pc:docMk/>
            <pc:sldMk cId="1299144907" sldId="275"/>
            <ac:inkMk id="35" creationId="{899E220A-4694-4BF9-A538-81A5D2EAD95C}"/>
          </ac:inkMkLst>
        </pc:inkChg>
        <pc:cxnChg chg="add mod">
          <ac:chgData name="Camila Martins" userId="d289844db2566196" providerId="LiveId" clId="{4FFB7874-415A-4165-8BAC-18A8A2031928}" dt="2020-10-07T12:53:15.261" v="2439" actId="1076"/>
          <ac:cxnSpMkLst>
            <pc:docMk/>
            <pc:sldMk cId="1299144907" sldId="275"/>
            <ac:cxnSpMk id="18" creationId="{F6EFB680-FA68-40A9-B99D-0B24D9C8E3DB}"/>
          </ac:cxnSpMkLst>
        </pc:cxnChg>
        <pc:cxnChg chg="add mod">
          <ac:chgData name="Camila Martins" userId="d289844db2566196" providerId="LiveId" clId="{4FFB7874-415A-4165-8BAC-18A8A2031928}" dt="2020-10-07T12:56:34.179" v="2462" actId="13822"/>
          <ac:cxnSpMkLst>
            <pc:docMk/>
            <pc:sldMk cId="1299144907" sldId="275"/>
            <ac:cxnSpMk id="22" creationId="{FC570D9C-38BE-4686-9EB0-BC016B387AB5}"/>
          </ac:cxnSpMkLst>
        </pc:cxnChg>
        <pc:cxnChg chg="add del">
          <ac:chgData name="Camila Martins" userId="d289844db2566196" providerId="LiveId" clId="{4FFB7874-415A-4165-8BAC-18A8A2031928}" dt="2020-10-07T08:16:00.721" v="2057" actId="26606"/>
          <ac:cxnSpMkLst>
            <pc:docMk/>
            <pc:sldMk cId="1299144907" sldId="275"/>
            <ac:cxnSpMk id="36" creationId="{6CF1BAF6-AD41-4082-B212-8A1F9A2E8779}"/>
          </ac:cxnSpMkLst>
        </pc:cxnChg>
      </pc:sldChg>
      <pc:sldChg chg="addSp delSp modSp add mod">
        <pc:chgData name="Camila Martins" userId="d289844db2566196" providerId="LiveId" clId="{4FFB7874-415A-4165-8BAC-18A8A2031928}" dt="2020-10-07T16:44:35.355" v="3822" actId="1076"/>
        <pc:sldMkLst>
          <pc:docMk/>
          <pc:sldMk cId="2553755864" sldId="276"/>
        </pc:sldMkLst>
        <pc:spChg chg="del mod">
          <ac:chgData name="Camila Martins" userId="d289844db2566196" providerId="LiveId" clId="{4FFB7874-415A-4165-8BAC-18A8A2031928}" dt="2020-10-07T12:00:19.944" v="2066" actId="931"/>
          <ac:spMkLst>
            <pc:docMk/>
            <pc:sldMk cId="2553755864" sldId="276"/>
            <ac:spMk id="3" creationId="{CD493727-CAF1-4E00-BF22-A74B93DD8E63}"/>
          </ac:spMkLst>
        </pc:spChg>
        <pc:spChg chg="add del mod">
          <ac:chgData name="Camila Martins" userId="d289844db2566196" providerId="LiveId" clId="{4FFB7874-415A-4165-8BAC-18A8A2031928}" dt="2020-10-07T12:13:09.345" v="2235" actId="478"/>
          <ac:spMkLst>
            <pc:docMk/>
            <pc:sldMk cId="2553755864" sldId="276"/>
            <ac:spMk id="6" creationId="{975AF71D-87AE-43D8-A8CA-678E2C99C33D}"/>
          </ac:spMkLst>
        </pc:spChg>
        <pc:spChg chg="add del mod">
          <ac:chgData name="Camila Martins" userId="d289844db2566196" providerId="LiveId" clId="{4FFB7874-415A-4165-8BAC-18A8A2031928}" dt="2020-10-07T12:13:37.554" v="2237" actId="931"/>
          <ac:spMkLst>
            <pc:docMk/>
            <pc:sldMk cId="2553755864" sldId="276"/>
            <ac:spMk id="9" creationId="{28C622DD-BA1E-4D45-A2A4-807D52C472B3}"/>
          </ac:spMkLst>
        </pc:spChg>
        <pc:spChg chg="add mod">
          <ac:chgData name="Camila Martins" userId="d289844db2566196" providerId="LiveId" clId="{4FFB7874-415A-4165-8BAC-18A8A2031928}" dt="2020-10-07T12:21:02.902" v="2335" actId="1076"/>
          <ac:spMkLst>
            <pc:docMk/>
            <pc:sldMk cId="2553755864" sldId="276"/>
            <ac:spMk id="14" creationId="{A6A2E3C1-78F2-4D70-B940-15F6E2CA6D14}"/>
          </ac:spMkLst>
        </pc:spChg>
        <pc:spChg chg="add mod">
          <ac:chgData name="Camila Martins" userId="d289844db2566196" providerId="LiveId" clId="{4FFB7874-415A-4165-8BAC-18A8A2031928}" dt="2020-10-07T16:44:35.355" v="3822" actId="1076"/>
          <ac:spMkLst>
            <pc:docMk/>
            <pc:sldMk cId="2553755864" sldId="276"/>
            <ac:spMk id="15" creationId="{3CE206C0-899B-4E2A-B07C-AF171D21CDDD}"/>
          </ac:spMkLst>
        </pc:spChg>
        <pc:spChg chg="add mod">
          <ac:chgData name="Camila Martins" userId="d289844db2566196" providerId="LiveId" clId="{4FFB7874-415A-4165-8BAC-18A8A2031928}" dt="2020-10-07T12:21:02.902" v="2335" actId="1076"/>
          <ac:spMkLst>
            <pc:docMk/>
            <pc:sldMk cId="2553755864" sldId="276"/>
            <ac:spMk id="16" creationId="{BC67CE6A-4CDA-4E00-90A9-FC8DFEC22320}"/>
          </ac:spMkLst>
        </pc:spChg>
        <pc:picChg chg="add del mod">
          <ac:chgData name="Camila Martins" userId="d289844db2566196" providerId="LiveId" clId="{4FFB7874-415A-4165-8BAC-18A8A2031928}" dt="2020-10-07T12:13:20.662" v="2236" actId="478"/>
          <ac:picMkLst>
            <pc:docMk/>
            <pc:sldMk cId="2553755864" sldId="276"/>
            <ac:picMk id="5" creationId="{A281DCBC-F9E8-471B-B204-105EA22E8848}"/>
          </ac:picMkLst>
        </pc:picChg>
        <pc:picChg chg="add mod">
          <ac:chgData name="Camila Martins" userId="d289844db2566196" providerId="LiveId" clId="{4FFB7874-415A-4165-8BAC-18A8A2031928}" dt="2020-10-07T12:21:02.902" v="2335" actId="1076"/>
          <ac:picMkLst>
            <pc:docMk/>
            <pc:sldMk cId="2553755864" sldId="276"/>
            <ac:picMk id="11" creationId="{0F7CD39A-203B-46D5-ACDE-D15CAA4926F8}"/>
          </ac:picMkLst>
        </pc:picChg>
        <pc:cxnChg chg="add mod">
          <ac:chgData name="Camila Martins" userId="d289844db2566196" providerId="LiveId" clId="{4FFB7874-415A-4165-8BAC-18A8A2031928}" dt="2020-10-07T12:21:02.902" v="2335" actId="1076"/>
          <ac:cxnSpMkLst>
            <pc:docMk/>
            <pc:sldMk cId="2553755864" sldId="276"/>
            <ac:cxnSpMk id="13" creationId="{68EE1EFF-26F9-4824-BB7D-B22B91398AB4}"/>
          </ac:cxnSpMkLst>
        </pc:cxnChg>
        <pc:cxnChg chg="add mod">
          <ac:chgData name="Camila Martins" userId="d289844db2566196" providerId="LiveId" clId="{4FFB7874-415A-4165-8BAC-18A8A2031928}" dt="2020-10-07T12:21:54.808" v="2339" actId="1076"/>
          <ac:cxnSpMkLst>
            <pc:docMk/>
            <pc:sldMk cId="2553755864" sldId="276"/>
            <ac:cxnSpMk id="18" creationId="{FB8B5E06-D3DB-4876-9475-AD4A62AFDCD5}"/>
          </ac:cxnSpMkLst>
        </pc:cxnChg>
        <pc:cxnChg chg="add mod">
          <ac:chgData name="Camila Martins" userId="d289844db2566196" providerId="LiveId" clId="{4FFB7874-415A-4165-8BAC-18A8A2031928}" dt="2020-10-07T12:21:02.902" v="2335" actId="1076"/>
          <ac:cxnSpMkLst>
            <pc:docMk/>
            <pc:sldMk cId="2553755864" sldId="276"/>
            <ac:cxnSpMk id="22" creationId="{F30D1856-6D58-47D3-BE65-B77F51065C4D}"/>
          </ac:cxnSpMkLst>
        </pc:cxnChg>
      </pc:sldChg>
      <pc:sldChg chg="addSp delSp modSp add mod modClrScheme delDesignElem chgLayout">
        <pc:chgData name="Camila Martins" userId="d289844db2566196" providerId="LiveId" clId="{4FFB7874-415A-4165-8BAC-18A8A2031928}" dt="2020-10-07T16:55:33.364" v="3934" actId="20577"/>
        <pc:sldMkLst>
          <pc:docMk/>
          <pc:sldMk cId="1915648970" sldId="277"/>
        </pc:sldMkLst>
        <pc:spChg chg="mod ord">
          <ac:chgData name="Camila Martins" userId="d289844db2566196" providerId="LiveId" clId="{4FFB7874-415A-4165-8BAC-18A8A2031928}" dt="2020-10-07T14:44:44.266" v="3198" actId="700"/>
          <ac:spMkLst>
            <pc:docMk/>
            <pc:sldMk cId="1915648970" sldId="277"/>
            <ac:spMk id="2" creationId="{AD7FC067-CE43-4EC2-9209-5CA2E10220D7}"/>
          </ac:spMkLst>
        </pc:spChg>
        <pc:spChg chg="add del mod ord">
          <ac:chgData name="Camila Martins" userId="d289844db2566196" providerId="LiveId" clId="{4FFB7874-415A-4165-8BAC-18A8A2031928}" dt="2020-10-07T14:44:44.266" v="3198" actId="700"/>
          <ac:spMkLst>
            <pc:docMk/>
            <pc:sldMk cId="1915648970" sldId="277"/>
            <ac:spMk id="4" creationId="{5C9AF9D3-BA58-45BB-B9A4-575515A8441F}"/>
          </ac:spMkLst>
        </pc:spChg>
        <pc:spChg chg="add mod ord">
          <ac:chgData name="Camila Martins" userId="d289844db2566196" providerId="LiveId" clId="{4FFB7874-415A-4165-8BAC-18A8A2031928}" dt="2020-10-07T16:55:27.199" v="3931"/>
          <ac:spMkLst>
            <pc:docMk/>
            <pc:sldMk cId="1915648970" sldId="277"/>
            <ac:spMk id="7" creationId="{B089CEC1-00DD-4AFB-8230-D2701BBE8B47}"/>
          </ac:spMkLst>
        </pc:spChg>
        <pc:spChg chg="add mod ord">
          <ac:chgData name="Camila Martins" userId="d289844db2566196" providerId="LiveId" clId="{4FFB7874-415A-4165-8BAC-18A8A2031928}" dt="2020-10-07T16:55:33.364" v="3934" actId="20577"/>
          <ac:spMkLst>
            <pc:docMk/>
            <pc:sldMk cId="1915648970" sldId="277"/>
            <ac:spMk id="8" creationId="{3F734E0C-38B8-4C4C-B203-678289678D80}"/>
          </ac:spMkLst>
        </pc:spChg>
        <pc:spChg chg="del">
          <ac:chgData name="Camila Martins" userId="d289844db2566196" providerId="LiveId" clId="{4FFB7874-415A-4165-8BAC-18A8A2031928}" dt="2020-10-07T14:42:13.015" v="3120" actId="700"/>
          <ac:spMkLst>
            <pc:docMk/>
            <pc:sldMk cId="1915648970" sldId="277"/>
            <ac:spMk id="41" creationId="{E45B1D5C-0827-4AF0-8186-11FC5A8B8B92}"/>
          </ac:spMkLst>
        </pc:spChg>
        <pc:spChg chg="del">
          <ac:chgData name="Camila Martins" userId="d289844db2566196" providerId="LiveId" clId="{4FFB7874-415A-4165-8BAC-18A8A2031928}" dt="2020-10-07T14:42:13.015" v="3120" actId="700"/>
          <ac:spMkLst>
            <pc:docMk/>
            <pc:sldMk cId="1915648970" sldId="277"/>
            <ac:spMk id="42" creationId="{99413ED5-9ED4-4772-BCE4-2BCAE6B12E35}"/>
          </ac:spMkLst>
        </pc:spChg>
        <pc:spChg chg="del">
          <ac:chgData name="Camila Martins" userId="d289844db2566196" providerId="LiveId" clId="{4FFB7874-415A-4165-8BAC-18A8A2031928}" dt="2020-10-07T14:42:13.015" v="3120" actId="700"/>
          <ac:spMkLst>
            <pc:docMk/>
            <pc:sldMk cId="1915648970" sldId="277"/>
            <ac:spMk id="43" creationId="{04357C93-F0CB-4A1C-8F77-4E9063789819}"/>
          </ac:spMkLst>
        </pc:spChg>
        <pc:spChg chg="del">
          <ac:chgData name="Camila Martins" userId="d289844db2566196" providerId="LiveId" clId="{4FFB7874-415A-4165-8BAC-18A8A2031928}" dt="2020-10-07T14:42:13.015" v="3120" actId="700"/>
          <ac:spMkLst>
            <pc:docMk/>
            <pc:sldMk cId="1915648970" sldId="277"/>
            <ac:spMk id="44" creationId="{90F533E9-6690-41A8-A372-4C6C622D028D}"/>
          </ac:spMkLst>
        </pc:spChg>
        <pc:graphicFrameChg chg="add del modGraphic">
          <ac:chgData name="Camila Martins" userId="d289844db2566196" providerId="LiveId" clId="{4FFB7874-415A-4165-8BAC-18A8A2031928}" dt="2020-10-07T14:43:36.869" v="3163" actId="478"/>
          <ac:graphicFrameMkLst>
            <pc:docMk/>
            <pc:sldMk cId="1915648970" sldId="277"/>
            <ac:graphicFrameMk id="6" creationId="{7EBD8A81-E960-4902-A467-799F65E137E7}"/>
          </ac:graphicFrameMkLst>
        </pc:graphicFrameChg>
        <pc:picChg chg="del mod ord">
          <ac:chgData name="Camila Martins" userId="d289844db2566196" providerId="LiveId" clId="{4FFB7874-415A-4165-8BAC-18A8A2031928}" dt="2020-10-07T14:42:15.553" v="3121" actId="478"/>
          <ac:picMkLst>
            <pc:docMk/>
            <pc:sldMk cId="1915648970" sldId="277"/>
            <ac:picMk id="9" creationId="{FBE204B4-ED29-489B-A1EC-6E5AD7B621B3}"/>
          </ac:picMkLst>
        </pc:picChg>
      </pc:sldChg>
      <pc:sldChg chg="addSp delSp modSp add mod ord">
        <pc:chgData name="Camila Martins" userId="d289844db2566196" providerId="LiveId" clId="{4FFB7874-415A-4165-8BAC-18A8A2031928}" dt="2020-10-07T16:57:01.686" v="3942" actId="1076"/>
        <pc:sldMkLst>
          <pc:docMk/>
          <pc:sldMk cId="3912944021" sldId="278"/>
        </pc:sldMkLst>
        <pc:spChg chg="mod">
          <ac:chgData name="Camila Martins" userId="d289844db2566196" providerId="LiveId" clId="{4FFB7874-415A-4165-8BAC-18A8A2031928}" dt="2020-10-07T14:53:43.285" v="3294" actId="20577"/>
          <ac:spMkLst>
            <pc:docMk/>
            <pc:sldMk cId="3912944021" sldId="278"/>
            <ac:spMk id="2" creationId="{B8B4C9F8-2750-43AA-B32F-62BCB1A017BB}"/>
          </ac:spMkLst>
        </pc:spChg>
        <pc:spChg chg="mod">
          <ac:chgData name="Camila Martins" userId="d289844db2566196" providerId="LiveId" clId="{4FFB7874-415A-4165-8BAC-18A8A2031928}" dt="2020-10-07T14:54:15.993" v="3387" actId="5793"/>
          <ac:spMkLst>
            <pc:docMk/>
            <pc:sldMk cId="3912944021" sldId="278"/>
            <ac:spMk id="3" creationId="{CD493727-CAF1-4E00-BF22-A74B93DD8E63}"/>
          </ac:spMkLst>
        </pc:spChg>
        <pc:spChg chg="add mod">
          <ac:chgData name="Camila Martins" userId="d289844db2566196" providerId="LiveId" clId="{4FFB7874-415A-4165-8BAC-18A8A2031928}" dt="2020-10-07T16:57:01.686" v="3942" actId="1076"/>
          <ac:spMkLst>
            <pc:docMk/>
            <pc:sldMk cId="3912944021" sldId="278"/>
            <ac:spMk id="14" creationId="{5B124512-8808-41B5-A798-2CA7F009C669}"/>
          </ac:spMkLst>
        </pc:spChg>
        <pc:picChg chg="add del mod">
          <ac:chgData name="Camila Martins" userId="d289844db2566196" providerId="LiveId" clId="{4FFB7874-415A-4165-8BAC-18A8A2031928}" dt="2020-10-07T14:55:20.674" v="3391" actId="478"/>
          <ac:picMkLst>
            <pc:docMk/>
            <pc:sldMk cId="3912944021" sldId="278"/>
            <ac:picMk id="5" creationId="{A2746E11-E5CB-496B-94C7-F699BD34E3AB}"/>
          </ac:picMkLst>
        </pc:picChg>
        <pc:picChg chg="add mod">
          <ac:chgData name="Camila Martins" userId="d289844db2566196" providerId="LiveId" clId="{4FFB7874-415A-4165-8BAC-18A8A2031928}" dt="2020-10-07T14:56:46.522" v="3397" actId="1076"/>
          <ac:picMkLst>
            <pc:docMk/>
            <pc:sldMk cId="3912944021" sldId="278"/>
            <ac:picMk id="7" creationId="{26C0A0F9-A4E1-4809-A8B7-4AB397B5D6B2}"/>
          </ac:picMkLst>
        </pc:picChg>
      </pc:sldChg>
      <pc:sldChg chg="addSp delSp modSp add mod">
        <pc:chgData name="Camila Martins" userId="d289844db2566196" providerId="LiveId" clId="{4FFB7874-415A-4165-8BAC-18A8A2031928}" dt="2020-10-07T15:00:14.224" v="3536" actId="1076"/>
        <pc:sldMkLst>
          <pc:docMk/>
          <pc:sldMk cId="2130171266" sldId="279"/>
        </pc:sldMkLst>
        <pc:spChg chg="mod">
          <ac:chgData name="Camila Martins" userId="d289844db2566196" providerId="LiveId" clId="{4FFB7874-415A-4165-8BAC-18A8A2031928}" dt="2020-10-07T14:59:26.393" v="3532" actId="20577"/>
          <ac:spMkLst>
            <pc:docMk/>
            <pc:sldMk cId="2130171266" sldId="279"/>
            <ac:spMk id="2" creationId="{B8B4C9F8-2750-43AA-B32F-62BCB1A017BB}"/>
          </ac:spMkLst>
        </pc:spChg>
        <pc:picChg chg="add mod">
          <ac:chgData name="Camila Martins" userId="d289844db2566196" providerId="LiveId" clId="{4FFB7874-415A-4165-8BAC-18A8A2031928}" dt="2020-10-07T15:00:14.224" v="3536" actId="1076"/>
          <ac:picMkLst>
            <pc:docMk/>
            <pc:sldMk cId="2130171266" sldId="279"/>
            <ac:picMk id="5" creationId="{593FDDFB-7E17-4C08-87C9-611BBE8EFDE4}"/>
          </ac:picMkLst>
        </pc:picChg>
        <pc:picChg chg="del">
          <ac:chgData name="Camila Martins" userId="d289844db2566196" providerId="LiveId" clId="{4FFB7874-415A-4165-8BAC-18A8A2031928}" dt="2020-10-07T14:59:31.770" v="3533" actId="478"/>
          <ac:picMkLst>
            <pc:docMk/>
            <pc:sldMk cId="2130171266" sldId="279"/>
            <ac:picMk id="7" creationId="{26C0A0F9-A4E1-4809-A8B7-4AB397B5D6B2}"/>
          </ac:picMkLst>
        </pc:picChg>
      </pc:sldChg>
      <pc:sldChg chg="addSp delSp modSp add mod">
        <pc:chgData name="Camila Martins" userId="d289844db2566196" providerId="LiveId" clId="{4FFB7874-415A-4165-8BAC-18A8A2031928}" dt="2020-10-07T15:08:10.045" v="3552" actId="13822"/>
        <pc:sldMkLst>
          <pc:docMk/>
          <pc:sldMk cId="3405199227" sldId="280"/>
        </pc:sldMkLst>
        <pc:picChg chg="del">
          <ac:chgData name="Camila Martins" userId="d289844db2566196" providerId="LiveId" clId="{4FFB7874-415A-4165-8BAC-18A8A2031928}" dt="2020-10-07T15:00:41.993" v="3538" actId="478"/>
          <ac:picMkLst>
            <pc:docMk/>
            <pc:sldMk cId="3405199227" sldId="280"/>
            <ac:picMk id="5" creationId="{593FDDFB-7E17-4C08-87C9-611BBE8EFDE4}"/>
          </ac:picMkLst>
        </pc:picChg>
        <pc:picChg chg="add mod">
          <ac:chgData name="Camila Martins" userId="d289844db2566196" providerId="LiveId" clId="{4FFB7874-415A-4165-8BAC-18A8A2031928}" dt="2020-10-07T15:05:06.504" v="3543" actId="1076"/>
          <ac:picMkLst>
            <pc:docMk/>
            <pc:sldMk cId="3405199227" sldId="280"/>
            <ac:picMk id="6" creationId="{A6C90FDA-B5F4-4104-A819-28F820F8483E}"/>
          </ac:picMkLst>
        </pc:picChg>
        <pc:picChg chg="add mod">
          <ac:chgData name="Camila Martins" userId="d289844db2566196" providerId="LiveId" clId="{4FFB7874-415A-4165-8BAC-18A8A2031928}" dt="2020-10-07T15:07:35.550" v="3548" actId="1076"/>
          <ac:picMkLst>
            <pc:docMk/>
            <pc:sldMk cId="3405199227" sldId="280"/>
            <ac:picMk id="8" creationId="{42C125E6-421B-43C1-BDE0-6FE4BFC7F9A4}"/>
          </ac:picMkLst>
        </pc:picChg>
        <pc:cxnChg chg="add">
          <ac:chgData name="Camila Martins" userId="d289844db2566196" providerId="LiveId" clId="{4FFB7874-415A-4165-8BAC-18A8A2031928}" dt="2020-10-07T15:07:50.216" v="3549" actId="11529"/>
          <ac:cxnSpMkLst>
            <pc:docMk/>
            <pc:sldMk cId="3405199227" sldId="280"/>
            <ac:cxnSpMk id="10" creationId="{2530C72E-3F96-431A-AE16-DE623FE28355}"/>
          </ac:cxnSpMkLst>
        </pc:cxnChg>
        <pc:cxnChg chg="add mod">
          <ac:chgData name="Camila Martins" userId="d289844db2566196" providerId="LiveId" clId="{4FFB7874-415A-4165-8BAC-18A8A2031928}" dt="2020-10-07T15:08:10.045" v="3552" actId="13822"/>
          <ac:cxnSpMkLst>
            <pc:docMk/>
            <pc:sldMk cId="3405199227" sldId="280"/>
            <ac:cxnSpMk id="12" creationId="{8AB2FA6B-5AA5-463D-BE76-84314D4EB8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3:06:05.67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175 117 2721,'-32'-33'1451,"32"32"-1361,-1 1 1,1 0 0,0 0 0,-1 0 0,1 0 0,0-1-1,-1 1 1,1 0 0,0 0 0,0-1 0,-1 1 0,1 0-1,0 0 1,0-1 0,-1 1 0,1 0 0,0-1 0,0 1 0,0 0-1,0-1 1,0 1 0,-1-1 0,1 1 0,0 0 0,0-1-1,0 1 1,0 0 0,0-1 0,0 1 0,0-1 0,0 1-1,0 0 1,0-1 0,1 1 0,-1 0 0,0-1 0,0 1-1,0 0 1,0-1 0,1 1 0,-1 0 0,0-1 0,0 1 0,0 0-1,1-1 1,-1 1 0,0 0 0,0 0 0,1 0 0,-1-1-1,0 1 1,1 0 0,-1 0 0,0 0 0,1-1 0,0 1-1,-1 0-73,1 0-1,-1 0 0,0-1 0,1 1 0,-1 0 1,1 0-1,-1 0 0,0-1 0,1 1 0,-1 0 0,0-1 1,1 1-1,-1 0 0,0-1 0,1 1 0,-1 0 1,0-1-1,0 1 0,0-1 0,1 1 0,-1 0 1,0-1-1,0 1 0,0-2 514,-3 3-392,0-1 1,0 1 0,1-1-1,-1 1 1,0 0 0,0 0-1,0 1 1,1-1 0,-1 0-1,1 1 1,-1 0 0,-2 2-1,-21 20-253,23-21 209,3-3-93,0 0 0,0 0 0,-1 0 0,1 1 0,0-1 0,-1 0 0,1 0 0,0 1 0,0-1 0,0 0 0,-1 0 0,1 1 0,0-1-1,0 0 1,0 1 0,0-1 0,0 0 0,0 1 0,-1-1 0,1 0 0,0 1 0,0-1 0,0 0 0,0 1 0,0-1 0,0 0 0,0 1 0,0-1 0,0 0 0,1 1 0,-1-1-1,0 0 1,0 1 0,0-1 0,0 0 0,0 0 0,0 1 0,1-1 0,-1 0 0,0 1 0,0-1 0,1 0 0,-1 0 0,0 1 0,0-1 0,1 0 0,-1 0 0,0 0 0,0 0 0,1 1-1,-1-1 1,0 0 0,1 0 0,-1 0 0,0 0 0,1 0 0,27 6 43,-15-4-36,-6-1-8,-3 1 0,0-1 1,-1-1-1,1 1 1,0 0-1,0-1 1,0 0-1,0 0 1,0 0-1,0 0 0,4-2 1,-7 0 7,-6 0 11,-16-3 34,5 2-20,11 0-17,12 3-13,23 5-8,26 16-47,-85-31 76,1-2 0,-40-22 0,66 33-25,0 0 0,0 0 1,-1 0-1,1 1 0,0-1 1,0 1-1,0-1 1,0 1-1,-3 0 0,2 2-4,16 5 2,5-1 2,5 2 8,0-1-1,45 9 1,-77-14 538,-17-2-441,25 0-102,-6 0 21,-1-1 1,1 0 0,0 0 0,-1-1 0,1 0-1,0-1 1,-12-5 0,-10-4 7,22 10-29,1-1 0,-1 0-1,1 0 1,0 0 0,-8-7-1,60 18-25,-16 3 26,-23-8-3,1 0 0,-1 0 0,1-1-1,-1 0 1,11 1 0,-17-3 1,-1 0-1,1 0 1,-1 0-1,1 0 1,-1 0 0,1 0-1,-1 0 1,1 0-1,-1 0 1,1 0-1,-1 0 1,1 0 0,-1 0-1,1 0 1,-1-1-1,1 1 1,-1 0-1,1 0 1,-1 0-1,1-1 1,-1 1 0,1-1-1,-6-6 50,-16-5 22,-4 4-66,-37-17 1,42 17-9,-30-12-15,56 30-30,8 4 36,6 5 0,-14-12 7,1 0 1,0-1-1,0 0 1,0 0-1,0-1 1,1 0-1,0 0 1,0-1-1,9 4 1,-16-8 3,0 0 0,0 1 0,-1-1-1,1 0 1,0 0 0,0 0 0,0 1 0,0-1 0,0 0 0,0 0 0,-1 0 0,1-1 0,0 1-1,0 0 1,0 0 0,0 0 0,-1-1 0,1 1 0,0 0 0,0-1 0,0 1 0,-1-1 0,1 1 0,0-1-1,-1 1 1,1-1 0,0 1 0,-1-1 0,1 0 0,-1 1 0,1-1 0,-1 0 0,1 0 0,-1 1-1,1-1 1,-1 0 0,0 0 0,1 0 0,-1 1 0,0-1 0,0 0 0,0 0 0,0 0 0,0 0 0,0 0-1,0 0 1,0 1 0,0-1 0,0 0 0,0 0 0,0 0 0,-1-1 0,0-2-14,1 1 1,-1 0-1,0-1 1,0 1-1,0 0 1,0 0-1,-1 0 1,1 0-1,-1 0 1,0 0-1,0 0 0,0 0 1,-3-2-1,-8-4-61,11 8-135,0 0 0,0 0 0,0 0 0,0 0 0,1 0-1,-1-1 1,0 1 0,1-1 0,-1 1 0,1-1 0,0 0 0,-1 1-1,1-1 1,0 0 0,0 0 0,0 0 0,-1-2 0,-1-10-988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3:06:09.341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163 1 3361,'-15'3'7169,"-2"12"-6935,-1 4-16,18-19-217,-5 5 27,0 0 1,0-1 0,0 1-1,0-1 1,-1-1 0,0 1 0,0-1-1,0 0 1,0 0 0,0-1-1,0 1 1,-1-1 0,1-1-1,-11 2 1,16-3-23,1 0-1,-1 1 1,0-1-1,0 0 1,0 0-1,1 0 1,-1 0-1,0 0 1,0-1-1,0 1 1,1 0-1,-1 0 1,0 0 0,0-1-1,1 1 1,-1 0-1,0-1 1,1 1-1,-2-1 1,2 0-4,0 1 1,0 0-1,0-1 0,0 1 1,0-1-1,0 1 1,1 0-1,-1-1 0,0 1 1,0-1-1,0 1 1,0 0-1,1-1 0,-1 1 1,0 0-1,0-1 1,1 1-1,-1 0 1,0-1-1,1 1 0,-1 0 1,0-1-1,1 1 1,0 0-1,4-4 1,0 1 1,0 0-1,0 0 0,0 0 1,7-1-1,-1 1-4,0 0 1,1 1-1,-1 0 1,17-1-1,-20 3 6,0 0 0,-1 0 0,1 1 0,-1 0 0,1 0-1,-1 1 1,0 0 0,15 6 0,-20-8-127,-3-4-1360,-3-8-772,3-2 1276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41:09.4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127 456 8186,'-8'-4'305,"8"4"-286,-1-1-1,0 1 1,0-1-1,0 1 1,0 0-1,1-1 1,-1 1-1,0 0 1,0-1 0,0 1-1,0 0 1,0 0-1,0 0 1,0 0-1,0 0 1,0 0-1,0 0 1,-2 0-1,1 2-28,1 1 0,-1-1 0,0 0 0,1 0-1,-1 1 1,1-1 0,0 1 0,-2 2-1,1-1 33,-14 32-26,15-35 1,1 0 1,-1 0 0,1 0-1,-1 0 1,1 0 0,0 0 0,-1 0-1,1 0 1,0 0 0,0 0-1,0 0 1,0 0 0,0 1 0,0-1-1,0 0 1,0 0 0,1 0-1,-1 0 1,0 0 0,0 0 0,1 0-1,-1 0 1,1 0 0,-1 0-1,1 0 1,0 0 0,-1 0 0,1 0-1,0 0 1,0 0 0,-1-1 0,1 1-1,0 0 1,0-1 0,0 1-1,0 0 1,0-1 0,0 1 0,0-1-1,0 1 1,0-1 0,0 0-1,0 0 1,0 1 0,0-1 0,1 0-1,0 0 1,3 1-31,0-1 0,0 0 0,0 0 0,1 0 0,-1 0 0,0-1 0,0 0 0,8-2 0,-4-1 2,0-1 0,0 0 0,-1 0 0,1-1 0,-1 0 0,0 0 0,-1-1 0,0 0 1,0 0-1,0-1 0,8-12 0,5-11 135,28-60 0,-25 46 177,-23 45-277,0 0 0,0 0 0,0-1 0,0 1 0,-1 0 0,1 0 0,0 0 0,0 0 0,0 0-1,0 0 1,0 0 0,0-1 0,0 1 0,1 0 0,-1 0 0,0 0 0,0 0 0,0 0-1,0 0 1,0 0 0,0 0 0,0-1 0,0 1 0,0 0 0,0 0 0,0 0 0,0 0-1,0 0 1,0 0 0,0 0 0,1 0 0,-1 0 0,0 0 0,0 0 0,0-1 0,0 1-1,0 0 1,0 0 0,0 0 0,0 0 0,1 0 0,-1 0 0,0 0 0,0 0 0,0 0 0,0 0-1,0 0 1,0 0 0,0 0 0,1 0 0,-1 0 0,0 0 0,0 0 0,0 0 0,0 0-1,0 1 1,0-1 0,0 0 0,0 0 0,1 0 0,-1 10 123,-4 20-10,-20 52-51,-2-1 0,-66 134-1,52-138-107,31-67-8,8-18 16,5-18 3,34-91 4,25-90 54,-27 5 102,-35 186-82,-3 14 49,-9 28 68,-20 48-28,-57 99 0,-26 61-116,74-131-28,65-165 131,49-86 1,-18 59 196,-40 68-157,-1-1 1,-1 0-1,-1-2 0,-2 1 1,18-48-1,-29 70-160,0 1-1,0-1 1,1 0-1,-1 1 1,0-1-1,0 1 1,0-1-1,0 1 1,0-1-1,1 0 1,-1 1-1,0-1 1,0 0-1,-1 1 1,1-1 0,0 1-1,0-1 1,0 1-1,0-1 1,0 0-1,-1 1 1,1-1-1,-9 6 22,-12 20-6,10-8-1,-1 0 1,-1-1-1,-1-1 0,-24 22 1,38-37-18,-1 1 0,1-1 0,0 0 0,0 0 0,0 0 0,-1 0 0,1 0 0,0 0 0,0 1 0,0-1 1,-1 0-1,1 0 0,0 0 0,0 0 0,-1 0 0,1 0 0,0 0 0,0 0 0,-1 0 0,1 0 0,0 0 0,0 0 0,-1 0 0,1 0 1,0 0-1,0 0 0,-1-1 0,1 1 0,0 0 0,0 0 0,0 0 0,-1 0 0,1 0 0,0 0 0,0-1 0,-6-9 1,0-16 0,5 14 7,1-1 0,1 1 0,2-18 0,1-17 17,-6 32 16,-5 21 20,-5 24 33,-37 168 114,77-237-130,12-32-29,-3-1 0,-3-2 1,-4-1-1,34-126 0,-77 257 143,-2 12-130,-39 110-1,-16-19-50,34-81-83,-48 155 0,81-212 35,3-21 37,0 0-1,0 0 0,0 1 0,0-1 1,0 0-1,1 0 0,-1 0 1,0 0-1,0 0 0,0 0 1,0 0-1,0 0 0,0 0 0,1 0 1,-1 1-1,0-1 0,0 0 1,0 0-1,0 0 0,0 0 0,1 0 1,-1 0-1,0 0 0,0 0 1,0 0-1,0 0 0,0 0 0,1 0 1,-1 0-1,0-1 0,0 1 1,0 0-1,0 0 0,0 0 0,1 0 1,-1 0-1,0 0 0,0 0 1,0 0-1,0 0 0,0 0 1,0-1-1,0 1 0,1 0 0,-1 0 1,0 0-1,0 0 0,0 0 1,0 0-1,0-1 0,0 1 0,0 0 1,0 0-1,21-30-42,-12 13 44,146-234 50,-124 207-65,-25 41 7,-8 11-4,-7 14-3,9-22 14,-70 133-17,41-80-11,2 1-1,-28 79 1,53-127-30,0 1-1,0 0 1,1 0 0,-2 11-1,3-18 50,0 0-1,0 1 0,0-1 1,0 0-1,0 0 0,0 0 0,0 1 1,0-1-1,0 0 0,0 0 1,0 1-1,1-1 0,-1 0 1,0 0-1,0 1 0,0-1 1,0 0-1,0 0 0,0 0 1,0 1-1,1-1 0,-1 0 1,0 0-1,0 0 0,0 1 1,0-1-1,1 0 0,-1 0 1,0 0-1,0 0 0,0 0 1,1 0-1,-1 0 0,0 1 1,0-1-1,1 0 0,-1 0 1,0 0-1,0 0 0,1 0 1,-1 0-1,0 0 0,0 0 1,1 0-1,-1 0 0,0 0 1,0 0-1,1 0 0,-1-1 0,0 1 1,0 0-1,0 0 0,1 0 1,-1 0-1,0 0 0,0 0 1,0 0-1,1-1 0,-1 1 1,12-9-235,-4-1 189,-1 0 1,0 0-1,-1-1 0,0 0 1,0 0-1,-1 0 1,5-20-1,18-86 112,-27 115-58,41-225 119,-41 216-102,-8 16 9,-7 20 5,-15 50-26,3 1 1,4 1-1,3 1 1,4 1-1,-7 90 1,18-114 0,1 0 0,3 0 0,9 71 0,-9-124-6,0-1 1,1 1 0,-1 0 0,0 0-1,1 0 1,-1 0 0,1 0-1,0-1 1,0 1 0,-1 0 0,3 2-1,-3-4 1,0 0 0,1 0 0,-1 0 0,0 0 0,0 0 0,1 0 0,-1 0 0,0 0 0,1 0 0,-1 0 0,0 0 0,0 0 0,1 0 0,-1 0 0,0 0 0,1 0 0,-1 0 0,0 0 0,0 0 0,1 0 1,-1-1-1,0 1 0,0 0 0,1 0 0,-1 0 0,0 0 0,0-1 0,0 1 0,1 0 0,-1 0 0,0-1 0,0 1 0,0 0 0,0 0 0,1-1 0,-1 1 0,0 0 0,0 0 0,0-1 0,18-44 5,-15 35-3,1 0 0,-3 3 0,2 0 0,-1 1 0,1-1 0,0 1 0,0 0 0,6-7 1,-9 12-3,1 0 0,0 1 0,-1-1 0,1 1 1,-1-1-1,1 1 0,0-1 0,0 1 1,-1-1-1,1 1 0,0 0 0,0-1 0,-1 1 1,1 0-1,0 0 0,0-1 0,0 1 1,0 0-1,-1 0 0,1 0 0,0 0 0,2 0 1,-2 1-1,1 0 0,0 0 0,0 0-1,0 0 1,-1 0 0,1 0 0,0 0 0,-1 0 0,1 1 0,-1-1 0,0 1 0,1-1 0,-1 1 0,1 1 0,6 9-1,-1 1-1,0-1 1,-1 1-1,0 0 1,-1 1-1,0 0 1,-2-1-1,1 1 1,-2 0-1,2 16 1,-2-4-2,-1 0 0,-1 0 0,-2-1 0,-8 47 0,9-63 4,-1-1 0,0 0-1,0 0 1,-1 0 0,0 0-1,-1 0 1,1 0 0,-2-1-1,1 1 1,-1-1 0,-8 10-1,12-17 1,1 0-1,0 1 1,-1-1-1,1 0 1,-1 1-1,1-1 1,0 0-1,-1 0 1,1 1-1,-1-1 1,1 0 0,0 0-1,-1 0 1,1 0-1,-1 1 1,1-1-1,-1 0 1,1 0-1,-1 0 1,1 0-1,-1 0 1,1 0-1,-1 0 1,1 0-1,-1-1 1,1 1-1,-1 0 1,1 0-1,0 0 1,-1 0-1,1-1 1,-1 1-1,-9-17 9,3-26 2,7 40-8,-2-30 11,2 25-9,0 0 0,-1 0 0,1 0 0,-1 0 0,-1 0 0,0 0 0,0 0 0,0 0 0,-1 0-1,-5-8 1,8 15-2,0 1 0,0 0 0,0 0 0,0 0 0,0-1 0,0 1 0,0 0 0,0 0 0,-1 0-1,1 0 1,0-1 0,0 1 0,0 0 0,0 0 0,0 0 0,-1 0 0,1 0 0,0 0 0,0 0-1,0-1 1,0 1 0,-1 0 0,1 0 0,0 0 0,0 0 0,0 0 0,-1 0 0,1 0 0,0 0 0,0 0-1,0 0 1,-1 0 0,1 0 0,0 0 0,0 0 0,0 0 0,0 0 0,-1 0 0,1 0 0,0 0 0,-3 10 62,2 12-10,8 39-34,3 0 0,3 0 0,29 84 0,-33-124-25,-8-21 8,0-4 3,-7-37 70,-66-269 785,66 289-801,1 0 1,-2-24-1,16 283 47,-3-40-88,-4-166-15,2-21-4,-1-11-4,0-8 0,13-97 13,-6 37 5,78-342 48,-160 730 82,58-258-134,-14 55 12,25-145-49,1-46 1,3 44 31,2 1-1,8-31 1,-8 48-5,0 1 1,0 0-1,1-1 1,1 2-1,0-1 1,0 1 0,1-1-1,10-11 1,-16 21-2,0 1 0,1-1-1,-1 0 1,0 1 0,1-1 0,-1 1 0,1-1 0,-1 1 0,1-1 0,-1 1 0,1-1 0,0 1 0,-1-1 0,1 1-1,-1 0 1,1-1 0,0 1 0,0 0 0,-1-1 0,1 1 0,0 0 0,-1 0 0,1 0 0,0 0 0,0 0 0,-1 0-1,1 0 1,0 0 0,0 0 0,-1 0 0,1 0 0,0 0 0,-1 1 0,1-1 0,0 0 0,-1 0 0,1 1 0,0-1-1,-1 0 1,1 1 0,0-1 0,-1 1 0,1-1 0,-1 1 0,1-1 0,-1 1 0,1-1 0,-1 1 0,1 0 0,-1-1-1,0 1 1,1 0 0,-1-1 0,0 1 0,0 0 0,1 1 0,3 7 3,-1 1 0,0 0 1,3 14-1,-3-13 5,10 48-10,-3 1 1,3 61 0,-17-165 7,-2 0 1,-2 0 0,-1 0-1,-31-83 1,28 109-2,7 16-3,5 12-5,5 10 6,0 1-1,16 35 0,4 16 6,-18-37-17,-2 0-1,-1 1 1,-1 60 0,-2-43-44,-8-149-123,-4-67 203,23-122-23,-9 249-8,-10 89 7,-3-1 0,-16 56-1,-7 27-2,12-47 29,21-95-40,1 0 0,0 0 0,1 0-1,-1 0 1,1 0 0,0 1 0,1-1-1,0 1 1,0-1 0,0 1 0,1 0 0,7-10-1,1 3-322,-1 0 0,1 0 0,1 1 0,16-11 0,-10 10-493,-2 7 375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41:13.7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100 1 3425,'-1'0'250,"1"0"1,-1 0-1,1 0 1,-1 0 0,0 0-1,1 0 1,-1 0-1,1 1 1,-1-1 0,1 0-1,-1 0 1,1 1-1,-1-1 1,1 0 0,-1 1-1,1-1 1,-1 0-1,1 1 1,-1-1 0,1 1-1,0-1 1,-1 1-1,1-1 1,0 0-1,-1 2 1,-5 17-978,2-3 1085,-4 13-336,-2-1-1,-26 51 0,36-78-20,-1 1 0,1-1 0,-1 0 0,1 1 0,-1-1 0,1 1 0,0-1 0,0 1 0,0-1 0,0 0 0,0 1 0,1 2 0,-1-4-6,0 1 0,0 0 0,0-1 0,0 1 0,0 0 0,1-1 0,-1 1-1,0 0 1,0-1 0,1 1 0,-1 0 0,1-1 0,-1 1 0,0-1 0,1 1 0,-1-1 0,1 1 0,-1-1 0,1 1 0,0-1 0,-1 1-1,1-1 1,-1 0 0,1 1 0,0-1 0,-1 0 0,2 1 0,-1-1-1,0-1 0,-1 1 0,1 0 0,-1-1 0,1 1 0,0 0 0,-1-1 1,1 1-1,-1 0 0,1-1 0,-1 1 0,1-1 0,-1 1 0,1-1 0,-1 1 0,0-1 0,1 1 0,-1-1 0,0 0 0,1 1 0,-1-1 0,0 0 0,0 1 1,1-2-1,6-21-44,-7 21 45,9-28 1,-5 19 6,-1 0-1,0 0 0,-1-1 1,2-18-1,-5 42 51,0-1 0,-1 1 1,0-1-1,-1 0 0,-4 13 0,-3-1 35,6-14-20,0 0 0,1 0 0,-3 13 0,31-122 169,-13 43-212,-15 66-18,1 1-1,0 0 1,1 0 0,-1 11-1,0 3-1,-2 9 2,4-23-2,-2 1 0,1-1 1,-1 1-1,-7 18 0,9-29-2,0 0 0,0 0 0,0 0 0,0-1 1,0 1-1,0 0 0,0 0 0,0 0 0,0 0 0,-1-1 0,1 1 0,0 0 1,0 0-1,0 0 0,0 0 0,0 0 0,0-1 0,0 1 0,-1 0 0,1 0 1,0 0-1,0 0 0,0 0 0,0 0 0,-1 0 0,1 0 0,0 0 1,0 0-1,0-1 0,0 1 0,-1 0 0,1 0 0,0 0 0,0 0 0,0 0 1,0 0-1,-1 0 0,1 0 0,0 1 0,0-1 0,0 0 0,-1 0 0,1 0 1,0 0-1,0 0 0,0 0 0,0 0 0,0 0 0,-1 0 0,1 0 0,0 1 1,0-1-1,0 0 0,0 0 0,0 0 0,0 0 0,-1 0 0,1 1 1,0-1-1,0 0 0,0 0 0,0 0 0,0 0 0,0 1 0,0-1 0,0 0 1,0 0-1,-4-15 116,8-61-80,-7 63-10,-3 17-9,-7 20-2,10-13-12,0 0-1,1 1 1,1-1-1,-1 15 1,27-77-66,-15 20-355,-1 1 0,7-39 1,-9 33 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41:15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0 3249,'-7'20'931,"0"-3"151,1 0 0,1 0 0,-4 22 0,5-10-938,-1 0-12,1-1 0,1 1 1,2 0-1,4 50 0,-3-78-125,0 0 1,0 0 0,0 0 0,0 0-1,0 0 1,1 0 0,-1-1 0,0 1 0,0 0-1,1 0 1,-1 0 0,1 0 0,-1 0-1,1-1 1,-1 1 0,1 0 0,-1 0-1,1-1 1,0 1 0,-1 0 0,1-1-1,0 1 1,1 0 0,-1-1-2,0 0 1,-1 0-1,1 0 1,0 0-1,0 0 0,0-1 1,-1 1-1,1 0 1,0-1-1,0 1 1,-1-1-1,1 1 0,0 0 1,-1-1-1,1 1 1,-1-1-1,1 0 0,0 1 1,-1-1-1,1-1 1,3-2 4,-1-1 0,0 0 0,0 1 0,-1-1 0,0 0 0,1-1 0,0-5 0,-2 7-9,6-45 10,-7 47-10,0 0 0,0 0 0,0 0 0,0-1 0,0 1 0,0 0 0,-1 0 0,1 0 0,-1 0 0,1 0 0,-1 0-1,0 0 1,0 0 0,0 1 0,0-1 0,0 0 0,0 0 0,0 1 0,-1-1 0,-1-1 0,3 2-1,-1 1-1,1 0 1,-1 0 0,1 0 0,-1-1-1,1 1 1,-1 0 0,1 0 0,-1 0 0,1 0-1,-1 0 1,1 0 0,0 0 0,-1 0-1,1 0 1,-1 0 0,1 0 0,-1 0 0,1 0-1,-1 0 1,1 0 0,-1 1 0,1-1-1,-1 0 1,1 0 0,-1 1 0,1-1 0,0 0-1,-1 1 1,-12 16 13,-1 21 14,12-31-3,0 0 0,0 1 0,1-1 0,0 1-1,0-1 1,1 1 0,0-1 0,0 1 0,1 0 0,2 11-1,-1-19 361,1-7-304,1-19-92,-2 15 62,-1 0 1,0 0-1,-1 0 0,-1-18 0,2 49 91,0-8-131,-1-12-10,0 0 0,0 0 1,0 0-1,0 0 0,0 0 1,0 0-1,0 0 0,1 0 1,-1-1-1,0 1 0,0 0 1,0 0-1,0 0 0,0 0 1,0 0-1,0 0 0,0 0 1,0 0-1,0 0 0,0 0 1,0 0-1,0 0 0,0 0 1,0 0-1,1 0 0,-1 0 1,0 0-1,0 0 0,0 0 1,0 0-1,0 0 0,0 0 1,0 0-1,0 0 0,0 0 1,0 0-1,0 0 0,0 0 0,0 0 1,1 0-1,-1 0 0,0 0 1,0 0-1,0 0 0,0 0 1,0 0-1,0 0 0,0 0 1,0 0-1,0 1 0,0-1 1,0 0-1,20-41 12,-16 36-11,-1-1 0,1 0 0,-2 0 1,1 0-1,-1 0 0,0-1 0,0 1 0,0-1 1,0-12-1,-2-7 4,-3 20-5,-2 18 0,-4 25 6,2 0 1,1 0 0,0 67-1,21-169 48,-6 19-50,6-39 7,-16 85-12,1 0 0,0 0 0,0 0 0,0 0 0,0 0 0,0 1-1,-1-1 1,1 0 0,0 0 0,0 0 0,0 0 0,0 0 0,-1 0 0,1 0-1,0 0 1,0 0 0,0 0 0,0 0 0,-1 0 0,1 0 0,0 0 0,0 0-1,0 0 1,-1 0 0,1 0 0,0 0 0,0 0 0,0 0 0,0 0-1,-1 0 1,1 0 0,0 0 0,0 0 0,0 0 0,0 0 0,-1 0 0,1-1-1,0 1 1,0 0 0,0 0 0,0 0 0,0 0 0,-1 0 0,1-1 0,0 1-1,0 0 1,0 0 0,0 0 0,0 0 0,0-1 0,0 1 0,0 0-1,0 0 1,0 0 0,0 0 0,0-1 0,0 1 0,0 0 0,0 0 0,0-1-1,-11 47 9,-9 85-1,21-125-12,5-15 11,4-18 2,-6-6-10,-5 15 15,1 18-11,-1 0 0,1-1-1,0 1 1,0-1 0,0 1 0,0 0-1,0-1 1,0 1 0,-1 0 0,1-1 0,0 1-1,0 0 1,0 0 0,-1-1 0,1 1-1,0 0 1,-1-1 0,1 1 0,0 0 0,0 0-1,-1 0 1,1-1 0,0 1 0,-1 0 0,1 0-1,-1 0 1,1 0 0,0 0 0,-1 0-1,-1 0 10,1 0-1,-1 0 0,0 1 1,1-1-1,-1 1 0,1 0 1,-1-1-1,1 1 0,-1 0 1,1 0-1,0 0 0,-1 0 1,1 0-1,0 0 1,0 0-1,0 0 0,-2 2 1,3-3-11,-14 13 101,-23 29 1,33-38-78,1 0 0,-1 1 0,1-1-1,0 1 1,1 0 0,-1 0 0,1 0 0,0 0 0,0 0 0,1 1 0,-1-1 0,1 1 0,0 7 0,1-12-23,0 0 0,0 0 0,0 0 1,0 1-1,0-1 0,0 0 0,1 0 1,-1 0-1,0 0 0,1 0 0,-1 0 0,1 0 1,-1 0-1,1 0 0,0 0 0,-1 0 1,1 0-1,0 0 0,1 1 0,-1-1 0,0-1 0,0 0 0,0 1-1,-1-1 1,1 0 0,0 0 0,0 0-1,0 1 1,0-1 0,0 0 0,0 0-1,0 0 1,0-1 0,0 1 0,-1 0-1,1 0 1,0 0 0,0-1 0,1 1-1,1-2 1,0 1 0,-1 0 0,1-1 0,-1 0-1,1 1 1,-1-1 0,0 0 0,1 0 0,-1-1-1,0 1 1,-1 0 0,1-1 0,0 1 0,1-3 0,0-4 1,0 0 1,0 0 0,-1 0 0,0 0 0,-1-1 0,0 1 0,0 0 0,-1-1 0,0 1 0,-3-13 0,3 22-2,0-1 0,0 0 0,0 1 1,0-1-1,0 0 0,0 1 0,0-1 1,-1 1-1,1-1 0,0 0 0,-1 1 0,1-1 1,0 1-1,-1-1 0,1 1 0,0-1 1,-1 1-1,1-1 0,-1 1 0,1-1 1,-1 1-1,1 0 0,-1-1 0,1 1 1,-1 0-1,0-1 0,1 1 0,-2 0 1,1 0-1,0 0 0,0 0 1,0 1-1,0-1 1,0 0-1,0 1 0,0-1 1,0 1-1,0-1 1,0 1-1,0 0 0,1-1 1,-1 1-1,0 0 1,-1 1-1,-1 2 0,-1 0-1,1 0 1,0 0-1,0 1 1,1-1 0,-3 7-1,3-2-1,0-1-1,1 1 1,0 0-1,1-1 1,0 1-1,0 0 1,1 0 0,0-1-1,4 16 1,-5-24 1,0 0 0,0 0 0,0 0 0,0 0 0,0 0 0,0 0 0,0 0 0,0 1 0,0-1 0,0 0 0,1 0 0,-1 0 0,0 0 0,0 0 0,0 0 0,0 0 0,0 0 0,0 0 0,0 0 0,0 0 0,0 0 0,1 0 0,-1 0 0,0 0 0,0 0 0,0 0 0,0 0 0,0 0 0,0 0 0,0 0 0,1 0 0,-1 0 0,0 0 0,0 0 0,0 0 0,0 0 0,0 0 0,0 0 0,0 0 0,0 0 0,0 0 0,1-1 0,-1 1 0,0 0 0,0 0 0,0 0 0,0 0 0,0 0 0,0 0 0,0 0 0,0 0 0,0 0 0,0-1 0,0 1 0,0 0 0,0 0 0,8-11-5,5-14-4,-7 6 15,-1 1-1,4-21 1,-8 31-3,1 0-1,-2 0 1,1 0-1,-1 0 1,0 0-1,-1 0 1,-2-13 0,3 21-3,0-1 0,0 1 0,0-1 0,0 1 0,-1-1 0,1 1 1,0-1-1,0 1 0,0-1 0,0 1 0,0-1 0,-1 1 1,1-1-1,0 1 0,0 0 0,-1-1 0,1 1 0,0-1 0,-1 1 1,1 0-1,0-1 0,-1 1 0,1 0 0,-1-1 0,1 1 0,0 0 1,-1-1-1,1 1 0,-1 0 0,1 0 0,-1 0 0,1 0 1,-1-1-1,1 1 0,-1 0 0,1 0 0,-1 0 0,1 0 0,-1 0 1,1 0-1,-1 0 0,1 0 0,-1 1 0,1-1 0,-1 0 0,1 0 1,-1 0-1,1 0 0,-1 1 0,1-1 0,-1 0 0,1 0 0,0 1 1,-1-1-1,1 0 0,-1 1 0,1 0 0,-3 1 1,1 0 0,0 1-1,0-1 1,0 1 0,0 0 0,0 0 0,-1 4-1,0 0 0,0 0-1,1 1 0,0-1 1,0 1-1,1-1 0,0 1 1,0 9-1,1-17 1,0 0 0,0 0 0,0 1 0,0-1 0,0 0 0,0 0 0,0 0 0,0 0 0,0 0 0,0 0 1,0 1-1,0-1 0,0 0 0,0 0 0,0 0 0,0 0 0,0 0 0,0 0 0,0 0 0,0 1 0,0-1 0,0 0 0,0 0 0,1 0 0,-1 0 0,0 0 0,0 0 0,0 0 0,0 0 1,0 0-1,0 1 0,0-1 0,0 0 0,0 0 0,1 0 0,-1 0 0,0 0 0,0 0 0,0 0 0,0 0 0,0 0 0,0 0 0,0 0 0,1 0 0,-1 0 0,0 0 0,0 0 0,0 0 1,0 0-1,6-6 7,2-9-10,-6 12 2,0-1 0,-1 1 0,1 0 0,0 0 0,1 0 1,-1 0-1,0 0 0,6-5 0,1 0 2,-5 1 11,-7 7-7,-8 7 22,-36 49-10,46-55-16,0 0-1,-1 0 0,1 1 0,0-1 1,0 0-1,0 1 0,1-1 1,-1 0-1,0 1 0,0-1 0,1 1 1,-1-1-1,1 1 0,-1 0 1,1-1-1,0 1 0,0 0 0,0-1 1,0 1-1,0-1 0,0 1 1,0 0-1,0-1 0,1 1 0,-1 0 1,0-1-1,2 2 0,-2-2-2,1-7-893,7-22 7,16-35 346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41:18.0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187 0 4089,'-13'14'528,"-3"3"1537,-25 21-1,32-30-1739,0 0-1,0 1 1,0 1-1,1 0 1,1 0 0,-13 21-1,7-6-312,-19 53 0,32-71-7,8-10 22,8-10 12,-9 7-39,0-2 1,0 1-1,11-15 1,-7 7-2,-2 3 9,0-1 0,0 0 0,-1-1 0,-1 1 0,-1-1 0,10-29 0,-11 17-1,-5 26-3,1-1 1,-1 1-1,0-1 0,0 0 1,0 1-1,0-1 0,0 1 0,0-1 1,0 1-1,0-1 0,0 0 0,0 1 1,-1-1-1,1 1 0,0-1 1,0 1-1,0-1 0,-1 1 0,1-1 1,0 1-1,-1-1 0,1 1 0,0-1 1,-1 1-1,1 0 0,-1-1 1,1 1-1,0-1 0,-1 1 0,1 0 1,-1 0-1,1-1 0,-1 1 0,1 0 1,-1 0-1,0-1 0,1 1 1,-1 0-1,-6 13 70,-26 43-37,24-43-23,1 1 0,0-1 0,1 1 0,-6 18 0,8-18 18,3-11-14,0 1 0,0-1 0,1 1 0,0 0-1,-1 0 1,1 0 0,1 0 0,-1 0 0,1 0 0,-1 0-1,1 0 1,1 4 0,-1-8-15,0 0 0,1 1-1,-1-1 1,1 0 0,-1 0-1,1 0 1,-1 0 0,0 0-1,1 0 1,-1 0 0,1 0-1,-1 0 1,1 0 0,-1 0-1,1 0 1,-1 0 0,0-1 0,1 1-1,-1 0 1,1 0 0,-1 0-1,1-1 1,-1 1 0,0 0-1,1 0 1,-1-1 0,0 1-1,1 0 1,-1-1 0,0 1-1,0 0 1,1-1 0,-1 1 0,0-1-1,1 0 1,20-21 8,-12 11-8,1 0-4,0-1 0,14-22 0,-22 31 3,0-1 1,0 1-1,-1-1 1,1 1-1,-1-1 1,0 0-1,1 0 1,-2 0-1,1 0 1,0 0 0,-1 1-1,0-1 1,0 0-1,0 0 1,0 0-1,-2-7 1,2 11-2,0-1 1,0 0-1,0 1 0,-1-1 1,1 1-1,0-1 0,0 0 1,-1 1-1,1-1 1,0 1-1,-1-1 0,1 1 1,0-1-1,-1 1 0,1-1 1,-1 1-1,1-1 1,-1 1-1,1-1 0,-1 1 1,1 0-1,-1-1 0,0 1 1,1 0-1,-1-1 1,1 1-1,-1 0 0,0 0 1,1 0-1,-1 0 0,0 0 1,-1 0-1,1 0 0,-1 1-1,1-1 1,-1 1 0,1-1 0,-1 1 0,1 0 0,-1 0 0,1 0 0,0 0 0,-1 0 0,0 1-1,-4 3 1,1 0 0,1 1-1,-1-1 1,-6 12 0,3-1 13,0 0 0,2 1 0,0-1 0,0 1 0,2 1 0,-3 19 0,7-30 23,4-9-14,8-15-2,-5 6-14,9-12 11,15-30-1,-26 44-8,-1 1 1,-1-1-1,1 0 0,-1 0 1,-1 0-1,0 0 0,0-1 1,1-13-1,-3 23-5,0-1 0,0 1 0,0-1 0,0 0 1,0 1-1,0-1 0,0 0 0,0 1 0,0-1 0,0 1 0,0-1 0,0 0 0,0 1 1,-1-1-1,1 1 0,0-1 0,0 0 0,-1 1 0,1-1 0,0 1 0,-1-1 0,1 1 1,0-1-1,-1 1 0,1-1 0,-1 1 0,1-1 0,-1 1 0,1 0 0,-1-1 0,1 1 1,-1 0-1,1 0 0,-1-1 0,0 1 0,1 0 0,-1 0 0,0 0 0,1 0 0,-1-1 1,1 1-1,-1 0 0,0 0 0,1 0 0,-1 0 0,0 1 0,1-1 0,-1 0 0,1 0 1,-1 0-1,0 0 0,1 1 0,-1-1 0,1 0 0,-1 1 0,1-1 0,-1 0 0,1 1 1,-2 0-1,-3 2 25,0 0-1,1 0 1,-1 1 0,1 0 0,-5 4 0,2 1-12,0 1 1,0-1-1,1 1 0,0 1 1,1-1-1,0 1 0,0 0 1,1 0-1,1 0 0,-4 22 1,7-33-18,0 1 0,0-1 0,-1 0 1,1 1-1,0-1 0,0 1 0,0-1 0,0 1 1,0-1-1,0 0 0,0 1 0,0-1 0,0 1 1,0-1-1,0 1 0,1-1 0,-1 0 1,0 1-1,0-1 0,0 1 0,0-1 0,1 0 1,-1 1-1,0-1 0,0 1 0,1-1 0,-1 0 1,0 1-1,1-1 0,-1 0 0,0 0 0,1 1 1,-1-1-1,1 0 0,-1 0 0,0 0 0,1 1 1,-1-1-1,1 0 0,-1 0 0,1 0 0,-1 0 1,0 0-1,1 0 0,-1 0 0,1 0 1,-1 0-1,1 0 0,-1 0 0,1 0 0,-1 0 1,0 0-1,1 0 0,0-1 0,29-13 11,-28 13-9,3-2-1,4-2 5,1-1 0,-1 0 1,12-10-1,-18 14-3,-1 0 0,0 0 0,0-1 0,0 1 1,0 0-1,0-1 0,-1 1 0,1-1 0,-1 1 0,1-1 1,-1 0-1,0 0 0,0 0 0,-1 1 0,1-1 0,0 0 1,-1 0-1,0 0 0,1-5 0,-2 7 5,1 1 0,0-1 0,-1 1 0,1-1-1,0 1 1,-1-1 0,1 1 0,0-1 0,-1 1 0,1-1 0,-1 1 0,1-1-1,-1 1 1,1-1 0,-1 1 0,1 0 0,-1 0 0,1-1 0,-1 1-1,0 0 1,1 0 0,-1-1 0,1 1 0,-1 0 0,0 0 0,1 0 0,-1 0-1,0 0 1,1 0 0,-2 0 0,-26 1 63,16 0-66,-8 4 49,17-3-274,-10 7 521,9-9-3854,4-1 2905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AA7FF-087F-4C75-8637-366A815151F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C6CA-C861-4F8F-97D0-5AA23AFA0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80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BFA36-9773-4CED-8ED8-63BB5C7A0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CDE62F-AA48-4BB8-B259-89C01B639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FDE2CD-CC53-4DA4-9082-7BE961E9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99EA0-891C-4197-87EF-34236EE0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7A97F-F95F-4521-9841-11CDD74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61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F11AD-174B-4779-A794-DCBC6EEB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10AFFB-0506-47D4-96D0-A9386B0F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BBC50D-AB87-4F0F-9B03-2E918242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23671-0DAF-4E43-9C80-0E1495B9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45541-490A-42A1-BF4B-F628DCB2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6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9466A3-6154-4E8E-BB34-6BE203BE5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6E8C1D-8A62-43CD-8D3B-85495753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9E916B-CE72-4475-83CE-F46AA668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EE1E6-49A2-470C-B50B-4AAA89A1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6595B-4DE2-4D9A-B16A-C3CE385D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5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E838A-57C7-445D-AFD3-CF5A756C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2074B-6156-40AC-8B5F-07255CE8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A15E0F-2B8A-44AD-8710-A8AB3C27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5A4BA-CB37-437F-8B0F-0C34033A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EA6C7F-2CB6-4273-9319-A62E389B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18901-4E86-4B9F-956A-542497AA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72B7A7-16EB-41F0-9570-5169149AB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F2213-A141-4330-A8A4-80E7ECCF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272811-E628-42B4-AA37-804CFB63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C87A8-EEC9-432D-A944-C3ACEBAC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73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7B71D-253F-4277-8A01-96C5BAAC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FF3756-E19C-41C5-835D-572984A94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8FFE3-38F9-4880-80A2-A6EAC044E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61F196-F8C5-4172-90EE-50C6EDDF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B4CE76-A0C8-47E8-909D-8F604834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19C71A-3104-49B6-8110-7AE5CD66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1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7F6D2-D4F3-4F50-BAA6-CA58E590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A3A36C-BFC5-4481-A967-08C1D4EC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2493F-25F4-4625-AEB0-13A91112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C610988-7B61-482C-B83B-BE8E47FCD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8CE5DD-454D-450D-AE37-956C0796A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4BE2FE-E297-4CBC-9C9D-DB506E24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02D599-8FCC-422E-8BBC-0BB83AE5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9B0AA2-1EAC-4E65-B414-7EAA9327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A5AE3-DF11-45BD-8E27-F96201A5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55B9D-91DB-4510-8A69-62FC5B34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CB0A3D-9AAC-4367-B028-E32581B5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92DE0C-CF20-4D1C-8732-28E6CA2E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99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23A6D5-8A59-4DB9-A97B-8CEE443A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155D53-ADB3-41B0-9840-97C058F6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137BFF-A830-4084-B40A-793897A1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74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4D220-1BA4-460B-BFD7-CDB53933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B93B8-6E51-4AD8-A271-901D575D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71C639-5957-48CB-8B28-19F716984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75C8F-99EB-46CE-BC55-1D4A4B6B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1899A1-E7A1-492A-8F87-EAF5B3D6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ECC0DC-3AD7-4829-BAC8-7AD7677A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72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840DE-AA6E-417C-B505-0B1A00F4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6884EE-8B9B-4906-8E3A-3A78856A6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4872E0-C1E1-45F9-A3F0-76FDFC6F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03F408-2297-4EC7-85DC-BD40A110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B1EB47-0CAD-4664-988A-2ADBA452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EAB05B-2E15-45B4-A57A-9A15CCC2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86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6FD08D-73DD-401F-8C93-EDFFAD25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2C0EA6-91EF-4EF0-8641-1585B7439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3ACF64-57E5-4096-9ADD-FB4E28A55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5663-0810-459A-A868-B93F8E575D65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BDAA-A381-46C3-8F2F-2936E7ECB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61F07-470F-44FC-9AF2-274DEADBB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972D-8739-428E-8BBA-4A1266E8F0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4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aperpile.com/b/wgmbxW/mwa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mmons.wikimedia.org/wiki/File:Sanger-sequencing.svg" TargetMode="External"/><Relationship Id="rId3" Type="http://schemas.openxmlformats.org/officeDocument/2006/relationships/image" Target="../media/image7.svg"/><Relationship Id="rId7" Type="http://schemas.openxmlformats.org/officeDocument/2006/relationships/customXml" Target="../ink/ink4.xml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4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4F4AD0-E32C-40AF-8DC7-DDE078E9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pt-BR" sz="2000">
                <a:solidFill>
                  <a:srgbClr val="080808"/>
                </a:solidFill>
              </a:rPr>
              <a:t>Camila Martins, 2020                                                                BIO230-Genética e Evolução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753861-94FE-4AD6-B59F-8061C2832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t-BR" sz="3600">
                <a:solidFill>
                  <a:srgbClr val="080808"/>
                </a:solidFill>
              </a:rPr>
              <a:t>Abordagens integrativas para estudo de condições genéticas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 err="1"/>
              <a:t>Sequenciamento</a:t>
            </a:r>
            <a:r>
              <a:rPr lang="en-US" sz="4200" dirty="0"/>
              <a:t> por </a:t>
            </a:r>
            <a:r>
              <a:rPr lang="en-US" sz="4200" dirty="0" err="1"/>
              <a:t>síntese</a:t>
            </a:r>
            <a:r>
              <a:rPr lang="en-US" sz="4200" dirty="0"/>
              <a:t> </a:t>
            </a:r>
            <a:r>
              <a:rPr lang="en-US" sz="3600" dirty="0"/>
              <a:t>(Illumina)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35340C93-1266-4CF6-89DC-06A4166BE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4" y="149582"/>
            <a:ext cx="5839696" cy="6199678"/>
          </a:xfr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CF6A3189-8CF3-4B6B-88B2-35E0C8153557}"/>
              </a:ext>
            </a:extLst>
          </p:cNvPr>
          <p:cNvSpPr txBox="1"/>
          <p:nvPr/>
        </p:nvSpPr>
        <p:spPr>
          <a:xfrm>
            <a:off x="8066314" y="54551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https://youtu.be/fCd6B5HRaZ8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D25190-DD75-40B1-B1CE-68F3C037EA5D}"/>
              </a:ext>
            </a:extLst>
          </p:cNvPr>
          <p:cNvSpPr txBox="1"/>
          <p:nvPr/>
        </p:nvSpPr>
        <p:spPr>
          <a:xfrm>
            <a:off x="9033498" y="5108070"/>
            <a:ext cx="106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Assistam:</a:t>
            </a:r>
          </a:p>
        </p:txBody>
      </p:sp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CA708B17-2124-4F25-B3DB-CCFAA3CC2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7" y="1520727"/>
            <a:ext cx="5747045" cy="3816546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8E96D704-490E-47C9-A068-8067376B6E48}"/>
              </a:ext>
            </a:extLst>
          </p:cNvPr>
          <p:cNvSpPr txBox="1"/>
          <p:nvPr/>
        </p:nvSpPr>
        <p:spPr>
          <a:xfrm>
            <a:off x="9141429" y="6286511"/>
            <a:ext cx="3477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(Adaptado a partir de 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</a:rPr>
              <a:t>Mardis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 2008) e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</a:rPr>
              <a:t>Illumina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i="1" dirty="0"/>
              <a:t>Pub. No. 770-2012-008-B)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2057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630A3-B150-49F0-A506-10308235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Multiplexing de </a:t>
            </a:r>
            <a:r>
              <a:rPr lang="en-US" sz="3600" dirty="0" err="1"/>
              <a:t>biblioteca</a:t>
            </a:r>
            <a:br>
              <a:rPr lang="en-US" sz="3400" dirty="0"/>
            </a:br>
            <a:br>
              <a:rPr lang="en-US" sz="3400" dirty="0"/>
            </a:br>
            <a:r>
              <a:rPr lang="en-US" sz="2000" dirty="0"/>
              <a:t>+ </a:t>
            </a:r>
            <a:r>
              <a:rPr lang="en-US" sz="2000" dirty="0" err="1"/>
              <a:t>amostras</a:t>
            </a:r>
            <a:r>
              <a:rPr lang="en-US" sz="2000" dirty="0"/>
              <a:t>  por corrida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 descr="Diagrama&#10;&#10;Descrição gerada automaticamente">
            <a:extLst>
              <a:ext uri="{FF2B5EF4-FFF2-40B4-BE49-F238E27FC236}">
                <a16:creationId xmlns:a16="http://schemas.microsoft.com/office/drawing/2014/main" id="{D51AF214-65CF-4297-82C2-2291891B8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1" y="1692810"/>
            <a:ext cx="7996066" cy="3935105"/>
          </a:xfr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BF26BA0-521F-4DDD-AAD1-3C156D34CAE5}"/>
              </a:ext>
            </a:extLst>
          </p:cNvPr>
          <p:cNvSpPr txBox="1"/>
          <p:nvPr/>
        </p:nvSpPr>
        <p:spPr>
          <a:xfrm>
            <a:off x="8977355" y="6306916"/>
            <a:ext cx="3050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</a:rPr>
              <a:t>Illumina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i="1" dirty="0"/>
              <a:t>Pub. No. 770-2012-008-B)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5251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630A3-B150-49F0-A506-10308235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Fluxograma da análise bioinformática do (NGS)</a:t>
            </a:r>
          </a:p>
        </p:txBody>
      </p:sp>
      <p:pic>
        <p:nvPicPr>
          <p:cNvPr id="17" name="Espaço Reservado para Conteúdo 16" descr="Diagrama&#10;&#10;Descrição gerada automaticamente">
            <a:extLst>
              <a:ext uri="{FF2B5EF4-FFF2-40B4-BE49-F238E27FC236}">
                <a16:creationId xmlns:a16="http://schemas.microsoft.com/office/drawing/2014/main" id="{DE03C207-C91F-45E8-AB9A-3AFAF860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03" y="1702720"/>
            <a:ext cx="1458210" cy="4351338"/>
          </a:xfr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1111CD6-A7FF-48F5-AB69-B469307E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52" y="1690688"/>
            <a:ext cx="3308520" cy="1016052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9B9D45A2-74F4-4A99-BF79-CF58B3369372}"/>
              </a:ext>
            </a:extLst>
          </p:cNvPr>
          <p:cNvCxnSpPr/>
          <p:nvPr/>
        </p:nvCxnSpPr>
        <p:spPr>
          <a:xfrm flipV="1">
            <a:off x="3456432" y="2706740"/>
            <a:ext cx="850392" cy="38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70917B0-9F69-4963-9354-8AFC48795252}"/>
              </a:ext>
            </a:extLst>
          </p:cNvPr>
          <p:cNvCxnSpPr>
            <a:cxnSpLocks/>
          </p:cNvCxnSpPr>
          <p:nvPr/>
        </p:nvCxnSpPr>
        <p:spPr>
          <a:xfrm>
            <a:off x="7960572" y="1865376"/>
            <a:ext cx="607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5BFBCB5-1A97-4969-A43E-1922DD110A97}"/>
              </a:ext>
            </a:extLst>
          </p:cNvPr>
          <p:cNvCxnSpPr>
            <a:cxnSpLocks/>
          </p:cNvCxnSpPr>
          <p:nvPr/>
        </p:nvCxnSpPr>
        <p:spPr>
          <a:xfrm>
            <a:off x="8008218" y="2084832"/>
            <a:ext cx="559710" cy="11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1300FBA7-A9EA-4094-9743-3E331B69CF50}"/>
              </a:ext>
            </a:extLst>
          </p:cNvPr>
          <p:cNvCxnSpPr>
            <a:cxnSpLocks/>
          </p:cNvCxnSpPr>
          <p:nvPr/>
        </p:nvCxnSpPr>
        <p:spPr>
          <a:xfrm>
            <a:off x="8008218" y="2542032"/>
            <a:ext cx="559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F01DC51-462C-4D9F-9609-658033109ACC}"/>
              </a:ext>
            </a:extLst>
          </p:cNvPr>
          <p:cNvSpPr txBox="1"/>
          <p:nvPr/>
        </p:nvSpPr>
        <p:spPr>
          <a:xfrm>
            <a:off x="8651541" y="1681544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Nome da sequência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B24C448-EDD9-4046-93A9-5B0D739544AA}"/>
              </a:ext>
            </a:extLst>
          </p:cNvPr>
          <p:cNvSpPr txBox="1"/>
          <p:nvPr/>
        </p:nvSpPr>
        <p:spPr>
          <a:xfrm>
            <a:off x="8615574" y="199783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Sequência de bases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A792D09-D611-4FC7-B7A8-103224D4200E}"/>
              </a:ext>
            </a:extLst>
          </p:cNvPr>
          <p:cNvSpPr txBox="1"/>
          <p:nvPr/>
        </p:nvSpPr>
        <p:spPr>
          <a:xfrm>
            <a:off x="8651540" y="236716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Qualidade</a:t>
            </a:r>
          </a:p>
        </p:txBody>
      </p:sp>
      <p:pic>
        <p:nvPicPr>
          <p:cNvPr id="51" name="Imagem 50" descr="Gráfico, Linha do tempo&#10;&#10;Descrição gerada automaticamente">
            <a:extLst>
              <a:ext uri="{FF2B5EF4-FFF2-40B4-BE49-F238E27FC236}">
                <a16:creationId xmlns:a16="http://schemas.microsoft.com/office/drawing/2014/main" id="{4BE3CB2D-09E5-42B3-9D13-22F07C4B3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13" y="3000375"/>
            <a:ext cx="3664138" cy="2063856"/>
          </a:xfrm>
          <a:prstGeom prst="rect">
            <a:avLst/>
          </a:prstGeom>
        </p:spPr>
      </p:pic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955B5112-9E6E-4355-97F2-C365C58F7426}"/>
              </a:ext>
            </a:extLst>
          </p:cNvPr>
          <p:cNvCxnSpPr>
            <a:cxnSpLocks/>
          </p:cNvCxnSpPr>
          <p:nvPr/>
        </p:nvCxnSpPr>
        <p:spPr>
          <a:xfrm>
            <a:off x="3343656" y="3803905"/>
            <a:ext cx="1036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m 54" descr="Uma imagem contendo Aplicativo&#10;&#10;Descrição gerada automaticamente">
            <a:extLst>
              <a:ext uri="{FF2B5EF4-FFF2-40B4-BE49-F238E27FC236}">
                <a16:creationId xmlns:a16="http://schemas.microsoft.com/office/drawing/2014/main" id="{9BAD3EF6-6EF8-4494-A837-2B9810FC5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10" y="5206223"/>
            <a:ext cx="6991709" cy="882695"/>
          </a:xfrm>
          <a:prstGeom prst="rect">
            <a:avLst/>
          </a:prstGeom>
        </p:spPr>
      </p:pic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C82A1AF0-F0FC-4A49-95AE-165D68786A68}"/>
              </a:ext>
            </a:extLst>
          </p:cNvPr>
          <p:cNvCxnSpPr>
            <a:cxnSpLocks/>
          </p:cNvCxnSpPr>
          <p:nvPr/>
        </p:nvCxnSpPr>
        <p:spPr>
          <a:xfrm>
            <a:off x="3326892" y="5024608"/>
            <a:ext cx="733044" cy="18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1D5B44A-E9E1-451E-84C2-0555F0BB1E4A}"/>
              </a:ext>
            </a:extLst>
          </p:cNvPr>
          <p:cNvSpPr txBox="1"/>
          <p:nvPr/>
        </p:nvSpPr>
        <p:spPr>
          <a:xfrm>
            <a:off x="403335" y="1737049"/>
            <a:ext cx="1568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Plataforma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HiSeq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2500 -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Illumina</a:t>
            </a:r>
            <a:endParaRPr lang="pt-BR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8892BBF-F9F3-4FD5-8984-7863C9851F2F}"/>
              </a:ext>
            </a:extLst>
          </p:cNvPr>
          <p:cNvSpPr txBox="1"/>
          <p:nvPr/>
        </p:nvSpPr>
        <p:spPr>
          <a:xfrm>
            <a:off x="8868736" y="6492875"/>
            <a:ext cx="3323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u="none" strike="noStrike" dirty="0">
                <a:effectLst/>
              </a:rPr>
              <a:t>(</a:t>
            </a:r>
            <a:r>
              <a:rPr lang="pt-BR" sz="1400" i="1" dirty="0"/>
              <a:t>Adaptado a partir de </a:t>
            </a:r>
            <a:r>
              <a:rPr lang="pt-BR" sz="1400" b="0" i="1" u="none" strike="noStrike" dirty="0" err="1">
                <a:effectLst/>
              </a:rPr>
              <a:t>Cortini</a:t>
            </a:r>
            <a:r>
              <a:rPr lang="pt-BR" sz="1400" b="0" i="1" u="none" strike="noStrike" dirty="0">
                <a:effectLst/>
              </a:rPr>
              <a:t> et al. 2017)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40084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630A3-B150-49F0-A506-10308235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400" dirty="0"/>
            </a:br>
            <a:br>
              <a:rPr lang="en-US" sz="3400" dirty="0"/>
            </a:br>
            <a:r>
              <a:rPr lang="en-US" sz="3200" dirty="0" err="1"/>
              <a:t>Formas</a:t>
            </a:r>
            <a:r>
              <a:rPr lang="en-US" sz="3200" dirty="0"/>
              <a:t> </a:t>
            </a:r>
            <a:r>
              <a:rPr lang="en-US" sz="3200" dirty="0" err="1"/>
              <a:t>diferentes</a:t>
            </a:r>
            <a:r>
              <a:rPr lang="en-US" sz="3200" dirty="0"/>
              <a:t> de </a:t>
            </a:r>
            <a:r>
              <a:rPr lang="en-US" sz="3200" dirty="0" err="1"/>
              <a:t>utilizar</a:t>
            </a:r>
            <a:r>
              <a:rPr lang="en-US" sz="3200" dirty="0"/>
              <a:t> o NGS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Uma imagem contendo Gráfico&#10;&#10;Descrição gerada automaticamente">
            <a:extLst>
              <a:ext uri="{FF2B5EF4-FFF2-40B4-BE49-F238E27FC236}">
                <a16:creationId xmlns:a16="http://schemas.microsoft.com/office/drawing/2014/main" id="{68141BF1-8469-4A85-BCB7-938E1B346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7" y="336321"/>
            <a:ext cx="7779606" cy="1934096"/>
          </a:xfrm>
        </p:spPr>
      </p:pic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5EA622D8-B47B-4B3C-9965-F1B3336F4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32550"/>
              </p:ext>
            </p:extLst>
          </p:nvPr>
        </p:nvGraphicFramePr>
        <p:xfrm>
          <a:off x="331902" y="2693920"/>
          <a:ext cx="8052815" cy="345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563">
                  <a:extLst>
                    <a:ext uri="{9D8B030D-6E8A-4147-A177-3AD203B41FA5}">
                      <a16:colId xmlns:a16="http://schemas.microsoft.com/office/drawing/2014/main" val="1458253289"/>
                    </a:ext>
                  </a:extLst>
                </a:gridCol>
                <a:gridCol w="1610563">
                  <a:extLst>
                    <a:ext uri="{9D8B030D-6E8A-4147-A177-3AD203B41FA5}">
                      <a16:colId xmlns:a16="http://schemas.microsoft.com/office/drawing/2014/main" val="1806528986"/>
                    </a:ext>
                  </a:extLst>
                </a:gridCol>
                <a:gridCol w="1610563">
                  <a:extLst>
                    <a:ext uri="{9D8B030D-6E8A-4147-A177-3AD203B41FA5}">
                      <a16:colId xmlns:a16="http://schemas.microsoft.com/office/drawing/2014/main" val="1442130998"/>
                    </a:ext>
                  </a:extLst>
                </a:gridCol>
                <a:gridCol w="1610563">
                  <a:extLst>
                    <a:ext uri="{9D8B030D-6E8A-4147-A177-3AD203B41FA5}">
                      <a16:colId xmlns:a16="http://schemas.microsoft.com/office/drawing/2014/main" val="536913202"/>
                    </a:ext>
                  </a:extLst>
                </a:gridCol>
                <a:gridCol w="1610563">
                  <a:extLst>
                    <a:ext uri="{9D8B030D-6E8A-4147-A177-3AD203B41FA5}">
                      <a16:colId xmlns:a16="http://schemas.microsoft.com/office/drawing/2014/main" val="4038452203"/>
                    </a:ext>
                  </a:extLst>
                </a:gridCol>
              </a:tblGrid>
              <a:tr h="6557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1.Seq. Sanger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2.Genoma completo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3.Exoma completo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4.Painel de Genes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81402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Análise de todos os genes conhecidos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867949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Análise de grandes deleções e duplicações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  <a:endParaRPr lang="pt-B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281193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Análise dos genes clinicamente mais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543211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Análise de achados incidentais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993370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Custo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CUSTO POR BASE MAIOR, MAS</a:t>
                      </a:r>
                    </a:p>
                    <a:p>
                      <a:pPr algn="ctr"/>
                      <a:r>
                        <a:rPr lang="pt-BR" sz="1100" dirty="0"/>
                        <a:t>VALOR TOTAL MENOR</a:t>
                      </a:r>
                    </a:p>
                    <a:p>
                      <a:pPr algn="ctr"/>
                      <a:r>
                        <a:rPr lang="pt-BR" sz="1100" dirty="0"/>
                        <a:t> (- </a:t>
                      </a:r>
                      <a:r>
                        <a:rPr lang="pt-BR" sz="1100" dirty="0" err="1"/>
                        <a:t>SEQs</a:t>
                      </a:r>
                      <a:r>
                        <a:rPr lang="pt-BR" sz="11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CUSTO POR BASE MENOR, MAS VALOR TOTAL MAIOR </a:t>
                      </a:r>
                    </a:p>
                    <a:p>
                      <a:pPr algn="ctr"/>
                      <a:r>
                        <a:rPr lang="pt-BR" sz="1100" dirty="0"/>
                        <a:t>(+ </a:t>
                      </a:r>
                      <a:r>
                        <a:rPr lang="pt-BR" sz="1100" dirty="0" err="1"/>
                        <a:t>SEQs</a:t>
                      </a:r>
                      <a:r>
                        <a:rPr lang="pt-BR" sz="1100" dirty="0"/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CUSTO POR BASE INTERMEDIÁRIO, MAS VALOR TOTAL MAIOR DO QUE 4 E 1 </a:t>
                      </a:r>
                    </a:p>
                    <a:p>
                      <a:pPr algn="ctr"/>
                      <a:r>
                        <a:rPr lang="pt-BR" sz="1100" dirty="0"/>
                        <a:t>(+ </a:t>
                      </a:r>
                      <a:r>
                        <a:rPr lang="pt-BR" sz="1100" dirty="0" err="1"/>
                        <a:t>SEQs</a:t>
                      </a:r>
                      <a:r>
                        <a:rPr lang="pt-BR" sz="1100" dirty="0"/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CUSTO POR BASE INTERMEDIÁRIO, MAS VALOR TOTAL MAIOR DO QUE 1 </a:t>
                      </a:r>
                    </a:p>
                    <a:p>
                      <a:pPr algn="ctr"/>
                      <a:r>
                        <a:rPr lang="pt-BR" sz="1100" dirty="0"/>
                        <a:t>(+ </a:t>
                      </a:r>
                      <a:r>
                        <a:rPr lang="pt-BR" sz="1100" dirty="0" err="1"/>
                        <a:t>SEQs</a:t>
                      </a:r>
                      <a:r>
                        <a:rPr lang="pt-BR" sz="1100" dirty="0"/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890301"/>
                  </a:ext>
                </a:extLst>
              </a:tr>
            </a:tbl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B23B08B-5D48-4384-ACFD-86E69EFFF1FA}"/>
              </a:ext>
            </a:extLst>
          </p:cNvPr>
          <p:cNvCxnSpPr>
            <a:cxnSpLocks/>
          </p:cNvCxnSpPr>
          <p:nvPr/>
        </p:nvCxnSpPr>
        <p:spPr>
          <a:xfrm>
            <a:off x="2312693" y="2023110"/>
            <a:ext cx="1765531" cy="58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892A231-5714-4677-AABF-D48A4EB502E9}"/>
              </a:ext>
            </a:extLst>
          </p:cNvPr>
          <p:cNvCxnSpPr>
            <a:cxnSpLocks/>
          </p:cNvCxnSpPr>
          <p:nvPr/>
        </p:nvCxnSpPr>
        <p:spPr>
          <a:xfrm>
            <a:off x="4459959" y="2038078"/>
            <a:ext cx="1255041" cy="54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0D56D5A-B5A8-4BCC-B70F-1D4C33DC9A7E}"/>
              </a:ext>
            </a:extLst>
          </p:cNvPr>
          <p:cNvCxnSpPr>
            <a:cxnSpLocks/>
          </p:cNvCxnSpPr>
          <p:nvPr/>
        </p:nvCxnSpPr>
        <p:spPr>
          <a:xfrm>
            <a:off x="7196328" y="2185810"/>
            <a:ext cx="338328" cy="420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0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100" dirty="0"/>
              <a:t>2. </a:t>
            </a:r>
            <a:br>
              <a:rPr lang="pt-BR" sz="4100" dirty="0"/>
            </a:br>
            <a:r>
              <a:rPr lang="en-US" sz="4100" dirty="0"/>
              <a:t>Splicing Alternativo</a:t>
            </a:r>
            <a:br>
              <a:rPr lang="pt-BR" sz="4100" dirty="0"/>
            </a:br>
            <a:endParaRPr lang="pt-BR" sz="41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pt-BR" sz="2200" b="1" dirty="0"/>
              <a:t>O que é?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Mecanismo pelo qual mais de um mRNA maduro  pode ser formado a partir do mesmo gene.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6231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1" name="Group 7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02" name="Rectangle 7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3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04084-00E6-49B8-80EA-25D90FE5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8831"/>
            <a:ext cx="10720398" cy="51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F45714A-3E3F-495A-8E14-40CDAB3E87E7}"/>
              </a:ext>
            </a:extLst>
          </p:cNvPr>
          <p:cNvSpPr/>
          <p:nvPr/>
        </p:nvSpPr>
        <p:spPr>
          <a:xfrm>
            <a:off x="838200" y="1181100"/>
            <a:ext cx="727512" cy="318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5C18589-BAE6-40A4-8283-9160B06C7DEA}"/>
              </a:ext>
            </a:extLst>
          </p:cNvPr>
          <p:cNvSpPr/>
          <p:nvPr/>
        </p:nvSpPr>
        <p:spPr>
          <a:xfrm>
            <a:off x="579528" y="1677895"/>
            <a:ext cx="1121681" cy="5883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Pré</a:t>
            </a:r>
            <a:r>
              <a:rPr lang="pt-BR" dirty="0"/>
              <a:t>-RNAm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681426-7594-4C8A-A723-BA65C79BF568}"/>
              </a:ext>
            </a:extLst>
          </p:cNvPr>
          <p:cNvSpPr/>
          <p:nvPr/>
        </p:nvSpPr>
        <p:spPr>
          <a:xfrm>
            <a:off x="765003" y="3260701"/>
            <a:ext cx="800709" cy="3841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RNAm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051338A-6B28-4E46-8D36-B9962F3AA325}"/>
              </a:ext>
            </a:extLst>
          </p:cNvPr>
          <p:cNvSpPr txBox="1"/>
          <p:nvPr/>
        </p:nvSpPr>
        <p:spPr>
          <a:xfrm>
            <a:off x="5760974" y="63916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Modificado a partir de "DNA,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splicing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" pelo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9A47B6-79AD-47BD-B3E5-7A0A052A07C4}"/>
              </a:ext>
            </a:extLst>
          </p:cNvPr>
          <p:cNvSpPr txBox="1"/>
          <p:nvPr/>
        </p:nvSpPr>
        <p:spPr>
          <a:xfrm>
            <a:off x="838200" y="6353919"/>
            <a:ext cx="34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Proteínas com domínios diferentes</a:t>
            </a:r>
          </a:p>
        </p:txBody>
      </p:sp>
    </p:spTree>
    <p:extLst>
      <p:ext uri="{BB962C8B-B14F-4D97-AF65-F5344CB8AC3E}">
        <p14:creationId xmlns:p14="http://schemas.microsoft.com/office/powerpoint/2010/main" val="419316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3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7FC067-CE43-4EC2-9209-5CA2E102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Splicing alternativo</a:t>
            </a: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 descr="Gráfico, Diagrama&#10;&#10;Descrição gerada automaticamente">
            <a:extLst>
              <a:ext uri="{FF2B5EF4-FFF2-40B4-BE49-F238E27FC236}">
                <a16:creationId xmlns:a16="http://schemas.microsoft.com/office/drawing/2014/main" id="{FBE204B4-ED29-489B-A1EC-6E5AD7B62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430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44" name="Rectangle 1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05BA41F-443A-48EB-B690-DBE58A8197DA}"/>
              </a:ext>
            </a:extLst>
          </p:cNvPr>
          <p:cNvSpPr txBox="1"/>
          <p:nvPr/>
        </p:nvSpPr>
        <p:spPr>
          <a:xfrm>
            <a:off x="9900151" y="6264648"/>
            <a:ext cx="1822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strike="noStrike" dirty="0">
                <a:effectLst/>
              </a:rPr>
              <a:t>(Splice </a:t>
            </a:r>
            <a:r>
              <a:rPr lang="pt-BR" sz="1400" b="0" i="1" strike="noStrike" dirty="0" err="1">
                <a:effectLst/>
              </a:rPr>
              <a:t>variation</a:t>
            </a:r>
            <a:r>
              <a:rPr lang="pt-BR" sz="1400" b="0" i="1" strike="noStrike" dirty="0">
                <a:effectLst/>
              </a:rPr>
              <a:t> )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20228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 fontScale="90000"/>
          </a:bodyPr>
          <a:lstStyle/>
          <a:p>
            <a:r>
              <a:rPr lang="pt-BR" sz="4100" dirty="0"/>
              <a:t>3. Classificação de variantes (ACMG)</a:t>
            </a:r>
            <a:br>
              <a:rPr lang="pt-BR" sz="4100" dirty="0"/>
            </a:br>
            <a:br>
              <a:rPr lang="pt-BR" sz="4100" dirty="0"/>
            </a:br>
            <a:r>
              <a:rPr lang="en-US" sz="1200" dirty="0"/>
              <a:t>American College of Medical Genetics</a:t>
            </a:r>
            <a:br>
              <a:rPr lang="en-US" sz="1200" dirty="0"/>
            </a:br>
            <a:r>
              <a:rPr lang="en-US" sz="1200" dirty="0"/>
              <a:t>Association for Molecular Pathology</a:t>
            </a:r>
            <a:br>
              <a:rPr lang="pt-BR" sz="4100" dirty="0"/>
            </a:br>
            <a:endParaRPr lang="pt-BR" sz="41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26C0A0F9-A4E1-4809-A8B7-4AB397B5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66" y="1829905"/>
            <a:ext cx="5463598" cy="283778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124512-8808-41B5-A798-2CA7F009C669}"/>
              </a:ext>
            </a:extLst>
          </p:cNvPr>
          <p:cNvSpPr txBox="1"/>
          <p:nvPr/>
        </p:nvSpPr>
        <p:spPr>
          <a:xfrm>
            <a:off x="9916113" y="5924941"/>
            <a:ext cx="172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(Richards et al. 2015)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91294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 fontScale="90000"/>
          </a:bodyPr>
          <a:lstStyle/>
          <a:p>
            <a:r>
              <a:rPr lang="pt-BR" sz="4100" dirty="0"/>
              <a:t>4. Descompactação do VCF </a:t>
            </a:r>
            <a:br>
              <a:rPr lang="pt-BR" sz="4100" dirty="0"/>
            </a:br>
            <a:br>
              <a:rPr lang="pt-BR" sz="4100" dirty="0"/>
            </a:br>
            <a:r>
              <a:rPr lang="pt-BR" sz="4100" dirty="0"/>
              <a:t> </a:t>
            </a:r>
            <a:r>
              <a:rPr lang="pt-BR" sz="1300" dirty="0"/>
              <a:t>https://www.win-rar.com/start.html?&amp;L=0</a:t>
            </a:r>
            <a:br>
              <a:rPr lang="pt-BR" sz="1300" dirty="0"/>
            </a:br>
            <a:endParaRPr lang="pt-BR" sz="13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3FDDFB-7E17-4C08-87C9-611BBE8E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26" y="1136368"/>
            <a:ext cx="5245370" cy="36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 fontScale="90000"/>
          </a:bodyPr>
          <a:lstStyle/>
          <a:p>
            <a:r>
              <a:rPr lang="pt-BR" sz="4100" dirty="0"/>
              <a:t>4. Descompactação do VCF </a:t>
            </a:r>
            <a:br>
              <a:rPr lang="pt-BR" sz="4100" dirty="0"/>
            </a:br>
            <a:br>
              <a:rPr lang="pt-BR" sz="4100" dirty="0"/>
            </a:br>
            <a:r>
              <a:rPr lang="pt-BR" sz="4100" dirty="0"/>
              <a:t> </a:t>
            </a:r>
            <a:r>
              <a:rPr lang="pt-BR" sz="1300" dirty="0"/>
              <a:t>https://www.win-rar.com/start.html?&amp;L=0</a:t>
            </a:r>
            <a:br>
              <a:rPr lang="pt-BR" sz="1300" dirty="0"/>
            </a:br>
            <a:endParaRPr lang="pt-BR" sz="13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6C90FDA-B5F4-4104-A819-28F820F8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7" y="2290078"/>
            <a:ext cx="5575587" cy="38927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C125E6-421B-43C1-BDE0-6FE4BFC7F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55" y="956354"/>
            <a:ext cx="6419951" cy="557203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530C72E-3F96-431A-AE16-DE623FE28355}"/>
              </a:ext>
            </a:extLst>
          </p:cNvPr>
          <p:cNvCxnSpPr/>
          <p:nvPr/>
        </p:nvCxnSpPr>
        <p:spPr>
          <a:xfrm>
            <a:off x="7846828" y="1597957"/>
            <a:ext cx="0" cy="45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AB2FA6B-5AA5-463D-BE76-84314D4EB837}"/>
              </a:ext>
            </a:extLst>
          </p:cNvPr>
          <p:cNvCxnSpPr/>
          <p:nvPr/>
        </p:nvCxnSpPr>
        <p:spPr>
          <a:xfrm flipH="1">
            <a:off x="6868633" y="2914840"/>
            <a:ext cx="818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9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100" dirty="0"/>
              <a:t>1.</a:t>
            </a:r>
            <a:br>
              <a:rPr lang="pt-BR" sz="4100" dirty="0"/>
            </a:br>
            <a:r>
              <a:rPr lang="pt-BR" sz="4100" dirty="0"/>
              <a:t>Sequenciamento de DNA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pt-BR" sz="2200" b="1"/>
              <a:t>O que é?</a:t>
            </a:r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r>
              <a:rPr lang="pt-BR" sz="2200"/>
              <a:t>Um processo para determinar as sequências de bases nucleotídicas (A, C, G e T) de um fragmento de DNA.</a:t>
            </a:r>
          </a:p>
          <a:p>
            <a:pPr marL="0" indent="0">
              <a:buNone/>
            </a:pPr>
            <a:endParaRPr lang="pt-BR" sz="2200"/>
          </a:p>
          <a:p>
            <a:r>
              <a:rPr lang="pt-BR" sz="2200" b="1"/>
              <a:t>Sequenciamento de Sanger</a:t>
            </a:r>
          </a:p>
          <a:p>
            <a:endParaRPr lang="pt-BR" sz="2200"/>
          </a:p>
          <a:p>
            <a:r>
              <a:rPr lang="pt-BR" sz="2200" b="1"/>
              <a:t>Sequenciamento de nova geração (NGS)</a:t>
            </a:r>
          </a:p>
        </p:txBody>
      </p:sp>
    </p:spTree>
    <p:extLst>
      <p:ext uri="{BB962C8B-B14F-4D97-AF65-F5344CB8AC3E}">
        <p14:creationId xmlns:p14="http://schemas.microsoft.com/office/powerpoint/2010/main" val="289132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FC067-CE43-4EC2-9209-5CA2E102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Referências</a:t>
            </a:r>
            <a:r>
              <a:rPr lang="en-US" sz="3700" dirty="0"/>
              <a:t>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089CEC1-00DD-4AFB-8230-D2701BBE8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Cortini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Francesca, Barbara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Marinelli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Angela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Cecilia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Pesatori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Manuela Seia, Agostino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Seresini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Valentina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Giannone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and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Alessandra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Bassotti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 2017. “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Clinical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Application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of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NGS Tools in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the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Diagnosis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of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Collagenopathies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.”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Exploratory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Research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and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Hypothesis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+mj-lt"/>
              </a:rPr>
              <a:t> in Medicine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2 (3): 57–62</a:t>
            </a:r>
          </a:p>
          <a:p>
            <a:pPr marL="0" indent="0">
              <a:buNone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indent="-2794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Mardis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Elaine R. 2008. “Next-Generation DNA Sequencing Methods.”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+mj-lt"/>
              </a:rPr>
              <a:t>Annual Review of Genomics and Human Genetics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9: 387–402.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  <a:latin typeface="+mj-lt"/>
            </a:endParaRPr>
          </a:p>
          <a:p>
            <a:pPr indent="-2794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“OpenStax CNX.” n.d. Accessed October 7, 2020. https://cnx.org/contents/GFy_h8cu@10.7:5l844Z38@7/Whole-Genome-Sequencing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indent="-279400" rtl="0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dirty="0">
                <a:latin typeface="+mj-lt"/>
              </a:rPr>
              <a:t>Illumina. “An introduction to Next-Generation Sequencing Technology”. Pub. No. 770-2012-008-B</a:t>
            </a:r>
            <a:br>
              <a:rPr lang="en-US" sz="1800" dirty="0">
                <a:latin typeface="+mj-lt"/>
              </a:rPr>
            </a:br>
            <a:endParaRPr lang="pt-BR" sz="1800" dirty="0">
              <a:latin typeface="+mj-lt"/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F734E0C-38B8-4C4C-B203-678289678D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indent="-2794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Richards, Sue, Nazneen Aziz, Sherri Bale, David Bick, Soma Das, Julie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Gastier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-Foster, Wayne W. Grody, et al. 2015. “Standards and Guidelines for the Interpretation of Sequence Variants: A Joint Consensus Recommendation of the American College of Medical Genetics and Genomics and the Association for Molecular Pathology.”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+mj-lt"/>
              </a:rPr>
              <a:t>Genetics in Medicine: Official Journal of the American College of Medical Genetics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17 (5): 405–24.</a:t>
            </a:r>
            <a:endParaRPr lang="en-US" b="0" dirty="0">
              <a:effectLst/>
              <a:latin typeface="+mj-lt"/>
            </a:endParaRPr>
          </a:p>
          <a:p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Stothard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Paul.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n.d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 “IUPAC Codes.”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Accessed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October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7, 2020. https://www.bioinformatics.org/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sms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/iupac.html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.</a:t>
            </a:r>
            <a:endParaRPr lang="pt-BR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Alberts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, B.; et al. Biologia molecular da célula, 4ª edição, Artmed Editora, Porto Alegre – RS, 2004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“Splice Variation.” n.d. Accessed October 7, 2020. http://nanoporetech.com/applications/investigation/splice-variation.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64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dirty="0"/>
              <a:t>Sequenciamento de Sanger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85000" lnSpcReduction="10000"/>
          </a:bodyPr>
          <a:lstStyle/>
          <a:p>
            <a:r>
              <a:rPr lang="pt-BR" sz="2000" dirty="0"/>
              <a:t>Também conhecido como método de terminação de cadeia;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Criado por Alan </a:t>
            </a:r>
            <a:r>
              <a:rPr lang="pt-BR" sz="2000" dirty="0" err="1"/>
              <a:t>Coulson</a:t>
            </a:r>
            <a:r>
              <a:rPr lang="pt-BR" sz="2000" dirty="0"/>
              <a:t> e Frederick Sanger em 1977 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Equipamento de Sequenciamento automático baseado no método de Sanger (1986). </a:t>
            </a:r>
            <a:r>
              <a:rPr lang="pt-BR" sz="2000" i="1" dirty="0" err="1"/>
              <a:t>Applied</a:t>
            </a:r>
            <a:r>
              <a:rPr lang="pt-BR" sz="2000" i="1" dirty="0"/>
              <a:t> </a:t>
            </a:r>
            <a:r>
              <a:rPr lang="pt-BR" sz="2000" i="1" dirty="0" err="1"/>
              <a:t>Biosystems</a:t>
            </a:r>
            <a:endParaRPr lang="pt-BR" sz="2000" i="1" dirty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Excelente para pequenos fragmentos de DNA. 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Fragmentos de até ≈900 pares de bases.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3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dirty="0"/>
              <a:t>Sequenciamento de Sanger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E206C0-899B-4E2A-B07C-AF171D21CDDD}"/>
              </a:ext>
            </a:extLst>
          </p:cNvPr>
          <p:cNvSpPr txBox="1"/>
          <p:nvPr/>
        </p:nvSpPr>
        <p:spPr>
          <a:xfrm>
            <a:off x="9955823" y="6110789"/>
            <a:ext cx="2240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400" b="0" i="1" u="none" strike="noStrike" dirty="0">
                <a:effectLst/>
              </a:rPr>
              <a:t>(“</a:t>
            </a:r>
            <a:r>
              <a:rPr lang="pt-BR" sz="1400" b="0" i="1" u="none" strike="noStrike" dirty="0" err="1">
                <a:effectLst/>
              </a:rPr>
              <a:t>OpenStax</a:t>
            </a:r>
            <a:r>
              <a:rPr lang="pt-BR" sz="1400" b="0" i="1" u="none" strike="noStrike" dirty="0">
                <a:effectLst/>
              </a:rPr>
              <a:t> CNX” </a:t>
            </a:r>
            <a:r>
              <a:rPr lang="pt-BR" sz="1400" b="0" i="1" u="none" strike="noStrike" dirty="0" err="1">
                <a:effectLst/>
              </a:rPr>
              <a:t>n.d</a:t>
            </a:r>
            <a:r>
              <a:rPr lang="pt-BR" sz="1400" b="0" i="1" u="none" strike="noStrike" dirty="0">
                <a:effectLst/>
              </a:rPr>
              <a:t>.)</a:t>
            </a:r>
            <a:endParaRPr lang="pt-BR" sz="1400" b="0" i="1" dirty="0">
              <a:effectLst/>
            </a:endParaRPr>
          </a:p>
          <a:p>
            <a:br>
              <a:rPr lang="pt-BR" sz="900" dirty="0"/>
            </a:br>
            <a:endParaRPr lang="pt-BR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0F7CD39A-203B-46D5-ACDE-D15CAA492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66" y="2248993"/>
            <a:ext cx="5229314" cy="3861796"/>
          </a:xfr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8EE1EFF-26F9-4824-BB7D-B22B91398AB4}"/>
              </a:ext>
            </a:extLst>
          </p:cNvPr>
          <p:cNvCxnSpPr/>
          <p:nvPr/>
        </p:nvCxnSpPr>
        <p:spPr>
          <a:xfrm>
            <a:off x="6091380" y="2912213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30D1856-6D58-47D3-BE65-B77F51065C4D}"/>
              </a:ext>
            </a:extLst>
          </p:cNvPr>
          <p:cNvCxnSpPr/>
          <p:nvPr/>
        </p:nvCxnSpPr>
        <p:spPr>
          <a:xfrm>
            <a:off x="6091380" y="5159227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A2E3C1-78F2-4D70-B940-15F6E2CA6D14}"/>
              </a:ext>
            </a:extLst>
          </p:cNvPr>
          <p:cNvSpPr txBox="1"/>
          <p:nvPr/>
        </p:nvSpPr>
        <p:spPr>
          <a:xfrm>
            <a:off x="7592853" y="2766701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Terminadores de cadeia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67CE6A-4CDA-4E00-90A9-FC8DFEC22320}"/>
              </a:ext>
            </a:extLst>
          </p:cNvPr>
          <p:cNvSpPr txBox="1"/>
          <p:nvPr/>
        </p:nvSpPr>
        <p:spPr>
          <a:xfrm>
            <a:off x="7560347" y="4946413"/>
            <a:ext cx="35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Semelhante a nucleotídeos comuns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B8B5E06-D3DB-4876-9475-AD4A62AFDCD5}"/>
              </a:ext>
            </a:extLst>
          </p:cNvPr>
          <p:cNvCxnSpPr/>
          <p:nvPr/>
        </p:nvCxnSpPr>
        <p:spPr>
          <a:xfrm>
            <a:off x="3455582" y="3429000"/>
            <a:ext cx="637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5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81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dirty="0" err="1"/>
              <a:t>Sequenciamento</a:t>
            </a:r>
            <a:r>
              <a:rPr lang="en-US" sz="3200" dirty="0"/>
              <a:t> de Sanger</a:t>
            </a:r>
          </a:p>
        </p:txBody>
      </p:sp>
      <p:sp>
        <p:nvSpPr>
          <p:cNvPr id="5136" name="Rectangle 8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8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8" name="Group 8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B804959-EC48-4A2C-89B6-D74F45F545B6}"/>
              </a:ext>
            </a:extLst>
          </p:cNvPr>
          <p:cNvSpPr txBox="1"/>
          <p:nvPr/>
        </p:nvSpPr>
        <p:spPr>
          <a:xfrm>
            <a:off x="8871984" y="6295737"/>
            <a:ext cx="3320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cs typeface="Calibri" panose="020F0502020204030204" pitchFamily="34" charset="0"/>
              </a:rPr>
              <a:t>(Adaptado </a:t>
            </a:r>
            <a:r>
              <a:rPr lang="pt-BR" sz="1400" dirty="0" err="1">
                <a:cs typeface="Calibri" panose="020F0502020204030204" pitchFamily="34" charset="0"/>
              </a:rPr>
              <a:t>apartir</a:t>
            </a:r>
            <a:r>
              <a:rPr lang="pt-BR" sz="1400" dirty="0">
                <a:cs typeface="Calibri" panose="020F0502020204030204" pitchFamily="34" charset="0"/>
              </a:rPr>
              <a:t> de </a:t>
            </a:r>
            <a:r>
              <a:rPr lang="en-US" sz="1400" dirty="0"/>
              <a:t> Alberts, B., et.al. 2004. Molecular Biology of the Cell. )</a:t>
            </a:r>
            <a:endParaRPr lang="pt-BR" sz="1400" dirty="0"/>
          </a:p>
        </p:txBody>
      </p:sp>
      <p:pic>
        <p:nvPicPr>
          <p:cNvPr id="16" name="Espaço Reservado para Conteúdo 15" descr="Gráfico&#10;&#10;Descrição gerada automaticamente">
            <a:extLst>
              <a:ext uri="{FF2B5EF4-FFF2-40B4-BE49-F238E27FC236}">
                <a16:creationId xmlns:a16="http://schemas.microsoft.com/office/drawing/2014/main" id="{DB3C44A5-F24C-481B-89E9-DF61018E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5" y="449037"/>
            <a:ext cx="7060375" cy="5484998"/>
          </a:xfr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ABED78D4-D50B-4B3C-A6BD-2F6CB3798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8" y="1989195"/>
            <a:ext cx="5855001" cy="3003704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6EFB680-FA68-40A9-B99D-0B24D9C8E3DB}"/>
              </a:ext>
            </a:extLst>
          </p:cNvPr>
          <p:cNvCxnSpPr>
            <a:cxnSpLocks/>
          </p:cNvCxnSpPr>
          <p:nvPr/>
        </p:nvCxnSpPr>
        <p:spPr>
          <a:xfrm>
            <a:off x="7140475" y="4222154"/>
            <a:ext cx="956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46115D72-E2FF-4F57-81D6-0E09BD103B9B}"/>
              </a:ext>
            </a:extLst>
          </p:cNvPr>
          <p:cNvSpPr/>
          <p:nvPr/>
        </p:nvSpPr>
        <p:spPr>
          <a:xfrm>
            <a:off x="8196024" y="4036089"/>
            <a:ext cx="791260" cy="37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d</a:t>
            </a:r>
            <a:r>
              <a:rPr lang="pt-BR" dirty="0" err="1">
                <a:solidFill>
                  <a:schemeClr val="bg1"/>
                </a:solidFill>
              </a:rPr>
              <a:t>TTP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C570D9C-38BE-4686-9EB0-BC016B387AB5}"/>
              </a:ext>
            </a:extLst>
          </p:cNvPr>
          <p:cNvCxnSpPr/>
          <p:nvPr/>
        </p:nvCxnSpPr>
        <p:spPr>
          <a:xfrm>
            <a:off x="7140475" y="4427153"/>
            <a:ext cx="716985" cy="32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7862E638-1429-47BE-B6F5-AE04EFB8485F}"/>
              </a:ext>
            </a:extLst>
          </p:cNvPr>
          <p:cNvSpPr/>
          <p:nvPr/>
        </p:nvSpPr>
        <p:spPr>
          <a:xfrm>
            <a:off x="8031434" y="4616040"/>
            <a:ext cx="791260" cy="3721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dd</a:t>
            </a:r>
            <a:r>
              <a:rPr lang="pt-BR" dirty="0" err="1">
                <a:solidFill>
                  <a:schemeClr val="bg1"/>
                </a:solidFill>
              </a:rPr>
              <a:t>TTP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Sinal de Multiplicação 23">
            <a:extLst>
              <a:ext uri="{FF2B5EF4-FFF2-40B4-BE49-F238E27FC236}">
                <a16:creationId xmlns:a16="http://schemas.microsoft.com/office/drawing/2014/main" id="{F34FA99E-F3E1-46F6-B294-F816E649CA5A}"/>
              </a:ext>
            </a:extLst>
          </p:cNvPr>
          <p:cNvSpPr/>
          <p:nvPr/>
        </p:nvSpPr>
        <p:spPr>
          <a:xfrm>
            <a:off x="8858498" y="4600919"/>
            <a:ext cx="700665" cy="37213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C935F392-B4BB-41F0-B443-CB29668DE886}"/>
                  </a:ext>
                </a:extLst>
              </p14:cNvPr>
              <p14:cNvContentPartPr/>
              <p14:nvPr/>
            </p14:nvContentPartPr>
            <p14:xfrm>
              <a:off x="2344588" y="5353365"/>
              <a:ext cx="82440" cy="5004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C935F392-B4BB-41F0-B443-CB29668DE8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5948" y="5344725"/>
                <a:ext cx="100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899E220A-4694-4BF9-A538-81A5D2EAD95C}"/>
                  </a:ext>
                </a:extLst>
              </p14:cNvPr>
              <p14:cNvContentPartPr/>
              <p14:nvPr/>
            </p14:nvContentPartPr>
            <p14:xfrm>
              <a:off x="2331268" y="5382165"/>
              <a:ext cx="72360" cy="32040"/>
            </p14:xfrm>
          </p:contentPart>
        </mc:Choice>
        <mc:Fallback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899E220A-4694-4BF9-A538-81A5D2EAD9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2268" y="5373525"/>
                <a:ext cx="9000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1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 err="1"/>
              <a:t>Sequenciador</a:t>
            </a:r>
            <a:r>
              <a:rPr lang="en-US" sz="2600" dirty="0"/>
              <a:t> de </a:t>
            </a:r>
            <a:r>
              <a:rPr lang="en-US" sz="2600" dirty="0" err="1"/>
              <a:t>eletroforese</a:t>
            </a:r>
            <a:r>
              <a:rPr lang="en-US" sz="2600" dirty="0"/>
              <a:t> </a:t>
            </a:r>
            <a:r>
              <a:rPr lang="en-US" sz="2600" dirty="0" err="1"/>
              <a:t>capilar</a:t>
            </a:r>
            <a:endParaRPr lang="en-US" sz="2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ço Reservado para Conteúdo 4">
            <a:extLst>
              <a:ext uri="{FF2B5EF4-FFF2-40B4-BE49-F238E27FC236}">
                <a16:creationId xmlns:a16="http://schemas.microsoft.com/office/drawing/2014/main" id="{AD07C4B6-BEBD-4A63-815E-FCD325B74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9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2243335-E384-44C8-95B3-12EA192952B6}"/>
              </a:ext>
            </a:extLst>
          </p:cNvPr>
          <p:cNvSpPr/>
          <p:nvPr/>
        </p:nvSpPr>
        <p:spPr>
          <a:xfrm>
            <a:off x="630614" y="1049265"/>
            <a:ext cx="3885175" cy="508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solidFill>
                  <a:schemeClr val="tx1"/>
                </a:solidFill>
              </a:rPr>
              <a:t>Primer e DNA </a:t>
            </a:r>
          </a:p>
          <a:p>
            <a:r>
              <a:rPr lang="pt-BR" sz="800" dirty="0">
                <a:solidFill>
                  <a:schemeClr val="tx1"/>
                </a:solidFill>
              </a:rPr>
              <a:t>DNA Polimerase</a:t>
            </a:r>
          </a:p>
          <a:p>
            <a:r>
              <a:rPr lang="pt-BR" sz="800" dirty="0" err="1">
                <a:solidFill>
                  <a:schemeClr val="tx1"/>
                </a:solidFill>
              </a:rPr>
              <a:t>ddNTPs</a:t>
            </a:r>
            <a:r>
              <a:rPr lang="pt-BR" sz="800" dirty="0">
                <a:solidFill>
                  <a:schemeClr val="tx1"/>
                </a:solidFill>
              </a:rPr>
              <a:t> com </a:t>
            </a:r>
            <a:r>
              <a:rPr lang="pt-BR" sz="800" dirty="0" err="1">
                <a:solidFill>
                  <a:schemeClr val="tx1"/>
                </a:solidFill>
              </a:rPr>
              <a:t>fluorocromos</a:t>
            </a:r>
            <a:r>
              <a:rPr lang="pt-BR" sz="800" dirty="0">
                <a:solidFill>
                  <a:schemeClr val="tx1"/>
                </a:solidFill>
              </a:rPr>
              <a:t> (moléculas fluorescentes)</a:t>
            </a:r>
          </a:p>
          <a:p>
            <a:r>
              <a:rPr lang="pt-BR" sz="800" dirty="0" err="1">
                <a:solidFill>
                  <a:schemeClr val="tx1"/>
                </a:solidFill>
              </a:rPr>
              <a:t>dNTPs</a:t>
            </a:r>
            <a:r>
              <a:rPr lang="pt-BR" sz="800" dirty="0">
                <a:solidFill>
                  <a:schemeClr val="tx1"/>
                </a:solidFill>
              </a:rPr>
              <a:t> (</a:t>
            </a:r>
            <a:r>
              <a:rPr lang="pt-BR" sz="800" dirty="0" err="1">
                <a:solidFill>
                  <a:schemeClr val="tx1"/>
                </a:solidFill>
              </a:rPr>
              <a:t>dATP</a:t>
            </a:r>
            <a:r>
              <a:rPr lang="pt-BR" sz="800" dirty="0">
                <a:solidFill>
                  <a:schemeClr val="tx1"/>
                </a:solidFill>
              </a:rPr>
              <a:t>, </a:t>
            </a:r>
            <a:r>
              <a:rPr lang="pt-BR" sz="800" dirty="0" err="1">
                <a:solidFill>
                  <a:schemeClr val="tx1"/>
                </a:solidFill>
              </a:rPr>
              <a:t>dTTP</a:t>
            </a:r>
            <a:r>
              <a:rPr lang="pt-BR" sz="800" dirty="0">
                <a:solidFill>
                  <a:schemeClr val="tx1"/>
                </a:solidFill>
              </a:rPr>
              <a:t>, </a:t>
            </a:r>
            <a:r>
              <a:rPr lang="pt-BR" sz="800" dirty="0" err="1">
                <a:solidFill>
                  <a:schemeClr val="tx1"/>
                </a:solidFill>
              </a:rPr>
              <a:t>dCTP</a:t>
            </a:r>
            <a:r>
              <a:rPr lang="pt-BR" sz="800" dirty="0">
                <a:solidFill>
                  <a:schemeClr val="tx1"/>
                </a:solidFill>
              </a:rPr>
              <a:t> e </a:t>
            </a:r>
            <a:r>
              <a:rPr lang="pt-BR" sz="800" dirty="0" err="1">
                <a:solidFill>
                  <a:schemeClr val="tx1"/>
                </a:solidFill>
              </a:rPr>
              <a:t>dGTP</a:t>
            </a:r>
            <a:r>
              <a:rPr lang="pt-BR" sz="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D7E60B-6503-4E19-9441-FA9A96B7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223" y="4522346"/>
            <a:ext cx="1188292" cy="16713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6E329B0-061F-49E5-B382-79CFBD5835A6}"/>
                  </a:ext>
                </a:extLst>
              </p14:cNvPr>
              <p14:cNvContentPartPr/>
              <p14:nvPr/>
            </p14:nvContentPartPr>
            <p14:xfrm>
              <a:off x="5892801" y="4720473"/>
              <a:ext cx="122760" cy="6782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6E329B0-061F-49E5-B382-79CFBD5835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4161" y="4711833"/>
                <a:ext cx="140400" cy="69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Agrupar 9">
            <a:extLst>
              <a:ext uri="{FF2B5EF4-FFF2-40B4-BE49-F238E27FC236}">
                <a16:creationId xmlns:a16="http://schemas.microsoft.com/office/drawing/2014/main" id="{B863D1B5-B8D6-487B-B67A-50F44B1D9E48}"/>
              </a:ext>
            </a:extLst>
          </p:cNvPr>
          <p:cNvGrpSpPr/>
          <p:nvPr/>
        </p:nvGrpSpPr>
        <p:grpSpPr>
          <a:xfrm>
            <a:off x="2279481" y="2265273"/>
            <a:ext cx="74160" cy="151560"/>
            <a:chOff x="2279481" y="2265273"/>
            <a:chExt cx="7416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43F2060-ACED-4B41-82C6-41AA02CF88CA}"/>
                    </a:ext>
                  </a:extLst>
                </p14:cNvPr>
                <p14:cNvContentPartPr/>
                <p14:nvPr/>
              </p14:nvContentPartPr>
              <p14:xfrm>
                <a:off x="2310081" y="2283633"/>
                <a:ext cx="36360" cy="9288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43F2060-ACED-4B41-82C6-41AA02CF88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01081" y="2274993"/>
                  <a:ext cx="54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5BAB5FE-8329-41D7-90F4-782595C356D9}"/>
                    </a:ext>
                  </a:extLst>
                </p14:cNvPr>
                <p14:cNvContentPartPr/>
                <p14:nvPr/>
              </p14:nvContentPartPr>
              <p14:xfrm>
                <a:off x="2302881" y="2265273"/>
                <a:ext cx="50760" cy="1515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5BAB5FE-8329-41D7-90F4-782595C356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94241" y="2256273"/>
                  <a:ext cx="6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239378E5-3E7A-4BD2-9E17-F7F7953C57F5}"/>
                    </a:ext>
                  </a:extLst>
                </p14:cNvPr>
                <p14:cNvContentPartPr/>
                <p14:nvPr/>
              </p14:nvContentPartPr>
              <p14:xfrm>
                <a:off x="2279481" y="2310633"/>
                <a:ext cx="67320" cy="954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239378E5-3E7A-4BD2-9E17-F7F7953C57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70841" y="2301633"/>
                  <a:ext cx="84960" cy="11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026833-485F-4A68-8517-3ACCE9979EF5}"/>
              </a:ext>
            </a:extLst>
          </p:cNvPr>
          <p:cNvSpPr txBox="1"/>
          <p:nvPr/>
        </p:nvSpPr>
        <p:spPr>
          <a:xfrm>
            <a:off x="8886175" y="6264648"/>
            <a:ext cx="3145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Imagem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adaptada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400" b="0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Sanger sequencing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," by </a:t>
            </a:r>
            <a:r>
              <a:rPr lang="en-US" sz="1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Estevezj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 BY-SA 3.0)</a:t>
            </a:r>
            <a:r>
              <a:rPr lang="en-US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8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630A3-B150-49F0-A506-10308235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Qualidade: Sequenciamento de Sanger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D36FA9-134B-46A5-BD68-16FEBC139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Leituras de alta qualidade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16812-AC3E-4C46-B423-4154568D5C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Sem ambiguidade </a:t>
            </a:r>
          </a:p>
          <a:p>
            <a:pPr marL="0" indent="0">
              <a:buNone/>
            </a:pPr>
            <a:r>
              <a:rPr lang="pt-BR" sz="2000" dirty="0"/>
              <a:t>Sem ruído</a:t>
            </a:r>
          </a:p>
          <a:p>
            <a:pPr marL="0" indent="0">
              <a:buNone/>
            </a:pPr>
            <a:r>
              <a:rPr lang="pt-BR" sz="2000" dirty="0"/>
              <a:t>Picos bem separados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F7F233-C4A8-4710-A73A-DFF241F99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2400" dirty="0"/>
              <a:t>Leituras de qualidade ruim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9CA7DB-DB67-4EBD-8C7C-012D0EF0B9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/>
              <a:t>Com ambiguidade (</a:t>
            </a:r>
            <a:r>
              <a:rPr lang="pt-BR" sz="2000" dirty="0" err="1"/>
              <a:t>Ks</a:t>
            </a:r>
            <a:r>
              <a:rPr lang="pt-BR" sz="2000" dirty="0"/>
              <a:t>, Ws, </a:t>
            </a:r>
            <a:r>
              <a:rPr lang="pt-BR" sz="2000" dirty="0" err="1"/>
              <a:t>Ss</a:t>
            </a:r>
            <a:r>
              <a:rPr lang="pt-BR" sz="2000" dirty="0"/>
              <a:t>, ....)</a:t>
            </a:r>
          </a:p>
          <a:p>
            <a:pPr marL="0" indent="0">
              <a:buNone/>
            </a:pPr>
            <a:r>
              <a:rPr lang="pt-BR" sz="2000" dirty="0"/>
              <a:t>Bastante ruído</a:t>
            </a:r>
          </a:p>
          <a:p>
            <a:pPr marL="0" indent="0">
              <a:buNone/>
            </a:pPr>
            <a:r>
              <a:rPr lang="pt-BR" sz="2000" dirty="0"/>
              <a:t>Picos com sobreposições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6EADC6B-E426-4111-B4B0-B4221192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802" y="4301293"/>
            <a:ext cx="5339526" cy="18764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BB3B081-07A8-4230-B374-8C4EEC8F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72" y="4301294"/>
            <a:ext cx="52959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630A3-B150-49F0-A506-10308235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 err="1"/>
              <a:t>Sequenciamento</a:t>
            </a:r>
            <a:r>
              <a:rPr lang="en-US" sz="2600" dirty="0"/>
              <a:t> de Sanger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B33504-4D6A-4821-AD2C-9F697000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3" y="903130"/>
            <a:ext cx="3386320" cy="52119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0536E6-3E75-4C74-A93B-D02EC288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6" y="1317413"/>
            <a:ext cx="3685032" cy="42941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C68DA5-95E3-4C00-BA65-F626F017A80D}"/>
              </a:ext>
            </a:extLst>
          </p:cNvPr>
          <p:cNvSpPr txBox="1"/>
          <p:nvPr/>
        </p:nvSpPr>
        <p:spPr>
          <a:xfrm>
            <a:off x="2500885" y="234894"/>
            <a:ext cx="3685032" cy="42941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300" dirty="0">
                <a:solidFill>
                  <a:srgbClr val="FFFFFF"/>
                </a:solidFill>
              </a:rPr>
              <a:t>IUPAC: </a:t>
            </a:r>
            <a:r>
              <a:rPr lang="pt-BR" sz="1300" dirty="0" err="1">
                <a:solidFill>
                  <a:srgbClr val="FFFFFF"/>
                </a:solidFill>
              </a:rPr>
              <a:t>International</a:t>
            </a:r>
            <a:r>
              <a:rPr lang="pt-BR" sz="1300" dirty="0">
                <a:solidFill>
                  <a:srgbClr val="FFFFFF"/>
                </a:solidFill>
              </a:rPr>
              <a:t> Union </a:t>
            </a:r>
            <a:r>
              <a:rPr lang="pt-BR" sz="1300" dirty="0" err="1">
                <a:solidFill>
                  <a:srgbClr val="FFFFFF"/>
                </a:solidFill>
              </a:rPr>
              <a:t>of</a:t>
            </a:r>
            <a:r>
              <a:rPr lang="pt-BR" sz="1300" dirty="0">
                <a:solidFill>
                  <a:srgbClr val="FFFFFF"/>
                </a:solidFill>
              </a:rPr>
              <a:t> </a:t>
            </a:r>
            <a:r>
              <a:rPr lang="pt-BR" sz="1300" dirty="0" err="1">
                <a:solidFill>
                  <a:srgbClr val="FFFFFF"/>
                </a:solidFill>
              </a:rPr>
              <a:t>Pure</a:t>
            </a:r>
            <a:r>
              <a:rPr lang="pt-BR" sz="1300" dirty="0">
                <a:solidFill>
                  <a:srgbClr val="FFFFFF"/>
                </a:solidFill>
              </a:rPr>
              <a:t> </a:t>
            </a:r>
            <a:r>
              <a:rPr lang="pt-BR" sz="1300" dirty="0" err="1">
                <a:solidFill>
                  <a:srgbClr val="FFFFFF"/>
                </a:solidFill>
              </a:rPr>
              <a:t>and</a:t>
            </a:r>
            <a:r>
              <a:rPr lang="pt-BR" sz="1300" dirty="0">
                <a:solidFill>
                  <a:srgbClr val="FFFFFF"/>
                </a:solidFill>
              </a:rPr>
              <a:t> </a:t>
            </a:r>
            <a:r>
              <a:rPr lang="pt-BR" sz="1300" dirty="0" err="1">
                <a:solidFill>
                  <a:srgbClr val="FFFFFF"/>
                </a:solidFill>
              </a:rPr>
              <a:t>Applied</a:t>
            </a:r>
            <a:r>
              <a:rPr lang="pt-BR" sz="1300" dirty="0">
                <a:solidFill>
                  <a:srgbClr val="FFFFFF"/>
                </a:solidFill>
              </a:rPr>
              <a:t> </a:t>
            </a:r>
            <a:r>
              <a:rPr lang="pt-BR" sz="1300" dirty="0" err="1">
                <a:solidFill>
                  <a:srgbClr val="FFFFFF"/>
                </a:solidFill>
              </a:rPr>
              <a:t>Chemistry</a:t>
            </a:r>
            <a:endParaRPr lang="pt-BR" sz="1300" dirty="0">
              <a:solidFill>
                <a:srgbClr val="FFFF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FAB26E-250F-4790-AB2D-8F1B0EF53D02}"/>
              </a:ext>
            </a:extLst>
          </p:cNvPr>
          <p:cNvSpPr txBox="1"/>
          <p:nvPr/>
        </p:nvSpPr>
        <p:spPr>
          <a:xfrm>
            <a:off x="10752563" y="6311736"/>
            <a:ext cx="16587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</a:rPr>
              <a:t>Stothard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</a:rPr>
              <a:t>n.d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</a:rPr>
              <a:t>.)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51223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B4C9F8-2750-43AA-B32F-62BCB1A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dirty="0"/>
              <a:t>Sequenciamento de Nova Geração (NGS)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93727-CAF1-4E00-BF22-A74B93D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000" b="1" dirty="0"/>
              <a:t>Sequenciamento Massivo Paralelo ou Next </a:t>
            </a:r>
            <a:r>
              <a:rPr lang="pt-BR" sz="2000" b="1" dirty="0" err="1"/>
              <a:t>Generation-Sequencing</a:t>
            </a:r>
            <a:endParaRPr lang="pt-BR" sz="2000" b="1" dirty="0"/>
          </a:p>
          <a:p>
            <a:endParaRPr lang="pt-BR" sz="2000" b="1" dirty="0"/>
          </a:p>
          <a:p>
            <a:pPr marL="0" indent="0" algn="ctr">
              <a:buNone/>
            </a:pPr>
            <a:r>
              <a:rPr lang="pt-BR" sz="2000" dirty="0"/>
              <a:t>Sequenciamento de milhões de fragmentos de DNA     simultaneamente</a:t>
            </a:r>
          </a:p>
          <a:p>
            <a:pPr marL="0" indent="0">
              <a:buNone/>
            </a:pPr>
            <a:endParaRPr lang="pt-BR" sz="2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6AB719A-EE9F-4BD5-B8B1-1F8E1322D281}"/>
              </a:ext>
            </a:extLst>
          </p:cNvPr>
          <p:cNvCxnSpPr/>
          <p:nvPr/>
        </p:nvCxnSpPr>
        <p:spPr>
          <a:xfrm>
            <a:off x="4053332" y="4160779"/>
            <a:ext cx="0" cy="37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6DFA7A2-0AC5-4FD8-9E59-4670C297AFD9}"/>
              </a:ext>
            </a:extLst>
          </p:cNvPr>
          <p:cNvCxnSpPr>
            <a:cxnSpLocks/>
          </p:cNvCxnSpPr>
          <p:nvPr/>
        </p:nvCxnSpPr>
        <p:spPr>
          <a:xfrm>
            <a:off x="5783799" y="4135629"/>
            <a:ext cx="2182803" cy="40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05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896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Abordagens integrativas para estudo de condições genéticas</vt:lpstr>
      <vt:lpstr>1. Sequenciamento de DNA</vt:lpstr>
      <vt:lpstr>Sequenciamento de Sanger</vt:lpstr>
      <vt:lpstr>Sequenciamento de Sanger</vt:lpstr>
      <vt:lpstr>Sequenciamento de Sanger</vt:lpstr>
      <vt:lpstr>Sequenciador de eletroforese capilar</vt:lpstr>
      <vt:lpstr>Qualidade: Sequenciamento de Sanger</vt:lpstr>
      <vt:lpstr>Sequenciamento de Sanger</vt:lpstr>
      <vt:lpstr>Sequenciamento de Nova Geração (NGS)</vt:lpstr>
      <vt:lpstr>Sequenciamento por síntese (Illumina)</vt:lpstr>
      <vt:lpstr>  Multiplexing de biblioteca  + amostras  por corrida  </vt:lpstr>
      <vt:lpstr>Fluxograma da análise bioinformática do (NGS)</vt:lpstr>
      <vt:lpstr>  Formas diferentes de utilizar o NGS  </vt:lpstr>
      <vt:lpstr>2.  Splicing Alternativo </vt:lpstr>
      <vt:lpstr>Apresentação do PowerPoint</vt:lpstr>
      <vt:lpstr>Splicing alternativo</vt:lpstr>
      <vt:lpstr>3. Classificação de variantes (ACMG)  American College of Medical Genetics Association for Molecular Pathology </vt:lpstr>
      <vt:lpstr>4. Descompactação do VCF    https://www.win-rar.com/start.html?&amp;L=0 </vt:lpstr>
      <vt:lpstr>4. Descompactação do VCF    https://www.win-rar.com/start.html?&amp;L=0 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Abordagens integrativas para estudo de condições genéticas</dc:title>
  <dc:creator>Camila Martins</dc:creator>
  <cp:lastModifiedBy>Camila Martins</cp:lastModifiedBy>
  <cp:revision>1</cp:revision>
  <dcterms:created xsi:type="dcterms:W3CDTF">2020-10-07T12:23:15Z</dcterms:created>
  <dcterms:modified xsi:type="dcterms:W3CDTF">2020-10-07T19:01:53Z</dcterms:modified>
</cp:coreProperties>
</file>