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19" autoAdjust="0"/>
    <p:restoredTop sz="94660"/>
  </p:normalViewPr>
  <p:slideViewPr>
    <p:cSldViewPr snapToGrid="0">
      <p:cViewPr varScale="1">
        <p:scale>
          <a:sx n="52" d="100"/>
          <a:sy n="52" d="100"/>
        </p:scale>
        <p:origin x="18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D4A-A5FF-4F10-A5B0-1E954F9830C8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991-9683-499A-8EF4-15451610EA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64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D4A-A5FF-4F10-A5B0-1E954F9830C8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991-9683-499A-8EF4-15451610EA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43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D4A-A5FF-4F10-A5B0-1E954F9830C8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991-9683-499A-8EF4-15451610EA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27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D4A-A5FF-4F10-A5B0-1E954F9830C8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991-9683-499A-8EF4-15451610EA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30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D4A-A5FF-4F10-A5B0-1E954F9830C8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991-9683-499A-8EF4-15451610EA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6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D4A-A5FF-4F10-A5B0-1E954F9830C8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991-9683-499A-8EF4-15451610EA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36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D4A-A5FF-4F10-A5B0-1E954F9830C8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991-9683-499A-8EF4-15451610EA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1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D4A-A5FF-4F10-A5B0-1E954F9830C8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991-9683-499A-8EF4-15451610EA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97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D4A-A5FF-4F10-A5B0-1E954F9830C8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991-9683-499A-8EF4-15451610EA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91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D4A-A5FF-4F10-A5B0-1E954F9830C8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991-9683-499A-8EF4-15451610EA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62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D4A-A5FF-4F10-A5B0-1E954F9830C8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991-9683-499A-8EF4-15451610EA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42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20D4A-A5FF-4F10-A5B0-1E954F9830C8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DE991-9683-499A-8EF4-15451610EA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70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D01AF76-823A-4143-8284-F376EDFA6794}"/>
              </a:ext>
            </a:extLst>
          </p:cNvPr>
          <p:cNvSpPr txBox="1"/>
          <p:nvPr/>
        </p:nvSpPr>
        <p:spPr>
          <a:xfrm>
            <a:off x="1106129" y="3244648"/>
            <a:ext cx="48817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Papel de Probabilidade Normal</a:t>
            </a:r>
          </a:p>
        </p:txBody>
      </p:sp>
    </p:spTree>
    <p:extLst>
      <p:ext uri="{BB962C8B-B14F-4D97-AF65-F5344CB8AC3E}">
        <p14:creationId xmlns:p14="http://schemas.microsoft.com/office/powerpoint/2010/main" val="177789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C09E80B-107F-4CC3-A477-CD4B1EFA1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99" y="1228041"/>
            <a:ext cx="4876801" cy="282384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AB7D003-5A38-4D63-BEFC-1BF8BB359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199" y="4843422"/>
            <a:ext cx="4927601" cy="2849281"/>
          </a:xfrm>
          <a:prstGeom prst="rect">
            <a:avLst/>
          </a:prstGeom>
        </p:spPr>
      </p:pic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57F67EEC-B93D-49AE-AC6B-F5B4B9CBEE18}"/>
              </a:ext>
            </a:extLst>
          </p:cNvPr>
          <p:cNvSpPr/>
          <p:nvPr/>
        </p:nvSpPr>
        <p:spPr>
          <a:xfrm>
            <a:off x="3126658" y="4026305"/>
            <a:ext cx="766916" cy="72267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97D62462-FB78-426A-922B-2B7C63A5B762}"/>
              </a:ext>
            </a:extLst>
          </p:cNvPr>
          <p:cNvCxnSpPr/>
          <p:nvPr/>
        </p:nvCxnSpPr>
        <p:spPr>
          <a:xfrm flipV="1">
            <a:off x="2098766" y="5608320"/>
            <a:ext cx="2899954" cy="177654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70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4A48865-7879-4DE7-BCB4-2014B4D088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288111"/>
              </p:ext>
            </p:extLst>
          </p:nvPr>
        </p:nvGraphicFramePr>
        <p:xfrm>
          <a:off x="638175" y="3375025"/>
          <a:ext cx="5581650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Document" r:id="rId3" imgW="5581637" imgH="2393983" progId="Word.Document.12">
                  <p:embed/>
                </p:oleObj>
              </mc:Choice>
              <mc:Fallback>
                <p:oleObj name="Document" r:id="rId3" imgW="5581637" imgH="239398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8175" y="3375025"/>
                        <a:ext cx="5581650" cy="239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100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93D428F-37CC-4E70-986C-A6F07BCDC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29" y="5715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5D30662D-2AA9-4970-AB7A-862573656F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217286"/>
              </p:ext>
            </p:extLst>
          </p:nvPr>
        </p:nvGraphicFramePr>
        <p:xfrm>
          <a:off x="648929" y="571500"/>
          <a:ext cx="5800725" cy="800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orelDRAW" r:id="rId3" imgW="6572250" imgH="9115425" progId="CorelDRAW.Graphic.13">
                  <p:embed/>
                </p:oleObj>
              </mc:Choice>
              <mc:Fallback>
                <p:oleObj name="CorelDRAW" r:id="rId3" imgW="6572250" imgH="9115425" progId="CorelDRAW.Graphic.1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29" y="571500"/>
                        <a:ext cx="5800725" cy="800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BF84F7F7-5025-42CA-A781-1B1A9EE84C45}"/>
              </a:ext>
            </a:extLst>
          </p:cNvPr>
          <p:cNvSpPr txBox="1"/>
          <p:nvPr/>
        </p:nvSpPr>
        <p:spPr>
          <a:xfrm>
            <a:off x="1403495" y="8506042"/>
            <a:ext cx="44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F59D101-A6E9-473B-868B-1474C864679B}"/>
              </a:ext>
            </a:extLst>
          </p:cNvPr>
          <p:cNvSpPr txBox="1"/>
          <p:nvPr/>
        </p:nvSpPr>
        <p:spPr>
          <a:xfrm>
            <a:off x="2013098" y="8509580"/>
            <a:ext cx="44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68F0588-7F74-4A1D-A13D-303FC0A69045}"/>
              </a:ext>
            </a:extLst>
          </p:cNvPr>
          <p:cNvSpPr txBox="1"/>
          <p:nvPr/>
        </p:nvSpPr>
        <p:spPr>
          <a:xfrm>
            <a:off x="2665228" y="8502489"/>
            <a:ext cx="44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46E6782-41E7-49B9-9D83-4D8E62DC6CEF}"/>
              </a:ext>
            </a:extLst>
          </p:cNvPr>
          <p:cNvSpPr txBox="1"/>
          <p:nvPr/>
        </p:nvSpPr>
        <p:spPr>
          <a:xfrm>
            <a:off x="3296098" y="8506030"/>
            <a:ext cx="44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760581-E109-4309-A4C9-1A0694C2CBD8}"/>
              </a:ext>
            </a:extLst>
          </p:cNvPr>
          <p:cNvSpPr txBox="1"/>
          <p:nvPr/>
        </p:nvSpPr>
        <p:spPr>
          <a:xfrm>
            <a:off x="3926967" y="8498939"/>
            <a:ext cx="44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64E0DBC-E914-42DC-AEEF-C15B97387086}"/>
              </a:ext>
            </a:extLst>
          </p:cNvPr>
          <p:cNvSpPr txBox="1"/>
          <p:nvPr/>
        </p:nvSpPr>
        <p:spPr>
          <a:xfrm>
            <a:off x="4568467" y="8491848"/>
            <a:ext cx="44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600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D741FE9E-FE9A-42D1-A47B-5A75C46A8EA1}"/>
              </a:ext>
            </a:extLst>
          </p:cNvPr>
          <p:cNvSpPr/>
          <p:nvPr/>
        </p:nvSpPr>
        <p:spPr>
          <a:xfrm>
            <a:off x="1574210" y="6300391"/>
            <a:ext cx="105136" cy="108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1812F204-F465-43DE-91FB-DE6CBFFAF1C0}"/>
              </a:ext>
            </a:extLst>
          </p:cNvPr>
          <p:cNvSpPr/>
          <p:nvPr/>
        </p:nvSpPr>
        <p:spPr>
          <a:xfrm>
            <a:off x="2203686" y="5212387"/>
            <a:ext cx="105136" cy="108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ACBD3BF5-4113-4630-8FE1-DC44EA83729E}"/>
              </a:ext>
            </a:extLst>
          </p:cNvPr>
          <p:cNvSpPr/>
          <p:nvPr/>
        </p:nvSpPr>
        <p:spPr>
          <a:xfrm>
            <a:off x="2841114" y="4251608"/>
            <a:ext cx="105136" cy="108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BA65C9B8-4CB7-424A-87AA-6C4EFB606A69}"/>
              </a:ext>
            </a:extLst>
          </p:cNvPr>
          <p:cNvSpPr/>
          <p:nvPr/>
        </p:nvSpPr>
        <p:spPr>
          <a:xfrm>
            <a:off x="3470590" y="3259022"/>
            <a:ext cx="105136" cy="108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BA619D7F-B09F-42A4-860A-02D48C34EA07}"/>
              </a:ext>
            </a:extLst>
          </p:cNvPr>
          <p:cNvSpPr/>
          <p:nvPr/>
        </p:nvSpPr>
        <p:spPr>
          <a:xfrm>
            <a:off x="4108020" y="2250531"/>
            <a:ext cx="105136" cy="108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FDE0B189-55A9-4BDA-9693-E19AF2E7345A}"/>
              </a:ext>
            </a:extLst>
          </p:cNvPr>
          <p:cNvCxnSpPr>
            <a:cxnSpLocks/>
          </p:cNvCxnSpPr>
          <p:nvPr/>
        </p:nvCxnSpPr>
        <p:spPr>
          <a:xfrm flipV="1">
            <a:off x="1502797" y="2051437"/>
            <a:ext cx="2790907" cy="44794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8ADCC0D2-ABB5-40DF-A692-042D17F3F728}"/>
              </a:ext>
            </a:extLst>
          </p:cNvPr>
          <p:cNvCxnSpPr/>
          <p:nvPr/>
        </p:nvCxnSpPr>
        <p:spPr>
          <a:xfrm flipH="1">
            <a:off x="2665228" y="4664812"/>
            <a:ext cx="3385715" cy="0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2A5C71E6-EC8E-4F24-86E7-05AD6C02318D}"/>
              </a:ext>
            </a:extLst>
          </p:cNvPr>
          <p:cNvCxnSpPr>
            <a:cxnSpLocks/>
          </p:cNvCxnSpPr>
          <p:nvPr/>
        </p:nvCxnSpPr>
        <p:spPr>
          <a:xfrm>
            <a:off x="2681130" y="4651513"/>
            <a:ext cx="0" cy="3776870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44B1FB4C-70D5-497F-9F1F-A17C7C82261C}"/>
              </a:ext>
            </a:extLst>
          </p:cNvPr>
          <p:cNvSpPr txBox="1"/>
          <p:nvPr/>
        </p:nvSpPr>
        <p:spPr>
          <a:xfrm>
            <a:off x="2260882" y="8719421"/>
            <a:ext cx="836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=270</a:t>
            </a:r>
          </a:p>
        </p:txBody>
      </p: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A9F23B7D-FBDA-41CE-B078-F2BE048B9173}"/>
              </a:ext>
            </a:extLst>
          </p:cNvPr>
          <p:cNvCxnSpPr>
            <a:cxnSpLocks/>
          </p:cNvCxnSpPr>
          <p:nvPr/>
        </p:nvCxnSpPr>
        <p:spPr>
          <a:xfrm flipH="1">
            <a:off x="2013098" y="5677231"/>
            <a:ext cx="4037846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5E75E335-40C7-4709-8DDF-50B721C5D28B}"/>
              </a:ext>
            </a:extLst>
          </p:cNvPr>
          <p:cNvCxnSpPr>
            <a:cxnSpLocks/>
          </p:cNvCxnSpPr>
          <p:nvPr/>
        </p:nvCxnSpPr>
        <p:spPr>
          <a:xfrm>
            <a:off x="2052853" y="5677231"/>
            <a:ext cx="0" cy="2751152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2622C1FE-213E-4A18-87A6-C8F6174FDFBF}"/>
              </a:ext>
            </a:extLst>
          </p:cNvPr>
          <p:cNvCxnSpPr/>
          <p:nvPr/>
        </p:nvCxnSpPr>
        <p:spPr>
          <a:xfrm>
            <a:off x="2052853" y="7036904"/>
            <a:ext cx="61237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6A5F1720-6FE6-476E-9255-BB8B0D31B810}"/>
              </a:ext>
            </a:extLst>
          </p:cNvPr>
          <p:cNvSpPr txBox="1"/>
          <p:nvPr/>
        </p:nvSpPr>
        <p:spPr>
          <a:xfrm>
            <a:off x="2068756" y="6626395"/>
            <a:ext cx="61237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100" b="1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=100</a:t>
            </a:r>
          </a:p>
        </p:txBody>
      </p:sp>
    </p:spTree>
    <p:extLst>
      <p:ext uri="{BB962C8B-B14F-4D97-AF65-F5344CB8AC3E}">
        <p14:creationId xmlns:p14="http://schemas.microsoft.com/office/powerpoint/2010/main" val="87487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32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FB29591F-DDF1-4875-A9E7-466B767208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708569"/>
              </p:ext>
            </p:extLst>
          </p:nvPr>
        </p:nvGraphicFramePr>
        <p:xfrm>
          <a:off x="638175" y="1473200"/>
          <a:ext cx="5581650" cy="619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Document" r:id="rId3" imgW="5581637" imgH="6198647" progId="Word.Document.12">
                  <p:embed/>
                </p:oleObj>
              </mc:Choice>
              <mc:Fallback>
                <p:oleObj name="Document" r:id="rId3" imgW="5581637" imgH="61986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8175" y="1473200"/>
                        <a:ext cx="5581650" cy="6199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996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93D428F-37CC-4E70-986C-A6F07BCDC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29" y="5715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5D30662D-2AA9-4970-AB7A-862573656F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8929" y="571500"/>
          <a:ext cx="5800725" cy="800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CorelDRAW" r:id="rId3" imgW="6572250" imgH="9115425" progId="CorelDRAW.Graphic.13">
                  <p:embed/>
                </p:oleObj>
              </mc:Choice>
              <mc:Fallback>
                <p:oleObj name="CorelDRAW" r:id="rId3" imgW="6572250" imgH="9115425" progId="CorelDRAW.Graphic.13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5D30662D-2AA9-4970-AB7A-862573656F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29" y="571500"/>
                        <a:ext cx="5800725" cy="800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E54645D0-D225-4952-A151-F166036E9AF8}"/>
              </a:ext>
            </a:extLst>
          </p:cNvPr>
          <p:cNvSpPr txBox="1"/>
          <p:nvPr/>
        </p:nvSpPr>
        <p:spPr>
          <a:xfrm>
            <a:off x="1403495" y="8506042"/>
            <a:ext cx="44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AF1B5DC-65D8-43C2-B9EC-6D456D25A76C}"/>
              </a:ext>
            </a:extLst>
          </p:cNvPr>
          <p:cNvSpPr txBox="1"/>
          <p:nvPr/>
        </p:nvSpPr>
        <p:spPr>
          <a:xfrm>
            <a:off x="2013098" y="8509580"/>
            <a:ext cx="44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97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84E6A6A-DE19-46A8-A77D-6E4BFC19791E}"/>
              </a:ext>
            </a:extLst>
          </p:cNvPr>
          <p:cNvSpPr txBox="1"/>
          <p:nvPr/>
        </p:nvSpPr>
        <p:spPr>
          <a:xfrm>
            <a:off x="2665228" y="8502489"/>
            <a:ext cx="44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99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7C763AD-5AC9-4660-8D9F-73F183C7E50F}"/>
              </a:ext>
            </a:extLst>
          </p:cNvPr>
          <p:cNvSpPr txBox="1"/>
          <p:nvPr/>
        </p:nvSpPr>
        <p:spPr>
          <a:xfrm>
            <a:off x="3296098" y="8506030"/>
            <a:ext cx="44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E8FF203-1CB5-44E2-844A-49DC93462472}"/>
              </a:ext>
            </a:extLst>
          </p:cNvPr>
          <p:cNvSpPr txBox="1"/>
          <p:nvPr/>
        </p:nvSpPr>
        <p:spPr>
          <a:xfrm>
            <a:off x="3926967" y="8498939"/>
            <a:ext cx="44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A4ABA47-8520-4125-9280-2D9DCCA30A44}"/>
              </a:ext>
            </a:extLst>
          </p:cNvPr>
          <p:cNvSpPr txBox="1"/>
          <p:nvPr/>
        </p:nvSpPr>
        <p:spPr>
          <a:xfrm>
            <a:off x="4568467" y="8491848"/>
            <a:ext cx="44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D70E4A5-97D4-42A9-BCEE-23AEC7926FE0}"/>
              </a:ext>
            </a:extLst>
          </p:cNvPr>
          <p:cNvSpPr/>
          <p:nvPr/>
        </p:nvSpPr>
        <p:spPr>
          <a:xfrm>
            <a:off x="1629867" y="5942588"/>
            <a:ext cx="105136" cy="108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EED494B-A4A1-4AFE-A025-8ADF1617DC46}"/>
              </a:ext>
            </a:extLst>
          </p:cNvPr>
          <p:cNvSpPr/>
          <p:nvPr/>
        </p:nvSpPr>
        <p:spPr>
          <a:xfrm>
            <a:off x="2458130" y="5363474"/>
            <a:ext cx="105136" cy="108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4A4A2C2A-1F2A-4F85-9BD8-4FAC9164F431}"/>
              </a:ext>
            </a:extLst>
          </p:cNvPr>
          <p:cNvSpPr/>
          <p:nvPr/>
        </p:nvSpPr>
        <p:spPr>
          <a:xfrm>
            <a:off x="2650287" y="4959280"/>
            <a:ext cx="105136" cy="108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398E2E55-A487-46B4-968A-D6D57E24BBE8}"/>
              </a:ext>
            </a:extLst>
          </p:cNvPr>
          <p:cNvSpPr/>
          <p:nvPr/>
        </p:nvSpPr>
        <p:spPr>
          <a:xfrm>
            <a:off x="3176398" y="4610744"/>
            <a:ext cx="105136" cy="108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6979844F-E330-40D0-B983-F3F4756BC370}"/>
              </a:ext>
            </a:extLst>
          </p:cNvPr>
          <p:cNvSpPr/>
          <p:nvPr/>
        </p:nvSpPr>
        <p:spPr>
          <a:xfrm>
            <a:off x="3654796" y="4262217"/>
            <a:ext cx="105136" cy="108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C746C643-E05E-4FA2-9068-526C82414D25}"/>
              </a:ext>
            </a:extLst>
          </p:cNvPr>
          <p:cNvSpPr/>
          <p:nvPr/>
        </p:nvSpPr>
        <p:spPr>
          <a:xfrm>
            <a:off x="3886711" y="3865985"/>
            <a:ext cx="105136" cy="108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728A6F81-44F7-492A-B3BA-7FC7FC8A3085}"/>
              </a:ext>
            </a:extLst>
          </p:cNvPr>
          <p:cNvSpPr/>
          <p:nvPr/>
        </p:nvSpPr>
        <p:spPr>
          <a:xfrm>
            <a:off x="4770630" y="3278916"/>
            <a:ext cx="105136" cy="108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6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80D20BA3-55F1-4321-AE06-FDF148BF1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8" y="500962"/>
            <a:ext cx="5581644" cy="8142075"/>
          </a:xfrm>
          <a:prstGeom prst="rect">
            <a:avLst/>
          </a:prstGeom>
        </p:spPr>
      </p:pic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5EB7DB9A-3DA8-4244-BF4D-4ADFE1FEB5DC}"/>
              </a:ext>
            </a:extLst>
          </p:cNvPr>
          <p:cNvCxnSpPr/>
          <p:nvPr/>
        </p:nvCxnSpPr>
        <p:spPr>
          <a:xfrm>
            <a:off x="6219822" y="954157"/>
            <a:ext cx="0" cy="7195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6641726A-1825-4A0D-B041-9A31975A266B}"/>
              </a:ext>
            </a:extLst>
          </p:cNvPr>
          <p:cNvCxnSpPr>
            <a:cxnSpLocks/>
          </p:cNvCxnSpPr>
          <p:nvPr/>
        </p:nvCxnSpPr>
        <p:spPr>
          <a:xfrm flipV="1">
            <a:off x="3896139" y="1892411"/>
            <a:ext cx="1844702" cy="6361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o 16">
            <a:extLst>
              <a:ext uri="{FF2B5EF4-FFF2-40B4-BE49-F238E27FC236}">
                <a16:creationId xmlns:a16="http://schemas.microsoft.com/office/drawing/2014/main" id="{2A12FD5E-BE07-4740-8261-BD8045A062F0}"/>
              </a:ext>
            </a:extLst>
          </p:cNvPr>
          <p:cNvSpPr/>
          <p:nvPr/>
        </p:nvSpPr>
        <p:spPr>
          <a:xfrm rot="6748807">
            <a:off x="3281975" y="1237075"/>
            <a:ext cx="2587401" cy="2246694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881CF27B-11D8-4675-9D5F-2F7DB03301E1}"/>
              </a:ext>
            </a:extLst>
          </p:cNvPr>
          <p:cNvSpPr/>
          <p:nvPr/>
        </p:nvSpPr>
        <p:spPr>
          <a:xfrm rot="18162486">
            <a:off x="3679543" y="4168500"/>
            <a:ext cx="2544430" cy="2031076"/>
          </a:xfrm>
          <a:prstGeom prst="arc">
            <a:avLst>
              <a:gd name="adj1" fmla="val 16200000"/>
              <a:gd name="adj2" fmla="val 2155128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: Curvo 20">
            <a:extLst>
              <a:ext uri="{FF2B5EF4-FFF2-40B4-BE49-F238E27FC236}">
                <a16:creationId xmlns:a16="http://schemas.microsoft.com/office/drawing/2014/main" id="{435B372E-C561-4BC0-9173-07A23BDBD58C}"/>
              </a:ext>
            </a:extLst>
          </p:cNvPr>
          <p:cNvCxnSpPr>
            <a:cxnSpLocks/>
          </p:cNvCxnSpPr>
          <p:nvPr/>
        </p:nvCxnSpPr>
        <p:spPr>
          <a:xfrm flipV="1">
            <a:off x="4150581" y="6095053"/>
            <a:ext cx="1383527" cy="782827"/>
          </a:xfrm>
          <a:prstGeom prst="curvedConnector3">
            <a:avLst>
              <a:gd name="adj1" fmla="val 4655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orma Livre: Forma 46">
            <a:extLst>
              <a:ext uri="{FF2B5EF4-FFF2-40B4-BE49-F238E27FC236}">
                <a16:creationId xmlns:a16="http://schemas.microsoft.com/office/drawing/2014/main" id="{80BFE86E-7024-4E6A-BEA2-84C608EE7428}"/>
              </a:ext>
            </a:extLst>
          </p:cNvPr>
          <p:cNvSpPr/>
          <p:nvPr/>
        </p:nvSpPr>
        <p:spPr>
          <a:xfrm>
            <a:off x="4182835" y="7148224"/>
            <a:ext cx="1383527" cy="941541"/>
          </a:xfrm>
          <a:custGeom>
            <a:avLst/>
            <a:gdLst>
              <a:gd name="connsiteX0" fmla="*/ 0 w 1502348"/>
              <a:gd name="connsiteY0" fmla="*/ 985881 h 985881"/>
              <a:gd name="connsiteX1" fmla="*/ 357808 w 1502348"/>
              <a:gd name="connsiteY1" fmla="*/ 524705 h 985881"/>
              <a:gd name="connsiteX2" fmla="*/ 1113182 w 1502348"/>
              <a:gd name="connsiteY2" fmla="*/ 484949 h 985881"/>
              <a:gd name="connsiteX3" fmla="*/ 1463040 w 1502348"/>
              <a:gd name="connsiteY3" fmla="*/ 47627 h 985881"/>
              <a:gd name="connsiteX4" fmla="*/ 1478942 w 1502348"/>
              <a:gd name="connsiteY4" fmla="*/ 31724 h 98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2348" h="985881">
                <a:moveTo>
                  <a:pt x="0" y="985881"/>
                </a:moveTo>
                <a:cubicBezTo>
                  <a:pt x="86139" y="797037"/>
                  <a:pt x="172278" y="608194"/>
                  <a:pt x="357808" y="524705"/>
                </a:cubicBezTo>
                <a:cubicBezTo>
                  <a:pt x="543338" y="441216"/>
                  <a:pt x="928977" y="564462"/>
                  <a:pt x="1113182" y="484949"/>
                </a:cubicBezTo>
                <a:cubicBezTo>
                  <a:pt x="1297387" y="405436"/>
                  <a:pt x="1402080" y="123164"/>
                  <a:pt x="1463040" y="47627"/>
                </a:cubicBezTo>
                <a:cubicBezTo>
                  <a:pt x="1524000" y="-27910"/>
                  <a:pt x="1501471" y="1907"/>
                  <a:pt x="1478942" y="31724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9" name="Forma Livre: Forma 48">
            <a:extLst>
              <a:ext uri="{FF2B5EF4-FFF2-40B4-BE49-F238E27FC236}">
                <a16:creationId xmlns:a16="http://schemas.microsoft.com/office/drawing/2014/main" id="{775E6317-E1AA-4D6B-84B3-EEC79E3E549F}"/>
              </a:ext>
            </a:extLst>
          </p:cNvPr>
          <p:cNvSpPr/>
          <p:nvPr/>
        </p:nvSpPr>
        <p:spPr>
          <a:xfrm>
            <a:off x="4158533" y="4921857"/>
            <a:ext cx="1470992" cy="910803"/>
          </a:xfrm>
          <a:custGeom>
            <a:avLst/>
            <a:gdLst>
              <a:gd name="connsiteX0" fmla="*/ 0 w 1224501"/>
              <a:gd name="connsiteY0" fmla="*/ 882595 h 882595"/>
              <a:gd name="connsiteX1" fmla="*/ 310101 w 1224501"/>
              <a:gd name="connsiteY1" fmla="*/ 500932 h 882595"/>
              <a:gd name="connsiteX2" fmla="*/ 652007 w 1224501"/>
              <a:gd name="connsiteY2" fmla="*/ 389614 h 882595"/>
              <a:gd name="connsiteX3" fmla="*/ 906449 w 1224501"/>
              <a:gd name="connsiteY3" fmla="*/ 333955 h 882595"/>
              <a:gd name="connsiteX4" fmla="*/ 1065475 w 1224501"/>
              <a:gd name="connsiteY4" fmla="*/ 198783 h 882595"/>
              <a:gd name="connsiteX5" fmla="*/ 1224501 w 1224501"/>
              <a:gd name="connsiteY5" fmla="*/ 0 h 882595"/>
              <a:gd name="connsiteX6" fmla="*/ 1224501 w 1224501"/>
              <a:gd name="connsiteY6" fmla="*/ 0 h 882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501" h="882595">
                <a:moveTo>
                  <a:pt x="0" y="882595"/>
                </a:moveTo>
                <a:cubicBezTo>
                  <a:pt x="100716" y="732845"/>
                  <a:pt x="201433" y="583095"/>
                  <a:pt x="310101" y="500932"/>
                </a:cubicBezTo>
                <a:cubicBezTo>
                  <a:pt x="418769" y="418769"/>
                  <a:pt x="552616" y="417444"/>
                  <a:pt x="652007" y="389614"/>
                </a:cubicBezTo>
                <a:cubicBezTo>
                  <a:pt x="751398" y="361784"/>
                  <a:pt x="837538" y="365760"/>
                  <a:pt x="906449" y="333955"/>
                </a:cubicBezTo>
                <a:cubicBezTo>
                  <a:pt x="975360" y="302150"/>
                  <a:pt x="1012466" y="254442"/>
                  <a:pt x="1065475" y="198783"/>
                </a:cubicBezTo>
                <a:cubicBezTo>
                  <a:pt x="1118484" y="143124"/>
                  <a:pt x="1224501" y="0"/>
                  <a:pt x="1224501" y="0"/>
                </a:cubicBezTo>
                <a:lnTo>
                  <a:pt x="1224501" y="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E4EAB1C6-8BEB-4CD0-9709-B1810A6D7E4D}"/>
              </a:ext>
            </a:extLst>
          </p:cNvPr>
          <p:cNvCxnSpPr/>
          <p:nvPr/>
        </p:nvCxnSpPr>
        <p:spPr>
          <a:xfrm>
            <a:off x="638178" y="2714625"/>
            <a:ext cx="55816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8BFB6DC3-647E-4213-92D3-417BB911AF8A}"/>
              </a:ext>
            </a:extLst>
          </p:cNvPr>
          <p:cNvCxnSpPr/>
          <p:nvPr/>
        </p:nvCxnSpPr>
        <p:spPr>
          <a:xfrm>
            <a:off x="638178" y="3781425"/>
            <a:ext cx="55816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3DBB16D2-BCCF-4635-862C-15AEEA732BB1}"/>
              </a:ext>
            </a:extLst>
          </p:cNvPr>
          <p:cNvCxnSpPr/>
          <p:nvPr/>
        </p:nvCxnSpPr>
        <p:spPr>
          <a:xfrm>
            <a:off x="638178" y="4867275"/>
            <a:ext cx="55816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1BE3D66A-25BF-4361-BAF3-8F70B09A0A10}"/>
              </a:ext>
            </a:extLst>
          </p:cNvPr>
          <p:cNvCxnSpPr/>
          <p:nvPr/>
        </p:nvCxnSpPr>
        <p:spPr>
          <a:xfrm>
            <a:off x="638178" y="5924550"/>
            <a:ext cx="55816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BBAAB56C-9A2F-4E95-B3C6-23E82DB7CE50}"/>
              </a:ext>
            </a:extLst>
          </p:cNvPr>
          <p:cNvCxnSpPr/>
          <p:nvPr/>
        </p:nvCxnSpPr>
        <p:spPr>
          <a:xfrm>
            <a:off x="647703" y="6981825"/>
            <a:ext cx="55816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E882D8FC-9E91-4332-92AD-762D43F568C4}"/>
              </a:ext>
            </a:extLst>
          </p:cNvPr>
          <p:cNvCxnSpPr>
            <a:cxnSpLocks/>
          </p:cNvCxnSpPr>
          <p:nvPr/>
        </p:nvCxnSpPr>
        <p:spPr>
          <a:xfrm>
            <a:off x="3476625" y="954157"/>
            <a:ext cx="0" cy="7195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>
            <a:extLst>
              <a:ext uri="{FF2B5EF4-FFF2-40B4-BE49-F238E27FC236}">
                <a16:creationId xmlns:a16="http://schemas.microsoft.com/office/drawing/2014/main" id="{5C3FB136-A78C-43B7-AA03-5279770D1F43}"/>
              </a:ext>
            </a:extLst>
          </p:cNvPr>
          <p:cNvSpPr/>
          <p:nvPr/>
        </p:nvSpPr>
        <p:spPr>
          <a:xfrm>
            <a:off x="1909032" y="6176407"/>
            <a:ext cx="224393" cy="5932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55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7" grpId="0" animBg="1"/>
      <p:bldP spid="49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22</Words>
  <Application>Microsoft Office PowerPoint</Application>
  <PresentationFormat>Apresentação na tela (4:3)</PresentationFormat>
  <Paragraphs>15</Paragraphs>
  <Slides>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Tema do Office</vt:lpstr>
      <vt:lpstr>Document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Home</dc:creator>
  <cp:lastModifiedBy>Home</cp:lastModifiedBy>
  <cp:revision>17</cp:revision>
  <dcterms:created xsi:type="dcterms:W3CDTF">2020-10-16T14:36:11Z</dcterms:created>
  <dcterms:modified xsi:type="dcterms:W3CDTF">2021-10-03T21:33:37Z</dcterms:modified>
</cp:coreProperties>
</file>