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1" r:id="rId1"/>
  </p:sldMasterIdLst>
  <p:notesMasterIdLst>
    <p:notesMasterId r:id="rId41"/>
  </p:notesMasterIdLst>
  <p:handoutMasterIdLst>
    <p:handoutMasterId r:id="rId42"/>
  </p:handoutMasterIdLst>
  <p:sldIdLst>
    <p:sldId id="256" r:id="rId2"/>
    <p:sldId id="368" r:id="rId3"/>
    <p:sldId id="380" r:id="rId4"/>
    <p:sldId id="426" r:id="rId5"/>
    <p:sldId id="364" r:id="rId6"/>
    <p:sldId id="381" r:id="rId7"/>
    <p:sldId id="259" r:id="rId8"/>
    <p:sldId id="369" r:id="rId9"/>
    <p:sldId id="370" r:id="rId10"/>
    <p:sldId id="373" r:id="rId11"/>
    <p:sldId id="384" r:id="rId12"/>
    <p:sldId id="371" r:id="rId13"/>
    <p:sldId id="382" r:id="rId14"/>
    <p:sldId id="383" r:id="rId15"/>
    <p:sldId id="434" r:id="rId16"/>
    <p:sldId id="435" r:id="rId17"/>
    <p:sldId id="436" r:id="rId18"/>
    <p:sldId id="427" r:id="rId19"/>
    <p:sldId id="428" r:id="rId20"/>
    <p:sldId id="430" r:id="rId21"/>
    <p:sldId id="429" r:id="rId22"/>
    <p:sldId id="385" r:id="rId23"/>
    <p:sldId id="388" r:id="rId24"/>
    <p:sldId id="389" r:id="rId25"/>
    <p:sldId id="390" r:id="rId26"/>
    <p:sldId id="391" r:id="rId27"/>
    <p:sldId id="393" r:id="rId28"/>
    <p:sldId id="432" r:id="rId29"/>
    <p:sldId id="431" r:id="rId30"/>
    <p:sldId id="433" r:id="rId31"/>
    <p:sldId id="386" r:id="rId32"/>
    <p:sldId id="327" r:id="rId33"/>
    <p:sldId id="329" r:id="rId34"/>
    <p:sldId id="330" r:id="rId35"/>
    <p:sldId id="331" r:id="rId36"/>
    <p:sldId id="333" r:id="rId37"/>
    <p:sldId id="334" r:id="rId38"/>
    <p:sldId id="360" r:id="rId39"/>
    <p:sldId id="437" r:id="rId4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scaleToFitPaper="1"/>
  <p:clrMru>
    <a:srgbClr val="1111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D5F50C6-7871-4C5A-91AB-CCD6930EE066}" v="64" dt="2024-11-05T01:39:40.7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37" autoAdjust="0"/>
    <p:restoredTop sz="86404" autoAdjust="0"/>
  </p:normalViewPr>
  <p:slideViewPr>
    <p:cSldViewPr snapToObjects="1">
      <p:cViewPr varScale="1">
        <p:scale>
          <a:sx n="94" d="100"/>
          <a:sy n="94" d="100"/>
        </p:scale>
        <p:origin x="444" y="84"/>
      </p:cViewPr>
      <p:guideLst>
        <p:guide orient="horz" pos="2160"/>
        <p:guide pos="2880"/>
      </p:guideLst>
    </p:cSldViewPr>
  </p:slideViewPr>
  <p:outlineViewPr>
    <p:cViewPr>
      <p:scale>
        <a:sx n="33" d="100"/>
        <a:sy n="33" d="100"/>
      </p:scale>
      <p:origin x="0" y="9904"/>
    </p:cViewPr>
  </p:outlineViewPr>
  <p:notesTextViewPr>
    <p:cViewPr>
      <p:scale>
        <a:sx n="100" d="100"/>
        <a:sy n="100" d="100"/>
      </p:scale>
      <p:origin x="0" y="0"/>
    </p:cViewPr>
  </p:notesTextViewPr>
  <p:sorterViewPr>
    <p:cViewPr>
      <p:scale>
        <a:sx n="66" d="100"/>
        <a:sy n="66" d="100"/>
      </p:scale>
      <p:origin x="0" y="784"/>
    </p:cViewPr>
  </p:sorterViewPr>
  <p:notesViewPr>
    <p:cSldViewPr snapToGrid="0" snapToObjects="1">
      <p:cViewPr varScale="1">
        <p:scale>
          <a:sx n="84" d="100"/>
          <a:sy n="84" d="100"/>
        </p:scale>
        <p:origin x="3828"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48"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iego Mauricio Riaño Pachón" userId="3b77a96813978dae" providerId="LiveId" clId="{CD5F50C6-7871-4C5A-91AB-CCD6930EE066}"/>
    <pc:docChg chg="custSel addSld delSld modSld delMainMaster">
      <pc:chgData name="Diego Mauricio Riaño Pachón" userId="3b77a96813978dae" providerId="LiveId" clId="{CD5F50C6-7871-4C5A-91AB-CCD6930EE066}" dt="2024-11-05T01:39:47.316" v="130" actId="1076"/>
      <pc:docMkLst>
        <pc:docMk/>
      </pc:docMkLst>
      <pc:sldChg chg="modSp add mod setBg">
        <pc:chgData name="Diego Mauricio Riaño Pachón" userId="3b77a96813978dae" providerId="LiveId" clId="{CD5F50C6-7871-4C5A-91AB-CCD6930EE066}" dt="2024-11-05T01:29:27.136" v="17" actId="404"/>
        <pc:sldMkLst>
          <pc:docMk/>
          <pc:sldMk cId="679239738" sldId="259"/>
        </pc:sldMkLst>
        <pc:spChg chg="mod">
          <ac:chgData name="Diego Mauricio Riaño Pachón" userId="3b77a96813978dae" providerId="LiveId" clId="{CD5F50C6-7871-4C5A-91AB-CCD6930EE066}" dt="2024-11-05T01:29:27.136" v="17" actId="404"/>
          <ac:spMkLst>
            <pc:docMk/>
            <pc:sldMk cId="679239738" sldId="259"/>
            <ac:spMk id="14" creationId="{C08DC2E7-741C-8714-C30C-5B645157EA21}"/>
          </ac:spMkLst>
        </pc:spChg>
      </pc:sldChg>
      <pc:sldChg chg="modSp add mod">
        <pc:chgData name="Diego Mauricio Riaño Pachón" userId="3b77a96813978dae" providerId="LiveId" clId="{CD5F50C6-7871-4C5A-91AB-CCD6930EE066}" dt="2024-11-05T01:37:45.090" v="107" actId="207"/>
        <pc:sldMkLst>
          <pc:docMk/>
          <pc:sldMk cId="2662779234" sldId="327"/>
        </pc:sldMkLst>
        <pc:spChg chg="mod">
          <ac:chgData name="Diego Mauricio Riaño Pachón" userId="3b77a96813978dae" providerId="LiveId" clId="{CD5F50C6-7871-4C5A-91AB-CCD6930EE066}" dt="2024-11-05T01:37:45.090" v="107" actId="207"/>
          <ac:spMkLst>
            <pc:docMk/>
            <pc:sldMk cId="2662779234" sldId="327"/>
            <ac:spMk id="3" creationId="{BA42D5E8-0B6B-2F4D-954A-0B8114BF1FB1}"/>
          </ac:spMkLst>
        </pc:spChg>
      </pc:sldChg>
      <pc:sldChg chg="modSp add mod">
        <pc:chgData name="Diego Mauricio Riaño Pachón" userId="3b77a96813978dae" providerId="LiveId" clId="{CD5F50C6-7871-4C5A-91AB-CCD6930EE066}" dt="2024-11-05T01:38:00.963" v="109" actId="1076"/>
        <pc:sldMkLst>
          <pc:docMk/>
          <pc:sldMk cId="611366827" sldId="329"/>
        </pc:sldMkLst>
        <pc:spChg chg="mod">
          <ac:chgData name="Diego Mauricio Riaño Pachón" userId="3b77a96813978dae" providerId="LiveId" clId="{CD5F50C6-7871-4C5A-91AB-CCD6930EE066}" dt="2024-11-05T01:38:00.963" v="109" actId="1076"/>
          <ac:spMkLst>
            <pc:docMk/>
            <pc:sldMk cId="611366827" sldId="329"/>
            <ac:spMk id="6" creationId="{9813F15D-2B2B-7A42-8AB7-333B8A6FB8A0}"/>
          </ac:spMkLst>
        </pc:spChg>
        <pc:spChg chg="mod">
          <ac:chgData name="Diego Mauricio Riaño Pachón" userId="3b77a96813978dae" providerId="LiveId" clId="{CD5F50C6-7871-4C5A-91AB-CCD6930EE066}" dt="2024-11-05T01:38:00.963" v="109" actId="1076"/>
          <ac:spMkLst>
            <pc:docMk/>
            <pc:sldMk cId="611366827" sldId="329"/>
            <ac:spMk id="16" creationId="{A843C16F-5E57-4D43-9DFB-3BC23B00E7F9}"/>
          </ac:spMkLst>
        </pc:spChg>
        <pc:spChg chg="mod">
          <ac:chgData name="Diego Mauricio Riaño Pachón" userId="3b77a96813978dae" providerId="LiveId" clId="{CD5F50C6-7871-4C5A-91AB-CCD6930EE066}" dt="2024-11-05T01:38:00.963" v="109" actId="1076"/>
          <ac:spMkLst>
            <pc:docMk/>
            <pc:sldMk cId="611366827" sldId="329"/>
            <ac:spMk id="42" creationId="{67DC4B60-1DE4-E44C-8EB7-A316B59B5DDE}"/>
          </ac:spMkLst>
        </pc:spChg>
      </pc:sldChg>
      <pc:sldChg chg="add">
        <pc:chgData name="Diego Mauricio Riaño Pachón" userId="3b77a96813978dae" providerId="LiveId" clId="{CD5F50C6-7871-4C5A-91AB-CCD6930EE066}" dt="2024-11-05T01:38:04.432" v="110"/>
        <pc:sldMkLst>
          <pc:docMk/>
          <pc:sldMk cId="2595129322" sldId="330"/>
        </pc:sldMkLst>
      </pc:sldChg>
      <pc:sldChg chg="modSp add mod setBg modClrScheme chgLayout">
        <pc:chgData name="Diego Mauricio Riaño Pachón" userId="3b77a96813978dae" providerId="LiveId" clId="{CD5F50C6-7871-4C5A-91AB-CCD6930EE066}" dt="2024-11-05T01:38:16.912" v="113"/>
        <pc:sldMkLst>
          <pc:docMk/>
          <pc:sldMk cId="1647151563" sldId="331"/>
        </pc:sldMkLst>
        <pc:spChg chg="mod ord">
          <ac:chgData name="Diego Mauricio Riaño Pachón" userId="3b77a96813978dae" providerId="LiveId" clId="{CD5F50C6-7871-4C5A-91AB-CCD6930EE066}" dt="2024-11-05T01:38:12.436" v="112" actId="700"/>
          <ac:spMkLst>
            <pc:docMk/>
            <pc:sldMk cId="1647151563" sldId="331"/>
            <ac:spMk id="2" creationId="{28AC5498-4FB8-1C43-AB75-AC17DBCCB8A0}"/>
          </ac:spMkLst>
        </pc:spChg>
      </pc:sldChg>
      <pc:sldChg chg="modSp add mod setBg modClrScheme chgLayout">
        <pc:chgData name="Diego Mauricio Riaño Pachón" userId="3b77a96813978dae" providerId="LiveId" clId="{CD5F50C6-7871-4C5A-91AB-CCD6930EE066}" dt="2024-11-05T01:38:58.660" v="120" actId="1076"/>
        <pc:sldMkLst>
          <pc:docMk/>
          <pc:sldMk cId="839612973" sldId="333"/>
        </pc:sldMkLst>
        <pc:spChg chg="mod ord">
          <ac:chgData name="Diego Mauricio Riaño Pachón" userId="3b77a96813978dae" providerId="LiveId" clId="{CD5F50C6-7871-4C5A-91AB-CCD6930EE066}" dt="2024-11-05T01:38:49.977" v="118" actId="700"/>
          <ac:spMkLst>
            <pc:docMk/>
            <pc:sldMk cId="839612973" sldId="333"/>
            <ac:spMk id="2" creationId="{28AC5498-4FB8-1C43-AB75-AC17DBCCB8A0}"/>
          </ac:spMkLst>
        </pc:spChg>
        <pc:picChg chg="mod">
          <ac:chgData name="Diego Mauricio Riaño Pachón" userId="3b77a96813978dae" providerId="LiveId" clId="{CD5F50C6-7871-4C5A-91AB-CCD6930EE066}" dt="2024-11-05T01:38:58.660" v="120" actId="1076"/>
          <ac:picMkLst>
            <pc:docMk/>
            <pc:sldMk cId="839612973" sldId="333"/>
            <ac:picMk id="5" creationId="{108E7A87-655F-654F-84D1-3E9B62A91062}"/>
          </ac:picMkLst>
        </pc:picChg>
      </pc:sldChg>
      <pc:sldChg chg="modSp add mod setBg modClrScheme chgLayout">
        <pc:chgData name="Diego Mauricio Riaño Pachón" userId="3b77a96813978dae" providerId="LiveId" clId="{CD5F50C6-7871-4C5A-91AB-CCD6930EE066}" dt="2024-11-05T01:39:24.764" v="125" actId="1076"/>
        <pc:sldMkLst>
          <pc:docMk/>
          <pc:sldMk cId="3748805977" sldId="334"/>
        </pc:sldMkLst>
        <pc:spChg chg="mod">
          <ac:chgData name="Diego Mauricio Riaño Pachón" userId="3b77a96813978dae" providerId="LiveId" clId="{CD5F50C6-7871-4C5A-91AB-CCD6930EE066}" dt="2024-11-05T01:39:20.436" v="123" actId="1076"/>
          <ac:spMkLst>
            <pc:docMk/>
            <pc:sldMk cId="3748805977" sldId="334"/>
            <ac:spMk id="6" creationId="{6D6F8B9C-61FB-9B46-9E40-FB122D305B5C}"/>
          </ac:spMkLst>
        </pc:spChg>
        <pc:spChg chg="mod">
          <ac:chgData name="Diego Mauricio Riaño Pachón" userId="3b77a96813978dae" providerId="LiveId" clId="{CD5F50C6-7871-4C5A-91AB-CCD6930EE066}" dt="2024-11-05T01:39:24.764" v="125" actId="1076"/>
          <ac:spMkLst>
            <pc:docMk/>
            <pc:sldMk cId="3748805977" sldId="334"/>
            <ac:spMk id="9" creationId="{64266B40-44F4-43FF-A405-B3DEB38A07D2}"/>
          </ac:spMkLst>
        </pc:spChg>
        <pc:picChg chg="mod">
          <ac:chgData name="Diego Mauricio Riaño Pachón" userId="3b77a96813978dae" providerId="LiveId" clId="{CD5F50C6-7871-4C5A-91AB-CCD6930EE066}" dt="2024-11-05T01:39:22.204" v="124" actId="1076"/>
          <ac:picMkLst>
            <pc:docMk/>
            <pc:sldMk cId="3748805977" sldId="334"/>
            <ac:picMk id="5" creationId="{108E7A87-655F-654F-84D1-3E9B62A91062}"/>
          </ac:picMkLst>
        </pc:picChg>
      </pc:sldChg>
      <pc:sldChg chg="modSp add mod setBg modClrScheme chgLayout">
        <pc:chgData name="Diego Mauricio Riaño Pachón" userId="3b77a96813978dae" providerId="LiveId" clId="{CD5F50C6-7871-4C5A-91AB-CCD6930EE066}" dt="2024-11-05T01:39:47.316" v="130" actId="1076"/>
        <pc:sldMkLst>
          <pc:docMk/>
          <pc:sldMk cId="1367982109" sldId="360"/>
        </pc:sldMkLst>
        <pc:spChg chg="mod">
          <ac:chgData name="Diego Mauricio Riaño Pachón" userId="3b77a96813978dae" providerId="LiveId" clId="{CD5F50C6-7871-4C5A-91AB-CCD6930EE066}" dt="2024-11-05T01:39:45.484" v="129" actId="1076"/>
          <ac:spMkLst>
            <pc:docMk/>
            <pc:sldMk cId="1367982109" sldId="360"/>
            <ac:spMk id="6" creationId="{6D6F8B9C-61FB-9B46-9E40-FB122D305B5C}"/>
          </ac:spMkLst>
        </pc:spChg>
        <pc:spChg chg="mod">
          <ac:chgData name="Diego Mauricio Riaño Pachón" userId="3b77a96813978dae" providerId="LiveId" clId="{CD5F50C6-7871-4C5A-91AB-CCD6930EE066}" dt="2024-11-05T01:39:45.484" v="129" actId="1076"/>
          <ac:spMkLst>
            <pc:docMk/>
            <pc:sldMk cId="1367982109" sldId="360"/>
            <ac:spMk id="12" creationId="{2D2DEB4D-C100-4696-8676-105DB2F942A3}"/>
          </ac:spMkLst>
        </pc:spChg>
        <pc:picChg chg="mod">
          <ac:chgData name="Diego Mauricio Riaño Pachón" userId="3b77a96813978dae" providerId="LiveId" clId="{CD5F50C6-7871-4C5A-91AB-CCD6930EE066}" dt="2024-11-05T01:39:47.316" v="130" actId="1076"/>
          <ac:picMkLst>
            <pc:docMk/>
            <pc:sldMk cId="1367982109" sldId="360"/>
            <ac:picMk id="9" creationId="{276D0E45-D78C-4054-AF7F-C8BA04CBCE8F}"/>
          </ac:picMkLst>
        </pc:picChg>
      </pc:sldChg>
      <pc:sldChg chg="add setBg">
        <pc:chgData name="Diego Mauricio Riaño Pachón" userId="3b77a96813978dae" providerId="LiveId" clId="{CD5F50C6-7871-4C5A-91AB-CCD6930EE066}" dt="2024-11-05T01:17:14.145" v="10"/>
        <pc:sldMkLst>
          <pc:docMk/>
          <pc:sldMk cId="2567331670" sldId="364"/>
        </pc:sldMkLst>
      </pc:sldChg>
      <pc:sldChg chg="modSp add mod setBg modClrScheme chgLayout">
        <pc:chgData name="Diego Mauricio Riaño Pachón" userId="3b77a96813978dae" providerId="LiveId" clId="{CD5F50C6-7871-4C5A-91AB-CCD6930EE066}" dt="2024-11-05T01:36:58.924" v="99" actId="1076"/>
        <pc:sldMkLst>
          <pc:docMk/>
          <pc:sldMk cId="1877381026" sldId="368"/>
        </pc:sldMkLst>
        <pc:picChg chg="mod">
          <ac:chgData name="Diego Mauricio Riaño Pachón" userId="3b77a96813978dae" providerId="LiveId" clId="{CD5F50C6-7871-4C5A-91AB-CCD6930EE066}" dt="2024-11-05T01:36:58.924" v="99" actId="1076"/>
          <ac:picMkLst>
            <pc:docMk/>
            <pc:sldMk cId="1877381026" sldId="368"/>
            <ac:picMk id="4" creationId="{215FEB69-72B2-67DA-DBAB-B0655558408E}"/>
          </ac:picMkLst>
        </pc:picChg>
        <pc:picChg chg="mod">
          <ac:chgData name="Diego Mauricio Riaño Pachón" userId="3b77a96813978dae" providerId="LiveId" clId="{CD5F50C6-7871-4C5A-91AB-CCD6930EE066}" dt="2024-11-05T01:36:57.044" v="98" actId="1076"/>
          <ac:picMkLst>
            <pc:docMk/>
            <pc:sldMk cId="1877381026" sldId="368"/>
            <ac:picMk id="5" creationId="{F661EB42-79AD-9699-2E9E-57CC3AAD2164}"/>
          </ac:picMkLst>
        </pc:picChg>
      </pc:sldChg>
      <pc:sldChg chg="modSp add mod setBg">
        <pc:chgData name="Diego Mauricio Riaño Pachón" userId="3b77a96813978dae" providerId="LiveId" clId="{CD5F50C6-7871-4C5A-91AB-CCD6930EE066}" dt="2024-11-05T01:29:20.823" v="16" actId="404"/>
        <pc:sldMkLst>
          <pc:docMk/>
          <pc:sldMk cId="372861474" sldId="369"/>
        </pc:sldMkLst>
        <pc:spChg chg="mod">
          <ac:chgData name="Diego Mauricio Riaño Pachón" userId="3b77a96813978dae" providerId="LiveId" clId="{CD5F50C6-7871-4C5A-91AB-CCD6930EE066}" dt="2024-11-05T01:29:20.823" v="16" actId="404"/>
          <ac:spMkLst>
            <pc:docMk/>
            <pc:sldMk cId="372861474" sldId="369"/>
            <ac:spMk id="14" creationId="{C08DC2E7-741C-8714-C30C-5B645157EA21}"/>
          </ac:spMkLst>
        </pc:spChg>
      </pc:sldChg>
      <pc:sldChg chg="modSp add mod setBg">
        <pc:chgData name="Diego Mauricio Riaño Pachón" userId="3b77a96813978dae" providerId="LiveId" clId="{CD5F50C6-7871-4C5A-91AB-CCD6930EE066}" dt="2024-11-05T01:29:55.404" v="39" actId="1076"/>
        <pc:sldMkLst>
          <pc:docMk/>
          <pc:sldMk cId="1264781546" sldId="370"/>
        </pc:sldMkLst>
        <pc:spChg chg="mod">
          <ac:chgData name="Diego Mauricio Riaño Pachón" userId="3b77a96813978dae" providerId="LiveId" clId="{CD5F50C6-7871-4C5A-91AB-CCD6930EE066}" dt="2024-11-05T01:29:47.275" v="37" actId="1035"/>
          <ac:spMkLst>
            <pc:docMk/>
            <pc:sldMk cId="1264781546" sldId="370"/>
            <ac:spMk id="2" creationId="{B3807B49-D6FA-BB2A-68FF-261BBA093E65}"/>
          </ac:spMkLst>
        </pc:spChg>
        <pc:spChg chg="mod">
          <ac:chgData name="Diego Mauricio Riaño Pachón" userId="3b77a96813978dae" providerId="LiveId" clId="{CD5F50C6-7871-4C5A-91AB-CCD6930EE066}" dt="2024-11-05T01:29:47.275" v="37" actId="1035"/>
          <ac:spMkLst>
            <pc:docMk/>
            <pc:sldMk cId="1264781546" sldId="370"/>
            <ac:spMk id="4" creationId="{D86D4F05-7A76-3EBF-C3D8-88F48CFD7942}"/>
          </ac:spMkLst>
        </pc:spChg>
        <pc:spChg chg="mod">
          <ac:chgData name="Diego Mauricio Riaño Pachón" userId="3b77a96813978dae" providerId="LiveId" clId="{CD5F50C6-7871-4C5A-91AB-CCD6930EE066}" dt="2024-11-05T01:29:52.276" v="38" actId="1076"/>
          <ac:spMkLst>
            <pc:docMk/>
            <pc:sldMk cId="1264781546" sldId="370"/>
            <ac:spMk id="16" creationId="{9C9C4314-9B52-ED81-B52A-B94B828EE08D}"/>
          </ac:spMkLst>
        </pc:spChg>
        <pc:spChg chg="mod">
          <ac:chgData name="Diego Mauricio Riaño Pachón" userId="3b77a96813978dae" providerId="LiveId" clId="{CD5F50C6-7871-4C5A-91AB-CCD6930EE066}" dt="2024-11-05T01:29:55.404" v="39" actId="1076"/>
          <ac:spMkLst>
            <pc:docMk/>
            <pc:sldMk cId="1264781546" sldId="370"/>
            <ac:spMk id="19" creationId="{FBDD2314-A01C-4093-8072-135B3E583CB5}"/>
          </ac:spMkLst>
        </pc:spChg>
        <pc:picChg chg="mod">
          <ac:chgData name="Diego Mauricio Riaño Pachón" userId="3b77a96813978dae" providerId="LiveId" clId="{CD5F50C6-7871-4C5A-91AB-CCD6930EE066}" dt="2024-11-05T01:29:47.275" v="37" actId="1035"/>
          <ac:picMkLst>
            <pc:docMk/>
            <pc:sldMk cId="1264781546" sldId="370"/>
            <ac:picMk id="7" creationId="{115EA983-56C9-C4E3-4B31-55786D8FAE16}"/>
          </ac:picMkLst>
        </pc:picChg>
        <pc:picChg chg="mod">
          <ac:chgData name="Diego Mauricio Riaño Pachón" userId="3b77a96813978dae" providerId="LiveId" clId="{CD5F50C6-7871-4C5A-91AB-CCD6930EE066}" dt="2024-11-05T01:29:47.275" v="37" actId="1035"/>
          <ac:picMkLst>
            <pc:docMk/>
            <pc:sldMk cId="1264781546" sldId="370"/>
            <ac:picMk id="10" creationId="{7959CF21-2948-E169-B3D5-6474E3FE6996}"/>
          </ac:picMkLst>
        </pc:picChg>
        <pc:picChg chg="mod">
          <ac:chgData name="Diego Mauricio Riaño Pachón" userId="3b77a96813978dae" providerId="LiveId" clId="{CD5F50C6-7871-4C5A-91AB-CCD6930EE066}" dt="2024-11-05T01:29:47.275" v="37" actId="1035"/>
          <ac:picMkLst>
            <pc:docMk/>
            <pc:sldMk cId="1264781546" sldId="370"/>
            <ac:picMk id="1034" creationId="{A8DF1372-FD5C-D17C-F1C4-E80D3F830340}"/>
          </ac:picMkLst>
        </pc:picChg>
      </pc:sldChg>
      <pc:sldChg chg="delSp modSp add mod">
        <pc:chgData name="Diego Mauricio Riaño Pachón" userId="3b77a96813978dae" providerId="LiveId" clId="{CD5F50C6-7871-4C5A-91AB-CCD6930EE066}" dt="2024-11-05T01:31:40.956" v="48" actId="1076"/>
        <pc:sldMkLst>
          <pc:docMk/>
          <pc:sldMk cId="4045422758" sldId="371"/>
        </pc:sldMkLst>
        <pc:spChg chg="del">
          <ac:chgData name="Diego Mauricio Riaño Pachón" userId="3b77a96813978dae" providerId="LiveId" clId="{CD5F50C6-7871-4C5A-91AB-CCD6930EE066}" dt="2024-11-05T01:31:35.116" v="47" actId="478"/>
          <ac:spMkLst>
            <pc:docMk/>
            <pc:sldMk cId="4045422758" sldId="371"/>
            <ac:spMk id="5" creationId="{B4E04F20-60EE-E26F-6382-FA6902917FCB}"/>
          </ac:spMkLst>
        </pc:spChg>
        <pc:spChg chg="mod">
          <ac:chgData name="Diego Mauricio Riaño Pachón" userId="3b77a96813978dae" providerId="LiveId" clId="{CD5F50C6-7871-4C5A-91AB-CCD6930EE066}" dt="2024-11-05T01:31:40.956" v="48" actId="1076"/>
          <ac:spMkLst>
            <pc:docMk/>
            <pc:sldMk cId="4045422758" sldId="371"/>
            <ac:spMk id="10" creationId="{489862A0-F1E6-4826-1A23-6EF4D5CA2D78}"/>
          </ac:spMkLst>
        </pc:spChg>
        <pc:picChg chg="mod">
          <ac:chgData name="Diego Mauricio Riaño Pachón" userId="3b77a96813978dae" providerId="LiveId" clId="{CD5F50C6-7871-4C5A-91AB-CCD6930EE066}" dt="2024-11-05T01:31:40.956" v="48" actId="1076"/>
          <ac:picMkLst>
            <pc:docMk/>
            <pc:sldMk cId="4045422758" sldId="371"/>
            <ac:picMk id="8" creationId="{249CD416-4F93-75AF-3C28-58783CA65843}"/>
          </ac:picMkLst>
        </pc:picChg>
      </pc:sldChg>
      <pc:sldChg chg="modSp add mod setBg">
        <pc:chgData name="Diego Mauricio Riaño Pachón" userId="3b77a96813978dae" providerId="LiveId" clId="{CD5F50C6-7871-4C5A-91AB-CCD6930EE066}" dt="2024-11-05T01:30:12.021" v="42" actId="1076"/>
        <pc:sldMkLst>
          <pc:docMk/>
          <pc:sldMk cId="434202231" sldId="373"/>
        </pc:sldMkLst>
        <pc:picChg chg="mod">
          <ac:chgData name="Diego Mauricio Riaño Pachón" userId="3b77a96813978dae" providerId="LiveId" clId="{CD5F50C6-7871-4C5A-91AB-CCD6930EE066}" dt="2024-11-05T01:30:12.021" v="42" actId="1076"/>
          <ac:picMkLst>
            <pc:docMk/>
            <pc:sldMk cId="434202231" sldId="373"/>
            <ac:picMk id="5" creationId="{7210E45F-2E7E-D524-3BBC-D2F50F4550CF}"/>
          </ac:picMkLst>
        </pc:picChg>
      </pc:sldChg>
      <pc:sldChg chg="modSp add del mod">
        <pc:chgData name="Diego Mauricio Riaño Pachón" userId="3b77a96813978dae" providerId="LiveId" clId="{CD5F50C6-7871-4C5A-91AB-CCD6930EE066}" dt="2024-11-05T01:33:40.165" v="71" actId="47"/>
        <pc:sldMkLst>
          <pc:docMk/>
          <pc:sldMk cId="4228403663" sldId="377"/>
        </pc:sldMkLst>
        <pc:spChg chg="mod">
          <ac:chgData name="Diego Mauricio Riaño Pachón" userId="3b77a96813978dae" providerId="LiveId" clId="{CD5F50C6-7871-4C5A-91AB-CCD6930EE066}" dt="2024-11-05T01:33:24.500" v="68" actId="1076"/>
          <ac:spMkLst>
            <pc:docMk/>
            <pc:sldMk cId="4228403663" sldId="377"/>
            <ac:spMk id="3" creationId="{8B2AB1CA-196A-29B1-8203-AA4334390F4A}"/>
          </ac:spMkLst>
        </pc:spChg>
      </pc:sldChg>
      <pc:sldChg chg="modSp add mod modAnim">
        <pc:chgData name="Diego Mauricio Riaño Pachón" userId="3b77a96813978dae" providerId="LiveId" clId="{CD5F50C6-7871-4C5A-91AB-CCD6930EE066}" dt="2024-11-05T01:16:52.252" v="9" actId="27636"/>
        <pc:sldMkLst>
          <pc:docMk/>
          <pc:sldMk cId="1131560291" sldId="380"/>
        </pc:sldMkLst>
        <pc:spChg chg="mod">
          <ac:chgData name="Diego Mauricio Riaño Pachón" userId="3b77a96813978dae" providerId="LiveId" clId="{CD5F50C6-7871-4C5A-91AB-CCD6930EE066}" dt="2024-11-05T01:16:52.252" v="9" actId="27636"/>
          <ac:spMkLst>
            <pc:docMk/>
            <pc:sldMk cId="1131560291" sldId="380"/>
            <ac:spMk id="5" creationId="{A3E38493-B154-869E-C5FF-C13DD373C185}"/>
          </ac:spMkLst>
        </pc:spChg>
      </pc:sldChg>
      <pc:sldChg chg="modSp add mod">
        <pc:chgData name="Diego Mauricio Riaño Pachón" userId="3b77a96813978dae" providerId="LiveId" clId="{CD5F50C6-7871-4C5A-91AB-CCD6930EE066}" dt="2024-11-05T01:29:04.061" v="13" actId="1076"/>
        <pc:sldMkLst>
          <pc:docMk/>
          <pc:sldMk cId="1596260282" sldId="381"/>
        </pc:sldMkLst>
        <pc:spChg chg="mod">
          <ac:chgData name="Diego Mauricio Riaño Pachón" userId="3b77a96813978dae" providerId="LiveId" clId="{CD5F50C6-7871-4C5A-91AB-CCD6930EE066}" dt="2024-11-05T01:29:04.061" v="13" actId="1076"/>
          <ac:spMkLst>
            <pc:docMk/>
            <pc:sldMk cId="1596260282" sldId="381"/>
            <ac:spMk id="3" creationId="{8B2AB1CA-196A-29B1-8203-AA4334390F4A}"/>
          </ac:spMkLst>
        </pc:spChg>
      </pc:sldChg>
      <pc:sldChg chg="modSp add mod setBg modClrScheme chgLayout">
        <pc:chgData name="Diego Mauricio Riaño Pachón" userId="3b77a96813978dae" providerId="LiveId" clId="{CD5F50C6-7871-4C5A-91AB-CCD6930EE066}" dt="2024-11-05T01:32:43.323" v="56" actId="1036"/>
        <pc:sldMkLst>
          <pc:docMk/>
          <pc:sldMk cId="2838345370" sldId="382"/>
        </pc:sldMkLst>
        <pc:spChg chg="mod">
          <ac:chgData name="Diego Mauricio Riaño Pachón" userId="3b77a96813978dae" providerId="LiveId" clId="{CD5F50C6-7871-4C5A-91AB-CCD6930EE066}" dt="2024-11-05T01:32:34.963" v="54" actId="1035"/>
          <ac:spMkLst>
            <pc:docMk/>
            <pc:sldMk cId="2838345370" sldId="382"/>
            <ac:spMk id="2" creationId="{93A71C43-7C72-699E-59EE-B1CD01CF839C}"/>
          </ac:spMkLst>
        </pc:spChg>
        <pc:spChg chg="mod ord">
          <ac:chgData name="Diego Mauricio Riaño Pachón" userId="3b77a96813978dae" providerId="LiveId" clId="{CD5F50C6-7871-4C5A-91AB-CCD6930EE066}" dt="2024-11-05T01:32:25.701" v="50" actId="700"/>
          <ac:spMkLst>
            <pc:docMk/>
            <pc:sldMk cId="2838345370" sldId="382"/>
            <ac:spMk id="14" creationId="{C08DC2E7-741C-8714-C30C-5B645157EA21}"/>
          </ac:spMkLst>
        </pc:spChg>
        <pc:spChg chg="mod ord">
          <ac:chgData name="Diego Mauricio Riaño Pachón" userId="3b77a96813978dae" providerId="LiveId" clId="{CD5F50C6-7871-4C5A-91AB-CCD6930EE066}" dt="2024-11-05T01:32:43.323" v="56" actId="1036"/>
          <ac:spMkLst>
            <pc:docMk/>
            <pc:sldMk cId="2838345370" sldId="382"/>
            <ac:spMk id="17" creationId="{1E5D182B-512F-E1CD-1BED-70555A761269}"/>
          </ac:spMkLst>
        </pc:spChg>
        <pc:spChg chg="mod">
          <ac:chgData name="Diego Mauricio Riaño Pachón" userId="3b77a96813978dae" providerId="LiveId" clId="{CD5F50C6-7871-4C5A-91AB-CCD6930EE066}" dt="2024-11-05T01:32:43.323" v="56" actId="1036"/>
          <ac:spMkLst>
            <pc:docMk/>
            <pc:sldMk cId="2838345370" sldId="382"/>
            <ac:spMk id="19" creationId="{FBDD2314-A01C-4093-8072-135B3E583CB5}"/>
          </ac:spMkLst>
        </pc:spChg>
        <pc:grpChg chg="mod">
          <ac:chgData name="Diego Mauricio Riaño Pachón" userId="3b77a96813978dae" providerId="LiveId" clId="{CD5F50C6-7871-4C5A-91AB-CCD6930EE066}" dt="2024-11-05T01:32:34.963" v="54" actId="1035"/>
          <ac:grpSpMkLst>
            <pc:docMk/>
            <pc:sldMk cId="2838345370" sldId="382"/>
            <ac:grpSpMk id="9" creationId="{D229E842-5E35-3AF7-6D1A-F63E4C23C912}"/>
          </ac:grpSpMkLst>
        </pc:grpChg>
        <pc:picChg chg="mod">
          <ac:chgData name="Diego Mauricio Riaño Pachón" userId="3b77a96813978dae" providerId="LiveId" clId="{CD5F50C6-7871-4C5A-91AB-CCD6930EE066}" dt="2024-11-05T01:32:34.963" v="54" actId="1035"/>
          <ac:picMkLst>
            <pc:docMk/>
            <pc:sldMk cId="2838345370" sldId="382"/>
            <ac:picMk id="5122" creationId="{22D83EEB-C9C4-04AF-A4E7-F6F83F08686D}"/>
          </ac:picMkLst>
        </pc:picChg>
      </pc:sldChg>
      <pc:sldChg chg="modSp add mod setBg modClrScheme chgLayout">
        <pc:chgData name="Diego Mauricio Riaño Pachón" userId="3b77a96813978dae" providerId="LiveId" clId="{CD5F50C6-7871-4C5A-91AB-CCD6930EE066}" dt="2024-11-05T01:33:10.653" v="65" actId="1076"/>
        <pc:sldMkLst>
          <pc:docMk/>
          <pc:sldMk cId="475289292" sldId="383"/>
        </pc:sldMkLst>
        <pc:spChg chg="mod">
          <ac:chgData name="Diego Mauricio Riaño Pachón" userId="3b77a96813978dae" providerId="LiveId" clId="{CD5F50C6-7871-4C5A-91AB-CCD6930EE066}" dt="2024-11-05T01:33:10.653" v="65" actId="1076"/>
          <ac:spMkLst>
            <pc:docMk/>
            <pc:sldMk cId="475289292" sldId="383"/>
            <ac:spMk id="12" creationId="{9CBB8EE7-FA38-50D9-89BA-4728C696596B}"/>
          </ac:spMkLst>
        </pc:spChg>
        <pc:spChg chg="mod ord">
          <ac:chgData name="Diego Mauricio Riaño Pachón" userId="3b77a96813978dae" providerId="LiveId" clId="{CD5F50C6-7871-4C5A-91AB-CCD6930EE066}" dt="2024-11-05T01:32:56.468" v="58" actId="700"/>
          <ac:spMkLst>
            <pc:docMk/>
            <pc:sldMk cId="475289292" sldId="383"/>
            <ac:spMk id="14" creationId="{C08DC2E7-741C-8714-C30C-5B645157EA21}"/>
          </ac:spMkLst>
        </pc:spChg>
        <pc:picChg chg="mod">
          <ac:chgData name="Diego Mauricio Riaño Pachón" userId="3b77a96813978dae" providerId="LiveId" clId="{CD5F50C6-7871-4C5A-91AB-CCD6930EE066}" dt="2024-11-05T01:33:01.187" v="59" actId="1076"/>
          <ac:picMkLst>
            <pc:docMk/>
            <pc:sldMk cId="475289292" sldId="383"/>
            <ac:picMk id="5" creationId="{F1B55DF7-89D4-1F55-AB14-C707370BA359}"/>
          </ac:picMkLst>
        </pc:picChg>
      </pc:sldChg>
      <pc:sldChg chg="add setBg">
        <pc:chgData name="Diego Mauricio Riaño Pachón" userId="3b77a96813978dae" providerId="LiveId" clId="{CD5F50C6-7871-4C5A-91AB-CCD6930EE066}" dt="2024-11-05T01:31:14.222" v="45"/>
        <pc:sldMkLst>
          <pc:docMk/>
          <pc:sldMk cId="3953471213" sldId="384"/>
        </pc:sldMkLst>
      </pc:sldChg>
      <pc:sldChg chg="modSp add del mod">
        <pc:chgData name="Diego Mauricio Riaño Pachón" userId="3b77a96813978dae" providerId="LiveId" clId="{CD5F50C6-7871-4C5A-91AB-CCD6930EE066}" dt="2024-11-05T01:34:02.053" v="73" actId="2696"/>
        <pc:sldMkLst>
          <pc:docMk/>
          <pc:sldMk cId="2020805838" sldId="385"/>
        </pc:sldMkLst>
        <pc:spChg chg="mod">
          <ac:chgData name="Diego Mauricio Riaño Pachón" userId="3b77a96813978dae" providerId="LiveId" clId="{CD5F50C6-7871-4C5A-91AB-CCD6930EE066}" dt="2024-11-05T01:33:46.061" v="72" actId="1076"/>
          <ac:spMkLst>
            <pc:docMk/>
            <pc:sldMk cId="2020805838" sldId="385"/>
            <ac:spMk id="3" creationId="{75A532F1-230D-0BEE-04AC-4D0C35A1195C}"/>
          </ac:spMkLst>
        </pc:spChg>
      </pc:sldChg>
      <pc:sldChg chg="add">
        <pc:chgData name="Diego Mauricio Riaño Pachón" userId="3b77a96813978dae" providerId="LiveId" clId="{CD5F50C6-7871-4C5A-91AB-CCD6930EE066}" dt="2024-11-05T01:34:12.030" v="74"/>
        <pc:sldMkLst>
          <pc:docMk/>
          <pc:sldMk cId="2674137529" sldId="385"/>
        </pc:sldMkLst>
      </pc:sldChg>
      <pc:sldChg chg="modSp add mod setBg modClrScheme chgLayout">
        <pc:chgData name="Diego Mauricio Riaño Pachón" userId="3b77a96813978dae" providerId="LiveId" clId="{CD5F50C6-7871-4C5A-91AB-CCD6930EE066}" dt="2024-11-05T01:37:28.461" v="104" actId="1076"/>
        <pc:sldMkLst>
          <pc:docMk/>
          <pc:sldMk cId="3813789103" sldId="386"/>
        </pc:sldMkLst>
        <pc:spChg chg="mod ord">
          <ac:chgData name="Diego Mauricio Riaño Pachón" userId="3b77a96813978dae" providerId="LiveId" clId="{CD5F50C6-7871-4C5A-91AB-CCD6930EE066}" dt="2024-11-05T01:37:28.461" v="104" actId="1076"/>
          <ac:spMkLst>
            <pc:docMk/>
            <pc:sldMk cId="3813789103" sldId="386"/>
            <ac:spMk id="3" creationId="{75A532F1-230D-0BEE-04AC-4D0C35A1195C}"/>
          </ac:spMkLst>
        </pc:spChg>
      </pc:sldChg>
      <pc:sldChg chg="modSp add mod setBg modClrScheme chgLayout">
        <pc:chgData name="Diego Mauricio Riaño Pachón" userId="3b77a96813978dae" providerId="LiveId" clId="{CD5F50C6-7871-4C5A-91AB-CCD6930EE066}" dt="2024-11-05T01:34:51.691" v="81" actId="1076"/>
        <pc:sldMkLst>
          <pc:docMk/>
          <pc:sldMk cId="1682651529" sldId="388"/>
        </pc:sldMkLst>
        <pc:spChg chg="mod ord">
          <ac:chgData name="Diego Mauricio Riaño Pachón" userId="3b77a96813978dae" providerId="LiveId" clId="{CD5F50C6-7871-4C5A-91AB-CCD6930EE066}" dt="2024-11-05T01:34:51.691" v="81" actId="1076"/>
          <ac:spMkLst>
            <pc:docMk/>
            <pc:sldMk cId="1682651529" sldId="388"/>
            <ac:spMk id="3" creationId="{1C6D542C-9AC1-B49A-8A1F-9ECBEC27096E}"/>
          </ac:spMkLst>
        </pc:spChg>
      </pc:sldChg>
      <pc:sldChg chg="modSp add mod setBg modClrScheme chgLayout">
        <pc:chgData name="Diego Mauricio Riaño Pachón" userId="3b77a96813978dae" providerId="LiveId" clId="{CD5F50C6-7871-4C5A-91AB-CCD6930EE066}" dt="2024-11-05T01:34:55.604" v="82" actId="1076"/>
        <pc:sldMkLst>
          <pc:docMk/>
          <pc:sldMk cId="1084498047" sldId="389"/>
        </pc:sldMkLst>
        <pc:spChg chg="mod ord">
          <ac:chgData name="Diego Mauricio Riaño Pachón" userId="3b77a96813978dae" providerId="LiveId" clId="{CD5F50C6-7871-4C5A-91AB-CCD6930EE066}" dt="2024-11-05T01:34:55.604" v="82" actId="1076"/>
          <ac:spMkLst>
            <pc:docMk/>
            <pc:sldMk cId="1084498047" sldId="389"/>
            <ac:spMk id="3" creationId="{1C6D542C-9AC1-B49A-8A1F-9ECBEC27096E}"/>
          </ac:spMkLst>
        </pc:spChg>
      </pc:sldChg>
      <pc:sldChg chg="modSp add mod setBg modClrScheme chgLayout">
        <pc:chgData name="Diego Mauricio Riaño Pachón" userId="3b77a96813978dae" providerId="LiveId" clId="{CD5F50C6-7871-4C5A-91AB-CCD6930EE066}" dt="2024-11-05T01:35:13.156" v="86" actId="14100"/>
        <pc:sldMkLst>
          <pc:docMk/>
          <pc:sldMk cId="1926252466" sldId="390"/>
        </pc:sldMkLst>
        <pc:spChg chg="mod ord">
          <ac:chgData name="Diego Mauricio Riaño Pachón" userId="3b77a96813978dae" providerId="LiveId" clId="{CD5F50C6-7871-4C5A-91AB-CCD6930EE066}" dt="2024-11-05T01:35:13.156" v="86" actId="14100"/>
          <ac:spMkLst>
            <pc:docMk/>
            <pc:sldMk cId="1926252466" sldId="390"/>
            <ac:spMk id="3" creationId="{1C6D542C-9AC1-B49A-8A1F-9ECBEC27096E}"/>
          </ac:spMkLst>
        </pc:spChg>
      </pc:sldChg>
      <pc:sldChg chg="modSp add mod setBg modClrScheme chgLayout">
        <pc:chgData name="Diego Mauricio Riaño Pachón" userId="3b77a96813978dae" providerId="LiveId" clId="{CD5F50C6-7871-4C5A-91AB-CCD6930EE066}" dt="2024-11-05T01:35:32.269" v="89" actId="1076"/>
        <pc:sldMkLst>
          <pc:docMk/>
          <pc:sldMk cId="2793972250" sldId="391"/>
        </pc:sldMkLst>
        <pc:spChg chg="mod ord">
          <ac:chgData name="Diego Mauricio Riaño Pachón" userId="3b77a96813978dae" providerId="LiveId" clId="{CD5F50C6-7871-4C5A-91AB-CCD6930EE066}" dt="2024-11-05T01:35:32.269" v="89" actId="1076"/>
          <ac:spMkLst>
            <pc:docMk/>
            <pc:sldMk cId="2793972250" sldId="391"/>
            <ac:spMk id="3" creationId="{1C6D542C-9AC1-B49A-8A1F-9ECBEC27096E}"/>
          </ac:spMkLst>
        </pc:spChg>
      </pc:sldChg>
      <pc:sldChg chg="add del setBg">
        <pc:chgData name="Diego Mauricio Riaño Pachón" userId="3b77a96813978dae" providerId="LiveId" clId="{CD5F50C6-7871-4C5A-91AB-CCD6930EE066}" dt="2024-11-05T01:35:58.932" v="94" actId="47"/>
        <pc:sldMkLst>
          <pc:docMk/>
          <pc:sldMk cId="2178614070" sldId="392"/>
        </pc:sldMkLst>
      </pc:sldChg>
      <pc:sldChg chg="modSp add mod setBg modClrScheme chgLayout">
        <pc:chgData name="Diego Mauricio Riaño Pachón" userId="3b77a96813978dae" providerId="LiveId" clId="{CD5F50C6-7871-4C5A-91AB-CCD6930EE066}" dt="2024-11-05T01:35:43.668" v="92" actId="1076"/>
        <pc:sldMkLst>
          <pc:docMk/>
          <pc:sldMk cId="4181894089" sldId="393"/>
        </pc:sldMkLst>
        <pc:spChg chg="mod ord">
          <ac:chgData name="Diego Mauricio Riaño Pachón" userId="3b77a96813978dae" providerId="LiveId" clId="{CD5F50C6-7871-4C5A-91AB-CCD6930EE066}" dt="2024-11-05T01:35:43.668" v="92" actId="1076"/>
          <ac:spMkLst>
            <pc:docMk/>
            <pc:sldMk cId="4181894089" sldId="393"/>
            <ac:spMk id="3" creationId="{1C6D542C-9AC1-B49A-8A1F-9ECBEC27096E}"/>
          </ac:spMkLst>
        </pc:spChg>
      </pc:sldChg>
      <pc:sldChg chg="modSp mod">
        <pc:chgData name="Diego Mauricio Riaño Pachón" userId="3b77a96813978dae" providerId="LiveId" clId="{CD5F50C6-7871-4C5A-91AB-CCD6930EE066}" dt="2024-11-05T01:15:11.709" v="0" actId="33524"/>
        <pc:sldMkLst>
          <pc:docMk/>
          <pc:sldMk cId="1738392407" sldId="428"/>
        </pc:sldMkLst>
        <pc:spChg chg="mod">
          <ac:chgData name="Diego Mauricio Riaño Pachón" userId="3b77a96813978dae" providerId="LiveId" clId="{CD5F50C6-7871-4C5A-91AB-CCD6930EE066}" dt="2024-11-05T01:15:11.709" v="0" actId="33524"/>
          <ac:spMkLst>
            <pc:docMk/>
            <pc:sldMk cId="1738392407" sldId="428"/>
            <ac:spMk id="6" creationId="{CA9DA304-8FDD-D94D-AC05-0AE71CE7E99C}"/>
          </ac:spMkLst>
        </pc:spChg>
      </pc:sldChg>
      <pc:sldChg chg="modSp mod modShow">
        <pc:chgData name="Diego Mauricio Riaño Pachón" userId="3b77a96813978dae" providerId="LiveId" clId="{CD5F50C6-7871-4C5A-91AB-CCD6930EE066}" dt="2024-11-05T01:36:18.858" v="95" actId="729"/>
        <pc:sldMkLst>
          <pc:docMk/>
          <pc:sldMk cId="2646264516" sldId="432"/>
        </pc:sldMkLst>
        <pc:spChg chg="mod">
          <ac:chgData name="Diego Mauricio Riaño Pachón" userId="3b77a96813978dae" providerId="LiveId" clId="{CD5F50C6-7871-4C5A-91AB-CCD6930EE066}" dt="2024-11-05T01:15:27.500" v="1" actId="33524"/>
          <ac:spMkLst>
            <pc:docMk/>
            <pc:sldMk cId="2646264516" sldId="432"/>
            <ac:spMk id="9" creationId="{C4AA6372-0E83-C14D-8E4D-36D0FC4FE87D}"/>
          </ac:spMkLst>
        </pc:spChg>
      </pc:sldChg>
      <pc:sldChg chg="new del">
        <pc:chgData name="Diego Mauricio Riaño Pachón" userId="3b77a96813978dae" providerId="LiveId" clId="{CD5F50C6-7871-4C5A-91AB-CCD6930EE066}" dt="2024-11-05T01:34:13.818" v="75" actId="47"/>
        <pc:sldMkLst>
          <pc:docMk/>
          <pc:sldMk cId="132661368" sldId="438"/>
        </pc:sldMkLst>
      </pc:sldChg>
      <pc:sldMasterChg chg="del delSldLayout">
        <pc:chgData name="Diego Mauricio Riaño Pachón" userId="3b77a96813978dae" providerId="LiveId" clId="{CD5F50C6-7871-4C5A-91AB-CCD6930EE066}" dt="2024-11-05T01:32:25.701" v="50" actId="700"/>
        <pc:sldMasterMkLst>
          <pc:docMk/>
          <pc:sldMasterMk cId="0" sldId="2147483660"/>
        </pc:sldMasterMkLst>
        <pc:sldLayoutChg chg="del">
          <pc:chgData name="Diego Mauricio Riaño Pachón" userId="3b77a96813978dae" providerId="LiveId" clId="{CD5F50C6-7871-4C5A-91AB-CCD6930EE066}" dt="2024-11-05T01:32:25.701" v="50" actId="700"/>
          <pc:sldLayoutMkLst>
            <pc:docMk/>
            <pc:sldMasterMk cId="0" sldId="2147483660"/>
            <pc:sldLayoutMk cId="0" sldId="2147483661"/>
          </pc:sldLayoutMkLst>
        </pc:sldLayoutChg>
        <pc:sldLayoutChg chg="del">
          <pc:chgData name="Diego Mauricio Riaño Pachón" userId="3b77a96813978dae" providerId="LiveId" clId="{CD5F50C6-7871-4C5A-91AB-CCD6930EE066}" dt="2024-11-05T01:32:25.701" v="50" actId="700"/>
          <pc:sldLayoutMkLst>
            <pc:docMk/>
            <pc:sldMasterMk cId="0" sldId="2147483660"/>
            <pc:sldLayoutMk cId="0" sldId="2147483662"/>
          </pc:sldLayoutMkLst>
        </pc:sldLayoutChg>
        <pc:sldLayoutChg chg="del">
          <pc:chgData name="Diego Mauricio Riaño Pachón" userId="3b77a96813978dae" providerId="LiveId" clId="{CD5F50C6-7871-4C5A-91AB-CCD6930EE066}" dt="2024-11-05T01:32:25.701" v="50" actId="700"/>
          <pc:sldLayoutMkLst>
            <pc:docMk/>
            <pc:sldMasterMk cId="0" sldId="2147483660"/>
            <pc:sldLayoutMk cId="0" sldId="2147483663"/>
          </pc:sldLayoutMkLst>
        </pc:sldLayoutChg>
        <pc:sldLayoutChg chg="del">
          <pc:chgData name="Diego Mauricio Riaño Pachón" userId="3b77a96813978dae" providerId="LiveId" clId="{CD5F50C6-7871-4C5A-91AB-CCD6930EE066}" dt="2024-11-05T01:32:25.701" v="50" actId="700"/>
          <pc:sldLayoutMkLst>
            <pc:docMk/>
            <pc:sldMasterMk cId="0" sldId="2147483660"/>
            <pc:sldLayoutMk cId="0" sldId="2147483664"/>
          </pc:sldLayoutMkLst>
        </pc:sldLayoutChg>
        <pc:sldLayoutChg chg="del">
          <pc:chgData name="Diego Mauricio Riaño Pachón" userId="3b77a96813978dae" providerId="LiveId" clId="{CD5F50C6-7871-4C5A-91AB-CCD6930EE066}" dt="2024-11-05T01:32:25.701" v="50" actId="700"/>
          <pc:sldLayoutMkLst>
            <pc:docMk/>
            <pc:sldMasterMk cId="0" sldId="2147483660"/>
            <pc:sldLayoutMk cId="0" sldId="2147483665"/>
          </pc:sldLayoutMkLst>
        </pc:sldLayoutChg>
        <pc:sldLayoutChg chg="del">
          <pc:chgData name="Diego Mauricio Riaño Pachón" userId="3b77a96813978dae" providerId="LiveId" clId="{CD5F50C6-7871-4C5A-91AB-CCD6930EE066}" dt="2024-11-05T01:32:25.701" v="50" actId="700"/>
          <pc:sldLayoutMkLst>
            <pc:docMk/>
            <pc:sldMasterMk cId="0" sldId="2147483660"/>
            <pc:sldLayoutMk cId="0" sldId="2147483666"/>
          </pc:sldLayoutMkLst>
        </pc:sldLayoutChg>
        <pc:sldLayoutChg chg="del">
          <pc:chgData name="Diego Mauricio Riaño Pachón" userId="3b77a96813978dae" providerId="LiveId" clId="{CD5F50C6-7871-4C5A-91AB-CCD6930EE066}" dt="2024-11-05T01:32:25.701" v="50" actId="700"/>
          <pc:sldLayoutMkLst>
            <pc:docMk/>
            <pc:sldMasterMk cId="0" sldId="2147483660"/>
            <pc:sldLayoutMk cId="0" sldId="2147483667"/>
          </pc:sldLayoutMkLst>
        </pc:sldLayoutChg>
        <pc:sldLayoutChg chg="del">
          <pc:chgData name="Diego Mauricio Riaño Pachón" userId="3b77a96813978dae" providerId="LiveId" clId="{CD5F50C6-7871-4C5A-91AB-CCD6930EE066}" dt="2024-11-05T01:32:25.701" v="50" actId="700"/>
          <pc:sldLayoutMkLst>
            <pc:docMk/>
            <pc:sldMasterMk cId="0" sldId="2147483660"/>
            <pc:sldLayoutMk cId="0" sldId="2147483668"/>
          </pc:sldLayoutMkLst>
        </pc:sldLayoutChg>
        <pc:sldLayoutChg chg="del">
          <pc:chgData name="Diego Mauricio Riaño Pachón" userId="3b77a96813978dae" providerId="LiveId" clId="{CD5F50C6-7871-4C5A-91AB-CCD6930EE066}" dt="2024-11-05T01:32:25.701" v="50" actId="700"/>
          <pc:sldLayoutMkLst>
            <pc:docMk/>
            <pc:sldMasterMk cId="0" sldId="2147483660"/>
            <pc:sldLayoutMk cId="0" sldId="2147483669"/>
          </pc:sldLayoutMkLst>
        </pc:sldLayoutChg>
        <pc:sldLayoutChg chg="del">
          <pc:chgData name="Diego Mauricio Riaño Pachón" userId="3b77a96813978dae" providerId="LiveId" clId="{CD5F50C6-7871-4C5A-91AB-CCD6930EE066}" dt="2024-11-05T01:32:25.701" v="50" actId="700"/>
          <pc:sldLayoutMkLst>
            <pc:docMk/>
            <pc:sldMasterMk cId="0" sldId="2147483660"/>
            <pc:sldLayoutMk cId="0" sldId="2147483670"/>
          </pc:sldLayoutMkLst>
        </pc:sldLayoutChg>
        <pc:sldLayoutChg chg="del">
          <pc:chgData name="Diego Mauricio Riaño Pachón" userId="3b77a96813978dae" providerId="LiveId" clId="{CD5F50C6-7871-4C5A-91AB-CCD6930EE066}" dt="2024-11-05T01:32:25.701" v="50" actId="700"/>
          <pc:sldLayoutMkLst>
            <pc:docMk/>
            <pc:sldMasterMk cId="0" sldId="2147483660"/>
            <pc:sldLayoutMk cId="0" sldId="2147483671"/>
          </pc:sldLayoutMkLst>
        </pc:sldLayoutChg>
        <pc:sldLayoutChg chg="del">
          <pc:chgData name="Diego Mauricio Riaño Pachón" userId="3b77a96813978dae" providerId="LiveId" clId="{CD5F50C6-7871-4C5A-91AB-CCD6930EE066}" dt="2024-11-05T01:32:25.701" v="50" actId="700"/>
          <pc:sldLayoutMkLst>
            <pc:docMk/>
            <pc:sldMasterMk cId="0" sldId="2147483660"/>
            <pc:sldLayoutMk cId="0" sldId="2147483672"/>
          </pc:sldLayoutMkLst>
        </pc:sldLayoutChg>
        <pc:sldLayoutChg chg="del">
          <pc:chgData name="Diego Mauricio Riaño Pachón" userId="3b77a96813978dae" providerId="LiveId" clId="{CD5F50C6-7871-4C5A-91AB-CCD6930EE066}" dt="2024-11-05T01:32:25.701" v="50" actId="700"/>
          <pc:sldLayoutMkLst>
            <pc:docMk/>
            <pc:sldMasterMk cId="0" sldId="2147483660"/>
            <pc:sldLayoutMk cId="0" sldId="2147483673"/>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_tradnl"/>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90D92F4-2FF8-0E4F-94AA-28E55F3AF5C7}" type="datetimeFigureOut">
              <a:rPr lang="en-US" smtClean="0"/>
              <a:pPr/>
              <a:t>04-Nov-24</a:t>
            </a:fld>
            <a:endParaRPr lang="es-ES_tradnl"/>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S_tradnl"/>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F546DD-5694-F94E-AD91-69EE52915742}" type="slidenum">
              <a:rPr lang="es-ES_tradnl" smtClean="0"/>
              <a:pPr/>
              <a:t>‹nº›</a:t>
            </a:fld>
            <a:endParaRPr lang="es-ES_tradnl"/>
          </a:p>
        </p:txBody>
      </p:sp>
    </p:spTree>
    <p:extLst>
      <p:ext uri="{BB962C8B-B14F-4D97-AF65-F5344CB8AC3E}">
        <p14:creationId xmlns:p14="http://schemas.microsoft.com/office/powerpoint/2010/main" val="136447487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_tradnl"/>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720401-98C4-944E-A6DD-352EA72213BB}" type="datetimeFigureOut">
              <a:rPr lang="en-US" smtClean="0"/>
              <a:pPr/>
              <a:t>04-Nov-24</a:t>
            </a:fld>
            <a:endParaRPr lang="es-ES_tradnl"/>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_tradnl"/>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FF7E44-6D28-8941-895D-10DAE72814B0}" type="slidenum">
              <a:rPr lang="es-ES_tradnl" smtClean="0"/>
              <a:pPr/>
              <a:t>‹nº›</a:t>
            </a:fld>
            <a:endParaRPr lang="es-ES_tradnl"/>
          </a:p>
        </p:txBody>
      </p:sp>
    </p:spTree>
    <p:extLst>
      <p:ext uri="{BB962C8B-B14F-4D97-AF65-F5344CB8AC3E}">
        <p14:creationId xmlns:p14="http://schemas.microsoft.com/office/powerpoint/2010/main" val="421079268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_tradnl" dirty="0"/>
          </a:p>
        </p:txBody>
      </p:sp>
      <p:sp>
        <p:nvSpPr>
          <p:cNvPr id="4" name="Slide Number Placeholder 3"/>
          <p:cNvSpPr>
            <a:spLocks noGrp="1"/>
          </p:cNvSpPr>
          <p:nvPr>
            <p:ph type="sldNum" sz="quarter" idx="10"/>
          </p:nvPr>
        </p:nvSpPr>
        <p:spPr/>
        <p:txBody>
          <a:bodyPr/>
          <a:lstStyle/>
          <a:p>
            <a:fld id="{62FF7E44-6D28-8941-895D-10DAE72814B0}" type="slidenum">
              <a:rPr lang="es-ES_tradnl" smtClean="0"/>
              <a:pPr/>
              <a:t>1</a:t>
            </a:fld>
            <a:endParaRPr lang="es-ES_tradn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02FC5BF-4DB7-5E48-9A0A-F16506DF691D}" type="slidenum">
              <a:rPr lang="en-US" smtClean="0"/>
              <a:t>32</a:t>
            </a:fld>
            <a:endParaRPr lang="en-US"/>
          </a:p>
        </p:txBody>
      </p:sp>
    </p:spTree>
    <p:extLst>
      <p:ext uri="{BB962C8B-B14F-4D97-AF65-F5344CB8AC3E}">
        <p14:creationId xmlns:p14="http://schemas.microsoft.com/office/powerpoint/2010/main" val="10945079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F40B41D-FD10-4A38-B39B-626510BD49B7}" type="slidenum">
              <a:rPr lang="en-US" smtClean="0"/>
              <a:pPr/>
              <a:t>‹nº›</a:t>
            </a:fld>
            <a:endParaRPr lang="en-US" dirty="0"/>
          </a:p>
        </p:txBody>
      </p:sp>
      <p:sp>
        <p:nvSpPr>
          <p:cNvPr id="7" name="Rectangle 6"/>
          <p:cNvSpPr/>
          <p:nvPr/>
        </p:nvSpPr>
        <p:spPr>
          <a:xfrm>
            <a:off x="284163" y="444728"/>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8" name="Group 16"/>
          <p:cNvGrpSpPr/>
          <p:nvPr/>
        </p:nvGrpSpPr>
        <p:grpSpPr>
          <a:xfrm>
            <a:off x="284163" y="1906542"/>
            <a:ext cx="8576373" cy="137411"/>
            <a:chOff x="284163" y="1759424"/>
            <a:chExt cx="8576373" cy="137411"/>
          </a:xfrm>
        </p:grpSpPr>
        <p:sp>
          <p:nvSpPr>
            <p:cNvPr id="9" name="Rectangle 8"/>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TextBox 11"/>
          <p:cNvSpPr txBox="1"/>
          <p:nvPr/>
        </p:nvSpPr>
        <p:spPr>
          <a:xfrm>
            <a:off x="8230889" y="444728"/>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ctrTitle"/>
          </p:nvPr>
        </p:nvSpPr>
        <p:spPr>
          <a:xfrm>
            <a:off x="421341" y="449005"/>
            <a:ext cx="7808976" cy="1088136"/>
          </a:xfrm>
          <a:noFill/>
        </p:spPr>
        <p:txBody>
          <a:bodyPr vert="horz" lIns="91440" tIns="45720" rIns="91440" bIns="45720" rtlCol="0" anchor="b" anchorCtr="0">
            <a:normAutofit/>
          </a:bodyPr>
          <a:lstStyle>
            <a:lvl1pPr marL="0" algn="l" defTabSz="914400" rtl="0" eaLnBrk="1" latinLnBrk="0" hangingPunct="1">
              <a:lnSpc>
                <a:spcPts val="4600"/>
              </a:lnSpc>
              <a:spcBef>
                <a:spcPct val="0"/>
              </a:spcBef>
              <a:buNone/>
              <a:defRPr sz="4200" kern="1200">
                <a:solidFill>
                  <a:schemeClr val="bg1"/>
                </a:solidFill>
                <a:latin typeface="+mj-lt"/>
                <a:ea typeface="+mj-ea"/>
                <a:cs typeface="+mj-cs"/>
              </a:defRPr>
            </a:lvl1pPr>
          </a:lstStyle>
          <a:p>
            <a:r>
              <a:rPr lang="es-ES_tradnl"/>
              <a:t>Clic para editar título</a:t>
            </a:r>
            <a:endParaRPr/>
          </a:p>
        </p:txBody>
      </p:sp>
      <p:sp>
        <p:nvSpPr>
          <p:cNvPr id="3" name="Subtitle 2"/>
          <p:cNvSpPr>
            <a:spLocks noGrp="1"/>
          </p:cNvSpPr>
          <p:nvPr>
            <p:ph type="subTitle" idx="1"/>
          </p:nvPr>
        </p:nvSpPr>
        <p:spPr>
          <a:xfrm>
            <a:off x="476205" y="1532427"/>
            <a:ext cx="7754112" cy="484632"/>
          </a:xfrm>
        </p:spPr>
        <p:txBody>
          <a:bodyPr vert="horz" lIns="91440" tIns="45720" rIns="91440" bIns="45720" rtlCol="0">
            <a:normAutofit/>
          </a:bodyPr>
          <a:lstStyle>
            <a:lvl1pPr marL="0" indent="0" algn="l" defTabSz="914400" rtl="0" eaLnBrk="1" latinLnBrk="0" hangingPunct="1">
              <a:lnSpc>
                <a:spcPct val="100000"/>
              </a:lnSpc>
              <a:spcBef>
                <a:spcPts val="0"/>
              </a:spcBef>
              <a:buClr>
                <a:schemeClr val="bg1">
                  <a:lumMod val="65000"/>
                </a:schemeClr>
              </a:buClr>
              <a:buSzPct val="90000"/>
              <a:buFont typeface="Wingdings" pitchFamily="2" charset="2"/>
              <a:buNone/>
              <a:defRPr sz="1800" kern="1200">
                <a:solidFill>
                  <a:schemeClr val="bg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dirty="0"/>
          </a:p>
        </p:txBody>
      </p:sp>
      <p:sp>
        <p:nvSpPr>
          <p:cNvPr id="13" name="Rectangle 12"/>
          <p:cNvSpPr/>
          <p:nvPr userDrawn="1"/>
        </p:nvSpPr>
        <p:spPr>
          <a:xfrm>
            <a:off x="284163" y="6227064"/>
            <a:ext cx="8574087" cy="173736"/>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68941" y="1298762"/>
            <a:ext cx="4069080" cy="1162050"/>
          </a:xfrm>
          <a:noFill/>
        </p:spPr>
        <p:txBody>
          <a:bodyPr anchor="b">
            <a:noAutofit/>
          </a:bodyPr>
          <a:lstStyle>
            <a:lvl1pPr algn="ctr">
              <a:defRPr sz="3200" b="1">
                <a:solidFill>
                  <a:schemeClr val="accent2"/>
                </a:solidFill>
              </a:defRPr>
            </a:lvl1pPr>
          </a:lstStyle>
          <a:p>
            <a:r>
              <a:rPr lang="es-ES_tradnl"/>
              <a:t>Clic para editar título</a:t>
            </a:r>
            <a:endParaRPr/>
          </a:p>
        </p:txBody>
      </p:sp>
      <p:sp>
        <p:nvSpPr>
          <p:cNvPr id="3" name="Content Placeholder 2"/>
          <p:cNvSpPr>
            <a:spLocks noGrp="1"/>
          </p:cNvSpPr>
          <p:nvPr>
            <p:ph idx="1"/>
          </p:nvPr>
        </p:nvSpPr>
        <p:spPr>
          <a:xfrm>
            <a:off x="4783567" y="914400"/>
            <a:ext cx="4069080" cy="5211763"/>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dirty="0"/>
          </a:p>
        </p:txBody>
      </p:sp>
      <p:sp>
        <p:nvSpPr>
          <p:cNvPr id="4" name="Text Placeholder 3"/>
          <p:cNvSpPr>
            <a:spLocks noGrp="1"/>
          </p:cNvSpPr>
          <p:nvPr>
            <p:ph type="body" sz="half" idx="2"/>
          </p:nvPr>
        </p:nvSpPr>
        <p:spPr>
          <a:xfrm>
            <a:off x="268941" y="2456329"/>
            <a:ext cx="4069080" cy="318247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7" name="Slide Number Placeholder 6"/>
          <p:cNvSpPr>
            <a:spLocks noGrp="1"/>
          </p:cNvSpPr>
          <p:nvPr>
            <p:ph type="sldNum" sz="quarter" idx="12"/>
          </p:nvPr>
        </p:nvSpPr>
        <p:spPr/>
        <p:txBody>
          <a:bodyPr/>
          <a:lstStyle/>
          <a:p>
            <a:fld id="{F9B76065-02A8-2140-ABFF-467A450FC727}" type="slidenum">
              <a:rPr lang="en-US" smtClean="0"/>
              <a:pPr/>
              <a:t>‹nº›</a:t>
            </a:fld>
            <a:endParaRPr lang="en-US" dirty="0"/>
          </a:p>
        </p:txBody>
      </p:sp>
      <p:grpSp>
        <p:nvGrpSpPr>
          <p:cNvPr id="8" name="Group 7"/>
          <p:cNvGrpSpPr/>
          <p:nvPr/>
        </p:nvGrpSpPr>
        <p:grpSpPr>
          <a:xfrm>
            <a:off x="284163" y="452718"/>
            <a:ext cx="8576373"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8" name="Rectangle 7"/>
          <p:cNvSpPr/>
          <p:nvPr/>
        </p:nvSpPr>
        <p:spPr>
          <a:xfrm>
            <a:off x="284163" y="4801575"/>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9" name="Group 8"/>
          <p:cNvGrpSpPr/>
          <p:nvPr/>
        </p:nvGrpSpPr>
        <p:grpSpPr>
          <a:xfrm>
            <a:off x="284163" y="6263389"/>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363071" y="4800600"/>
            <a:ext cx="8360242" cy="566738"/>
          </a:xfrm>
          <a:noFill/>
        </p:spPr>
        <p:txBody>
          <a:bodyPr vert="horz" lIns="91440" tIns="45720" rIns="91440" bIns="45720" rtlCol="0" anchor="b" anchorCtr="0">
            <a:normAutofit/>
          </a:bodyPr>
          <a:lstStyle>
            <a:lvl1pPr algn="l" defTabSz="914400" rtl="0" eaLnBrk="1" latinLnBrk="0" hangingPunct="1">
              <a:spcBef>
                <a:spcPct val="0"/>
              </a:spcBef>
              <a:buNone/>
              <a:defRPr sz="2800" b="0" i="0" kern="1200" cap="none" baseline="0">
                <a:solidFill>
                  <a:schemeClr val="bg1"/>
                </a:solidFill>
                <a:latin typeface="+mj-lt"/>
                <a:ea typeface="+mj-ea"/>
                <a:cs typeface="+mj-cs"/>
              </a:defRPr>
            </a:lvl1pPr>
          </a:lstStyle>
          <a:p>
            <a:r>
              <a:rPr lang="es-ES_tradnl"/>
              <a:t>Clic para editar título</a:t>
            </a:r>
            <a:endParaRPr/>
          </a:p>
        </p:txBody>
      </p:sp>
      <p:sp>
        <p:nvSpPr>
          <p:cNvPr id="3" name="Picture Placeholder 2"/>
          <p:cNvSpPr>
            <a:spLocks noGrp="1"/>
          </p:cNvSpPr>
          <p:nvPr>
            <p:ph type="pic" idx="1"/>
          </p:nvPr>
        </p:nvSpPr>
        <p:spPr>
          <a:xfrm>
            <a:off x="284163" y="457199"/>
            <a:ext cx="8577072" cy="435254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a:t>Arrastre la imagen al marcador de posición o haga clic en el icono para agregar</a:t>
            </a:r>
            <a:endParaRPr/>
          </a:p>
        </p:txBody>
      </p:sp>
      <p:sp>
        <p:nvSpPr>
          <p:cNvPr id="4" name="Text Placeholder 3"/>
          <p:cNvSpPr>
            <a:spLocks noGrp="1"/>
          </p:cNvSpPr>
          <p:nvPr>
            <p:ph type="body" sz="half" idx="2"/>
          </p:nvPr>
        </p:nvSpPr>
        <p:spPr>
          <a:xfrm>
            <a:off x="419099" y="5367338"/>
            <a:ext cx="8304213" cy="804862"/>
          </a:xfrm>
        </p:spPr>
        <p:txBody>
          <a:bodyPr/>
          <a:lstStyle>
            <a:lvl1pPr marL="0" indent="0">
              <a:spcBef>
                <a:spcPts val="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7" name="Slide Number Placeholder 6"/>
          <p:cNvSpPr>
            <a:spLocks noGrp="1"/>
          </p:cNvSpPr>
          <p:nvPr>
            <p:ph type="sldNum" sz="quarter" idx="12"/>
          </p:nvPr>
        </p:nvSpPr>
        <p:spPr/>
        <p:txBody>
          <a:bodyPr/>
          <a:lstStyle/>
          <a:p>
            <a:fld id="{F9B76065-02A8-2140-ABFF-467A450FC727}" type="slidenum">
              <a:rPr lang="en-US" smtClean="0"/>
              <a:pPr/>
              <a:t>‹nº›</a:t>
            </a:fld>
            <a:endParaRPr lang="en-US" dirty="0"/>
          </a:p>
        </p:txBody>
      </p:sp>
    </p:spTree>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Imagen con título, alternativo">
    <p:spTree>
      <p:nvGrpSpPr>
        <p:cNvPr id="1" name=""/>
        <p:cNvGrpSpPr/>
        <p:nvPr/>
      </p:nvGrpSpPr>
      <p:grpSpPr>
        <a:xfrm>
          <a:off x="0" y="0"/>
          <a:ext cx="0" cy="0"/>
          <a:chOff x="0" y="0"/>
          <a:chExt cx="0" cy="0"/>
        </a:xfrm>
      </p:grpSpPr>
      <p:grpSp>
        <p:nvGrpSpPr>
          <p:cNvPr id="8" name="Group 8"/>
          <p:cNvGrpSpPr/>
          <p:nvPr/>
        </p:nvGrpSpPr>
        <p:grpSpPr>
          <a:xfrm>
            <a:off x="284163" y="4280647"/>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363071" y="4778189"/>
            <a:ext cx="8360242" cy="566738"/>
          </a:xfrm>
          <a:noFill/>
        </p:spPr>
        <p:txBody>
          <a:bodyPr anchor="b">
            <a:normAutofit/>
          </a:bodyPr>
          <a:lstStyle>
            <a:lvl1pPr algn="l">
              <a:defRPr sz="2800" b="0">
                <a:solidFill>
                  <a:schemeClr val="accent2"/>
                </a:solidFill>
              </a:defRPr>
            </a:lvl1pPr>
          </a:lstStyle>
          <a:p>
            <a:r>
              <a:rPr lang="es-ES_tradnl"/>
              <a:t>Clic para editar título</a:t>
            </a:r>
            <a:endParaRPr/>
          </a:p>
        </p:txBody>
      </p:sp>
      <p:sp>
        <p:nvSpPr>
          <p:cNvPr id="3" name="Picture Placeholder 2"/>
          <p:cNvSpPr>
            <a:spLocks noGrp="1"/>
          </p:cNvSpPr>
          <p:nvPr>
            <p:ph type="pic" idx="1"/>
          </p:nvPr>
        </p:nvSpPr>
        <p:spPr>
          <a:xfrm>
            <a:off x="284163" y="457200"/>
            <a:ext cx="8577072" cy="382219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a:t>Arrastre la imagen al marcador de posición o haga clic en el icono para agregar</a:t>
            </a:r>
            <a:endParaRPr/>
          </a:p>
        </p:txBody>
      </p:sp>
      <p:sp>
        <p:nvSpPr>
          <p:cNvPr id="4" name="Text Placeholder 3"/>
          <p:cNvSpPr>
            <a:spLocks noGrp="1"/>
          </p:cNvSpPr>
          <p:nvPr>
            <p:ph type="body" sz="half" idx="2"/>
          </p:nvPr>
        </p:nvSpPr>
        <p:spPr>
          <a:xfrm>
            <a:off x="419099" y="5344927"/>
            <a:ext cx="8304213" cy="804862"/>
          </a:xfrm>
          <a:noFill/>
        </p:spPr>
        <p:txBody>
          <a:bodyPr/>
          <a:lstStyle>
            <a:lvl1pPr marL="0" indent="0">
              <a:spcBef>
                <a:spcPts val="0"/>
              </a:spcBef>
              <a:buNone/>
              <a:defRPr sz="14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7" name="Slide Number Placeholder 6"/>
          <p:cNvSpPr>
            <a:spLocks noGrp="1"/>
          </p:cNvSpPr>
          <p:nvPr>
            <p:ph type="sldNum" sz="quarter" idx="12"/>
          </p:nvPr>
        </p:nvSpPr>
        <p:spPr/>
        <p:txBody>
          <a:bodyPr/>
          <a:lstStyle/>
          <a:p>
            <a:fld id="{D99619C8-A375-448C-891B-9999C6BE8E64}" type="slidenum">
              <a:rPr lang="es-ES" smtClean="0"/>
              <a:pPr/>
              <a:t>‹nº›</a:t>
            </a:fld>
            <a:endParaRPr lang="es-ES"/>
          </a:p>
        </p:txBody>
      </p:sp>
    </p:spTree>
  </p:cSld>
  <p:clrMapOvr>
    <a:masterClrMapping/>
  </p:clrMapOvr>
  <p:hf hd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Objetos, imagen y título">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7600" y="914400"/>
            <a:ext cx="5195047" cy="5211763"/>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dirty="0"/>
          </a:p>
        </p:txBody>
      </p:sp>
      <p:sp>
        <p:nvSpPr>
          <p:cNvPr id="7" name="Slide Number Placeholder 6"/>
          <p:cNvSpPr>
            <a:spLocks noGrp="1"/>
          </p:cNvSpPr>
          <p:nvPr>
            <p:ph type="sldNum" sz="quarter" idx="12"/>
          </p:nvPr>
        </p:nvSpPr>
        <p:spPr/>
        <p:txBody>
          <a:bodyPr/>
          <a:lstStyle/>
          <a:p>
            <a:fld id="{D99619C8-A375-448C-891B-9999C6BE8E64}" type="slidenum">
              <a:rPr lang="es-ES" smtClean="0"/>
              <a:pPr/>
              <a:t>‹nº›</a:t>
            </a:fld>
            <a:endParaRPr lang="es-ES"/>
          </a:p>
        </p:txBody>
      </p:sp>
      <p:sp>
        <p:nvSpPr>
          <p:cNvPr id="12" name="Rectangle 11"/>
          <p:cNvSpPr/>
          <p:nvPr/>
        </p:nvSpPr>
        <p:spPr>
          <a:xfrm>
            <a:off x="284163" y="4267200"/>
            <a:ext cx="2743200" cy="2120153"/>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sp>
        <p:nvSpPr>
          <p:cNvPr id="4" name="Text Placeholder 3"/>
          <p:cNvSpPr>
            <a:spLocks noGrp="1"/>
          </p:cNvSpPr>
          <p:nvPr>
            <p:ph type="body" sz="half" idx="2"/>
          </p:nvPr>
        </p:nvSpPr>
        <p:spPr>
          <a:xfrm>
            <a:off x="419101" y="4953001"/>
            <a:ext cx="2472017" cy="1246094"/>
          </a:xfrm>
        </p:spPr>
        <p:txBody>
          <a:bodyPr>
            <a:normAutofit/>
          </a:bodyPr>
          <a:lstStyle>
            <a:lvl1pPr marL="0" indent="0" algn="l">
              <a:spcBef>
                <a:spcPts val="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2" name="Title 1"/>
          <p:cNvSpPr>
            <a:spLocks noGrp="1"/>
          </p:cNvSpPr>
          <p:nvPr>
            <p:ph type="title"/>
          </p:nvPr>
        </p:nvSpPr>
        <p:spPr>
          <a:xfrm>
            <a:off x="410764" y="4419600"/>
            <a:ext cx="2475395" cy="510988"/>
          </a:xfrm>
          <a:noFill/>
        </p:spPr>
        <p:txBody>
          <a:bodyPr anchor="b">
            <a:normAutofit/>
          </a:bodyPr>
          <a:lstStyle>
            <a:lvl1pPr algn="l">
              <a:defRPr sz="2000" b="1">
                <a:solidFill>
                  <a:schemeClr val="bg1"/>
                </a:solidFill>
              </a:defRPr>
            </a:lvl1pPr>
          </a:lstStyle>
          <a:p>
            <a:r>
              <a:rPr lang="es-ES_tradnl"/>
              <a:t>Clic para editar título</a:t>
            </a:r>
            <a:endParaRPr/>
          </a:p>
        </p:txBody>
      </p:sp>
      <p:sp>
        <p:nvSpPr>
          <p:cNvPr id="14" name="Picture Placeholder 13"/>
          <p:cNvSpPr>
            <a:spLocks noGrp="1"/>
          </p:cNvSpPr>
          <p:nvPr>
            <p:ph type="pic" sz="quarter" idx="13"/>
          </p:nvPr>
        </p:nvSpPr>
        <p:spPr>
          <a:xfrm>
            <a:off x="284164" y="594360"/>
            <a:ext cx="2743200" cy="3675888"/>
          </a:xfrm>
        </p:spPr>
        <p:txBody>
          <a:bodyPr/>
          <a:lstStyle>
            <a:lvl1pPr>
              <a:buNone/>
              <a:defRPr/>
            </a:lvl1pPr>
          </a:lstStyle>
          <a:p>
            <a:r>
              <a:rPr lang="es-ES_tradnl"/>
              <a:t>Arrastre la imagen al marcador de posición o haga clic en el icono para agregar</a:t>
            </a:r>
            <a:endParaRPr/>
          </a:p>
        </p:txBody>
      </p:sp>
      <p:grpSp>
        <p:nvGrpSpPr>
          <p:cNvPr id="8" name="Group 14"/>
          <p:cNvGrpSpPr/>
          <p:nvPr/>
        </p:nvGrpSpPr>
        <p:grpSpPr>
          <a:xfrm>
            <a:off x="284163" y="461682"/>
            <a:ext cx="8576373" cy="137411"/>
            <a:chOff x="284163" y="1759424"/>
            <a:chExt cx="8576373" cy="137411"/>
          </a:xfrm>
        </p:grpSpPr>
        <p:sp>
          <p:nvSpPr>
            <p:cNvPr id="16" name="Rectangle 15"/>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7" name="Rectangle 16"/>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Rectangle 17"/>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hf hdr="0"/>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3 imágenes con título">
    <p:spTree>
      <p:nvGrpSpPr>
        <p:cNvPr id="1" name=""/>
        <p:cNvGrpSpPr/>
        <p:nvPr/>
      </p:nvGrpSpPr>
      <p:grpSpPr>
        <a:xfrm>
          <a:off x="0" y="0"/>
          <a:ext cx="0" cy="0"/>
          <a:chOff x="0" y="0"/>
          <a:chExt cx="0" cy="0"/>
        </a:xfrm>
      </p:grpSpPr>
      <p:sp>
        <p:nvSpPr>
          <p:cNvPr id="8" name="Rectangle 7"/>
          <p:cNvSpPr/>
          <p:nvPr/>
        </p:nvSpPr>
        <p:spPr>
          <a:xfrm>
            <a:off x="3021013" y="4801575"/>
            <a:ext cx="583723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9" name="Group 8"/>
          <p:cNvGrpSpPr/>
          <p:nvPr/>
        </p:nvGrpSpPr>
        <p:grpSpPr>
          <a:xfrm>
            <a:off x="284163" y="6263389"/>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3031661" y="4800600"/>
            <a:ext cx="5691651" cy="566738"/>
          </a:xfrm>
          <a:noFill/>
        </p:spPr>
        <p:txBody>
          <a:bodyPr vert="horz" lIns="91440" tIns="45720" rIns="91440" bIns="45720" rtlCol="0" anchor="b" anchorCtr="0">
            <a:normAutofit/>
          </a:bodyPr>
          <a:lstStyle>
            <a:lvl1pPr algn="l" defTabSz="914400" rtl="0" eaLnBrk="1" latinLnBrk="0" hangingPunct="1">
              <a:spcBef>
                <a:spcPct val="0"/>
              </a:spcBef>
              <a:buNone/>
              <a:defRPr sz="2800" b="0" i="0" kern="1200" cap="none" baseline="0">
                <a:solidFill>
                  <a:schemeClr val="bg1"/>
                </a:solidFill>
                <a:latin typeface="+mj-lt"/>
                <a:ea typeface="+mj-ea"/>
                <a:cs typeface="+mj-cs"/>
              </a:defRPr>
            </a:lvl1pPr>
          </a:lstStyle>
          <a:p>
            <a:r>
              <a:rPr lang="es-ES_tradnl"/>
              <a:t>Clic para editar título</a:t>
            </a:r>
            <a:endParaRPr/>
          </a:p>
        </p:txBody>
      </p:sp>
      <p:sp>
        <p:nvSpPr>
          <p:cNvPr id="3" name="Picture Placeholder 2"/>
          <p:cNvSpPr>
            <a:spLocks noGrp="1"/>
          </p:cNvSpPr>
          <p:nvPr>
            <p:ph type="pic" idx="1"/>
          </p:nvPr>
        </p:nvSpPr>
        <p:spPr>
          <a:xfrm>
            <a:off x="3021014" y="457199"/>
            <a:ext cx="5833872" cy="4352544"/>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a:t>Arrastre la imagen al marcador de posición o haga clic en el icono para agregar</a:t>
            </a:r>
            <a:endParaRPr/>
          </a:p>
        </p:txBody>
      </p:sp>
      <p:sp>
        <p:nvSpPr>
          <p:cNvPr id="4" name="Text Placeholder 3"/>
          <p:cNvSpPr>
            <a:spLocks noGrp="1"/>
          </p:cNvSpPr>
          <p:nvPr>
            <p:ph type="body" sz="half" idx="2"/>
          </p:nvPr>
        </p:nvSpPr>
        <p:spPr>
          <a:xfrm>
            <a:off x="3069805" y="5367338"/>
            <a:ext cx="5653507" cy="804862"/>
          </a:xfrm>
        </p:spPr>
        <p:txBody>
          <a:bodyPr/>
          <a:lstStyle>
            <a:lvl1pPr marL="0" indent="0">
              <a:spcBef>
                <a:spcPts val="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7" name="Slide Number Placeholder 6"/>
          <p:cNvSpPr>
            <a:spLocks noGrp="1"/>
          </p:cNvSpPr>
          <p:nvPr>
            <p:ph type="sldNum" sz="quarter" idx="12"/>
          </p:nvPr>
        </p:nvSpPr>
        <p:spPr/>
        <p:txBody>
          <a:bodyPr/>
          <a:lstStyle/>
          <a:p>
            <a:fld id="{D99619C8-A375-448C-891B-9999C6BE8E64}" type="slidenum">
              <a:rPr lang="es-ES" smtClean="0"/>
              <a:pPr/>
              <a:t>‹nº›</a:t>
            </a:fld>
            <a:endParaRPr lang="es-ES"/>
          </a:p>
        </p:txBody>
      </p:sp>
      <p:sp>
        <p:nvSpPr>
          <p:cNvPr id="13" name="Picture Placeholder 2"/>
          <p:cNvSpPr>
            <a:spLocks noGrp="1"/>
          </p:cNvSpPr>
          <p:nvPr>
            <p:ph type="pic" idx="13"/>
          </p:nvPr>
        </p:nvSpPr>
        <p:spPr>
          <a:xfrm>
            <a:off x="284164" y="457200"/>
            <a:ext cx="2736850" cy="2907792"/>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a:t>Arrastre la imagen al marcador de posición o haga clic en el icono para agregar</a:t>
            </a:r>
            <a:endParaRPr/>
          </a:p>
        </p:txBody>
      </p:sp>
      <p:sp>
        <p:nvSpPr>
          <p:cNvPr id="14" name="Picture Placeholder 2"/>
          <p:cNvSpPr>
            <a:spLocks noGrp="1"/>
          </p:cNvSpPr>
          <p:nvPr>
            <p:ph type="pic" idx="14"/>
          </p:nvPr>
        </p:nvSpPr>
        <p:spPr>
          <a:xfrm>
            <a:off x="284164" y="3364992"/>
            <a:ext cx="2736850" cy="2898648"/>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a:t>Arrastre la imagen al marcador de posición o haga clic en el icono para agregar</a:t>
            </a:r>
            <a:endParaRPr/>
          </a:p>
        </p:txBody>
      </p:sp>
    </p:spTree>
  </p:cSld>
  <p:clrMapOvr>
    <a:masterClrMapping/>
  </p:clrMapOvr>
  <p:hf hdr="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7" name="Rectangle 6"/>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8" name="Group 7"/>
          <p:cNvGrpSpPr/>
          <p:nvPr/>
        </p:nvGrpSpPr>
        <p:grpSpPr>
          <a:xfrm>
            <a:off x="284163" y="1577847"/>
            <a:ext cx="8576373"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es-ES_tradnl"/>
              <a:t>Clic para editar título</a:t>
            </a:r>
            <a:endParaRPr/>
          </a:p>
        </p:txBody>
      </p:sp>
      <p:sp>
        <p:nvSpPr>
          <p:cNvPr id="3" name="Vertical Text Placeholder 2"/>
          <p:cNvSpPr>
            <a:spLocks noGrp="1"/>
          </p:cNvSpPr>
          <p:nvPr>
            <p:ph type="body" orient="vert" idx="1"/>
          </p:nvPr>
        </p:nvSpPr>
        <p:spPr>
          <a:xfrm>
            <a:off x="284163" y="2133600"/>
            <a:ext cx="8574087" cy="4013200"/>
          </a:xfrm>
        </p:spPr>
        <p:txBody>
          <a:bodyPr vert="eaVert"/>
          <a:lstStyle>
            <a:lvl5pPr>
              <a:defRPr/>
            </a:lvl5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dirty="0"/>
          </a:p>
        </p:txBody>
      </p:sp>
      <p:sp>
        <p:nvSpPr>
          <p:cNvPr id="6" name="Slide Number Placeholder 5"/>
          <p:cNvSpPr>
            <a:spLocks noGrp="1"/>
          </p:cNvSpPr>
          <p:nvPr>
            <p:ph type="sldNum" sz="quarter" idx="12"/>
          </p:nvPr>
        </p:nvSpPr>
        <p:spPr/>
        <p:txBody>
          <a:bodyPr/>
          <a:lstStyle/>
          <a:p>
            <a:fld id="{F9B76065-02A8-2140-ABFF-467A450FC727}" type="slidenum">
              <a:rPr lang="en-US" smtClean="0"/>
              <a:pPr/>
              <a:t>‹nº›</a:t>
            </a:fld>
            <a:endParaRPr lang="en-US" dirty="0"/>
          </a:p>
        </p:txBody>
      </p:sp>
    </p:spTree>
  </p:cSld>
  <p:clrMapOvr>
    <a:masterClrMapping/>
  </p:clrMapOvr>
  <p:hf hdr="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rot="5400000">
            <a:off x="5313882" y="2857535"/>
            <a:ext cx="5934615"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695124" y="473075"/>
            <a:ext cx="969264" cy="5921375"/>
          </a:xfrm>
        </p:spPr>
        <p:txBody>
          <a:bodyPr vert="eaVert"/>
          <a:lstStyle>
            <a:lvl1pPr algn="l">
              <a:defRPr sz="3400"/>
            </a:lvl1pPr>
          </a:lstStyle>
          <a:p>
            <a:r>
              <a:rPr lang="es-ES_tradnl"/>
              <a:t>Clic para editar título</a:t>
            </a:r>
            <a:endParaRPr/>
          </a:p>
        </p:txBody>
      </p:sp>
      <p:sp>
        <p:nvSpPr>
          <p:cNvPr id="3" name="Vertical Text Placeholder 2"/>
          <p:cNvSpPr>
            <a:spLocks noGrp="1"/>
          </p:cNvSpPr>
          <p:nvPr>
            <p:ph type="body" orient="vert" idx="1"/>
          </p:nvPr>
        </p:nvSpPr>
        <p:spPr>
          <a:xfrm>
            <a:off x="284163" y="457200"/>
            <a:ext cx="6497637" cy="5937250"/>
          </a:xfrm>
        </p:spPr>
        <p:txBody>
          <a:bodyPr vert="eaVert"/>
          <a:lstStyle>
            <a:lvl5pPr algn="l">
              <a:defRPr/>
            </a:lvl5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dirty="0"/>
          </a:p>
        </p:txBody>
      </p:sp>
      <p:sp>
        <p:nvSpPr>
          <p:cNvPr id="6" name="Slide Number Placeholder 5"/>
          <p:cNvSpPr>
            <a:spLocks noGrp="1"/>
          </p:cNvSpPr>
          <p:nvPr>
            <p:ph type="sldNum" sz="quarter" idx="12"/>
          </p:nvPr>
        </p:nvSpPr>
        <p:spPr/>
        <p:txBody>
          <a:bodyPr/>
          <a:lstStyle/>
          <a:p>
            <a:fld id="{F9B76065-02A8-2140-ABFF-467A450FC727}" type="slidenum">
              <a:rPr lang="en-US" smtClean="0"/>
              <a:pPr/>
              <a:t>‹nº›</a:t>
            </a:fld>
            <a:endParaRPr lang="en-US" dirty="0"/>
          </a:p>
        </p:txBody>
      </p:sp>
      <p:grpSp>
        <p:nvGrpSpPr>
          <p:cNvPr id="8" name="Group 7"/>
          <p:cNvGrpSpPr/>
          <p:nvPr/>
        </p:nvGrpSpPr>
        <p:grpSpPr>
          <a:xfrm rot="5400000">
            <a:off x="4658724" y="3355723"/>
            <a:ext cx="5934456"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7" name="Rectangle 6"/>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8" name="Group 7"/>
          <p:cNvGrpSpPr/>
          <p:nvPr/>
        </p:nvGrpSpPr>
        <p:grpSpPr>
          <a:xfrm>
            <a:off x="284163" y="1577847"/>
            <a:ext cx="8576373"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es-ES_tradnl"/>
              <a:t>Clic para editar título</a:t>
            </a:r>
            <a:endParaRPr/>
          </a:p>
        </p:txBody>
      </p:sp>
      <p:sp>
        <p:nvSpPr>
          <p:cNvPr id="3" name="Content Placeholder 2"/>
          <p:cNvSpPr>
            <a:spLocks noGrp="1"/>
          </p:cNvSpPr>
          <p:nvPr>
            <p:ph idx="1"/>
          </p:nvPr>
        </p:nvSpPr>
        <p:spPr/>
        <p:txBody>
          <a:bodyPr/>
          <a:lstStyle>
            <a:lvl5pPr>
              <a:defRPr/>
            </a:lvl5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dirty="0"/>
          </a:p>
        </p:txBody>
      </p:sp>
      <p:sp>
        <p:nvSpPr>
          <p:cNvPr id="6" name="Slide Number Placeholder 5"/>
          <p:cNvSpPr>
            <a:spLocks noGrp="1"/>
          </p:cNvSpPr>
          <p:nvPr>
            <p:ph type="sldNum" sz="quarter" idx="12"/>
          </p:nvPr>
        </p:nvSpPr>
        <p:spPr/>
        <p:txBody>
          <a:bodyPr/>
          <a:lstStyle/>
          <a:p>
            <a:fld id="{F9B76065-02A8-2140-ABFF-467A450FC727}" type="slidenum">
              <a:rPr lang="en-US" smtClean="0"/>
              <a:pPr/>
              <a:t>‹nº›</a:t>
            </a:fld>
            <a:endParaRPr lang="en-US" dirty="0"/>
          </a:p>
        </p:txBody>
      </p:sp>
    </p:spTree>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positiva de título con imagen">
    <p:spTree>
      <p:nvGrpSpPr>
        <p:cNvPr id="1" name=""/>
        <p:cNvGrpSpPr/>
        <p:nvPr/>
      </p:nvGrpSpPr>
      <p:grpSpPr>
        <a:xfrm>
          <a:off x="0" y="0"/>
          <a:ext cx="0" cy="0"/>
          <a:chOff x="0" y="0"/>
          <a:chExt cx="0" cy="0"/>
        </a:xfrm>
      </p:grpSpPr>
      <p:sp>
        <p:nvSpPr>
          <p:cNvPr id="18" name="Rectangle 17"/>
          <p:cNvSpPr/>
          <p:nvPr/>
        </p:nvSpPr>
        <p:spPr>
          <a:xfrm>
            <a:off x="284163" y="444728"/>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sp>
        <p:nvSpPr>
          <p:cNvPr id="6" name="Slide Number Placeholder 5"/>
          <p:cNvSpPr>
            <a:spLocks noGrp="1"/>
          </p:cNvSpPr>
          <p:nvPr>
            <p:ph type="sldNum" sz="quarter" idx="12"/>
          </p:nvPr>
        </p:nvSpPr>
        <p:spPr/>
        <p:txBody>
          <a:bodyPr/>
          <a:lstStyle/>
          <a:p>
            <a:fld id="{D99619C8-A375-448C-891B-9999C6BE8E64}" type="slidenum">
              <a:rPr lang="es-ES" smtClean="0"/>
              <a:pPr/>
              <a:t>‹nº›</a:t>
            </a:fld>
            <a:endParaRPr lang="es-ES"/>
          </a:p>
        </p:txBody>
      </p:sp>
      <p:sp>
        <p:nvSpPr>
          <p:cNvPr id="8" name="Picture Placeholder 7"/>
          <p:cNvSpPr>
            <a:spLocks noGrp="1"/>
          </p:cNvSpPr>
          <p:nvPr>
            <p:ph type="pic" sz="quarter" idx="13"/>
          </p:nvPr>
        </p:nvSpPr>
        <p:spPr>
          <a:xfrm>
            <a:off x="284162" y="2017058"/>
            <a:ext cx="8574087" cy="4377391"/>
          </a:xfrm>
        </p:spPr>
        <p:txBody>
          <a:bodyPr/>
          <a:lstStyle>
            <a:lvl1pPr>
              <a:buNone/>
              <a:defRPr/>
            </a:lvl1pPr>
          </a:lstStyle>
          <a:p>
            <a:r>
              <a:rPr lang="es-ES_tradnl"/>
              <a:t>Arrastre la imagen al marcador de posición o haga clic en el icono para agregar</a:t>
            </a:r>
            <a:endParaRPr/>
          </a:p>
        </p:txBody>
      </p:sp>
      <p:sp>
        <p:nvSpPr>
          <p:cNvPr id="3" name="Subtitle 2"/>
          <p:cNvSpPr>
            <a:spLocks noGrp="1"/>
          </p:cNvSpPr>
          <p:nvPr>
            <p:ph type="subTitle" idx="1"/>
          </p:nvPr>
        </p:nvSpPr>
        <p:spPr>
          <a:xfrm>
            <a:off x="472420" y="1532965"/>
            <a:ext cx="7754284" cy="484094"/>
          </a:xfrm>
        </p:spPr>
        <p:txBody>
          <a:bodyPr>
            <a:normAutofit/>
          </a:bodyPr>
          <a:lstStyle>
            <a:lvl1pPr marL="0" indent="0" algn="l">
              <a:lnSpc>
                <a:spcPct val="100000"/>
              </a:lnSpc>
              <a:spcBef>
                <a:spcPts val="0"/>
              </a:spcBef>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dirty="0"/>
          </a:p>
        </p:txBody>
      </p:sp>
      <p:grpSp>
        <p:nvGrpSpPr>
          <p:cNvPr id="7" name="Group 16"/>
          <p:cNvGrpSpPr/>
          <p:nvPr/>
        </p:nvGrpSpPr>
        <p:grpSpPr>
          <a:xfrm>
            <a:off x="284163" y="1906542"/>
            <a:ext cx="8576373" cy="137411"/>
            <a:chOff x="284163" y="1759424"/>
            <a:chExt cx="8576373" cy="137411"/>
          </a:xfrm>
        </p:grpSpPr>
        <p:sp>
          <p:nvSpPr>
            <p:cNvPr id="11" name="Rectangle 10"/>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9" name="TextBox 18"/>
          <p:cNvSpPr txBox="1"/>
          <p:nvPr/>
        </p:nvSpPr>
        <p:spPr>
          <a:xfrm>
            <a:off x="8230889" y="444728"/>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ctrTitle"/>
          </p:nvPr>
        </p:nvSpPr>
        <p:spPr>
          <a:xfrm>
            <a:off x="418633" y="444728"/>
            <a:ext cx="7810967" cy="1088237"/>
          </a:xfrm>
          <a:noFill/>
        </p:spPr>
        <p:txBody>
          <a:bodyPr bIns="45720" anchor="b" anchorCtr="0">
            <a:normAutofit/>
          </a:bodyPr>
          <a:lstStyle>
            <a:lvl1pPr algn="l">
              <a:lnSpc>
                <a:spcPts val="4600"/>
              </a:lnSpc>
              <a:defRPr/>
            </a:lvl1pPr>
          </a:lstStyle>
          <a:p>
            <a:r>
              <a:rPr lang="es-ES_tradnl"/>
              <a:t>Clic para editar título</a:t>
            </a:r>
            <a:endParaRPr/>
          </a:p>
        </p:txBody>
      </p:sp>
    </p:spTree>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8" name="Rectangle 7"/>
          <p:cNvSpPr/>
          <p:nvPr/>
        </p:nvSpPr>
        <p:spPr>
          <a:xfrm>
            <a:off x="284163" y="4801575"/>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9" name="Group 8"/>
          <p:cNvGrpSpPr/>
          <p:nvPr/>
        </p:nvGrpSpPr>
        <p:grpSpPr>
          <a:xfrm>
            <a:off x="284163" y="6263389"/>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TextBox 12"/>
          <p:cNvSpPr txBox="1"/>
          <p:nvPr/>
        </p:nvSpPr>
        <p:spPr>
          <a:xfrm>
            <a:off x="8230889" y="4801575"/>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title"/>
          </p:nvPr>
        </p:nvSpPr>
        <p:spPr>
          <a:xfrm>
            <a:off x="429768" y="4814125"/>
            <a:ext cx="7772400" cy="1051560"/>
          </a:xfrm>
          <a:noFill/>
        </p:spPr>
        <p:txBody>
          <a:bodyPr vert="horz" lIns="91440" tIns="45720" rIns="91440" bIns="45720" rtlCol="0" anchor="b" anchorCtr="0">
            <a:normAutofit/>
          </a:bodyPr>
          <a:lstStyle>
            <a:lvl1pPr algn="l" defTabSz="914400" rtl="0" eaLnBrk="1" latinLnBrk="0" hangingPunct="1">
              <a:spcBef>
                <a:spcPct val="0"/>
              </a:spcBef>
              <a:buNone/>
              <a:defRPr sz="4200" b="0" i="0" kern="1200" cap="none" baseline="0">
                <a:solidFill>
                  <a:schemeClr val="bg1"/>
                </a:solidFill>
                <a:latin typeface="+mj-lt"/>
                <a:ea typeface="+mj-ea"/>
                <a:cs typeface="+mj-cs"/>
              </a:defRPr>
            </a:lvl1pPr>
          </a:lstStyle>
          <a:p>
            <a:r>
              <a:rPr lang="es-ES_tradnl"/>
              <a:t>Clic para editar título</a:t>
            </a:r>
            <a:endParaRPr/>
          </a:p>
        </p:txBody>
      </p:sp>
      <p:sp>
        <p:nvSpPr>
          <p:cNvPr id="3" name="Text Placeholder 2"/>
          <p:cNvSpPr>
            <a:spLocks noGrp="1"/>
          </p:cNvSpPr>
          <p:nvPr>
            <p:ph type="body" idx="1"/>
          </p:nvPr>
        </p:nvSpPr>
        <p:spPr>
          <a:xfrm>
            <a:off x="475488" y="5861304"/>
            <a:ext cx="7735824" cy="402336"/>
          </a:xfrm>
        </p:spPr>
        <p:txBody>
          <a:bodyPr vert="horz" lIns="91440" tIns="45720" rIns="91440" bIns="45720" rtlCol="0" anchor="t" anchorCtr="0">
            <a:normAutofit/>
          </a:bodyPr>
          <a:lstStyle>
            <a:lvl1pPr marL="0" indent="0">
              <a:spcBef>
                <a:spcPts val="0"/>
              </a:spcBef>
              <a:buNone/>
              <a:defRPr sz="18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Clr>
                <a:schemeClr val="bg1">
                  <a:lumMod val="65000"/>
                </a:schemeClr>
              </a:buClr>
              <a:buSzPct val="90000"/>
              <a:buFont typeface="Wingdings" pitchFamily="2" charset="2"/>
              <a:buNone/>
            </a:pPr>
            <a:r>
              <a:rPr lang="es-ES_tradnl"/>
              <a:t>Haga clic para modificar el estilo de texto del patrón</a:t>
            </a:r>
          </a:p>
        </p:txBody>
      </p:sp>
      <p:sp>
        <p:nvSpPr>
          <p:cNvPr id="6" name="Slide Number Placeholder 5"/>
          <p:cNvSpPr>
            <a:spLocks noGrp="1"/>
          </p:cNvSpPr>
          <p:nvPr>
            <p:ph type="sldNum" sz="quarter" idx="12"/>
          </p:nvPr>
        </p:nvSpPr>
        <p:spPr/>
        <p:txBody>
          <a:bodyPr/>
          <a:lstStyle/>
          <a:p>
            <a:fld id="{CF40B41D-FD10-4A38-B39B-626510BD49B7}" type="slidenum">
              <a:rPr lang="en-US" smtClean="0"/>
              <a:pPr/>
              <a:t>‹nº›</a:t>
            </a:fld>
            <a:endParaRPr lang="en-US"/>
          </a:p>
        </p:txBody>
      </p:sp>
    </p:spTree>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ción con imagen">
    <p:spTree>
      <p:nvGrpSpPr>
        <p:cNvPr id="1" name=""/>
        <p:cNvGrpSpPr/>
        <p:nvPr/>
      </p:nvGrpSpPr>
      <p:grpSpPr>
        <a:xfrm>
          <a:off x="0" y="0"/>
          <a:ext cx="0" cy="0"/>
          <a:chOff x="0" y="0"/>
          <a:chExt cx="0" cy="0"/>
        </a:xfrm>
      </p:grpSpPr>
      <p:sp>
        <p:nvSpPr>
          <p:cNvPr id="13" name="Picture Placeholder 7"/>
          <p:cNvSpPr>
            <a:spLocks noGrp="1"/>
          </p:cNvSpPr>
          <p:nvPr>
            <p:ph type="pic" sz="quarter" idx="13"/>
          </p:nvPr>
        </p:nvSpPr>
        <p:spPr>
          <a:xfrm>
            <a:off x="284162" y="443754"/>
            <a:ext cx="8574087" cy="4370293"/>
          </a:xfrm>
        </p:spPr>
        <p:txBody>
          <a:bodyPr/>
          <a:lstStyle>
            <a:lvl1pPr>
              <a:buNone/>
              <a:defRPr/>
            </a:lvl1pPr>
          </a:lstStyle>
          <a:p>
            <a:r>
              <a:rPr lang="es-ES_tradnl"/>
              <a:t>Arrastre la imagen al marcador de posición o haga clic en el icono para agregar</a:t>
            </a:r>
            <a:endParaRPr/>
          </a:p>
        </p:txBody>
      </p:sp>
      <p:sp>
        <p:nvSpPr>
          <p:cNvPr id="6" name="Slide Number Placeholder 5"/>
          <p:cNvSpPr>
            <a:spLocks noGrp="1"/>
          </p:cNvSpPr>
          <p:nvPr>
            <p:ph type="sldNum" sz="quarter" idx="12"/>
          </p:nvPr>
        </p:nvSpPr>
        <p:spPr/>
        <p:txBody>
          <a:bodyPr/>
          <a:lstStyle/>
          <a:p>
            <a:fld id="{D99619C8-A375-448C-891B-9999C6BE8E64}" type="slidenum">
              <a:rPr lang="es-ES" smtClean="0"/>
              <a:pPr/>
              <a:t>‹nº›</a:t>
            </a:fld>
            <a:endParaRPr lang="es-ES"/>
          </a:p>
        </p:txBody>
      </p:sp>
      <p:sp>
        <p:nvSpPr>
          <p:cNvPr id="7" name="Rectangle 6"/>
          <p:cNvSpPr/>
          <p:nvPr/>
        </p:nvSpPr>
        <p:spPr>
          <a:xfrm>
            <a:off x="284163" y="4801575"/>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8" name="Group 7"/>
          <p:cNvGrpSpPr/>
          <p:nvPr/>
        </p:nvGrpSpPr>
        <p:grpSpPr>
          <a:xfrm>
            <a:off x="284163" y="6263389"/>
            <a:ext cx="8576373" cy="137411"/>
            <a:chOff x="284163" y="1759424"/>
            <a:chExt cx="8576373" cy="137411"/>
          </a:xfrm>
        </p:grpSpPr>
        <p:sp>
          <p:nvSpPr>
            <p:cNvPr id="9" name="Rectangle 8"/>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TextBox 11"/>
          <p:cNvSpPr txBox="1"/>
          <p:nvPr/>
        </p:nvSpPr>
        <p:spPr>
          <a:xfrm>
            <a:off x="8230889" y="4801575"/>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title"/>
          </p:nvPr>
        </p:nvSpPr>
        <p:spPr>
          <a:xfrm>
            <a:off x="430306" y="4814047"/>
            <a:ext cx="7772400" cy="1048871"/>
          </a:xfrm>
          <a:noFill/>
        </p:spPr>
        <p:txBody>
          <a:bodyPr anchor="b" anchorCtr="0">
            <a:normAutofit/>
          </a:bodyPr>
          <a:lstStyle>
            <a:lvl1pPr algn="l">
              <a:defRPr sz="4200" b="0" i="0" cap="none" baseline="0"/>
            </a:lvl1pPr>
          </a:lstStyle>
          <a:p>
            <a:r>
              <a:rPr lang="es-ES_tradnl"/>
              <a:t>Clic para editar título</a:t>
            </a:r>
            <a:endParaRPr/>
          </a:p>
        </p:txBody>
      </p:sp>
      <p:sp>
        <p:nvSpPr>
          <p:cNvPr id="3" name="Text Placeholder 2"/>
          <p:cNvSpPr>
            <a:spLocks noGrp="1"/>
          </p:cNvSpPr>
          <p:nvPr>
            <p:ph type="body" idx="1"/>
          </p:nvPr>
        </p:nvSpPr>
        <p:spPr>
          <a:xfrm>
            <a:off x="470647" y="5862918"/>
            <a:ext cx="7732059" cy="403412"/>
          </a:xfrm>
        </p:spPr>
        <p:txBody>
          <a:bodyPr anchor="t" anchorCtr="0">
            <a:normAutofit/>
          </a:bodyPr>
          <a:lstStyle>
            <a:lvl1pPr marL="0" indent="0">
              <a:spcBef>
                <a:spcPts val="0"/>
              </a:spcBef>
              <a:buNone/>
              <a:defRPr sz="1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Tree>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Rectangle 7"/>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9" name="Group 8"/>
          <p:cNvGrpSpPr/>
          <p:nvPr/>
        </p:nvGrpSpPr>
        <p:grpSpPr>
          <a:xfrm>
            <a:off x="284163" y="1577847"/>
            <a:ext cx="8576373" cy="137411"/>
            <a:chOff x="284163" y="1577847"/>
            <a:chExt cx="8576373" cy="137411"/>
          </a:xfrm>
        </p:grpSpPr>
        <p:sp>
          <p:nvSpPr>
            <p:cNvPr id="10" name="Rectangle 9"/>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es-ES_tradnl"/>
              <a:t>Clic para editar título</a:t>
            </a:r>
            <a:endParaRPr/>
          </a:p>
        </p:txBody>
      </p:sp>
      <p:sp>
        <p:nvSpPr>
          <p:cNvPr id="3" name="Content Placeholder 2"/>
          <p:cNvSpPr>
            <a:spLocks noGrp="1"/>
          </p:cNvSpPr>
          <p:nvPr>
            <p:ph sz="half" idx="1"/>
          </p:nvPr>
        </p:nvSpPr>
        <p:spPr>
          <a:xfrm>
            <a:off x="403412" y="2151063"/>
            <a:ext cx="3931920" cy="39751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dirty="0"/>
          </a:p>
        </p:txBody>
      </p:sp>
      <p:sp>
        <p:nvSpPr>
          <p:cNvPr id="4" name="Content Placeholder 3"/>
          <p:cNvSpPr>
            <a:spLocks noGrp="1"/>
          </p:cNvSpPr>
          <p:nvPr>
            <p:ph sz="half" idx="2"/>
          </p:nvPr>
        </p:nvSpPr>
        <p:spPr>
          <a:xfrm>
            <a:off x="4778188" y="2151063"/>
            <a:ext cx="3931920" cy="39751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dirty="0"/>
          </a:p>
        </p:txBody>
      </p:sp>
      <p:sp>
        <p:nvSpPr>
          <p:cNvPr id="7" name="Slide Number Placeholder 6"/>
          <p:cNvSpPr>
            <a:spLocks noGrp="1"/>
          </p:cNvSpPr>
          <p:nvPr>
            <p:ph type="sldNum" sz="quarter" idx="12"/>
          </p:nvPr>
        </p:nvSpPr>
        <p:spPr/>
        <p:txBody>
          <a:bodyPr/>
          <a:lstStyle/>
          <a:p>
            <a:fld id="{F9B76065-02A8-2140-ABFF-467A450FC727}" type="slidenum">
              <a:rPr lang="en-US" smtClean="0"/>
              <a:pPr/>
              <a:t>‹nº›</a:t>
            </a:fld>
            <a:endParaRPr lang="en-US" dirty="0"/>
          </a:p>
        </p:txBody>
      </p:sp>
    </p:spTree>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Rectangle 9"/>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p:nvPr/>
        </p:nvGrpSpPr>
        <p:grpSpPr>
          <a:xfrm>
            <a:off x="284163" y="1577847"/>
            <a:ext cx="8576373" cy="137411"/>
            <a:chOff x="284163" y="1577847"/>
            <a:chExt cx="8576373" cy="137411"/>
          </a:xfrm>
        </p:grpSpPr>
        <p:sp>
          <p:nvSpPr>
            <p:cNvPr id="12" name="Rectangle 11"/>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Rectangle 13"/>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lvl1pPr>
              <a:defRPr/>
            </a:lvl1pPr>
          </a:lstStyle>
          <a:p>
            <a:r>
              <a:rPr lang="es-ES_tradnl"/>
              <a:t>Clic para editar título</a:t>
            </a:r>
            <a:endParaRPr/>
          </a:p>
        </p:txBody>
      </p:sp>
      <p:sp>
        <p:nvSpPr>
          <p:cNvPr id="3" name="Text Placeholder 2"/>
          <p:cNvSpPr>
            <a:spLocks noGrp="1"/>
          </p:cNvSpPr>
          <p:nvPr>
            <p:ph type="body" idx="1"/>
          </p:nvPr>
        </p:nvSpPr>
        <p:spPr>
          <a:xfrm>
            <a:off x="403412" y="1735138"/>
            <a:ext cx="3931920" cy="833250"/>
          </a:xfrm>
        </p:spPr>
        <p:txBody>
          <a:bodyPr anchor="b">
            <a:noAutofit/>
          </a:bodyPr>
          <a:lstStyle>
            <a:lvl1pPr marL="0" indent="0" algn="ctr">
              <a:lnSpc>
                <a:spcPct val="100000"/>
              </a:lnSpc>
              <a:spcBef>
                <a:spcPts val="600"/>
              </a:spcBef>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Content Placeholder 3"/>
          <p:cNvSpPr>
            <a:spLocks noGrp="1"/>
          </p:cNvSpPr>
          <p:nvPr>
            <p:ph sz="half" idx="2"/>
          </p:nvPr>
        </p:nvSpPr>
        <p:spPr>
          <a:xfrm>
            <a:off x="403412" y="2590800"/>
            <a:ext cx="3931920" cy="35353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dirty="0"/>
          </a:p>
        </p:txBody>
      </p:sp>
      <p:sp>
        <p:nvSpPr>
          <p:cNvPr id="5" name="Text Placeholder 4"/>
          <p:cNvSpPr>
            <a:spLocks noGrp="1"/>
          </p:cNvSpPr>
          <p:nvPr>
            <p:ph type="body" sz="quarter" idx="3"/>
          </p:nvPr>
        </p:nvSpPr>
        <p:spPr>
          <a:xfrm>
            <a:off x="4779495" y="1735138"/>
            <a:ext cx="3931920" cy="833250"/>
          </a:xfrm>
        </p:spPr>
        <p:txBody>
          <a:bodyPr anchor="b">
            <a:noAutofit/>
          </a:bodyPr>
          <a:lstStyle>
            <a:lvl1pPr marL="0" indent="0" algn="ctr">
              <a:lnSpc>
                <a:spcPct val="100000"/>
              </a:lnSpc>
              <a:spcBef>
                <a:spcPts val="600"/>
              </a:spcBef>
              <a:buNone/>
              <a:defRPr sz="26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Content Placeholder 5"/>
          <p:cNvSpPr>
            <a:spLocks noGrp="1"/>
          </p:cNvSpPr>
          <p:nvPr>
            <p:ph sz="quarter" idx="4"/>
          </p:nvPr>
        </p:nvSpPr>
        <p:spPr>
          <a:xfrm>
            <a:off x="4779495" y="2590800"/>
            <a:ext cx="3931920" cy="35353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s-ES_tradnl" dirty="0"/>
              <a:t>Haga clic para modificar el estilo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dirty="0"/>
          </a:p>
        </p:txBody>
      </p:sp>
      <p:sp>
        <p:nvSpPr>
          <p:cNvPr id="9" name="Slide Number Placeholder 8"/>
          <p:cNvSpPr>
            <a:spLocks noGrp="1"/>
          </p:cNvSpPr>
          <p:nvPr>
            <p:ph type="sldNum" sz="quarter" idx="12"/>
          </p:nvPr>
        </p:nvSpPr>
        <p:spPr/>
        <p:txBody>
          <a:bodyPr/>
          <a:lstStyle/>
          <a:p>
            <a:fld id="{F9B76065-02A8-2140-ABFF-467A450FC727}" type="slidenum">
              <a:rPr lang="en-US" smtClean="0"/>
              <a:pPr/>
              <a:t>‹nº›</a:t>
            </a:fld>
            <a:endParaRPr lang="en-US" dirty="0"/>
          </a:p>
        </p:txBody>
      </p:sp>
    </p:spTree>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6" name="Rectangle 5"/>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7" name="Group 6"/>
          <p:cNvGrpSpPr/>
          <p:nvPr/>
        </p:nvGrpSpPr>
        <p:grpSpPr>
          <a:xfrm>
            <a:off x="284163" y="1577847"/>
            <a:ext cx="8576373" cy="137411"/>
            <a:chOff x="284163" y="1577847"/>
            <a:chExt cx="8576373" cy="137411"/>
          </a:xfrm>
        </p:grpSpPr>
        <p:sp>
          <p:nvSpPr>
            <p:cNvPr id="8" name="Rectangle 7"/>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es-ES_tradnl"/>
              <a:t>Clic para editar título</a:t>
            </a:r>
            <a:endParaRPr/>
          </a:p>
        </p:txBody>
      </p:sp>
      <p:sp>
        <p:nvSpPr>
          <p:cNvPr id="5" name="Slide Number Placeholder 4"/>
          <p:cNvSpPr>
            <a:spLocks noGrp="1"/>
          </p:cNvSpPr>
          <p:nvPr>
            <p:ph type="sldNum" sz="quarter" idx="12"/>
          </p:nvPr>
        </p:nvSpPr>
        <p:spPr/>
        <p:txBody>
          <a:bodyPr/>
          <a:lstStyle/>
          <a:p>
            <a:fld id="{F9B76065-02A8-2140-ABFF-467A450FC727}" type="slidenum">
              <a:rPr lang="en-US" smtClean="0"/>
              <a:pPr/>
              <a:t>‹nº›</a:t>
            </a:fld>
            <a:endParaRPr lang="en-US" dirty="0"/>
          </a:p>
        </p:txBody>
      </p:sp>
    </p:spTree>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9B76065-02A8-2140-ABFF-467A450FC727}" type="slidenum">
              <a:rPr lang="en-US" smtClean="0"/>
              <a:pPr/>
              <a:t>‹nº›</a:t>
            </a:fld>
            <a:endParaRPr lang="en-US" dirty="0"/>
          </a:p>
        </p:txBody>
      </p:sp>
      <p:grpSp>
        <p:nvGrpSpPr>
          <p:cNvPr id="5" name="Group 4"/>
          <p:cNvGrpSpPr/>
          <p:nvPr/>
        </p:nvGrpSpPr>
        <p:grpSpPr>
          <a:xfrm>
            <a:off x="284163" y="452718"/>
            <a:ext cx="8576373" cy="137411"/>
            <a:chOff x="284163" y="1577847"/>
            <a:chExt cx="8576373" cy="137411"/>
          </a:xfrm>
        </p:grpSpPr>
        <p:sp>
          <p:nvSpPr>
            <p:cNvPr id="6" name="Rectangle 5"/>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7" name="Rectangle 6"/>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81503" y="2133600"/>
            <a:ext cx="7076747" cy="3992563"/>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dirty="0"/>
          </a:p>
        </p:txBody>
      </p:sp>
      <p:sp>
        <p:nvSpPr>
          <p:cNvPr id="6" name="Slide Number Placeholder 5"/>
          <p:cNvSpPr>
            <a:spLocks noGrp="1"/>
          </p:cNvSpPr>
          <p:nvPr>
            <p:ph type="sldNum" sz="quarter" idx="4"/>
          </p:nvPr>
        </p:nvSpPr>
        <p:spPr>
          <a:xfrm>
            <a:off x="8306459" y="167347"/>
            <a:ext cx="630621" cy="359760"/>
          </a:xfrm>
          <a:prstGeom prst="rect">
            <a:avLst/>
          </a:prstGeom>
        </p:spPr>
        <p:txBody>
          <a:bodyPr vert="horz" lIns="91440" tIns="45720" rIns="91440" bIns="45720" rtlCol="0" anchor="ctr"/>
          <a:lstStyle>
            <a:lvl1pPr algn="r">
              <a:defRPr sz="1400" b="1">
                <a:solidFill>
                  <a:schemeClr val="tx1">
                    <a:lumMod val="85000"/>
                    <a:lumOff val="15000"/>
                  </a:schemeClr>
                </a:solidFill>
              </a:defRPr>
            </a:lvl1pPr>
          </a:lstStyle>
          <a:p>
            <a:fld id="{D99619C8-A375-448C-891B-9999C6BE8E64}" type="slidenum">
              <a:rPr lang="es-ES" smtClean="0"/>
              <a:pPr/>
              <a:t>‹nº›</a:t>
            </a:fld>
            <a:endParaRPr lang="es-ES"/>
          </a:p>
        </p:txBody>
      </p:sp>
      <p:sp>
        <p:nvSpPr>
          <p:cNvPr id="2" name="Title Placeholder 1"/>
          <p:cNvSpPr>
            <a:spLocks noGrp="1"/>
          </p:cNvSpPr>
          <p:nvPr>
            <p:ph type="title"/>
          </p:nvPr>
        </p:nvSpPr>
        <p:spPr>
          <a:xfrm>
            <a:off x="284163" y="630382"/>
            <a:ext cx="8574087" cy="967840"/>
          </a:xfrm>
          <a:prstGeom prst="rect">
            <a:avLst/>
          </a:prstGeom>
          <a:solidFill>
            <a:schemeClr val="tx1">
              <a:lumMod val="85000"/>
              <a:lumOff val="15000"/>
              <a:alpha val="70000"/>
            </a:schemeClr>
          </a:solidFill>
        </p:spPr>
        <p:txBody>
          <a:bodyPr vert="horz" lIns="91440" tIns="45720" rIns="91440" bIns="45720" rtlCol="0" anchor="ctr">
            <a:normAutofit/>
          </a:bodyPr>
          <a:lstStyle/>
          <a:p>
            <a:r>
              <a:rPr lang="es-ES_tradnl"/>
              <a:t>Clic para editar título</a:t>
            </a:r>
            <a:endParaRPr/>
          </a:p>
        </p:txBody>
      </p:sp>
      <p:pic>
        <p:nvPicPr>
          <p:cNvPr id="5" name="Imagem 4">
            <a:extLst>
              <a:ext uri="{FF2B5EF4-FFF2-40B4-BE49-F238E27FC236}">
                <a16:creationId xmlns:a16="http://schemas.microsoft.com/office/drawing/2014/main" id="{091B2ADB-27BE-4E8E-8C8D-67B7EC098AFA}"/>
              </a:ext>
            </a:extLst>
          </p:cNvPr>
          <p:cNvPicPr>
            <a:picLocks noChangeAspect="1"/>
          </p:cNvPicPr>
          <p:nvPr userDrawn="1"/>
        </p:nvPicPr>
        <p:blipFill>
          <a:blip r:embed="rId18"/>
          <a:stretch>
            <a:fillRect/>
          </a:stretch>
        </p:blipFill>
        <p:spPr>
          <a:xfrm>
            <a:off x="8748465" y="6462465"/>
            <a:ext cx="395534" cy="395534"/>
          </a:xfrm>
          <a:prstGeom prst="rect">
            <a:avLst/>
          </a:prstGeom>
        </p:spPr>
      </p:pic>
      <p:pic>
        <p:nvPicPr>
          <p:cNvPr id="16" name="Imagem 15" descr="Uma imagem contendo objeto, verde&#10;&#10;Descrição gerada automaticamente">
            <a:extLst>
              <a:ext uri="{FF2B5EF4-FFF2-40B4-BE49-F238E27FC236}">
                <a16:creationId xmlns:a16="http://schemas.microsoft.com/office/drawing/2014/main" id="{C14B5227-1672-46C2-9C2D-56441CDE697C}"/>
              </a:ext>
            </a:extLst>
          </p:cNvPr>
          <p:cNvPicPr>
            <a:picLocks noChangeAspect="1"/>
          </p:cNvPicPr>
          <p:nvPr userDrawn="1"/>
        </p:nvPicPr>
        <p:blipFill>
          <a:blip r:embed="rId19"/>
          <a:stretch>
            <a:fillRect/>
          </a:stretch>
        </p:blipFill>
        <p:spPr>
          <a:xfrm>
            <a:off x="8415809" y="6524325"/>
            <a:ext cx="332655" cy="332655"/>
          </a:xfrm>
          <a:prstGeom prst="rect">
            <a:avLst/>
          </a:prstGeom>
        </p:spPr>
      </p:pic>
    </p:spTree>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 id="2147483774" r:id="rId13"/>
    <p:sldLayoutId id="2147483775" r:id="rId14"/>
    <p:sldLayoutId id="2147483776" r:id="rId15"/>
    <p:sldLayoutId id="2147483777" r:id="rId16"/>
  </p:sldLayoutIdLst>
  <p:hf hdr="0"/>
  <p:txStyles>
    <p:titleStyle>
      <a:lvl1pPr algn="r" defTabSz="914400" rtl="0" eaLnBrk="1" latinLnBrk="0" hangingPunct="1">
        <a:spcBef>
          <a:spcPct val="0"/>
        </a:spcBef>
        <a:buNone/>
        <a:defRPr sz="4200" kern="1200">
          <a:solidFill>
            <a:schemeClr val="bg1"/>
          </a:solidFill>
          <a:latin typeface="+mj-lt"/>
          <a:ea typeface="+mj-ea"/>
          <a:cs typeface="+mj-cs"/>
        </a:defRPr>
      </a:lvl1pPr>
    </p:titleStyle>
    <p:bodyStyle>
      <a:lvl1pPr marL="454025" indent="-454025" algn="l" defTabSz="914400" rtl="0" eaLnBrk="1" latinLnBrk="0" hangingPunct="1">
        <a:spcBef>
          <a:spcPts val="2000"/>
        </a:spcBef>
        <a:buClr>
          <a:schemeClr val="bg1">
            <a:lumMod val="65000"/>
          </a:schemeClr>
        </a:buClr>
        <a:buSzPct val="90000"/>
        <a:buFont typeface="Wingdings" pitchFamily="2" charset="2"/>
        <a:buChar char=""/>
        <a:defRPr sz="2400" kern="1200">
          <a:solidFill>
            <a:schemeClr val="tx1">
              <a:lumMod val="85000"/>
              <a:lumOff val="15000"/>
            </a:schemeClr>
          </a:solidFill>
          <a:latin typeface="+mn-lt"/>
          <a:ea typeface="+mn-ea"/>
          <a:cs typeface="+mn-cs"/>
        </a:defRPr>
      </a:lvl1pPr>
      <a:lvl2pPr marL="914400" indent="-457200" algn="l" defTabSz="914400" rtl="0" eaLnBrk="1" latinLnBrk="0" hangingPunct="1">
        <a:spcBef>
          <a:spcPts val="600"/>
        </a:spcBef>
        <a:buClr>
          <a:schemeClr val="tx1">
            <a:lumMod val="75000"/>
            <a:lumOff val="25000"/>
          </a:schemeClr>
        </a:buClr>
        <a:buSzPct val="90000"/>
        <a:buFont typeface="Wingdings" pitchFamily="2" charset="2"/>
        <a:buChar char=""/>
        <a:defRPr sz="2200" kern="1200">
          <a:solidFill>
            <a:schemeClr val="tx1">
              <a:lumMod val="85000"/>
              <a:lumOff val="15000"/>
            </a:schemeClr>
          </a:solidFill>
          <a:latin typeface="+mn-lt"/>
          <a:ea typeface="+mn-ea"/>
          <a:cs typeface="+mn-cs"/>
        </a:defRPr>
      </a:lvl2pPr>
      <a:lvl3pPr marL="1260475" indent="-346075" algn="l" defTabSz="914400" rtl="0" eaLnBrk="1" latinLnBrk="0" hangingPunct="1">
        <a:spcBef>
          <a:spcPts val="600"/>
        </a:spcBef>
        <a:buClr>
          <a:schemeClr val="bg1">
            <a:lumMod val="65000"/>
          </a:schemeClr>
        </a:buClr>
        <a:buSzPct val="90000"/>
        <a:buFont typeface="Wingdings" pitchFamily="2" charset="2"/>
        <a:buChar char=""/>
        <a:defRPr sz="2000" kern="1200">
          <a:solidFill>
            <a:schemeClr val="tx1">
              <a:lumMod val="85000"/>
              <a:lumOff val="15000"/>
            </a:schemeClr>
          </a:solidFill>
          <a:latin typeface="+mn-lt"/>
          <a:ea typeface="+mn-ea"/>
          <a:cs typeface="+mn-cs"/>
        </a:defRPr>
      </a:lvl3pPr>
      <a:lvl4pPr marL="1600200" indent="-339725" algn="l" defTabSz="914400" rtl="0" eaLnBrk="1" latinLnBrk="0" hangingPunct="1">
        <a:spcBef>
          <a:spcPts val="600"/>
        </a:spcBef>
        <a:buClr>
          <a:schemeClr val="tx1">
            <a:lumMod val="75000"/>
            <a:lumOff val="25000"/>
          </a:schemeClr>
        </a:buClr>
        <a:buSzPct val="90000"/>
        <a:buFont typeface="Wingdings" pitchFamily="2" charset="2"/>
        <a:buChar char=""/>
        <a:defRPr sz="1800" kern="1200">
          <a:solidFill>
            <a:schemeClr val="tx1">
              <a:lumMod val="85000"/>
              <a:lumOff val="15000"/>
            </a:schemeClr>
          </a:solidFill>
          <a:latin typeface="+mn-lt"/>
          <a:ea typeface="+mn-ea"/>
          <a:cs typeface="+mn-cs"/>
        </a:defRPr>
      </a:lvl4pPr>
      <a:lvl5pPr marL="1939925" indent="-331788" algn="l" defTabSz="914400" rtl="0" eaLnBrk="1" latinLnBrk="0" hangingPunct="1">
        <a:spcBef>
          <a:spcPts val="600"/>
        </a:spcBef>
        <a:buClr>
          <a:schemeClr val="bg1">
            <a:lumMod val="65000"/>
          </a:schemeClr>
        </a:buClr>
        <a:buSzPct val="90000"/>
        <a:buFont typeface="Wingdings" pitchFamily="2" charset="2"/>
        <a:buChar char=""/>
        <a:defRPr sz="1800" kern="1200">
          <a:solidFill>
            <a:schemeClr val="tx1">
              <a:lumMod val="85000"/>
              <a:lumOff val="15000"/>
            </a:schemeClr>
          </a:solidFill>
          <a:latin typeface="+mn-lt"/>
          <a:ea typeface="+mn-ea"/>
          <a:cs typeface="+mn-cs"/>
        </a:defRPr>
      </a:lvl5pPr>
      <a:lvl6pPr marL="229076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6pPr>
      <a:lvl7pPr marL="2625725"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7pPr>
      <a:lvl8pPr marL="297021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8pPr>
      <a:lvl9pPr marL="3313113"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a:solidFill>
            <a:schemeClr val="tx1">
              <a:lumMod val="85000"/>
              <a:lumOff val="1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diriano.github.io/"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9.xml"/><Relationship Id="rId6" Type="http://schemas.openxmlformats.org/officeDocument/2006/relationships/image" Target="../media/image27.png"/><Relationship Id="rId5" Type="http://schemas.openxmlformats.org/officeDocument/2006/relationships/hyperlink" Target="https://github.com/labbces/YAATAP" TargetMode="External"/><Relationship Id="rId4" Type="http://schemas.openxmlformats.org/officeDocument/2006/relationships/hyperlink" Target="https://github.com/labbces/ContFree-NGS"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www.nature.com/articles/nbt.3015" TargetMode="Externa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journals.plos.org/ploscompbiol/article?id=10.1371/journal.pcbi.1005457" TargetMode="External"/><Relationship Id="rId1" Type="http://schemas.openxmlformats.org/officeDocument/2006/relationships/slideLayout" Target="../slideLayouts/slideLayout8.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9.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s://genomebiology.biomedcentral.com/articles/10.1186/s13059-016-0881-8" TargetMode="Externa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s://genomebiology.biomedcentral.com/articles/10.1186/s13059-016-0881-8" TargetMode="Externa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9.xml"/><Relationship Id="rId4" Type="http://schemas.openxmlformats.org/officeDocument/2006/relationships/image" Target="../media/image39.png"/></Relationships>
</file>

<file path=ppt/slides/_rels/slide2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hyperlink" Target="https://www.rna-seqblog.com/rpkm-fpkm-and-tpm-clearly-explained/" TargetMode="External"/><Relationship Id="rId2" Type="http://schemas.openxmlformats.org/officeDocument/2006/relationships/image" Target="../media/image41.tiff"/><Relationship Id="rId1" Type="http://schemas.openxmlformats.org/officeDocument/2006/relationships/slideLayout" Target="../slideLayouts/slideLayout8.xml"/><Relationship Id="rId4" Type="http://schemas.openxmlformats.org/officeDocument/2006/relationships/hyperlink" Target="https://www.youtube.com/watch?v=TTUrtCY2k-w" TargetMode="External"/></Relationships>
</file>

<file path=ppt/slides/_rels/slide29.xml.rels><?xml version="1.0" encoding="UTF-8" standalone="yes"?>
<Relationships xmlns="http://schemas.openxmlformats.org/package/2006/relationships"><Relationship Id="rId2" Type="http://schemas.openxmlformats.org/officeDocument/2006/relationships/hyperlink" Target="https://bmcgenomics.biomedcentral.com/articles/10.1186/s12864-015-1876-7" TargetMode="Externa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ncbi.nlm.nih.gov/pmc/articles/PMC4878611/pdf/839.pdf" TargetMode="External"/><Relationship Id="rId2" Type="http://schemas.openxmlformats.org/officeDocument/2006/relationships/image" Target="../media/image42.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2.xml"/><Relationship Id="rId6" Type="http://schemas.openxmlformats.org/officeDocument/2006/relationships/image" Target="../media/image17.emf"/><Relationship Id="rId5" Type="http://schemas.openxmlformats.org/officeDocument/2006/relationships/image" Target="../media/image16.emf"/><Relationship Id="rId4" Type="http://schemas.openxmlformats.org/officeDocument/2006/relationships/image" Target="../media/image15.emf"/></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620688"/>
            <a:ext cx="9144000" cy="1152128"/>
          </a:xfrm>
        </p:spPr>
        <p:txBody>
          <a:bodyPr>
            <a:noAutofit/>
          </a:bodyPr>
          <a:lstStyle/>
          <a:p>
            <a:pPr algn="ctr"/>
            <a:r>
              <a:rPr lang="pt-BR" sz="3600" b="1">
                <a:solidFill>
                  <a:srgbClr val="FFFFFF"/>
                </a:solidFill>
              </a:rPr>
              <a:t>CEN0485 – Introdução à Bioinformática</a:t>
            </a:r>
            <a:endParaRPr lang="pt-BR" sz="3600" b="1" dirty="0">
              <a:solidFill>
                <a:srgbClr val="FFFFFF"/>
              </a:solidFill>
            </a:endParaRPr>
          </a:p>
        </p:txBody>
      </p:sp>
      <p:sp>
        <p:nvSpPr>
          <p:cNvPr id="3" name="Subtitle 2"/>
          <p:cNvSpPr>
            <a:spLocks noGrp="1"/>
          </p:cNvSpPr>
          <p:nvPr>
            <p:ph type="subTitle" idx="1"/>
          </p:nvPr>
        </p:nvSpPr>
        <p:spPr>
          <a:xfrm>
            <a:off x="0" y="3501008"/>
            <a:ext cx="9144000" cy="1728192"/>
          </a:xfrm>
        </p:spPr>
        <p:txBody>
          <a:bodyPr>
            <a:noAutofit/>
          </a:bodyPr>
          <a:lstStyle/>
          <a:p>
            <a:pPr algn="ctr"/>
            <a:r>
              <a:rPr lang="es-ES_tradnl" sz="2400" dirty="0">
                <a:solidFill>
                  <a:schemeClr val="tx1"/>
                </a:solidFill>
              </a:rPr>
              <a:t>Prof. Dr. </a:t>
            </a:r>
            <a:r>
              <a:rPr lang="es-ES_tradnl" sz="2400" dirty="0" err="1">
                <a:solidFill>
                  <a:schemeClr val="tx1"/>
                </a:solidFill>
              </a:rPr>
              <a:t>rer</a:t>
            </a:r>
            <a:r>
              <a:rPr lang="es-ES_tradnl" sz="2400" dirty="0">
                <a:solidFill>
                  <a:schemeClr val="tx1"/>
                </a:solidFill>
              </a:rPr>
              <a:t>. </a:t>
            </a:r>
            <a:r>
              <a:rPr lang="es-ES_tradnl" sz="2400" dirty="0" err="1">
                <a:solidFill>
                  <a:schemeClr val="tx1"/>
                </a:solidFill>
              </a:rPr>
              <a:t>nat</a:t>
            </a:r>
            <a:r>
              <a:rPr lang="es-ES_tradnl" sz="2400" dirty="0">
                <a:solidFill>
                  <a:schemeClr val="tx1"/>
                </a:solidFill>
              </a:rPr>
              <a:t>. Diego Mauricio Riaño Pachón</a:t>
            </a:r>
          </a:p>
          <a:p>
            <a:pPr algn="ctr"/>
            <a:r>
              <a:rPr lang="es-ES_tradnl" dirty="0" err="1">
                <a:solidFill>
                  <a:schemeClr val="tx1"/>
                </a:solidFill>
              </a:rPr>
              <a:t>Laboratório</a:t>
            </a:r>
            <a:r>
              <a:rPr lang="es-ES_tradnl" dirty="0">
                <a:solidFill>
                  <a:schemeClr val="tx1"/>
                </a:solidFill>
              </a:rPr>
              <a:t> de </a:t>
            </a:r>
            <a:r>
              <a:rPr lang="es-ES_tradnl" dirty="0" err="1">
                <a:solidFill>
                  <a:schemeClr val="tx1"/>
                </a:solidFill>
              </a:rPr>
              <a:t>Biologia</a:t>
            </a:r>
            <a:r>
              <a:rPr lang="es-ES_tradnl" dirty="0">
                <a:solidFill>
                  <a:schemeClr val="tx1"/>
                </a:solidFill>
              </a:rPr>
              <a:t> Computacional, Evolutiva e de Sistemas</a:t>
            </a:r>
          </a:p>
          <a:p>
            <a:pPr algn="ctr"/>
            <a:r>
              <a:rPr lang="es-ES_tradnl" dirty="0">
                <a:solidFill>
                  <a:schemeClr val="tx1"/>
                </a:solidFill>
              </a:rPr>
              <a:t>Centro de </a:t>
            </a:r>
            <a:r>
              <a:rPr lang="es-ES_tradnl" dirty="0" err="1">
                <a:solidFill>
                  <a:schemeClr val="tx1"/>
                </a:solidFill>
              </a:rPr>
              <a:t>Energia</a:t>
            </a:r>
            <a:r>
              <a:rPr lang="es-ES_tradnl" dirty="0">
                <a:solidFill>
                  <a:schemeClr val="tx1"/>
                </a:solidFill>
              </a:rPr>
              <a:t> Nuclear </a:t>
            </a:r>
            <a:r>
              <a:rPr lang="es-ES_tradnl" dirty="0" err="1">
                <a:solidFill>
                  <a:schemeClr val="tx1"/>
                </a:solidFill>
              </a:rPr>
              <a:t>na</a:t>
            </a:r>
            <a:r>
              <a:rPr lang="es-ES_tradnl" dirty="0">
                <a:solidFill>
                  <a:schemeClr val="tx1"/>
                </a:solidFill>
              </a:rPr>
              <a:t> Agricultura</a:t>
            </a:r>
          </a:p>
          <a:p>
            <a:pPr algn="ctr"/>
            <a:r>
              <a:rPr lang="es-ES_tradnl" dirty="0" err="1">
                <a:solidFill>
                  <a:schemeClr val="tx1"/>
                </a:solidFill>
              </a:rPr>
              <a:t>Universidade</a:t>
            </a:r>
            <a:r>
              <a:rPr lang="es-ES_tradnl" dirty="0">
                <a:solidFill>
                  <a:schemeClr val="tx1"/>
                </a:solidFill>
              </a:rPr>
              <a:t> de São Paulo</a:t>
            </a:r>
          </a:p>
          <a:p>
            <a:pPr algn="ctr"/>
            <a:r>
              <a:rPr lang="es-ES_tradnl" dirty="0">
                <a:solidFill>
                  <a:schemeClr val="tx1"/>
                </a:solidFill>
                <a:hlinkClick r:id="rId3"/>
              </a:rPr>
              <a:t>https://diriano.github.io/</a:t>
            </a:r>
            <a:r>
              <a:rPr lang="es-ES_tradnl" dirty="0">
                <a:solidFill>
                  <a:schemeClr val="tx1"/>
                </a:solidFill>
              </a:rPr>
              <a:t> </a:t>
            </a:r>
          </a:p>
          <a:p>
            <a:pPr algn="ctr"/>
            <a:r>
              <a:rPr lang="es-ES_tradnl" dirty="0">
                <a:solidFill>
                  <a:schemeClr val="tx1"/>
                </a:solidFill>
              </a:rPr>
              <a:t>diego.riano@cena.usp.br</a:t>
            </a:r>
          </a:p>
        </p:txBody>
      </p:sp>
      <p:sp>
        <p:nvSpPr>
          <p:cNvPr id="4" name="TextBox 3"/>
          <p:cNvSpPr txBox="1"/>
          <p:nvPr/>
        </p:nvSpPr>
        <p:spPr>
          <a:xfrm>
            <a:off x="0" y="2197313"/>
            <a:ext cx="9144000" cy="1015663"/>
          </a:xfrm>
          <a:prstGeom prst="rect">
            <a:avLst/>
          </a:prstGeom>
          <a:noFill/>
        </p:spPr>
        <p:txBody>
          <a:bodyPr wrap="square" rtlCol="0">
            <a:spAutoFit/>
          </a:bodyPr>
          <a:lstStyle/>
          <a:p>
            <a:pPr algn="ctr"/>
            <a:r>
              <a:rPr lang="en-US" sz="6000" b="1" dirty="0"/>
              <a:t>Transcriptômica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3">
            <a:extLst>
              <a:ext uri="{FF2B5EF4-FFF2-40B4-BE49-F238E27FC236}">
                <a16:creationId xmlns:a16="http://schemas.microsoft.com/office/drawing/2014/main" id="{C08DC2E7-741C-8714-C30C-5B645157EA21}"/>
              </a:ext>
            </a:extLst>
          </p:cNvPr>
          <p:cNvSpPr>
            <a:spLocks noGrp="1"/>
          </p:cNvSpPr>
          <p:nvPr>
            <p:ph type="title"/>
          </p:nvPr>
        </p:nvSpPr>
        <p:spPr>
          <a:xfrm>
            <a:off x="18704" y="18078"/>
            <a:ext cx="9125296" cy="1723195"/>
          </a:xfrm>
        </p:spPr>
        <p:txBody>
          <a:bodyPr>
            <a:noAutofit/>
          </a:bodyPr>
          <a:lstStyle/>
          <a:p>
            <a:r>
              <a:rPr lang="en-US" sz="3600" dirty="0"/>
              <a:t>Accessing transcriptome information using PacBio </a:t>
            </a:r>
            <a:r>
              <a:rPr lang="en-US" sz="3600" dirty="0" err="1"/>
              <a:t>IsoSeq</a:t>
            </a:r>
            <a:r>
              <a:rPr lang="en-US" sz="3600" dirty="0"/>
              <a:t> </a:t>
            </a:r>
            <a:endParaRPr lang="pt-BR" sz="3600" dirty="0"/>
          </a:p>
        </p:txBody>
      </p:sp>
      <p:sp>
        <p:nvSpPr>
          <p:cNvPr id="19" name="CaixaDeTexto 18">
            <a:extLst>
              <a:ext uri="{FF2B5EF4-FFF2-40B4-BE49-F238E27FC236}">
                <a16:creationId xmlns:a16="http://schemas.microsoft.com/office/drawing/2014/main" id="{FBDD2314-A01C-4093-8072-135B3E583CB5}"/>
              </a:ext>
            </a:extLst>
          </p:cNvPr>
          <p:cNvSpPr txBox="1"/>
          <p:nvPr/>
        </p:nvSpPr>
        <p:spPr>
          <a:xfrm>
            <a:off x="-40512" y="6015430"/>
            <a:ext cx="9184512" cy="230832"/>
          </a:xfrm>
          <a:prstGeom prst="rect">
            <a:avLst/>
          </a:prstGeom>
          <a:noFill/>
        </p:spPr>
        <p:txBody>
          <a:bodyPr wrap="square">
            <a:spAutoFit/>
          </a:bodyPr>
          <a:lstStyle/>
          <a:p>
            <a:r>
              <a:rPr lang="pt-BR" sz="900" dirty="0"/>
              <a:t>https://www.pacb.com/wp-content/uploads/Application-Brief-RNA-sequencing-Best-Practices.pdf</a:t>
            </a:r>
          </a:p>
        </p:txBody>
      </p:sp>
      <p:pic>
        <p:nvPicPr>
          <p:cNvPr id="5" name="Imagem 4" descr="Texto&#10;&#10;Descrição gerada automaticamente">
            <a:extLst>
              <a:ext uri="{FF2B5EF4-FFF2-40B4-BE49-F238E27FC236}">
                <a16:creationId xmlns:a16="http://schemas.microsoft.com/office/drawing/2014/main" id="{7210E45F-2E7E-D524-3BBC-D2F50F4550CF}"/>
              </a:ext>
            </a:extLst>
          </p:cNvPr>
          <p:cNvPicPr>
            <a:picLocks noChangeAspect="1"/>
          </p:cNvPicPr>
          <p:nvPr/>
        </p:nvPicPr>
        <p:blipFill>
          <a:blip r:embed="rId2"/>
          <a:stretch>
            <a:fillRect/>
          </a:stretch>
        </p:blipFill>
        <p:spPr>
          <a:xfrm>
            <a:off x="2956606" y="1878690"/>
            <a:ext cx="3182388" cy="3999323"/>
          </a:xfrm>
          <a:prstGeom prst="rect">
            <a:avLst/>
          </a:prstGeom>
        </p:spPr>
      </p:pic>
    </p:spTree>
    <p:extLst>
      <p:ext uri="{BB962C8B-B14F-4D97-AF65-F5344CB8AC3E}">
        <p14:creationId xmlns:p14="http://schemas.microsoft.com/office/powerpoint/2010/main" val="4342022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11111"/>
        </a:solidFill>
        <a:effectLst/>
      </p:bgPr>
    </p:bg>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EC7D990E-446A-BF6A-D8CB-DE2954AA776E}"/>
              </a:ext>
            </a:extLst>
          </p:cNvPr>
          <p:cNvPicPr>
            <a:picLocks noChangeAspect="1"/>
          </p:cNvPicPr>
          <p:nvPr/>
        </p:nvPicPr>
        <p:blipFill>
          <a:blip r:embed="rId2"/>
          <a:stretch>
            <a:fillRect/>
          </a:stretch>
        </p:blipFill>
        <p:spPr>
          <a:xfrm>
            <a:off x="0" y="0"/>
            <a:ext cx="9144000" cy="3347744"/>
          </a:xfrm>
          <a:prstGeom prst="rect">
            <a:avLst/>
          </a:prstGeom>
        </p:spPr>
      </p:pic>
      <p:pic>
        <p:nvPicPr>
          <p:cNvPr id="7" name="Imagem 6">
            <a:extLst>
              <a:ext uri="{FF2B5EF4-FFF2-40B4-BE49-F238E27FC236}">
                <a16:creationId xmlns:a16="http://schemas.microsoft.com/office/drawing/2014/main" id="{BD061AEB-82EC-89A5-EB9C-C6F935DB75EF}"/>
              </a:ext>
            </a:extLst>
          </p:cNvPr>
          <p:cNvPicPr>
            <a:picLocks noChangeAspect="1"/>
          </p:cNvPicPr>
          <p:nvPr/>
        </p:nvPicPr>
        <p:blipFill>
          <a:blip r:embed="rId3"/>
          <a:stretch>
            <a:fillRect/>
          </a:stretch>
        </p:blipFill>
        <p:spPr>
          <a:xfrm>
            <a:off x="1846907" y="3429000"/>
            <a:ext cx="5857426" cy="2769438"/>
          </a:xfrm>
          <a:prstGeom prst="rect">
            <a:avLst/>
          </a:prstGeom>
          <a:solidFill>
            <a:srgbClr val="111111"/>
          </a:solidFill>
        </p:spPr>
      </p:pic>
      <p:sp>
        <p:nvSpPr>
          <p:cNvPr id="9" name="CaixaDeTexto 8">
            <a:extLst>
              <a:ext uri="{FF2B5EF4-FFF2-40B4-BE49-F238E27FC236}">
                <a16:creationId xmlns:a16="http://schemas.microsoft.com/office/drawing/2014/main" id="{033D648F-E9A4-09A4-0DDE-83F6940B4BCC}"/>
              </a:ext>
            </a:extLst>
          </p:cNvPr>
          <p:cNvSpPr txBox="1"/>
          <p:nvPr/>
        </p:nvSpPr>
        <p:spPr>
          <a:xfrm>
            <a:off x="-81481" y="5999978"/>
            <a:ext cx="4572000" cy="261610"/>
          </a:xfrm>
          <a:prstGeom prst="rect">
            <a:avLst/>
          </a:prstGeom>
          <a:noFill/>
        </p:spPr>
        <p:txBody>
          <a:bodyPr wrap="square">
            <a:spAutoFit/>
          </a:bodyPr>
          <a:lstStyle/>
          <a:p>
            <a:r>
              <a:rPr lang="pt-BR" sz="1100" dirty="0">
                <a:solidFill>
                  <a:schemeClr val="bg1"/>
                </a:solidFill>
              </a:rPr>
              <a:t>https://bschiffthaler.github.io/TranscriptomeAssembly/</a:t>
            </a:r>
          </a:p>
        </p:txBody>
      </p:sp>
    </p:spTree>
    <p:extLst>
      <p:ext uri="{BB962C8B-B14F-4D97-AF65-F5344CB8AC3E}">
        <p14:creationId xmlns:p14="http://schemas.microsoft.com/office/powerpoint/2010/main" val="39534712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D0841D-8BAE-12B0-D8C8-59B70CEC1602}"/>
              </a:ext>
            </a:extLst>
          </p:cNvPr>
          <p:cNvSpPr>
            <a:spLocks noGrp="1"/>
          </p:cNvSpPr>
          <p:nvPr>
            <p:ph type="title"/>
          </p:nvPr>
        </p:nvSpPr>
        <p:spPr/>
        <p:txBody>
          <a:bodyPr>
            <a:normAutofit fontScale="90000"/>
          </a:bodyPr>
          <a:lstStyle/>
          <a:p>
            <a:r>
              <a:rPr lang="pt-BR" dirty="0" err="1">
                <a:solidFill>
                  <a:schemeClr val="bg1"/>
                </a:solidFill>
              </a:rPr>
              <a:t>Transcriptome</a:t>
            </a:r>
            <a:r>
              <a:rPr lang="pt-BR" dirty="0">
                <a:solidFill>
                  <a:schemeClr val="bg1"/>
                </a:solidFill>
              </a:rPr>
              <a:t> </a:t>
            </a:r>
            <a:r>
              <a:rPr lang="pt-BR" dirty="0" err="1">
                <a:solidFill>
                  <a:schemeClr val="bg1"/>
                </a:solidFill>
              </a:rPr>
              <a:t>assembly</a:t>
            </a:r>
            <a:br>
              <a:rPr lang="pt-BR" dirty="0">
                <a:solidFill>
                  <a:schemeClr val="bg1"/>
                </a:solidFill>
              </a:rPr>
            </a:br>
            <a:r>
              <a:rPr lang="pt-BR" dirty="0" err="1">
                <a:solidFill>
                  <a:schemeClr val="bg1"/>
                </a:solidFill>
              </a:rPr>
              <a:t>Required</a:t>
            </a:r>
            <a:r>
              <a:rPr lang="pt-BR" dirty="0">
                <a:solidFill>
                  <a:schemeClr val="bg1"/>
                </a:solidFill>
              </a:rPr>
              <a:t> for short </a:t>
            </a:r>
            <a:r>
              <a:rPr lang="pt-BR" dirty="0" err="1">
                <a:solidFill>
                  <a:schemeClr val="bg1"/>
                </a:solidFill>
              </a:rPr>
              <a:t>reads</a:t>
            </a:r>
            <a:endParaRPr lang="pt-BR" dirty="0">
              <a:solidFill>
                <a:schemeClr val="bg1"/>
              </a:solidFill>
            </a:endParaRPr>
          </a:p>
        </p:txBody>
      </p:sp>
      <p:pic>
        <p:nvPicPr>
          <p:cNvPr id="8" name="Imagem 7" descr="Diagrama&#10;&#10;Descrição gerada automaticamente">
            <a:extLst>
              <a:ext uri="{FF2B5EF4-FFF2-40B4-BE49-F238E27FC236}">
                <a16:creationId xmlns:a16="http://schemas.microsoft.com/office/drawing/2014/main" id="{249CD416-4F93-75AF-3C28-58783CA65843}"/>
              </a:ext>
            </a:extLst>
          </p:cNvPr>
          <p:cNvPicPr>
            <a:picLocks noChangeAspect="1"/>
          </p:cNvPicPr>
          <p:nvPr/>
        </p:nvPicPr>
        <p:blipFill>
          <a:blip r:embed="rId2"/>
          <a:stretch>
            <a:fillRect/>
          </a:stretch>
        </p:blipFill>
        <p:spPr>
          <a:xfrm>
            <a:off x="1729110" y="2636912"/>
            <a:ext cx="5238750" cy="3411736"/>
          </a:xfrm>
          <a:prstGeom prst="rect">
            <a:avLst/>
          </a:prstGeom>
        </p:spPr>
      </p:pic>
      <p:sp>
        <p:nvSpPr>
          <p:cNvPr id="10" name="CaixaDeTexto 9">
            <a:extLst>
              <a:ext uri="{FF2B5EF4-FFF2-40B4-BE49-F238E27FC236}">
                <a16:creationId xmlns:a16="http://schemas.microsoft.com/office/drawing/2014/main" id="{489862A0-F1E6-4826-1A23-6EF4D5CA2D78}"/>
              </a:ext>
            </a:extLst>
          </p:cNvPr>
          <p:cNvSpPr txBox="1"/>
          <p:nvPr/>
        </p:nvSpPr>
        <p:spPr>
          <a:xfrm>
            <a:off x="1662435" y="5848593"/>
            <a:ext cx="4572000" cy="200055"/>
          </a:xfrm>
          <a:prstGeom prst="rect">
            <a:avLst/>
          </a:prstGeom>
          <a:noFill/>
        </p:spPr>
        <p:txBody>
          <a:bodyPr wrap="square">
            <a:spAutoFit/>
          </a:bodyPr>
          <a:lstStyle/>
          <a:p>
            <a:r>
              <a:rPr lang="pt-BR" sz="700" dirty="0"/>
              <a:t>https://www.nature.com/articles/nrg3068</a:t>
            </a:r>
          </a:p>
        </p:txBody>
      </p:sp>
    </p:spTree>
    <p:extLst>
      <p:ext uri="{BB962C8B-B14F-4D97-AF65-F5344CB8AC3E}">
        <p14:creationId xmlns:p14="http://schemas.microsoft.com/office/powerpoint/2010/main" val="40454227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3">
            <a:extLst>
              <a:ext uri="{FF2B5EF4-FFF2-40B4-BE49-F238E27FC236}">
                <a16:creationId xmlns:a16="http://schemas.microsoft.com/office/drawing/2014/main" id="{C08DC2E7-741C-8714-C30C-5B645157EA21}"/>
              </a:ext>
            </a:extLst>
          </p:cNvPr>
          <p:cNvSpPr>
            <a:spLocks noGrp="1"/>
          </p:cNvSpPr>
          <p:nvPr>
            <p:ph type="title" idx="4294967295"/>
          </p:nvPr>
        </p:nvSpPr>
        <p:spPr>
          <a:xfrm>
            <a:off x="19050" y="17463"/>
            <a:ext cx="9124950" cy="966787"/>
          </a:xfrm>
        </p:spPr>
        <p:txBody>
          <a:bodyPr>
            <a:noAutofit/>
          </a:bodyPr>
          <a:lstStyle/>
          <a:p>
            <a:r>
              <a:rPr lang="en-US" sz="3600" b="1" dirty="0"/>
              <a:t>Transcriptome assembly</a:t>
            </a:r>
            <a:endParaRPr lang="pt-BR" sz="3600" b="1" dirty="0"/>
          </a:p>
        </p:txBody>
      </p:sp>
      <p:sp>
        <p:nvSpPr>
          <p:cNvPr id="17" name="Espaço Reservado para Conteúdo 2">
            <a:extLst>
              <a:ext uri="{FF2B5EF4-FFF2-40B4-BE49-F238E27FC236}">
                <a16:creationId xmlns:a16="http://schemas.microsoft.com/office/drawing/2014/main" id="{1E5D182B-512F-E1CD-1BED-70555A761269}"/>
              </a:ext>
            </a:extLst>
          </p:cNvPr>
          <p:cNvSpPr>
            <a:spLocks noGrp="1"/>
          </p:cNvSpPr>
          <p:nvPr>
            <p:ph idx="4294967295"/>
          </p:nvPr>
        </p:nvSpPr>
        <p:spPr>
          <a:xfrm>
            <a:off x="0" y="5892929"/>
            <a:ext cx="4521200" cy="373062"/>
          </a:xfrm>
        </p:spPr>
        <p:txBody>
          <a:bodyPr>
            <a:normAutofit fontScale="85000" lnSpcReduction="10000"/>
          </a:bodyPr>
          <a:lstStyle/>
          <a:p>
            <a:pPr marL="0" indent="0">
              <a:buNone/>
            </a:pPr>
            <a:r>
              <a:rPr lang="en-US" sz="1050" dirty="0"/>
              <a:t>There are many tools for </a:t>
            </a:r>
            <a:r>
              <a:rPr lang="en-US" sz="1050" i="1" dirty="0"/>
              <a:t>de novo </a:t>
            </a:r>
            <a:r>
              <a:rPr lang="en-US" sz="1050" dirty="0"/>
              <a:t>transcript assembly. Some</a:t>
            </a:r>
            <a:r>
              <a:rPr lang="pt-BR" sz="1050" dirty="0"/>
              <a:t> </a:t>
            </a:r>
            <a:r>
              <a:rPr lang="en-US" sz="1050" dirty="0"/>
              <a:t>of the best assemblers are:</a:t>
            </a:r>
            <a:r>
              <a:rPr lang="pt-BR" sz="1050" dirty="0"/>
              <a:t> </a:t>
            </a:r>
            <a:r>
              <a:rPr lang="en-US" sz="1050" dirty="0"/>
              <a:t>Trinity, Spades and Trans-Abyss </a:t>
            </a:r>
            <a:r>
              <a:rPr lang="pt-BR" sz="800" dirty="0"/>
              <a:t>(https://academic.oup.com/</a:t>
            </a:r>
            <a:r>
              <a:rPr lang="pt-BR" sz="800" dirty="0" err="1"/>
              <a:t>gigascience</a:t>
            </a:r>
            <a:r>
              <a:rPr lang="pt-BR" sz="800" dirty="0"/>
              <a:t>/</a:t>
            </a:r>
            <a:r>
              <a:rPr lang="pt-BR" sz="800" dirty="0" err="1"/>
              <a:t>article</a:t>
            </a:r>
            <a:r>
              <a:rPr lang="pt-BR" sz="800" dirty="0"/>
              <a:t>/8/5/giz039/5488105)</a:t>
            </a:r>
            <a:endParaRPr lang="pt-BR" sz="1050" dirty="0"/>
          </a:p>
        </p:txBody>
      </p:sp>
      <p:sp>
        <p:nvSpPr>
          <p:cNvPr id="19" name="CaixaDeTexto 18">
            <a:extLst>
              <a:ext uri="{FF2B5EF4-FFF2-40B4-BE49-F238E27FC236}">
                <a16:creationId xmlns:a16="http://schemas.microsoft.com/office/drawing/2014/main" id="{FBDD2314-A01C-4093-8072-135B3E583CB5}"/>
              </a:ext>
            </a:extLst>
          </p:cNvPr>
          <p:cNvSpPr txBox="1"/>
          <p:nvPr/>
        </p:nvSpPr>
        <p:spPr>
          <a:xfrm>
            <a:off x="-40512" y="6150496"/>
            <a:ext cx="9184512" cy="230832"/>
          </a:xfrm>
          <a:prstGeom prst="rect">
            <a:avLst/>
          </a:prstGeom>
          <a:noFill/>
        </p:spPr>
        <p:txBody>
          <a:bodyPr wrap="square">
            <a:spAutoFit/>
          </a:bodyPr>
          <a:lstStyle/>
          <a:p>
            <a:r>
              <a:rPr lang="pt-BR" sz="900" dirty="0"/>
              <a:t>https://academic.oup.com/bib/article/23/2/bbab563/6514404</a:t>
            </a:r>
          </a:p>
        </p:txBody>
      </p:sp>
      <p:grpSp>
        <p:nvGrpSpPr>
          <p:cNvPr id="9" name="Agrupar 8">
            <a:extLst>
              <a:ext uri="{FF2B5EF4-FFF2-40B4-BE49-F238E27FC236}">
                <a16:creationId xmlns:a16="http://schemas.microsoft.com/office/drawing/2014/main" id="{D229E842-5E35-3AF7-6D1A-F63E4C23C912}"/>
              </a:ext>
            </a:extLst>
          </p:cNvPr>
          <p:cNvGrpSpPr/>
          <p:nvPr/>
        </p:nvGrpSpPr>
        <p:grpSpPr>
          <a:xfrm>
            <a:off x="126793" y="980728"/>
            <a:ext cx="3796585" cy="2024475"/>
            <a:chOff x="1738332" y="1160076"/>
            <a:chExt cx="3796585" cy="2024475"/>
          </a:xfrm>
        </p:grpSpPr>
        <p:pic>
          <p:nvPicPr>
            <p:cNvPr id="5122" name="Picture 2" descr="Short-read quality control and data cleansing involve procedures such as adapter trimming, removing short reads and erroneous reads containing N-bases, read correction by comparison to other reads, and excluding reads originating from contaminant sources (e.g. pathogens in a host species). In silico read normalization can be a useful pre-processing step for very large data sets (&gt;200M reads) where it can significantly improve assembler performance by selectively reducing the reads in a manner such that the transcriptomic complexity of the original data set is retained.">
              <a:extLst>
                <a:ext uri="{FF2B5EF4-FFF2-40B4-BE49-F238E27FC236}">
                  <a16:creationId xmlns:a16="http://schemas.microsoft.com/office/drawing/2014/main" id="{22D83EEB-C9C4-04AF-A4E7-F6F83F0868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0253" y="1160076"/>
              <a:ext cx="3424664" cy="2024475"/>
            </a:xfrm>
            <a:prstGeom prst="rect">
              <a:avLst/>
            </a:prstGeom>
            <a:noFill/>
            <a:extLst>
              <a:ext uri="{909E8E84-426E-40DD-AFC4-6F175D3DCCD1}">
                <a14:hiddenFill xmlns:a14="http://schemas.microsoft.com/office/drawing/2010/main">
                  <a:solidFill>
                    <a:srgbClr val="FFFFFF"/>
                  </a:solidFill>
                </a14:hiddenFill>
              </a:ext>
            </a:extLst>
          </p:spPr>
        </p:pic>
        <p:sp>
          <p:nvSpPr>
            <p:cNvPr id="2" name="CaixaDeTexto 1">
              <a:extLst>
                <a:ext uri="{FF2B5EF4-FFF2-40B4-BE49-F238E27FC236}">
                  <a16:creationId xmlns:a16="http://schemas.microsoft.com/office/drawing/2014/main" id="{93A71C43-7C72-699E-59EE-B1CD01CF839C}"/>
                </a:ext>
              </a:extLst>
            </p:cNvPr>
            <p:cNvSpPr txBox="1"/>
            <p:nvPr/>
          </p:nvSpPr>
          <p:spPr>
            <a:xfrm rot="16200000">
              <a:off x="1141534" y="1997822"/>
              <a:ext cx="1562928" cy="369332"/>
            </a:xfrm>
            <a:prstGeom prst="rect">
              <a:avLst/>
            </a:prstGeom>
            <a:noFill/>
          </p:spPr>
          <p:txBody>
            <a:bodyPr wrap="none" rtlCol="0">
              <a:spAutoFit/>
            </a:bodyPr>
            <a:lstStyle/>
            <a:p>
              <a:r>
                <a:rPr lang="en-US" dirty="0"/>
                <a:t>Pre-processing</a:t>
              </a:r>
              <a:endParaRPr lang="pt-BR" dirty="0"/>
            </a:p>
          </p:txBody>
        </p:sp>
      </p:grpSp>
      <p:pic>
        <p:nvPicPr>
          <p:cNvPr id="3" name="Picture 4" descr="A typical graph-based approach to de novo transcriptome assembly. The basic idea is to establish a catalog of sub-strings from the RNA-seq reads, and compose these into a graph (or set of graphs) wherein the sub-strings are connected if an overlap between them exists. This establishes paths through the graph(s) which correspond to the transcripts the reads (potentially) originated from. (A) Short nucleotide reads 50–250 nt in length are the inputs for the assembly process. If paired-end reads are supplied, the respective mates are merged into a single contiguous read prior to assembly. Highlighted here is a 6 nt portion of a single read (CGTTAG). (B) For each read, all possible sub-sequences of length k are generated (k-mers). The 4-mers (k = 4) originating from the 6 nt nucleotide fragment from the previous step are indicated here as examples. (C) Subsequently, each k-mer becomes a node (also called vertex) in the graph, and an edge is established between any two nodes that share a k-1 nucleotide overlap with each other. Edges are established between any two nodes that satisfy this overlap requirement. As a simplified example, an edge connecting the first and second 4-mers from the previous step is highlighted here as existing as a part of a De Brujin graph. (D) Finally, different paths through the graph(s) are traversed and recovered as independent sequences. Not all paths through the graph are recovered; the subset of paths that represent valid transcripts is determined algorithmically.">
            <a:extLst>
              <a:ext uri="{FF2B5EF4-FFF2-40B4-BE49-F238E27FC236}">
                <a16:creationId xmlns:a16="http://schemas.microsoft.com/office/drawing/2014/main" id="{59FD9A10-F19D-F6F6-4A0E-974347CC363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0389"/>
          <a:stretch/>
        </p:blipFill>
        <p:spPr bwMode="auto">
          <a:xfrm>
            <a:off x="4657983" y="3271304"/>
            <a:ext cx="3160510" cy="2765869"/>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Agrupar 12">
            <a:extLst>
              <a:ext uri="{FF2B5EF4-FFF2-40B4-BE49-F238E27FC236}">
                <a16:creationId xmlns:a16="http://schemas.microsoft.com/office/drawing/2014/main" id="{195811FC-3D11-5BF1-C1FC-E616342C6401}"/>
              </a:ext>
            </a:extLst>
          </p:cNvPr>
          <p:cNvGrpSpPr/>
          <p:nvPr/>
        </p:nvGrpSpPr>
        <p:grpSpPr>
          <a:xfrm>
            <a:off x="18704" y="3038636"/>
            <a:ext cx="4104722" cy="2835226"/>
            <a:chOff x="18704" y="3038636"/>
            <a:chExt cx="4104722" cy="2835226"/>
          </a:xfrm>
        </p:grpSpPr>
        <p:pic>
          <p:nvPicPr>
            <p:cNvPr id="5124" name="Picture 4" descr="A typical graph-based approach to de novo transcriptome assembly. The basic idea is to establish a catalog of sub-strings from the RNA-seq reads, and compose these into a graph (or set of graphs) wherein the sub-strings are connected if an overlap between them exists. This establishes paths through the graph(s) which correspond to the transcripts the reads (potentially) originated from. (A) Short nucleotide reads 50–250 nt in length are the inputs for the assembly process. If paired-end reads are supplied, the respective mates are merged into a single contiguous read prior to assembly. Highlighted here is a 6 nt portion of a single read (CGTTAG). (B) For each read, all possible sub-sequences of length k are generated (k-mers). The 4-mers (k = 4) originating from the 6 nt nucleotide fragment from the previous step are indicated here as examples. (C) Subsequently, each k-mer becomes a node (also called vertex) in the graph, and an edge is established between any two nodes that share a k-1 nucleotide overlap with each other. Edges are established between any two nodes that satisfy this overlap requirement. As a simplified example, an edge connecting the first and second 4-mers from the previous step is highlighted here as existing as a part of a De Brujin graph. (D) Finally, different paths through the graph(s) are traversed and recovered as independent sequences. Not all paths through the graph are recovered; the subset of paths that represent valid transcripts is determined algorithmically.">
              <a:extLst>
                <a:ext uri="{FF2B5EF4-FFF2-40B4-BE49-F238E27FC236}">
                  <a16:creationId xmlns:a16="http://schemas.microsoft.com/office/drawing/2014/main" id="{48CFBC04-CF57-1108-68B1-F29F781CCD3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64811"/>
            <a:stretch/>
          </p:blipFill>
          <p:spPr bwMode="auto">
            <a:xfrm>
              <a:off x="193824" y="3434616"/>
              <a:ext cx="3929602" cy="2439246"/>
            </a:xfrm>
            <a:prstGeom prst="rect">
              <a:avLst/>
            </a:prstGeom>
            <a:noFill/>
            <a:extLst>
              <a:ext uri="{909E8E84-426E-40DD-AFC4-6F175D3DCCD1}">
                <a14:hiddenFill xmlns:a14="http://schemas.microsoft.com/office/drawing/2010/main">
                  <a:solidFill>
                    <a:srgbClr val="FFFFFF"/>
                  </a:solidFill>
                </a14:hiddenFill>
              </a:ext>
            </a:extLst>
          </p:spPr>
        </p:pic>
        <p:sp>
          <p:nvSpPr>
            <p:cNvPr id="12" name="CaixaDeTexto 11">
              <a:extLst>
                <a:ext uri="{FF2B5EF4-FFF2-40B4-BE49-F238E27FC236}">
                  <a16:creationId xmlns:a16="http://schemas.microsoft.com/office/drawing/2014/main" id="{9CBB8EE7-FA38-50D9-89BA-4728C696596B}"/>
                </a:ext>
              </a:extLst>
            </p:cNvPr>
            <p:cNvSpPr txBox="1"/>
            <p:nvPr/>
          </p:nvSpPr>
          <p:spPr>
            <a:xfrm>
              <a:off x="18704" y="3038636"/>
              <a:ext cx="4012765" cy="369332"/>
            </a:xfrm>
            <a:prstGeom prst="rect">
              <a:avLst/>
            </a:prstGeom>
            <a:noFill/>
          </p:spPr>
          <p:txBody>
            <a:bodyPr wrap="none" rtlCol="0">
              <a:spAutoFit/>
            </a:bodyPr>
            <a:lstStyle/>
            <a:p>
              <a:r>
                <a:rPr lang="en-US" dirty="0"/>
                <a:t>De novo assembly using </a:t>
              </a:r>
              <a:r>
                <a:rPr lang="en-US" i="1" dirty="0"/>
                <a:t>de </a:t>
              </a:r>
              <a:r>
                <a:rPr lang="en-US" i="1" dirty="0" err="1"/>
                <a:t>bruijn</a:t>
              </a:r>
              <a:r>
                <a:rPr lang="en-US" i="1" dirty="0"/>
                <a:t> </a:t>
              </a:r>
              <a:r>
                <a:rPr lang="en-US" dirty="0"/>
                <a:t>graphs</a:t>
              </a:r>
              <a:endParaRPr lang="pt-BR" dirty="0"/>
            </a:p>
          </p:txBody>
        </p:sp>
      </p:grpSp>
      <p:grpSp>
        <p:nvGrpSpPr>
          <p:cNvPr id="15" name="Agrupar 14">
            <a:extLst>
              <a:ext uri="{FF2B5EF4-FFF2-40B4-BE49-F238E27FC236}">
                <a16:creationId xmlns:a16="http://schemas.microsoft.com/office/drawing/2014/main" id="{FCE72340-1B2D-0D61-2ADD-66374D4116DC}"/>
              </a:ext>
            </a:extLst>
          </p:cNvPr>
          <p:cNvGrpSpPr/>
          <p:nvPr/>
        </p:nvGrpSpPr>
        <p:grpSpPr>
          <a:xfrm>
            <a:off x="3393031" y="4861711"/>
            <a:ext cx="1460789" cy="836213"/>
            <a:chOff x="3393031" y="4861711"/>
            <a:chExt cx="1460789" cy="836213"/>
          </a:xfrm>
        </p:grpSpPr>
        <p:cxnSp>
          <p:nvCxnSpPr>
            <p:cNvPr id="7" name="Conector de Seta Reta 6">
              <a:extLst>
                <a:ext uri="{FF2B5EF4-FFF2-40B4-BE49-F238E27FC236}">
                  <a16:creationId xmlns:a16="http://schemas.microsoft.com/office/drawing/2014/main" id="{4A89CAD9-0AEF-0AE9-899B-264DA6D6B818}"/>
                </a:ext>
              </a:extLst>
            </p:cNvPr>
            <p:cNvCxnSpPr>
              <a:cxnSpLocks/>
            </p:cNvCxnSpPr>
            <p:nvPr/>
          </p:nvCxnSpPr>
          <p:spPr>
            <a:xfrm>
              <a:off x="3440317" y="4861711"/>
              <a:ext cx="1131683" cy="5216"/>
            </a:xfrm>
            <a:prstGeom prst="straightConnector1">
              <a:avLst/>
            </a:prstGeom>
            <a:ln w="41275">
              <a:solidFill>
                <a:schemeClr val="bg1">
                  <a:lumMod val="50000"/>
                </a:schemeClr>
              </a:solidFill>
              <a:headEnd type="none"/>
              <a:tailEnd type="triangle" w="med" len="lg"/>
            </a:ln>
            <a:effectLst/>
          </p:spPr>
          <p:style>
            <a:lnRef idx="2">
              <a:schemeClr val="accent1"/>
            </a:lnRef>
            <a:fillRef idx="0">
              <a:schemeClr val="accent1"/>
            </a:fillRef>
            <a:effectRef idx="1">
              <a:schemeClr val="accent1"/>
            </a:effectRef>
            <a:fontRef idx="minor">
              <a:schemeClr val="tx1"/>
            </a:fontRef>
          </p:style>
        </p:cxnSp>
        <p:sp>
          <p:nvSpPr>
            <p:cNvPr id="8" name="CaixaDeTexto 7">
              <a:extLst>
                <a:ext uri="{FF2B5EF4-FFF2-40B4-BE49-F238E27FC236}">
                  <a16:creationId xmlns:a16="http://schemas.microsoft.com/office/drawing/2014/main" id="{6C4E52AA-ED19-ECB7-6801-A09945DD7DB7}"/>
                </a:ext>
              </a:extLst>
            </p:cNvPr>
            <p:cNvSpPr txBox="1"/>
            <p:nvPr/>
          </p:nvSpPr>
          <p:spPr>
            <a:xfrm>
              <a:off x="3393031" y="4866927"/>
              <a:ext cx="1460789" cy="830997"/>
            </a:xfrm>
            <a:prstGeom prst="rect">
              <a:avLst/>
            </a:prstGeom>
            <a:noFill/>
          </p:spPr>
          <p:txBody>
            <a:bodyPr wrap="square" rtlCol="0">
              <a:spAutoFit/>
            </a:bodyPr>
            <a:lstStyle/>
            <a:p>
              <a:r>
                <a:rPr lang="en-US" sz="1200" dirty="0"/>
                <a:t>K-</a:t>
              </a:r>
              <a:r>
                <a:rPr lang="en-US" sz="1200" dirty="0" err="1"/>
                <a:t>mers</a:t>
              </a:r>
              <a:r>
                <a:rPr lang="en-US" sz="1200" dirty="0"/>
                <a:t> build nodes in the graph if they overlaps by k-1 nucleotides</a:t>
              </a:r>
              <a:endParaRPr lang="pt-BR" sz="1200" dirty="0"/>
            </a:p>
          </p:txBody>
        </p:sp>
      </p:grpSp>
      <p:sp>
        <p:nvSpPr>
          <p:cNvPr id="16" name="CaixaDeTexto 15">
            <a:extLst>
              <a:ext uri="{FF2B5EF4-FFF2-40B4-BE49-F238E27FC236}">
                <a16:creationId xmlns:a16="http://schemas.microsoft.com/office/drawing/2014/main" id="{2BD86EE4-CE36-0E9D-65B1-9874D9E6767B}"/>
              </a:ext>
            </a:extLst>
          </p:cNvPr>
          <p:cNvSpPr txBox="1"/>
          <p:nvPr/>
        </p:nvSpPr>
        <p:spPr>
          <a:xfrm>
            <a:off x="4013161" y="1188061"/>
            <a:ext cx="4572000" cy="1384995"/>
          </a:xfrm>
          <a:prstGeom prst="rect">
            <a:avLst/>
          </a:prstGeom>
          <a:noFill/>
        </p:spPr>
        <p:txBody>
          <a:bodyPr wrap="square" rtlCol="0">
            <a:spAutoFit/>
          </a:bodyPr>
          <a:lstStyle/>
          <a:p>
            <a:r>
              <a:rPr lang="en-US" sz="1400" b="1" dirty="0"/>
              <a:t>Advertising:</a:t>
            </a:r>
          </a:p>
          <a:p>
            <a:r>
              <a:rPr lang="en-US" sz="1400" dirty="0" err="1"/>
              <a:t>ContFree</a:t>
            </a:r>
            <a:r>
              <a:rPr lang="en-US" sz="1400" dirty="0"/>
              <a:t>-NGS: Check you NGS reads for contaminants, prior to assembly </a:t>
            </a:r>
            <a:r>
              <a:rPr lang="en-US" sz="1400" dirty="0">
                <a:hlinkClick r:id="rId4"/>
              </a:rPr>
              <a:t>https://github.com/labbces/ContFree-NGS</a:t>
            </a:r>
            <a:r>
              <a:rPr lang="en-US" sz="1400" dirty="0"/>
              <a:t> </a:t>
            </a:r>
            <a:endParaRPr lang="pt-BR" sz="1400" dirty="0"/>
          </a:p>
          <a:p>
            <a:r>
              <a:rPr lang="pt-BR" sz="1400" dirty="0"/>
              <a:t>YAATAP: </a:t>
            </a:r>
            <a:r>
              <a:rPr lang="en-US" sz="1400" dirty="0"/>
              <a:t>Carry out transcriptome assembly in an automatic way, includes transcriptome assessment (quality metrics) </a:t>
            </a:r>
            <a:r>
              <a:rPr lang="pt-BR" sz="1400" dirty="0">
                <a:hlinkClick r:id="rId5"/>
              </a:rPr>
              <a:t>https://github.com/labbces/YAATAP</a:t>
            </a:r>
            <a:r>
              <a:rPr lang="pt-BR" sz="1400" dirty="0"/>
              <a:t> </a:t>
            </a:r>
            <a:endParaRPr lang="en-US" sz="1400" dirty="0"/>
          </a:p>
        </p:txBody>
      </p:sp>
      <p:pic>
        <p:nvPicPr>
          <p:cNvPr id="21" name="Imagem 20">
            <a:extLst>
              <a:ext uri="{FF2B5EF4-FFF2-40B4-BE49-F238E27FC236}">
                <a16:creationId xmlns:a16="http://schemas.microsoft.com/office/drawing/2014/main" id="{F4016CC6-CB0D-C569-848A-EFA3220D749B}"/>
              </a:ext>
            </a:extLst>
          </p:cNvPr>
          <p:cNvPicPr>
            <a:picLocks noChangeAspect="1"/>
          </p:cNvPicPr>
          <p:nvPr/>
        </p:nvPicPr>
        <p:blipFill>
          <a:blip r:embed="rId6"/>
          <a:stretch>
            <a:fillRect/>
          </a:stretch>
        </p:blipFill>
        <p:spPr>
          <a:xfrm>
            <a:off x="7918827" y="4707497"/>
            <a:ext cx="1202219" cy="1219369"/>
          </a:xfrm>
          <a:prstGeom prst="rect">
            <a:avLst/>
          </a:prstGeom>
        </p:spPr>
      </p:pic>
    </p:spTree>
    <p:extLst>
      <p:ext uri="{BB962C8B-B14F-4D97-AF65-F5344CB8AC3E}">
        <p14:creationId xmlns:p14="http://schemas.microsoft.com/office/powerpoint/2010/main" val="2838345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3">
            <a:extLst>
              <a:ext uri="{FF2B5EF4-FFF2-40B4-BE49-F238E27FC236}">
                <a16:creationId xmlns:a16="http://schemas.microsoft.com/office/drawing/2014/main" id="{C08DC2E7-741C-8714-C30C-5B645157EA21}"/>
              </a:ext>
            </a:extLst>
          </p:cNvPr>
          <p:cNvSpPr>
            <a:spLocks noGrp="1"/>
          </p:cNvSpPr>
          <p:nvPr>
            <p:ph type="title" idx="4294967295"/>
          </p:nvPr>
        </p:nvSpPr>
        <p:spPr>
          <a:xfrm>
            <a:off x="19050" y="17463"/>
            <a:ext cx="9124950" cy="966787"/>
          </a:xfrm>
        </p:spPr>
        <p:txBody>
          <a:bodyPr>
            <a:noAutofit/>
          </a:bodyPr>
          <a:lstStyle/>
          <a:p>
            <a:r>
              <a:rPr lang="en-US" sz="3600" b="1" dirty="0"/>
              <a:t>Transcriptome assembly</a:t>
            </a:r>
            <a:endParaRPr lang="pt-BR" sz="3600" b="1" dirty="0"/>
          </a:p>
        </p:txBody>
      </p:sp>
      <p:sp>
        <p:nvSpPr>
          <p:cNvPr id="19" name="CaixaDeTexto 18">
            <a:extLst>
              <a:ext uri="{FF2B5EF4-FFF2-40B4-BE49-F238E27FC236}">
                <a16:creationId xmlns:a16="http://schemas.microsoft.com/office/drawing/2014/main" id="{FBDD2314-A01C-4093-8072-135B3E583CB5}"/>
              </a:ext>
            </a:extLst>
          </p:cNvPr>
          <p:cNvSpPr txBox="1"/>
          <p:nvPr/>
        </p:nvSpPr>
        <p:spPr>
          <a:xfrm>
            <a:off x="-40512" y="6015430"/>
            <a:ext cx="9184512" cy="230832"/>
          </a:xfrm>
          <a:prstGeom prst="rect">
            <a:avLst/>
          </a:prstGeom>
          <a:noFill/>
        </p:spPr>
        <p:txBody>
          <a:bodyPr wrap="square">
            <a:spAutoFit/>
          </a:bodyPr>
          <a:lstStyle/>
          <a:p>
            <a:r>
              <a:rPr lang="pt-BR" sz="900" dirty="0"/>
              <a:t>https://www.nature.com/articles/nbt.1621</a:t>
            </a:r>
          </a:p>
        </p:txBody>
      </p:sp>
      <p:sp>
        <p:nvSpPr>
          <p:cNvPr id="12" name="CaixaDeTexto 11">
            <a:extLst>
              <a:ext uri="{FF2B5EF4-FFF2-40B4-BE49-F238E27FC236}">
                <a16:creationId xmlns:a16="http://schemas.microsoft.com/office/drawing/2014/main" id="{9CBB8EE7-FA38-50D9-89BA-4728C696596B}"/>
              </a:ext>
            </a:extLst>
          </p:cNvPr>
          <p:cNvSpPr txBox="1"/>
          <p:nvPr/>
        </p:nvSpPr>
        <p:spPr>
          <a:xfrm>
            <a:off x="223117" y="1287508"/>
            <a:ext cx="4019049" cy="523220"/>
          </a:xfrm>
          <a:prstGeom prst="rect">
            <a:avLst/>
          </a:prstGeom>
          <a:noFill/>
        </p:spPr>
        <p:txBody>
          <a:bodyPr wrap="none" rtlCol="0">
            <a:spAutoFit/>
          </a:bodyPr>
          <a:lstStyle/>
          <a:p>
            <a:r>
              <a:rPr lang="en-US" sz="2800" b="1" dirty="0"/>
              <a:t>Genome guided assembly</a:t>
            </a:r>
            <a:endParaRPr lang="pt-BR" sz="2800" b="1" dirty="0"/>
          </a:p>
        </p:txBody>
      </p:sp>
      <p:pic>
        <p:nvPicPr>
          <p:cNvPr id="5" name="Picture 4" descr="Figure 1">
            <a:extLst>
              <a:ext uri="{FF2B5EF4-FFF2-40B4-BE49-F238E27FC236}">
                <a16:creationId xmlns:a16="http://schemas.microsoft.com/office/drawing/2014/main" id="{F1B55DF7-89D4-1F55-AB14-C707370BA35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3565" r="50253" b="16367"/>
          <a:stretch/>
        </p:blipFill>
        <p:spPr bwMode="auto">
          <a:xfrm>
            <a:off x="5617352" y="1340768"/>
            <a:ext cx="2838015" cy="5120014"/>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Agrupar 16">
            <a:extLst>
              <a:ext uri="{FF2B5EF4-FFF2-40B4-BE49-F238E27FC236}">
                <a16:creationId xmlns:a16="http://schemas.microsoft.com/office/drawing/2014/main" id="{8E2E1DF7-64A7-713F-A451-0649CA0F7414}"/>
              </a:ext>
            </a:extLst>
          </p:cNvPr>
          <p:cNvGrpSpPr/>
          <p:nvPr/>
        </p:nvGrpSpPr>
        <p:grpSpPr>
          <a:xfrm>
            <a:off x="185335" y="2155094"/>
            <a:ext cx="3825875" cy="1831364"/>
            <a:chOff x="185335" y="1191754"/>
            <a:chExt cx="3825875" cy="1831364"/>
          </a:xfrm>
        </p:grpSpPr>
        <p:pic>
          <p:nvPicPr>
            <p:cNvPr id="4" name="Picture 4" descr="Figure 1">
              <a:extLst>
                <a:ext uri="{FF2B5EF4-FFF2-40B4-BE49-F238E27FC236}">
                  <a16:creationId xmlns:a16="http://schemas.microsoft.com/office/drawing/2014/main" id="{2729D797-68AC-92C1-83DF-E730CCCF20F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73296"/>
            <a:stretch/>
          </p:blipFill>
          <p:spPr bwMode="auto">
            <a:xfrm>
              <a:off x="185335" y="1191754"/>
              <a:ext cx="3825875" cy="1831364"/>
            </a:xfrm>
            <a:prstGeom prst="rect">
              <a:avLst/>
            </a:prstGeom>
            <a:noFill/>
            <a:extLst>
              <a:ext uri="{909E8E84-426E-40DD-AFC4-6F175D3DCCD1}">
                <a14:hiddenFill xmlns:a14="http://schemas.microsoft.com/office/drawing/2010/main">
                  <a:solidFill>
                    <a:srgbClr val="FFFFFF"/>
                  </a:solidFill>
                </a14:hiddenFill>
              </a:ext>
            </a:extLst>
          </p:spPr>
        </p:pic>
        <p:sp>
          <p:nvSpPr>
            <p:cNvPr id="10" name="Retângulo 9">
              <a:extLst>
                <a:ext uri="{FF2B5EF4-FFF2-40B4-BE49-F238E27FC236}">
                  <a16:creationId xmlns:a16="http://schemas.microsoft.com/office/drawing/2014/main" id="{39C3E9BB-A7BB-8D70-C067-FC174F9329A9}"/>
                </a:ext>
              </a:extLst>
            </p:cNvPr>
            <p:cNvSpPr/>
            <p:nvPr/>
          </p:nvSpPr>
          <p:spPr>
            <a:xfrm>
              <a:off x="1791477" y="1393970"/>
              <a:ext cx="1026367" cy="345232"/>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ln w="0"/>
                  <a:solidFill>
                    <a:schemeClr val="tx1"/>
                  </a:solidFill>
                  <a:effectLst>
                    <a:outerShdw blurRad="38100" dist="19050" dir="2700000" algn="tl" rotWithShape="0">
                      <a:schemeClr val="dk1">
                        <a:alpha val="40000"/>
                      </a:schemeClr>
                    </a:outerShdw>
                  </a:effectLst>
                </a:rPr>
                <a:t>Splice aware mapper</a:t>
              </a:r>
              <a:endParaRPr lang="pt-BR" sz="1100" dirty="0">
                <a:ln w="0"/>
                <a:solidFill>
                  <a:schemeClr val="tx1"/>
                </a:solidFill>
                <a:effectLst>
                  <a:outerShdw blurRad="38100" dist="19050" dir="2700000" algn="tl" rotWithShape="0">
                    <a:schemeClr val="dk1">
                      <a:alpha val="40000"/>
                    </a:schemeClr>
                  </a:outerShdw>
                </a:effectLst>
              </a:endParaRPr>
            </a:p>
          </p:txBody>
        </p:sp>
      </p:grpSp>
      <p:sp>
        <p:nvSpPr>
          <p:cNvPr id="11" name="Seta: para a Direita 10">
            <a:extLst>
              <a:ext uri="{FF2B5EF4-FFF2-40B4-BE49-F238E27FC236}">
                <a16:creationId xmlns:a16="http://schemas.microsoft.com/office/drawing/2014/main" id="{7D37AB43-78F1-D8E8-9082-9019105EC982}"/>
              </a:ext>
            </a:extLst>
          </p:cNvPr>
          <p:cNvSpPr/>
          <p:nvPr/>
        </p:nvSpPr>
        <p:spPr>
          <a:xfrm rot="19970819">
            <a:off x="4241417" y="2198689"/>
            <a:ext cx="597159" cy="31724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4752892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9C8B095-B8D7-4E64-A490-3FC3AE5316CE}"/>
              </a:ext>
            </a:extLst>
          </p:cNvPr>
          <p:cNvSpPr>
            <a:spLocks noGrp="1"/>
          </p:cNvSpPr>
          <p:nvPr>
            <p:ph type="title"/>
          </p:nvPr>
        </p:nvSpPr>
        <p:spPr/>
        <p:txBody>
          <a:bodyPr/>
          <a:lstStyle/>
          <a:p>
            <a:endParaRPr lang="pt-BR"/>
          </a:p>
        </p:txBody>
      </p:sp>
      <p:sp>
        <p:nvSpPr>
          <p:cNvPr id="3" name="Espaço Reservado para Número de Slide 2">
            <a:extLst>
              <a:ext uri="{FF2B5EF4-FFF2-40B4-BE49-F238E27FC236}">
                <a16:creationId xmlns:a16="http://schemas.microsoft.com/office/drawing/2014/main" id="{6225F866-E4E8-493E-9C4F-09D97EC0CE5C}"/>
              </a:ext>
            </a:extLst>
          </p:cNvPr>
          <p:cNvSpPr>
            <a:spLocks noGrp="1"/>
          </p:cNvSpPr>
          <p:nvPr>
            <p:ph type="sldNum" sz="quarter" idx="12"/>
          </p:nvPr>
        </p:nvSpPr>
        <p:spPr/>
        <p:txBody>
          <a:bodyPr/>
          <a:lstStyle/>
          <a:p>
            <a:fld id="{F9B76065-02A8-2140-ABFF-467A450FC727}" type="slidenum">
              <a:rPr lang="en-US" smtClean="0"/>
              <a:pPr/>
              <a:t>15</a:t>
            </a:fld>
            <a:endParaRPr lang="en-US" dirty="0"/>
          </a:p>
        </p:txBody>
      </p:sp>
      <p:sp>
        <p:nvSpPr>
          <p:cNvPr id="4" name="CaixaDeTexto 3">
            <a:extLst>
              <a:ext uri="{FF2B5EF4-FFF2-40B4-BE49-F238E27FC236}">
                <a16:creationId xmlns:a16="http://schemas.microsoft.com/office/drawing/2014/main" id="{814B75ED-831C-49B3-9E01-4C8CA13B6F93}"/>
              </a:ext>
            </a:extLst>
          </p:cNvPr>
          <p:cNvSpPr txBox="1"/>
          <p:nvPr/>
        </p:nvSpPr>
        <p:spPr>
          <a:xfrm>
            <a:off x="284163" y="2852936"/>
            <a:ext cx="8574088" cy="2862322"/>
          </a:xfrm>
          <a:prstGeom prst="rect">
            <a:avLst/>
          </a:prstGeom>
          <a:noFill/>
        </p:spPr>
        <p:txBody>
          <a:bodyPr wrap="square" rtlCol="0">
            <a:spAutoFit/>
          </a:bodyPr>
          <a:lstStyle/>
          <a:p>
            <a:pPr algn="ctr"/>
            <a:r>
              <a:rPr lang="pt-BR" sz="6000" b="1" dirty="0"/>
              <a:t>Que motivações teria fazer um estudo de transcriptômica?</a:t>
            </a:r>
          </a:p>
        </p:txBody>
      </p:sp>
    </p:spTree>
    <p:extLst>
      <p:ext uri="{BB962C8B-B14F-4D97-AF65-F5344CB8AC3E}">
        <p14:creationId xmlns:p14="http://schemas.microsoft.com/office/powerpoint/2010/main" val="29051089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BBFE54-2FEA-46E9-954C-F668319991BD}"/>
              </a:ext>
            </a:extLst>
          </p:cNvPr>
          <p:cNvSpPr>
            <a:spLocks noGrp="1"/>
          </p:cNvSpPr>
          <p:nvPr>
            <p:ph type="title"/>
          </p:nvPr>
        </p:nvSpPr>
        <p:spPr/>
        <p:txBody>
          <a:bodyPr/>
          <a:lstStyle/>
          <a:p>
            <a:endParaRPr lang="pt-BR"/>
          </a:p>
        </p:txBody>
      </p:sp>
      <p:sp>
        <p:nvSpPr>
          <p:cNvPr id="3" name="Espaço Reservado para Número de Slide 2">
            <a:extLst>
              <a:ext uri="{FF2B5EF4-FFF2-40B4-BE49-F238E27FC236}">
                <a16:creationId xmlns:a16="http://schemas.microsoft.com/office/drawing/2014/main" id="{81A3537B-83BF-4C08-BF89-E6DE3BF6413A}"/>
              </a:ext>
            </a:extLst>
          </p:cNvPr>
          <p:cNvSpPr>
            <a:spLocks noGrp="1"/>
          </p:cNvSpPr>
          <p:nvPr>
            <p:ph type="sldNum" sz="quarter" idx="12"/>
          </p:nvPr>
        </p:nvSpPr>
        <p:spPr/>
        <p:txBody>
          <a:bodyPr/>
          <a:lstStyle/>
          <a:p>
            <a:fld id="{F9B76065-02A8-2140-ABFF-467A450FC727}" type="slidenum">
              <a:rPr lang="en-US" smtClean="0"/>
              <a:pPr/>
              <a:t>16</a:t>
            </a:fld>
            <a:endParaRPr lang="en-US" dirty="0"/>
          </a:p>
        </p:txBody>
      </p:sp>
      <p:sp>
        <p:nvSpPr>
          <p:cNvPr id="5" name="CaixaDeTexto 4">
            <a:extLst>
              <a:ext uri="{FF2B5EF4-FFF2-40B4-BE49-F238E27FC236}">
                <a16:creationId xmlns:a16="http://schemas.microsoft.com/office/drawing/2014/main" id="{EC1956E8-B40F-49DC-BBE2-A068D77758F8}"/>
              </a:ext>
            </a:extLst>
          </p:cNvPr>
          <p:cNvSpPr txBox="1"/>
          <p:nvPr/>
        </p:nvSpPr>
        <p:spPr>
          <a:xfrm>
            <a:off x="283648" y="2061472"/>
            <a:ext cx="8574087" cy="4154984"/>
          </a:xfrm>
          <a:prstGeom prst="rect">
            <a:avLst/>
          </a:prstGeom>
          <a:noFill/>
        </p:spPr>
        <p:txBody>
          <a:bodyPr wrap="square">
            <a:spAutoFit/>
          </a:bodyPr>
          <a:lstStyle/>
          <a:p>
            <a:pPr algn="just"/>
            <a:r>
              <a:rPr lang="pt-BR" sz="2400" b="0" i="0" dirty="0">
                <a:effectLst/>
                <a:latin typeface="DroidSansRegular"/>
              </a:rPr>
              <a:t>As células contem diversos </a:t>
            </a:r>
            <a:r>
              <a:rPr lang="pt-BR" sz="2400" dirty="0">
                <a:latin typeface="DroidSansRegular"/>
              </a:rPr>
              <a:t>tipos de transcritos de, e todos eles contribuem para o funcionamento do organismo. O transcriptoma é o conjunto dos transcritos dentro uma célula, com suas abundancia, em um momento especifico.  Esse conjunto, e suas abundancia variam com o estagio de desenvolvimento, o estado </a:t>
            </a:r>
            <a:r>
              <a:rPr lang="pt-BR" sz="2400" dirty="0" err="1">
                <a:latin typeface="DroidSansRegular"/>
              </a:rPr>
              <a:t>mutacional</a:t>
            </a:r>
            <a:r>
              <a:rPr lang="pt-BR" sz="2400" dirty="0">
                <a:latin typeface="DroidSansRegular"/>
              </a:rPr>
              <a:t>, a até o estádio de uma doença. Determinar o transcriptoma em um momento especifico é crucial para entender a funcionalidade do genoma</a:t>
            </a:r>
            <a:r>
              <a:rPr lang="pt-BR" sz="2400" b="0" i="0" dirty="0">
                <a:effectLst/>
                <a:latin typeface="DroidSansRegular"/>
              </a:rPr>
              <a:t>. O sequenciamento com tecnologias de segunda e Terceira geração de sequenciamento de ácidos nucleicos e uma ferramenta ponderosa para determinar o transcriptoma de qualquer célula.</a:t>
            </a:r>
            <a:endParaRPr lang="pt-BR" sz="2400" dirty="0"/>
          </a:p>
        </p:txBody>
      </p:sp>
      <p:sp>
        <p:nvSpPr>
          <p:cNvPr id="7" name="CaixaDeTexto 6">
            <a:extLst>
              <a:ext uri="{FF2B5EF4-FFF2-40B4-BE49-F238E27FC236}">
                <a16:creationId xmlns:a16="http://schemas.microsoft.com/office/drawing/2014/main" id="{BD68053B-BEB2-4231-A740-95CA20AEFD68}"/>
              </a:ext>
            </a:extLst>
          </p:cNvPr>
          <p:cNvSpPr txBox="1"/>
          <p:nvPr/>
        </p:nvSpPr>
        <p:spPr>
          <a:xfrm>
            <a:off x="3734459" y="6505987"/>
            <a:ext cx="4572000" cy="369332"/>
          </a:xfrm>
          <a:prstGeom prst="rect">
            <a:avLst/>
          </a:prstGeom>
          <a:noFill/>
        </p:spPr>
        <p:txBody>
          <a:bodyPr wrap="square">
            <a:spAutoFit/>
          </a:bodyPr>
          <a:lstStyle/>
          <a:p>
            <a:r>
              <a:rPr lang="pt-BR" dirty="0">
                <a:solidFill>
                  <a:schemeClr val="bg1">
                    <a:lumMod val="65000"/>
                  </a:schemeClr>
                </a:solidFill>
              </a:rPr>
              <a:t>http://www.rnaseqforthenextgeneration.org/</a:t>
            </a:r>
          </a:p>
        </p:txBody>
      </p:sp>
    </p:spTree>
    <p:extLst>
      <p:ext uri="{BB962C8B-B14F-4D97-AF65-F5344CB8AC3E}">
        <p14:creationId xmlns:p14="http://schemas.microsoft.com/office/powerpoint/2010/main" val="14645728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8D22C-1302-48F2-96A6-ACA2F554629A}"/>
              </a:ext>
            </a:extLst>
          </p:cNvPr>
          <p:cNvSpPr>
            <a:spLocks noGrp="1"/>
          </p:cNvSpPr>
          <p:nvPr>
            <p:ph type="title"/>
          </p:nvPr>
        </p:nvSpPr>
        <p:spPr/>
        <p:txBody>
          <a:bodyPr/>
          <a:lstStyle/>
          <a:p>
            <a:r>
              <a:rPr lang="en-US"/>
              <a:t>Leitura obrigatoria</a:t>
            </a:r>
            <a:endParaRPr lang="pt-BR" dirty="0"/>
          </a:p>
        </p:txBody>
      </p:sp>
      <p:sp>
        <p:nvSpPr>
          <p:cNvPr id="3" name="Espaço Reservado para Número de Slide 2">
            <a:extLst>
              <a:ext uri="{FF2B5EF4-FFF2-40B4-BE49-F238E27FC236}">
                <a16:creationId xmlns:a16="http://schemas.microsoft.com/office/drawing/2014/main" id="{B1AA4942-79BE-470A-9D4F-175575667638}"/>
              </a:ext>
            </a:extLst>
          </p:cNvPr>
          <p:cNvSpPr>
            <a:spLocks noGrp="1"/>
          </p:cNvSpPr>
          <p:nvPr>
            <p:ph type="sldNum" sz="quarter" idx="12"/>
          </p:nvPr>
        </p:nvSpPr>
        <p:spPr/>
        <p:txBody>
          <a:bodyPr/>
          <a:lstStyle/>
          <a:p>
            <a:fld id="{F9B76065-02A8-2140-ABFF-467A450FC727}" type="slidenum">
              <a:rPr lang="en-US" smtClean="0"/>
              <a:pPr/>
              <a:t>17</a:t>
            </a:fld>
            <a:endParaRPr lang="en-US" dirty="0"/>
          </a:p>
        </p:txBody>
      </p:sp>
      <p:sp>
        <p:nvSpPr>
          <p:cNvPr id="5" name="CaixaDeTexto 4">
            <a:extLst>
              <a:ext uri="{FF2B5EF4-FFF2-40B4-BE49-F238E27FC236}">
                <a16:creationId xmlns:a16="http://schemas.microsoft.com/office/drawing/2014/main" id="{C572748C-E3A3-4D9A-A36C-404BD61DDEA2}"/>
              </a:ext>
            </a:extLst>
          </p:cNvPr>
          <p:cNvSpPr txBox="1"/>
          <p:nvPr/>
        </p:nvSpPr>
        <p:spPr>
          <a:xfrm>
            <a:off x="1403648" y="2058420"/>
            <a:ext cx="4572000" cy="369332"/>
          </a:xfrm>
          <a:prstGeom prst="rect">
            <a:avLst/>
          </a:prstGeom>
          <a:noFill/>
        </p:spPr>
        <p:txBody>
          <a:bodyPr wrap="square">
            <a:spAutoFit/>
          </a:bodyPr>
          <a:lstStyle/>
          <a:p>
            <a:r>
              <a:rPr lang="pt-BR" dirty="0">
                <a:hlinkClick r:id="rId2"/>
              </a:rPr>
              <a:t>https://www.nature.com/articles/nbt.3015</a:t>
            </a:r>
            <a:endParaRPr lang="pt-BR" dirty="0"/>
          </a:p>
        </p:txBody>
      </p:sp>
      <p:pic>
        <p:nvPicPr>
          <p:cNvPr id="7" name="Imagem 6">
            <a:extLst>
              <a:ext uri="{FF2B5EF4-FFF2-40B4-BE49-F238E27FC236}">
                <a16:creationId xmlns:a16="http://schemas.microsoft.com/office/drawing/2014/main" id="{BF1F0921-F56B-43AD-BE29-6F66ACD584AB}"/>
              </a:ext>
            </a:extLst>
          </p:cNvPr>
          <p:cNvPicPr>
            <a:picLocks noChangeAspect="1"/>
          </p:cNvPicPr>
          <p:nvPr/>
        </p:nvPicPr>
        <p:blipFill>
          <a:blip r:embed="rId3"/>
          <a:stretch>
            <a:fillRect/>
          </a:stretch>
        </p:blipFill>
        <p:spPr>
          <a:xfrm>
            <a:off x="1387128" y="2636912"/>
            <a:ext cx="5800725" cy="2390775"/>
          </a:xfrm>
          <a:prstGeom prst="rect">
            <a:avLst/>
          </a:prstGeom>
        </p:spPr>
      </p:pic>
    </p:spTree>
    <p:extLst>
      <p:ext uri="{BB962C8B-B14F-4D97-AF65-F5344CB8AC3E}">
        <p14:creationId xmlns:p14="http://schemas.microsoft.com/office/powerpoint/2010/main" val="6480689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67973-4BFE-CA43-A23E-9A84D5D18696}"/>
              </a:ext>
            </a:extLst>
          </p:cNvPr>
          <p:cNvSpPr>
            <a:spLocks noGrp="1"/>
          </p:cNvSpPr>
          <p:nvPr>
            <p:ph type="title"/>
          </p:nvPr>
        </p:nvSpPr>
        <p:spPr/>
        <p:txBody>
          <a:bodyPr/>
          <a:lstStyle/>
          <a:p>
            <a:r>
              <a:rPr lang="en-US" dirty="0" err="1"/>
              <a:t>Transcriptoma</a:t>
            </a:r>
            <a:endParaRPr lang="en-US" dirty="0"/>
          </a:p>
        </p:txBody>
      </p:sp>
      <p:sp>
        <p:nvSpPr>
          <p:cNvPr id="3" name="Slide Number Placeholder 2">
            <a:extLst>
              <a:ext uri="{FF2B5EF4-FFF2-40B4-BE49-F238E27FC236}">
                <a16:creationId xmlns:a16="http://schemas.microsoft.com/office/drawing/2014/main" id="{84E9BA3C-F28A-3648-BD9F-A3C093F7531B}"/>
              </a:ext>
            </a:extLst>
          </p:cNvPr>
          <p:cNvSpPr>
            <a:spLocks noGrp="1"/>
          </p:cNvSpPr>
          <p:nvPr>
            <p:ph type="sldNum" sz="quarter" idx="12"/>
          </p:nvPr>
        </p:nvSpPr>
        <p:spPr/>
        <p:txBody>
          <a:bodyPr/>
          <a:lstStyle/>
          <a:p>
            <a:fld id="{F9B76065-02A8-2140-ABFF-467A450FC727}" type="slidenum">
              <a:rPr lang="en-US" smtClean="0"/>
              <a:pPr/>
              <a:t>18</a:t>
            </a:fld>
            <a:endParaRPr lang="en-US" dirty="0"/>
          </a:p>
        </p:txBody>
      </p:sp>
      <p:sp>
        <p:nvSpPr>
          <p:cNvPr id="4" name="Espaço Reservado para Conteúdo 2">
            <a:extLst>
              <a:ext uri="{FF2B5EF4-FFF2-40B4-BE49-F238E27FC236}">
                <a16:creationId xmlns:a16="http://schemas.microsoft.com/office/drawing/2014/main" id="{2173F553-F46E-194A-801F-0578B85F751E}"/>
              </a:ext>
            </a:extLst>
          </p:cNvPr>
          <p:cNvSpPr txBox="1">
            <a:spLocks/>
          </p:cNvSpPr>
          <p:nvPr/>
        </p:nvSpPr>
        <p:spPr>
          <a:xfrm>
            <a:off x="768096" y="2084832"/>
            <a:ext cx="7290055" cy="4023360"/>
          </a:xfrm>
          <a:prstGeom prst="rect">
            <a:avLst/>
          </a:prstGeom>
        </p:spPr>
        <p:txBody>
          <a:bodyPr>
            <a:normAutofit/>
          </a:bodyPr>
          <a:lstStyle>
            <a:lvl1pPr marL="454025" indent="-454025" algn="l" defTabSz="914400" rtl="0" eaLnBrk="1" latinLnBrk="0" hangingPunct="1">
              <a:spcBef>
                <a:spcPts val="2000"/>
              </a:spcBef>
              <a:buClr>
                <a:schemeClr val="bg1">
                  <a:lumMod val="65000"/>
                </a:schemeClr>
              </a:buClr>
              <a:buSzPct val="90000"/>
              <a:buFont typeface="Wingdings" pitchFamily="2" charset="2"/>
              <a:buChar char=""/>
              <a:defRPr sz="2400" kern="1200">
                <a:solidFill>
                  <a:schemeClr val="tx1">
                    <a:lumMod val="85000"/>
                    <a:lumOff val="15000"/>
                  </a:schemeClr>
                </a:solidFill>
                <a:latin typeface="+mn-lt"/>
                <a:ea typeface="+mn-ea"/>
                <a:cs typeface="+mn-cs"/>
              </a:defRPr>
            </a:lvl1pPr>
            <a:lvl2pPr marL="914400" indent="-457200" algn="l" defTabSz="914400" rtl="0" eaLnBrk="1" latinLnBrk="0" hangingPunct="1">
              <a:spcBef>
                <a:spcPts val="600"/>
              </a:spcBef>
              <a:buClr>
                <a:schemeClr val="tx1">
                  <a:lumMod val="75000"/>
                  <a:lumOff val="25000"/>
                </a:schemeClr>
              </a:buClr>
              <a:buSzPct val="90000"/>
              <a:buFont typeface="Wingdings" pitchFamily="2" charset="2"/>
              <a:buChar char=""/>
              <a:defRPr sz="2200" kern="1200">
                <a:solidFill>
                  <a:schemeClr val="tx1">
                    <a:lumMod val="85000"/>
                    <a:lumOff val="15000"/>
                  </a:schemeClr>
                </a:solidFill>
                <a:latin typeface="+mn-lt"/>
                <a:ea typeface="+mn-ea"/>
                <a:cs typeface="+mn-cs"/>
              </a:defRPr>
            </a:lvl2pPr>
            <a:lvl3pPr marL="1260475" indent="-346075" algn="l" defTabSz="914400" rtl="0" eaLnBrk="1" latinLnBrk="0" hangingPunct="1">
              <a:spcBef>
                <a:spcPts val="600"/>
              </a:spcBef>
              <a:buClr>
                <a:schemeClr val="bg1">
                  <a:lumMod val="65000"/>
                </a:schemeClr>
              </a:buClr>
              <a:buSzPct val="90000"/>
              <a:buFont typeface="Wingdings" pitchFamily="2" charset="2"/>
              <a:buChar char=""/>
              <a:defRPr sz="2000" kern="1200">
                <a:solidFill>
                  <a:schemeClr val="tx1">
                    <a:lumMod val="85000"/>
                    <a:lumOff val="15000"/>
                  </a:schemeClr>
                </a:solidFill>
                <a:latin typeface="+mn-lt"/>
                <a:ea typeface="+mn-ea"/>
                <a:cs typeface="+mn-cs"/>
              </a:defRPr>
            </a:lvl3pPr>
            <a:lvl4pPr marL="1600200" indent="-339725" algn="l" defTabSz="914400" rtl="0" eaLnBrk="1" latinLnBrk="0" hangingPunct="1">
              <a:spcBef>
                <a:spcPts val="600"/>
              </a:spcBef>
              <a:buClr>
                <a:schemeClr val="tx1">
                  <a:lumMod val="75000"/>
                  <a:lumOff val="25000"/>
                </a:schemeClr>
              </a:buClr>
              <a:buSzPct val="90000"/>
              <a:buFont typeface="Wingdings" pitchFamily="2" charset="2"/>
              <a:buChar char=""/>
              <a:defRPr sz="1800" kern="1200">
                <a:solidFill>
                  <a:schemeClr val="tx1">
                    <a:lumMod val="85000"/>
                    <a:lumOff val="15000"/>
                  </a:schemeClr>
                </a:solidFill>
                <a:latin typeface="+mn-lt"/>
                <a:ea typeface="+mn-ea"/>
                <a:cs typeface="+mn-cs"/>
              </a:defRPr>
            </a:lvl4pPr>
            <a:lvl5pPr marL="1939925" indent="-331788" algn="l" defTabSz="914400" rtl="0" eaLnBrk="1" latinLnBrk="0" hangingPunct="1">
              <a:spcBef>
                <a:spcPts val="600"/>
              </a:spcBef>
              <a:buClr>
                <a:schemeClr val="bg1">
                  <a:lumMod val="65000"/>
                </a:schemeClr>
              </a:buClr>
              <a:buSzPct val="90000"/>
              <a:buFont typeface="Wingdings" pitchFamily="2" charset="2"/>
              <a:buChar char=""/>
              <a:defRPr sz="1800" kern="1200">
                <a:solidFill>
                  <a:schemeClr val="tx1">
                    <a:lumMod val="85000"/>
                    <a:lumOff val="15000"/>
                  </a:schemeClr>
                </a:solidFill>
                <a:latin typeface="+mn-lt"/>
                <a:ea typeface="+mn-ea"/>
                <a:cs typeface="+mn-cs"/>
              </a:defRPr>
            </a:lvl5pPr>
            <a:lvl6pPr marL="229076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6pPr>
            <a:lvl7pPr marL="2625725"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7pPr>
            <a:lvl8pPr marL="297021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8pPr>
            <a:lvl9pPr marL="3313113"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a:solidFill>
                  <a:schemeClr val="tx1">
                    <a:lumMod val="85000"/>
                    <a:lumOff val="15000"/>
                  </a:schemeClr>
                </a:solidFill>
                <a:latin typeface="+mn-lt"/>
                <a:ea typeface="+mn-ea"/>
                <a:cs typeface="+mn-cs"/>
              </a:defRPr>
            </a:lvl9pPr>
          </a:lstStyle>
          <a:p>
            <a:pPr marL="128016" lvl="1" indent="0" algn="just">
              <a:buFont typeface="Wingdings" pitchFamily="2" charset="2"/>
              <a:buNone/>
            </a:pPr>
            <a:r>
              <a:rPr lang="pt-BR" sz="2000" dirty="0"/>
              <a:t>Coleção de transcritos (</a:t>
            </a:r>
            <a:r>
              <a:rPr lang="pt-BR" sz="2000" dirty="0" err="1"/>
              <a:t>RNAs</a:t>
            </a:r>
            <a:r>
              <a:rPr lang="pt-BR" sz="2000" dirty="0"/>
              <a:t>) em uma célula, e sua quantidade, para um estágio de desenvolvimento específico ou condição fisiológica.</a:t>
            </a:r>
            <a:endParaRPr lang="pt-BR" dirty="0"/>
          </a:p>
          <a:p>
            <a:pPr>
              <a:spcBef>
                <a:spcPts val="0"/>
              </a:spcBef>
            </a:pPr>
            <a:r>
              <a:rPr lang="pt-BR" dirty="0" err="1"/>
              <a:t>mRNAs</a:t>
            </a:r>
            <a:endParaRPr lang="pt-BR" dirty="0"/>
          </a:p>
          <a:p>
            <a:pPr>
              <a:spcBef>
                <a:spcPts val="0"/>
              </a:spcBef>
            </a:pPr>
            <a:r>
              <a:rPr lang="pt-BR" dirty="0" err="1"/>
              <a:t>rRNAs</a:t>
            </a:r>
            <a:endParaRPr lang="pt-BR" dirty="0"/>
          </a:p>
          <a:p>
            <a:pPr>
              <a:spcBef>
                <a:spcPts val="0"/>
              </a:spcBef>
            </a:pPr>
            <a:r>
              <a:rPr lang="pt-BR" dirty="0" err="1"/>
              <a:t>tRNAs</a:t>
            </a:r>
            <a:endParaRPr lang="pt-BR" dirty="0"/>
          </a:p>
          <a:p>
            <a:pPr>
              <a:spcBef>
                <a:spcPts val="0"/>
              </a:spcBef>
            </a:pPr>
            <a:r>
              <a:rPr lang="pt-BR" dirty="0" err="1"/>
              <a:t>microRNAs</a:t>
            </a:r>
            <a:endParaRPr lang="pt-BR" dirty="0"/>
          </a:p>
        </p:txBody>
      </p:sp>
      <p:pic>
        <p:nvPicPr>
          <p:cNvPr id="5" name="Imagem 6">
            <a:extLst>
              <a:ext uri="{FF2B5EF4-FFF2-40B4-BE49-F238E27FC236}">
                <a16:creationId xmlns:a16="http://schemas.microsoft.com/office/drawing/2014/main" id="{FD3BA92A-992C-CE42-AF86-31444926980B}"/>
              </a:ext>
            </a:extLst>
          </p:cNvPr>
          <p:cNvPicPr>
            <a:picLocks noChangeAspect="1"/>
          </p:cNvPicPr>
          <p:nvPr/>
        </p:nvPicPr>
        <p:blipFill>
          <a:blip r:embed="rId2"/>
          <a:stretch>
            <a:fillRect/>
          </a:stretch>
        </p:blipFill>
        <p:spPr>
          <a:xfrm>
            <a:off x="768096" y="4941168"/>
            <a:ext cx="2857500" cy="1419225"/>
          </a:xfrm>
          <a:prstGeom prst="rect">
            <a:avLst/>
          </a:prstGeom>
        </p:spPr>
      </p:pic>
      <p:pic>
        <p:nvPicPr>
          <p:cNvPr id="6" name="Imagem 5">
            <a:extLst>
              <a:ext uri="{FF2B5EF4-FFF2-40B4-BE49-F238E27FC236}">
                <a16:creationId xmlns:a16="http://schemas.microsoft.com/office/drawing/2014/main" id="{3C1C0ABC-E5B4-E049-B46E-B963F7AFA486}"/>
              </a:ext>
            </a:extLst>
          </p:cNvPr>
          <p:cNvPicPr>
            <a:picLocks noChangeAspect="1"/>
          </p:cNvPicPr>
          <p:nvPr/>
        </p:nvPicPr>
        <p:blipFill>
          <a:blip r:embed="rId3"/>
          <a:stretch>
            <a:fillRect/>
          </a:stretch>
        </p:blipFill>
        <p:spPr>
          <a:xfrm>
            <a:off x="4211960" y="2962666"/>
            <a:ext cx="3746292" cy="2688114"/>
          </a:xfrm>
          <a:prstGeom prst="rect">
            <a:avLst/>
          </a:prstGeom>
        </p:spPr>
      </p:pic>
    </p:spTree>
    <p:extLst>
      <p:ext uri="{BB962C8B-B14F-4D97-AF65-F5344CB8AC3E}">
        <p14:creationId xmlns:p14="http://schemas.microsoft.com/office/powerpoint/2010/main" val="15446074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680A6-FC3A-4B45-BEDF-0E4C70EFEC63}"/>
              </a:ext>
            </a:extLst>
          </p:cNvPr>
          <p:cNvSpPr>
            <a:spLocks noGrp="1"/>
          </p:cNvSpPr>
          <p:nvPr>
            <p:ph type="title"/>
          </p:nvPr>
        </p:nvSpPr>
        <p:spPr/>
        <p:txBody>
          <a:bodyPr/>
          <a:lstStyle/>
          <a:p>
            <a:r>
              <a:rPr lang="en-US" dirty="0" err="1"/>
              <a:t>RNASeq</a:t>
            </a:r>
            <a:endParaRPr lang="en-US" dirty="0"/>
          </a:p>
        </p:txBody>
      </p:sp>
      <p:sp>
        <p:nvSpPr>
          <p:cNvPr id="3" name="Slide Number Placeholder 2">
            <a:extLst>
              <a:ext uri="{FF2B5EF4-FFF2-40B4-BE49-F238E27FC236}">
                <a16:creationId xmlns:a16="http://schemas.microsoft.com/office/drawing/2014/main" id="{8DAD1269-D1E8-644E-8B86-E87AF28700DF}"/>
              </a:ext>
            </a:extLst>
          </p:cNvPr>
          <p:cNvSpPr>
            <a:spLocks noGrp="1"/>
          </p:cNvSpPr>
          <p:nvPr>
            <p:ph type="sldNum" sz="quarter" idx="12"/>
          </p:nvPr>
        </p:nvSpPr>
        <p:spPr/>
        <p:txBody>
          <a:bodyPr/>
          <a:lstStyle/>
          <a:p>
            <a:fld id="{F9B76065-02A8-2140-ABFF-467A450FC727}" type="slidenum">
              <a:rPr lang="en-US" smtClean="0"/>
              <a:pPr/>
              <a:t>19</a:t>
            </a:fld>
            <a:endParaRPr lang="en-US" dirty="0"/>
          </a:p>
        </p:txBody>
      </p:sp>
      <p:sp>
        <p:nvSpPr>
          <p:cNvPr id="4" name="Text Box 4">
            <a:extLst>
              <a:ext uri="{FF2B5EF4-FFF2-40B4-BE49-F238E27FC236}">
                <a16:creationId xmlns:a16="http://schemas.microsoft.com/office/drawing/2014/main" id="{09A525D2-252C-EB4B-B266-5C007ADA3BA1}"/>
              </a:ext>
            </a:extLst>
          </p:cNvPr>
          <p:cNvSpPr txBox="1">
            <a:spLocks noChangeArrowheads="1"/>
          </p:cNvSpPr>
          <p:nvPr/>
        </p:nvSpPr>
        <p:spPr bwMode="auto">
          <a:xfrm>
            <a:off x="275436" y="6263352"/>
            <a:ext cx="4641893" cy="418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r>
              <a:rPr lang="en-US" altLang="pt-BR" sz="1059" dirty="0"/>
              <a:t>Lowe R, Shirley N, </a:t>
            </a:r>
            <a:r>
              <a:rPr lang="en-US" altLang="pt-BR" sz="1059" dirty="0" err="1"/>
              <a:t>Bleackley</a:t>
            </a:r>
            <a:r>
              <a:rPr lang="en-US" altLang="pt-BR" sz="1059" dirty="0"/>
              <a:t> M, Dolan S, </a:t>
            </a:r>
            <a:r>
              <a:rPr lang="en-US" altLang="pt-BR" sz="1059" dirty="0" err="1"/>
              <a:t>Shafee</a:t>
            </a:r>
            <a:r>
              <a:rPr lang="en-US" altLang="pt-BR" sz="1059" dirty="0"/>
              <a:t> T (2017)</a:t>
            </a:r>
          </a:p>
          <a:p>
            <a:pPr eaLnBrk="1" hangingPunct="1"/>
            <a:r>
              <a:rPr lang="en-US" altLang="pt-BR" sz="1059" dirty="0">
                <a:hlinkClick r:id="rId2"/>
              </a:rPr>
              <a:t>https://journals.plos.org/ploscompbiol/article?id=10.1371/journal.pcbi.1005457</a:t>
            </a:r>
            <a:endParaRPr lang="en-US" altLang="pt-BR" sz="1059" dirty="0"/>
          </a:p>
        </p:txBody>
      </p:sp>
      <p:pic>
        <p:nvPicPr>
          <p:cNvPr id="5" name="Picture 5">
            <a:extLst>
              <a:ext uri="{FF2B5EF4-FFF2-40B4-BE49-F238E27FC236}">
                <a16:creationId xmlns:a16="http://schemas.microsoft.com/office/drawing/2014/main" id="{65EF7898-CB34-CE49-970B-81BD457B54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40" y="5904856"/>
            <a:ext cx="2804969" cy="388526"/>
          </a:xfrm>
          <a:prstGeom prst="rect">
            <a:avLst/>
          </a:prstGeom>
          <a:noFill/>
          <a:extLst>
            <a:ext uri="{909E8E84-426E-40DD-AFC4-6F175D3DCCD1}">
              <a14:hiddenFill xmlns:a14="http://schemas.microsoft.com/office/drawing/2010/main">
                <a:solidFill>
                  <a:srgbClr val="FFFFFF"/>
                </a:solidFill>
              </a14:hiddenFill>
            </a:ext>
          </a:extLst>
        </p:spPr>
      </p:pic>
      <p:sp>
        <p:nvSpPr>
          <p:cNvPr id="6" name="Retângulo 13">
            <a:extLst>
              <a:ext uri="{FF2B5EF4-FFF2-40B4-BE49-F238E27FC236}">
                <a16:creationId xmlns:a16="http://schemas.microsoft.com/office/drawing/2014/main" id="{CA9DA304-8FDD-D94D-AC05-0AE71CE7E99C}"/>
              </a:ext>
            </a:extLst>
          </p:cNvPr>
          <p:cNvSpPr/>
          <p:nvPr/>
        </p:nvSpPr>
        <p:spPr>
          <a:xfrm>
            <a:off x="5281766" y="1598222"/>
            <a:ext cx="3740571" cy="5016758"/>
          </a:xfrm>
          <a:prstGeom prst="rect">
            <a:avLst/>
          </a:prstGeom>
        </p:spPr>
        <p:txBody>
          <a:bodyPr wrap="square">
            <a:spAutoFit/>
          </a:bodyPr>
          <a:lstStyle/>
          <a:p>
            <a:pPr indent="-342900" algn="just">
              <a:buFont typeface="+mj-lt"/>
              <a:buAutoNum type="arabicPeriod"/>
            </a:pPr>
            <a:endParaRPr lang="pt-BR" sz="1600" dirty="0"/>
          </a:p>
          <a:p>
            <a:pPr indent="-342900" algn="just">
              <a:buFont typeface="+mj-lt"/>
              <a:buAutoNum type="arabicPeriod"/>
            </a:pPr>
            <a:r>
              <a:rPr lang="pt-BR" sz="1600" dirty="0"/>
              <a:t>Transcritos de </a:t>
            </a:r>
            <a:r>
              <a:rPr lang="pt-BR" sz="1600" dirty="0">
                <a:solidFill>
                  <a:srgbClr val="FF0000"/>
                </a:solidFill>
              </a:rPr>
              <a:t>mRNA maduros.</a:t>
            </a:r>
            <a:endParaRPr lang="pt-BR" sz="1600" dirty="0"/>
          </a:p>
          <a:p>
            <a:pPr indent="-342900" algn="just">
              <a:buFont typeface="+mj-lt"/>
              <a:buAutoNum type="arabicPeriod"/>
            </a:pPr>
            <a:r>
              <a:rPr lang="pt-BR" sz="1600" dirty="0"/>
              <a:t>O mRNA é extraído do organismo e a transcriptase reversa é usada para copiar o mRNA em um </a:t>
            </a:r>
            <a:r>
              <a:rPr lang="pt-BR" sz="1600" dirty="0" err="1"/>
              <a:t>cDNA</a:t>
            </a:r>
            <a:r>
              <a:rPr lang="pt-BR" sz="1600" dirty="0"/>
              <a:t> de cadeia dupla estável </a:t>
            </a:r>
            <a:r>
              <a:rPr lang="en-US" sz="1600" dirty="0"/>
              <a:t>(</a:t>
            </a:r>
            <a:r>
              <a:rPr lang="en-US" sz="1600" dirty="0">
                <a:solidFill>
                  <a:schemeClr val="accent1"/>
                </a:solidFill>
              </a:rPr>
              <a:t>ds-cDNA</a:t>
            </a:r>
            <a:r>
              <a:rPr lang="en-US" sz="1600" dirty="0"/>
              <a:t>).</a:t>
            </a:r>
          </a:p>
          <a:p>
            <a:pPr indent="-342900" algn="just">
              <a:buFont typeface="+mj-lt"/>
              <a:buAutoNum type="arabicPeriod"/>
            </a:pPr>
            <a:r>
              <a:rPr lang="pt-BR" sz="1600" dirty="0"/>
              <a:t>Os fragmentos de</a:t>
            </a:r>
            <a:r>
              <a:rPr lang="pt-BR" sz="1600" dirty="0">
                <a:solidFill>
                  <a:schemeClr val="accent1"/>
                </a:solidFill>
              </a:rPr>
              <a:t> </a:t>
            </a:r>
            <a:r>
              <a:rPr lang="pt-BR" sz="1600" dirty="0" err="1">
                <a:solidFill>
                  <a:schemeClr val="accent1"/>
                </a:solidFill>
              </a:rPr>
              <a:t>ds-cDNA</a:t>
            </a:r>
            <a:r>
              <a:rPr lang="pt-BR" sz="1600" dirty="0">
                <a:solidFill>
                  <a:schemeClr val="accent1"/>
                </a:solidFill>
              </a:rPr>
              <a:t> </a:t>
            </a:r>
            <a:r>
              <a:rPr lang="pt-BR" sz="1600" dirty="0"/>
              <a:t>são sequenciado utilizando métodos de sequenciamento de alta produtividade, com leituras curtas o compridas.</a:t>
            </a:r>
            <a:endParaRPr lang="pt-BR" sz="1600" dirty="0">
              <a:solidFill>
                <a:schemeClr val="accent1"/>
              </a:solidFill>
            </a:endParaRPr>
          </a:p>
          <a:p>
            <a:pPr indent="-342900" algn="just">
              <a:buFont typeface="+mj-lt"/>
              <a:buAutoNum type="arabicPeriod"/>
            </a:pPr>
            <a:r>
              <a:rPr lang="pt-BR" sz="1600" dirty="0"/>
              <a:t>As leituras podem ser alinhadas a uma referência (genoma o transcriptomas) ou montadas de novo para reconstruir quais regiões do genoma estão sendo transcritas.</a:t>
            </a:r>
          </a:p>
          <a:p>
            <a:pPr algn="just"/>
            <a:r>
              <a:rPr lang="pt-BR" sz="1600" dirty="0">
                <a:solidFill>
                  <a:srgbClr val="FF0000"/>
                </a:solidFill>
              </a:rPr>
              <a:t>Obs. </a:t>
            </a:r>
            <a:r>
              <a:rPr lang="pt-BR" sz="1600" dirty="0"/>
              <a:t>Esses dados podem ser usados ​​para anotar onde estão os genes expressos, seus níveis de expressão relativa e quaisquer variantes alternativas.</a:t>
            </a:r>
            <a:endParaRPr lang="en-US" sz="1600" dirty="0"/>
          </a:p>
          <a:p>
            <a:pPr algn="just"/>
            <a:endParaRPr lang="en-US" sz="1600" dirty="0"/>
          </a:p>
        </p:txBody>
      </p:sp>
      <p:pic>
        <p:nvPicPr>
          <p:cNvPr id="7" name="Picture 2">
            <a:extLst>
              <a:ext uri="{FF2B5EF4-FFF2-40B4-BE49-F238E27FC236}">
                <a16:creationId xmlns:a16="http://schemas.microsoft.com/office/drawing/2014/main" id="{0E99D9CA-1CF5-E24A-9024-41BE00060E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2812" y="1760561"/>
            <a:ext cx="4899600" cy="3848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83924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F661EB42-79AD-9699-2E9E-57CC3AAD2164}"/>
              </a:ext>
            </a:extLst>
          </p:cNvPr>
          <p:cNvPicPr>
            <a:picLocks noChangeAspect="1"/>
          </p:cNvPicPr>
          <p:nvPr/>
        </p:nvPicPr>
        <p:blipFill>
          <a:blip r:embed="rId2"/>
          <a:stretch>
            <a:fillRect/>
          </a:stretch>
        </p:blipFill>
        <p:spPr>
          <a:xfrm>
            <a:off x="395536" y="728804"/>
            <a:ext cx="3723981" cy="5400392"/>
          </a:xfrm>
          <a:prstGeom prst="rect">
            <a:avLst/>
          </a:prstGeom>
        </p:spPr>
      </p:pic>
      <p:grpSp>
        <p:nvGrpSpPr>
          <p:cNvPr id="8" name="Agrupar 7">
            <a:extLst>
              <a:ext uri="{FF2B5EF4-FFF2-40B4-BE49-F238E27FC236}">
                <a16:creationId xmlns:a16="http://schemas.microsoft.com/office/drawing/2014/main" id="{BCC93DFC-BC45-536B-3EA1-9898CFA00253}"/>
              </a:ext>
            </a:extLst>
          </p:cNvPr>
          <p:cNvGrpSpPr/>
          <p:nvPr/>
        </p:nvGrpSpPr>
        <p:grpSpPr>
          <a:xfrm>
            <a:off x="4427144" y="3750722"/>
            <a:ext cx="4572001" cy="1863422"/>
            <a:chOff x="4427144" y="3886914"/>
            <a:chExt cx="4572001" cy="1863422"/>
          </a:xfrm>
        </p:grpSpPr>
        <p:pic>
          <p:nvPicPr>
            <p:cNvPr id="7" name="Imagem 6">
              <a:extLst>
                <a:ext uri="{FF2B5EF4-FFF2-40B4-BE49-F238E27FC236}">
                  <a16:creationId xmlns:a16="http://schemas.microsoft.com/office/drawing/2014/main" id="{12810EBC-F0C1-873A-D50E-CAC20376764A}"/>
                </a:ext>
              </a:extLst>
            </p:cNvPr>
            <p:cNvPicPr>
              <a:picLocks noChangeAspect="1"/>
            </p:cNvPicPr>
            <p:nvPr/>
          </p:nvPicPr>
          <p:blipFill>
            <a:blip r:embed="rId3"/>
            <a:stretch>
              <a:fillRect/>
            </a:stretch>
          </p:blipFill>
          <p:spPr>
            <a:xfrm>
              <a:off x="4427144" y="3886914"/>
              <a:ext cx="4572000" cy="1351309"/>
            </a:xfrm>
            <a:prstGeom prst="rect">
              <a:avLst/>
            </a:prstGeom>
          </p:spPr>
        </p:pic>
        <p:pic>
          <p:nvPicPr>
            <p:cNvPr id="9" name="Imagem 8">
              <a:extLst>
                <a:ext uri="{FF2B5EF4-FFF2-40B4-BE49-F238E27FC236}">
                  <a16:creationId xmlns:a16="http://schemas.microsoft.com/office/drawing/2014/main" id="{C0F25269-2F64-1693-BC6F-8E5828C24D12}"/>
                </a:ext>
              </a:extLst>
            </p:cNvPr>
            <p:cNvPicPr>
              <a:picLocks noChangeAspect="1"/>
            </p:cNvPicPr>
            <p:nvPr/>
          </p:nvPicPr>
          <p:blipFill>
            <a:blip r:embed="rId4"/>
            <a:stretch>
              <a:fillRect/>
            </a:stretch>
          </p:blipFill>
          <p:spPr>
            <a:xfrm>
              <a:off x="4427145" y="5238223"/>
              <a:ext cx="4572000" cy="512113"/>
            </a:xfrm>
            <a:prstGeom prst="rect">
              <a:avLst/>
            </a:prstGeom>
          </p:spPr>
        </p:pic>
      </p:grpSp>
      <p:pic>
        <p:nvPicPr>
          <p:cNvPr id="4" name="Imagem 3">
            <a:extLst>
              <a:ext uri="{FF2B5EF4-FFF2-40B4-BE49-F238E27FC236}">
                <a16:creationId xmlns:a16="http://schemas.microsoft.com/office/drawing/2014/main" id="{215FEB69-72B2-67DA-DBAB-B0655558408E}"/>
              </a:ext>
            </a:extLst>
          </p:cNvPr>
          <p:cNvPicPr>
            <a:picLocks noChangeAspect="1"/>
          </p:cNvPicPr>
          <p:nvPr/>
        </p:nvPicPr>
        <p:blipFill>
          <a:blip r:embed="rId5"/>
          <a:stretch>
            <a:fillRect/>
          </a:stretch>
        </p:blipFill>
        <p:spPr>
          <a:xfrm>
            <a:off x="4427144" y="838513"/>
            <a:ext cx="4571999" cy="2400096"/>
          </a:xfrm>
          <a:prstGeom prst="rect">
            <a:avLst/>
          </a:prstGeom>
        </p:spPr>
      </p:pic>
    </p:spTree>
    <p:extLst>
      <p:ext uri="{BB962C8B-B14F-4D97-AF65-F5344CB8AC3E}">
        <p14:creationId xmlns:p14="http://schemas.microsoft.com/office/powerpoint/2010/main" val="18773810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7B91E-48C0-1748-A3E8-44054A40D754}"/>
              </a:ext>
            </a:extLst>
          </p:cNvPr>
          <p:cNvSpPr>
            <a:spLocks noGrp="1"/>
          </p:cNvSpPr>
          <p:nvPr>
            <p:ph type="title"/>
          </p:nvPr>
        </p:nvSpPr>
        <p:spPr/>
        <p:txBody>
          <a:bodyPr>
            <a:normAutofit fontScale="90000"/>
          </a:bodyPr>
          <a:lstStyle/>
          <a:p>
            <a:r>
              <a:rPr lang="pt-BR" dirty="0"/>
              <a:t>Esquema geral das analises associadas a </a:t>
            </a:r>
            <a:r>
              <a:rPr lang="pt-BR" dirty="0" err="1"/>
              <a:t>RNASeq</a:t>
            </a:r>
            <a:endParaRPr lang="pt-BR" dirty="0"/>
          </a:p>
        </p:txBody>
      </p:sp>
      <p:sp>
        <p:nvSpPr>
          <p:cNvPr id="3" name="Slide Number Placeholder 2">
            <a:extLst>
              <a:ext uri="{FF2B5EF4-FFF2-40B4-BE49-F238E27FC236}">
                <a16:creationId xmlns:a16="http://schemas.microsoft.com/office/drawing/2014/main" id="{1CF24DDA-7250-F84B-A873-80EB0080D562}"/>
              </a:ext>
            </a:extLst>
          </p:cNvPr>
          <p:cNvSpPr>
            <a:spLocks noGrp="1"/>
          </p:cNvSpPr>
          <p:nvPr>
            <p:ph type="sldNum" sz="quarter" idx="12"/>
          </p:nvPr>
        </p:nvSpPr>
        <p:spPr/>
        <p:txBody>
          <a:bodyPr/>
          <a:lstStyle/>
          <a:p>
            <a:fld id="{F9B76065-02A8-2140-ABFF-467A450FC727}" type="slidenum">
              <a:rPr lang="pt-BR" smtClean="0"/>
              <a:pPr/>
              <a:t>20</a:t>
            </a:fld>
            <a:endParaRPr lang="pt-BR"/>
          </a:p>
        </p:txBody>
      </p:sp>
      <p:sp>
        <p:nvSpPr>
          <p:cNvPr id="4" name="Rectangle 3">
            <a:extLst>
              <a:ext uri="{FF2B5EF4-FFF2-40B4-BE49-F238E27FC236}">
                <a16:creationId xmlns:a16="http://schemas.microsoft.com/office/drawing/2014/main" id="{779745F8-8DAF-6041-98D8-0FA7890D1C5B}"/>
              </a:ext>
            </a:extLst>
          </p:cNvPr>
          <p:cNvSpPr/>
          <p:nvPr/>
        </p:nvSpPr>
        <p:spPr>
          <a:xfrm>
            <a:off x="-2930" y="6505599"/>
            <a:ext cx="6231113" cy="307777"/>
          </a:xfrm>
          <a:prstGeom prst="rect">
            <a:avLst/>
          </a:prstGeom>
        </p:spPr>
        <p:txBody>
          <a:bodyPr wrap="square">
            <a:spAutoFit/>
          </a:bodyPr>
          <a:lstStyle/>
          <a:p>
            <a:r>
              <a:rPr lang="pt-BR" sz="1400">
                <a:hlinkClick r:id="rId2"/>
              </a:rPr>
              <a:t>https://genomebiology.biomedcentral.com/articles/10.1186/s13059-016-0881-8</a:t>
            </a:r>
            <a:endParaRPr lang="pt-BR" sz="1400"/>
          </a:p>
        </p:txBody>
      </p:sp>
      <p:pic>
        <p:nvPicPr>
          <p:cNvPr id="5" name="Picture 4">
            <a:extLst>
              <a:ext uri="{FF2B5EF4-FFF2-40B4-BE49-F238E27FC236}">
                <a16:creationId xmlns:a16="http://schemas.microsoft.com/office/drawing/2014/main" id="{475DD7E3-AAC1-4541-99F4-65D5A76DA1B3}"/>
              </a:ext>
            </a:extLst>
          </p:cNvPr>
          <p:cNvPicPr>
            <a:picLocks noChangeAspect="1"/>
          </p:cNvPicPr>
          <p:nvPr/>
        </p:nvPicPr>
        <p:blipFill>
          <a:blip r:embed="rId3"/>
          <a:srcRect/>
          <a:stretch/>
        </p:blipFill>
        <p:spPr>
          <a:xfrm>
            <a:off x="922241" y="1746378"/>
            <a:ext cx="7351906" cy="4611064"/>
          </a:xfrm>
          <a:prstGeom prst="rect">
            <a:avLst/>
          </a:prstGeom>
        </p:spPr>
      </p:pic>
    </p:spTree>
    <p:extLst>
      <p:ext uri="{BB962C8B-B14F-4D97-AF65-F5344CB8AC3E}">
        <p14:creationId xmlns:p14="http://schemas.microsoft.com/office/powerpoint/2010/main" val="19145462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47D98-C715-E04B-8F27-45359947EEBA}"/>
              </a:ext>
            </a:extLst>
          </p:cNvPr>
          <p:cNvSpPr>
            <a:spLocks noGrp="1"/>
          </p:cNvSpPr>
          <p:nvPr>
            <p:ph type="title"/>
          </p:nvPr>
        </p:nvSpPr>
        <p:spPr/>
        <p:txBody>
          <a:bodyPr>
            <a:normAutofit fontScale="90000"/>
          </a:bodyPr>
          <a:lstStyle/>
          <a:p>
            <a:r>
              <a:rPr lang="en-US" dirty="0" err="1"/>
              <a:t>Esquema</a:t>
            </a:r>
            <a:r>
              <a:rPr lang="en-US" dirty="0"/>
              <a:t> </a:t>
            </a:r>
            <a:r>
              <a:rPr lang="en-US" dirty="0" err="1"/>
              <a:t>geral</a:t>
            </a:r>
            <a:r>
              <a:rPr lang="en-US" dirty="0"/>
              <a:t> de </a:t>
            </a:r>
            <a:r>
              <a:rPr lang="en-US" dirty="0" err="1"/>
              <a:t>análise</a:t>
            </a:r>
            <a:r>
              <a:rPr lang="en-US" dirty="0"/>
              <a:t> de dados de </a:t>
            </a:r>
            <a:r>
              <a:rPr lang="en-US" dirty="0" err="1"/>
              <a:t>RNASeq</a:t>
            </a:r>
            <a:endParaRPr lang="en-US" dirty="0"/>
          </a:p>
        </p:txBody>
      </p:sp>
      <p:sp>
        <p:nvSpPr>
          <p:cNvPr id="3" name="Slide Number Placeholder 2">
            <a:extLst>
              <a:ext uri="{FF2B5EF4-FFF2-40B4-BE49-F238E27FC236}">
                <a16:creationId xmlns:a16="http://schemas.microsoft.com/office/drawing/2014/main" id="{35314316-330B-E54B-9B47-6B8927C95F7F}"/>
              </a:ext>
            </a:extLst>
          </p:cNvPr>
          <p:cNvSpPr>
            <a:spLocks noGrp="1"/>
          </p:cNvSpPr>
          <p:nvPr>
            <p:ph type="sldNum" sz="quarter" idx="12"/>
          </p:nvPr>
        </p:nvSpPr>
        <p:spPr/>
        <p:txBody>
          <a:bodyPr/>
          <a:lstStyle/>
          <a:p>
            <a:fld id="{F9B76065-02A8-2140-ABFF-467A450FC727}" type="slidenum">
              <a:rPr lang="en-US" smtClean="0"/>
              <a:pPr/>
              <a:t>21</a:t>
            </a:fld>
            <a:endParaRPr lang="en-US" dirty="0"/>
          </a:p>
        </p:txBody>
      </p:sp>
      <p:sp>
        <p:nvSpPr>
          <p:cNvPr id="9" name="Rectangle 8">
            <a:extLst>
              <a:ext uri="{FF2B5EF4-FFF2-40B4-BE49-F238E27FC236}">
                <a16:creationId xmlns:a16="http://schemas.microsoft.com/office/drawing/2014/main" id="{C191AC91-83C0-8B45-B77C-9CA9C675AE3F}"/>
              </a:ext>
            </a:extLst>
          </p:cNvPr>
          <p:cNvSpPr/>
          <p:nvPr/>
        </p:nvSpPr>
        <p:spPr>
          <a:xfrm>
            <a:off x="-17541" y="6227618"/>
            <a:ext cx="6858000" cy="338554"/>
          </a:xfrm>
          <a:prstGeom prst="rect">
            <a:avLst/>
          </a:prstGeom>
        </p:spPr>
        <p:txBody>
          <a:bodyPr wrap="square">
            <a:spAutoFit/>
          </a:bodyPr>
          <a:lstStyle/>
          <a:p>
            <a:r>
              <a:rPr lang="en-US" sz="1600" dirty="0">
                <a:hlinkClick r:id="rId2"/>
              </a:rPr>
              <a:t>https://genomebiology.biomedcentral.com/articles/10.1186/s13059-016-0881-8</a:t>
            </a:r>
            <a:endParaRPr lang="en-US" sz="1600" dirty="0"/>
          </a:p>
        </p:txBody>
      </p:sp>
      <p:pic>
        <p:nvPicPr>
          <p:cNvPr id="10" name="Picture 9">
            <a:extLst>
              <a:ext uri="{FF2B5EF4-FFF2-40B4-BE49-F238E27FC236}">
                <a16:creationId xmlns:a16="http://schemas.microsoft.com/office/drawing/2014/main" id="{D2A0716A-C605-E84E-8A56-2A8C508D0E0A}"/>
              </a:ext>
            </a:extLst>
          </p:cNvPr>
          <p:cNvPicPr>
            <a:picLocks noChangeAspect="1"/>
          </p:cNvPicPr>
          <p:nvPr/>
        </p:nvPicPr>
        <p:blipFill>
          <a:blip r:embed="rId3"/>
          <a:srcRect/>
          <a:stretch/>
        </p:blipFill>
        <p:spPr>
          <a:xfrm>
            <a:off x="977466" y="1760270"/>
            <a:ext cx="7187479" cy="4305300"/>
          </a:xfrm>
          <a:prstGeom prst="rect">
            <a:avLst/>
          </a:prstGeom>
        </p:spPr>
      </p:pic>
    </p:spTree>
    <p:extLst>
      <p:ext uri="{BB962C8B-B14F-4D97-AF65-F5344CB8AC3E}">
        <p14:creationId xmlns:p14="http://schemas.microsoft.com/office/powerpoint/2010/main" val="14208119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75A532F1-230D-0BEE-04AC-4D0C35A1195C}"/>
              </a:ext>
            </a:extLst>
          </p:cNvPr>
          <p:cNvSpPr>
            <a:spLocks noGrp="1"/>
          </p:cNvSpPr>
          <p:nvPr>
            <p:ph idx="1"/>
          </p:nvPr>
        </p:nvSpPr>
        <p:spPr>
          <a:xfrm>
            <a:off x="899592" y="1988840"/>
            <a:ext cx="7076747" cy="3992563"/>
          </a:xfrm>
        </p:spPr>
        <p:txBody>
          <a:bodyPr>
            <a:normAutofit/>
          </a:bodyPr>
          <a:lstStyle/>
          <a:p>
            <a:pPr marL="0" indent="0" algn="ctr">
              <a:buNone/>
            </a:pPr>
            <a:r>
              <a:rPr lang="en-US" sz="5400" dirty="0">
                <a:solidFill>
                  <a:schemeClr val="tx1"/>
                </a:solidFill>
              </a:rPr>
              <a:t>Let’s now have a look at transcript quantification and differential expression analyses</a:t>
            </a:r>
            <a:endParaRPr lang="pt-BR" sz="5400" dirty="0">
              <a:solidFill>
                <a:schemeClr val="tx1"/>
              </a:solidFill>
            </a:endParaRPr>
          </a:p>
        </p:txBody>
      </p:sp>
    </p:spTree>
    <p:extLst>
      <p:ext uri="{BB962C8B-B14F-4D97-AF65-F5344CB8AC3E}">
        <p14:creationId xmlns:p14="http://schemas.microsoft.com/office/powerpoint/2010/main" val="26741375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1C6D542C-9AC1-B49A-8A1F-9ECBEC27096E}"/>
              </a:ext>
            </a:extLst>
          </p:cNvPr>
          <p:cNvSpPr>
            <a:spLocks noGrp="1"/>
          </p:cNvSpPr>
          <p:nvPr>
            <p:ph type="title" idx="4294967295"/>
          </p:nvPr>
        </p:nvSpPr>
        <p:spPr>
          <a:xfrm>
            <a:off x="925598" y="-20230"/>
            <a:ext cx="8229600" cy="800100"/>
          </a:xfrm>
        </p:spPr>
        <p:txBody>
          <a:bodyPr>
            <a:normAutofit/>
          </a:bodyPr>
          <a:lstStyle/>
          <a:p>
            <a:r>
              <a:rPr lang="en-US" dirty="0"/>
              <a:t>Computing expression levels </a:t>
            </a:r>
            <a:endParaRPr lang="pt-BR" dirty="0"/>
          </a:p>
        </p:txBody>
      </p:sp>
      <p:sp>
        <p:nvSpPr>
          <p:cNvPr id="5" name="CaixaDeTexto 4">
            <a:extLst>
              <a:ext uri="{FF2B5EF4-FFF2-40B4-BE49-F238E27FC236}">
                <a16:creationId xmlns:a16="http://schemas.microsoft.com/office/drawing/2014/main" id="{F7743B93-0A9E-E8BA-3642-9B57CB5E77E6}"/>
              </a:ext>
            </a:extLst>
          </p:cNvPr>
          <p:cNvSpPr txBox="1"/>
          <p:nvPr/>
        </p:nvSpPr>
        <p:spPr>
          <a:xfrm>
            <a:off x="6851121" y="5990007"/>
            <a:ext cx="2444312" cy="230832"/>
          </a:xfrm>
          <a:prstGeom prst="rect">
            <a:avLst/>
          </a:prstGeom>
          <a:noFill/>
        </p:spPr>
        <p:txBody>
          <a:bodyPr wrap="square">
            <a:spAutoFit/>
          </a:bodyPr>
          <a:lstStyle/>
          <a:p>
            <a:r>
              <a:rPr lang="pt-BR" sz="900" dirty="0"/>
              <a:t>https://www.nature.com/articles/nmeth.1613</a:t>
            </a:r>
          </a:p>
        </p:txBody>
      </p:sp>
      <p:grpSp>
        <p:nvGrpSpPr>
          <p:cNvPr id="165" name="Agrupar 164">
            <a:extLst>
              <a:ext uri="{FF2B5EF4-FFF2-40B4-BE49-F238E27FC236}">
                <a16:creationId xmlns:a16="http://schemas.microsoft.com/office/drawing/2014/main" id="{6CF9F391-92BA-350C-12DA-B705A0A73B23}"/>
              </a:ext>
            </a:extLst>
          </p:cNvPr>
          <p:cNvGrpSpPr/>
          <p:nvPr/>
        </p:nvGrpSpPr>
        <p:grpSpPr>
          <a:xfrm>
            <a:off x="90535" y="1795562"/>
            <a:ext cx="4413564" cy="638817"/>
            <a:chOff x="90535" y="1795562"/>
            <a:chExt cx="4413564" cy="638817"/>
          </a:xfrm>
        </p:grpSpPr>
        <p:sp>
          <p:nvSpPr>
            <p:cNvPr id="6" name="Retângulo 5">
              <a:extLst>
                <a:ext uri="{FF2B5EF4-FFF2-40B4-BE49-F238E27FC236}">
                  <a16:creationId xmlns:a16="http://schemas.microsoft.com/office/drawing/2014/main" id="{0C3CFF93-C93A-9D3B-F5D1-85A55EB08FBC}"/>
                </a:ext>
              </a:extLst>
            </p:cNvPr>
            <p:cNvSpPr/>
            <p:nvPr/>
          </p:nvSpPr>
          <p:spPr>
            <a:xfrm>
              <a:off x="918927" y="1946495"/>
              <a:ext cx="851026" cy="230832"/>
            </a:xfrm>
            <a:prstGeom prst="rect">
              <a:avLst/>
            </a:prstGeom>
            <a:solidFill>
              <a:schemeClr val="accent2"/>
            </a:solidFill>
            <a:ln>
              <a:solidFill>
                <a:schemeClr val="accent2">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8" name="Retângulo 7">
              <a:extLst>
                <a:ext uri="{FF2B5EF4-FFF2-40B4-BE49-F238E27FC236}">
                  <a16:creationId xmlns:a16="http://schemas.microsoft.com/office/drawing/2014/main" id="{B858BF62-8812-56F1-735E-8CC06297CEE2}"/>
                </a:ext>
              </a:extLst>
            </p:cNvPr>
            <p:cNvSpPr/>
            <p:nvPr/>
          </p:nvSpPr>
          <p:spPr>
            <a:xfrm>
              <a:off x="2376535" y="1946495"/>
              <a:ext cx="579422" cy="230832"/>
            </a:xfrm>
            <a:prstGeom prst="rect">
              <a:avLst/>
            </a:prstGeom>
            <a:solidFill>
              <a:schemeClr val="accent2"/>
            </a:solidFill>
            <a:ln>
              <a:solidFill>
                <a:schemeClr val="accent2">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10" name="Retângulo 9">
              <a:extLst>
                <a:ext uri="{FF2B5EF4-FFF2-40B4-BE49-F238E27FC236}">
                  <a16:creationId xmlns:a16="http://schemas.microsoft.com/office/drawing/2014/main" id="{3069A5C5-724F-3343-AC73-36F56BA1EB50}"/>
                </a:ext>
              </a:extLst>
            </p:cNvPr>
            <p:cNvSpPr/>
            <p:nvPr/>
          </p:nvSpPr>
          <p:spPr>
            <a:xfrm>
              <a:off x="3562539" y="1941937"/>
              <a:ext cx="941560" cy="230832"/>
            </a:xfrm>
            <a:prstGeom prst="rect">
              <a:avLst/>
            </a:prstGeom>
            <a:solidFill>
              <a:schemeClr val="accent2"/>
            </a:solidFill>
            <a:ln>
              <a:solidFill>
                <a:schemeClr val="accent2">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11" name="CaixaDeTexto 10">
              <a:extLst>
                <a:ext uri="{FF2B5EF4-FFF2-40B4-BE49-F238E27FC236}">
                  <a16:creationId xmlns:a16="http://schemas.microsoft.com/office/drawing/2014/main" id="{D67C9914-AFD7-1839-FD27-B49D1A57FD17}"/>
                </a:ext>
              </a:extLst>
            </p:cNvPr>
            <p:cNvSpPr txBox="1"/>
            <p:nvPr/>
          </p:nvSpPr>
          <p:spPr>
            <a:xfrm>
              <a:off x="90535" y="2172769"/>
              <a:ext cx="4300396" cy="261610"/>
            </a:xfrm>
            <a:prstGeom prst="rect">
              <a:avLst/>
            </a:prstGeom>
            <a:noFill/>
          </p:spPr>
          <p:txBody>
            <a:bodyPr wrap="square" rtlCol="0">
              <a:spAutoFit/>
            </a:bodyPr>
            <a:lstStyle/>
            <a:p>
              <a:r>
                <a:rPr lang="en-US" sz="1100" dirty="0"/>
                <a:t>Transcript 1, condition A. Total sequencing effort  </a:t>
              </a:r>
              <a:r>
                <a:rPr lang="en-US" sz="1100" b="1" dirty="0"/>
                <a:t>2x10</a:t>
              </a:r>
              <a:r>
                <a:rPr lang="en-US" sz="1100" b="1" baseline="30000" dirty="0"/>
                <a:t>5</a:t>
              </a:r>
              <a:r>
                <a:rPr lang="en-US" sz="1100" dirty="0"/>
                <a:t> fragments</a:t>
              </a:r>
              <a:endParaRPr lang="pt-BR" sz="1100" dirty="0"/>
            </a:p>
          </p:txBody>
        </p:sp>
        <p:cxnSp>
          <p:nvCxnSpPr>
            <p:cNvPr id="24" name="Conector reto 23">
              <a:extLst>
                <a:ext uri="{FF2B5EF4-FFF2-40B4-BE49-F238E27FC236}">
                  <a16:creationId xmlns:a16="http://schemas.microsoft.com/office/drawing/2014/main" id="{F332DE8C-3AE0-157A-9FB8-352A1CFCC893}"/>
                </a:ext>
              </a:extLst>
            </p:cNvPr>
            <p:cNvCxnSpPr>
              <a:stCxn id="6" idx="3"/>
              <a:endCxn id="8" idx="1"/>
            </p:cNvCxnSpPr>
            <p:nvPr/>
          </p:nvCxnSpPr>
          <p:spPr>
            <a:xfrm>
              <a:off x="1769953" y="2061911"/>
              <a:ext cx="606582"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5" name="Conector reto 24">
              <a:extLst>
                <a:ext uri="{FF2B5EF4-FFF2-40B4-BE49-F238E27FC236}">
                  <a16:creationId xmlns:a16="http://schemas.microsoft.com/office/drawing/2014/main" id="{E7328976-01A6-8230-BB45-0DDE373A53A4}"/>
                </a:ext>
              </a:extLst>
            </p:cNvPr>
            <p:cNvCxnSpPr>
              <a:cxnSpLocks/>
              <a:stCxn id="8" idx="3"/>
              <a:endCxn id="10" idx="1"/>
            </p:cNvCxnSpPr>
            <p:nvPr/>
          </p:nvCxnSpPr>
          <p:spPr>
            <a:xfrm flipV="1">
              <a:off x="2955957" y="2057353"/>
              <a:ext cx="606582" cy="455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6" name="Retângulo 35">
              <a:extLst>
                <a:ext uri="{FF2B5EF4-FFF2-40B4-BE49-F238E27FC236}">
                  <a16:creationId xmlns:a16="http://schemas.microsoft.com/office/drawing/2014/main" id="{46500331-4567-973D-BADA-AAB12C6D848A}"/>
                </a:ext>
              </a:extLst>
            </p:cNvPr>
            <p:cNvSpPr/>
            <p:nvPr/>
          </p:nvSpPr>
          <p:spPr>
            <a:xfrm>
              <a:off x="918927" y="1876425"/>
              <a:ext cx="185973" cy="4571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38" name="Retângulo 37">
              <a:extLst>
                <a:ext uri="{FF2B5EF4-FFF2-40B4-BE49-F238E27FC236}">
                  <a16:creationId xmlns:a16="http://schemas.microsoft.com/office/drawing/2014/main" id="{849704A6-F1B4-B358-F7D4-20701215FEAB}"/>
                </a:ext>
              </a:extLst>
            </p:cNvPr>
            <p:cNvSpPr/>
            <p:nvPr/>
          </p:nvSpPr>
          <p:spPr>
            <a:xfrm>
              <a:off x="1055358" y="1804453"/>
              <a:ext cx="185973" cy="4571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40" name="Retângulo 39">
              <a:extLst>
                <a:ext uri="{FF2B5EF4-FFF2-40B4-BE49-F238E27FC236}">
                  <a16:creationId xmlns:a16="http://schemas.microsoft.com/office/drawing/2014/main" id="{0A56C448-3B72-183B-E289-0F7C03627000}"/>
                </a:ext>
              </a:extLst>
            </p:cNvPr>
            <p:cNvSpPr/>
            <p:nvPr/>
          </p:nvSpPr>
          <p:spPr>
            <a:xfrm>
              <a:off x="1158467" y="1876425"/>
              <a:ext cx="185973" cy="4571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42" name="Retângulo 41">
              <a:extLst>
                <a:ext uri="{FF2B5EF4-FFF2-40B4-BE49-F238E27FC236}">
                  <a16:creationId xmlns:a16="http://schemas.microsoft.com/office/drawing/2014/main" id="{31E44931-7E1C-B0E5-FAEA-699650FC9632}"/>
                </a:ext>
              </a:extLst>
            </p:cNvPr>
            <p:cNvSpPr/>
            <p:nvPr/>
          </p:nvSpPr>
          <p:spPr>
            <a:xfrm>
              <a:off x="1310867" y="1801576"/>
              <a:ext cx="185973" cy="4571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44" name="Retângulo 43">
              <a:extLst>
                <a:ext uri="{FF2B5EF4-FFF2-40B4-BE49-F238E27FC236}">
                  <a16:creationId xmlns:a16="http://schemas.microsoft.com/office/drawing/2014/main" id="{B42D0EB2-456F-DA7F-2AA6-F806A0468F77}"/>
                </a:ext>
              </a:extLst>
            </p:cNvPr>
            <p:cNvSpPr/>
            <p:nvPr/>
          </p:nvSpPr>
          <p:spPr>
            <a:xfrm>
              <a:off x="1434347" y="1871646"/>
              <a:ext cx="185973" cy="4571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46" name="Retângulo 45">
              <a:extLst>
                <a:ext uri="{FF2B5EF4-FFF2-40B4-BE49-F238E27FC236}">
                  <a16:creationId xmlns:a16="http://schemas.microsoft.com/office/drawing/2014/main" id="{CE0BCC63-934C-7566-3E05-82702B79A37C}"/>
                </a:ext>
              </a:extLst>
            </p:cNvPr>
            <p:cNvSpPr/>
            <p:nvPr/>
          </p:nvSpPr>
          <p:spPr>
            <a:xfrm>
              <a:off x="1570086" y="1801576"/>
              <a:ext cx="185973" cy="4571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48" name="Retângulo 47">
              <a:extLst>
                <a:ext uri="{FF2B5EF4-FFF2-40B4-BE49-F238E27FC236}">
                  <a16:creationId xmlns:a16="http://schemas.microsoft.com/office/drawing/2014/main" id="{C099D3EA-D2D0-27BB-5F39-B3B3E792C1FD}"/>
                </a:ext>
              </a:extLst>
            </p:cNvPr>
            <p:cNvSpPr/>
            <p:nvPr/>
          </p:nvSpPr>
          <p:spPr>
            <a:xfrm>
              <a:off x="2376411" y="1896735"/>
              <a:ext cx="185973" cy="4571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50" name="Retângulo 49">
              <a:extLst>
                <a:ext uri="{FF2B5EF4-FFF2-40B4-BE49-F238E27FC236}">
                  <a16:creationId xmlns:a16="http://schemas.microsoft.com/office/drawing/2014/main" id="{82C966AC-3393-5393-1329-A81549A4FB9D}"/>
                </a:ext>
              </a:extLst>
            </p:cNvPr>
            <p:cNvSpPr/>
            <p:nvPr/>
          </p:nvSpPr>
          <p:spPr>
            <a:xfrm>
              <a:off x="2512842" y="1824763"/>
              <a:ext cx="185973" cy="4571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52" name="Retângulo 51">
              <a:extLst>
                <a:ext uri="{FF2B5EF4-FFF2-40B4-BE49-F238E27FC236}">
                  <a16:creationId xmlns:a16="http://schemas.microsoft.com/office/drawing/2014/main" id="{2DC6B76C-8A56-6BE2-FD4D-0FFFC3742D08}"/>
                </a:ext>
              </a:extLst>
            </p:cNvPr>
            <p:cNvSpPr/>
            <p:nvPr/>
          </p:nvSpPr>
          <p:spPr>
            <a:xfrm>
              <a:off x="2615951" y="1896735"/>
              <a:ext cx="185973" cy="4571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54" name="Retângulo 53">
              <a:extLst>
                <a:ext uri="{FF2B5EF4-FFF2-40B4-BE49-F238E27FC236}">
                  <a16:creationId xmlns:a16="http://schemas.microsoft.com/office/drawing/2014/main" id="{07BDC784-7AFE-5A2B-512C-951897BCFB7D}"/>
                </a:ext>
              </a:extLst>
            </p:cNvPr>
            <p:cNvSpPr/>
            <p:nvPr/>
          </p:nvSpPr>
          <p:spPr>
            <a:xfrm>
              <a:off x="2768351" y="1821886"/>
              <a:ext cx="185973" cy="4571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60" name="Retângulo 59">
              <a:extLst>
                <a:ext uri="{FF2B5EF4-FFF2-40B4-BE49-F238E27FC236}">
                  <a16:creationId xmlns:a16="http://schemas.microsoft.com/office/drawing/2014/main" id="{E9B31AAB-3CA6-790B-6B31-273C0DC964FF}"/>
                </a:ext>
              </a:extLst>
            </p:cNvPr>
            <p:cNvSpPr/>
            <p:nvPr/>
          </p:nvSpPr>
          <p:spPr>
            <a:xfrm>
              <a:off x="3553799" y="1870411"/>
              <a:ext cx="185973" cy="4571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62" name="Retângulo 61">
              <a:extLst>
                <a:ext uri="{FF2B5EF4-FFF2-40B4-BE49-F238E27FC236}">
                  <a16:creationId xmlns:a16="http://schemas.microsoft.com/office/drawing/2014/main" id="{18602C03-7F76-48FC-FAA8-BBBF56B4B24D}"/>
                </a:ext>
              </a:extLst>
            </p:cNvPr>
            <p:cNvSpPr/>
            <p:nvPr/>
          </p:nvSpPr>
          <p:spPr>
            <a:xfrm>
              <a:off x="3690230" y="1798439"/>
              <a:ext cx="185973" cy="4571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64" name="Retângulo 63">
              <a:extLst>
                <a:ext uri="{FF2B5EF4-FFF2-40B4-BE49-F238E27FC236}">
                  <a16:creationId xmlns:a16="http://schemas.microsoft.com/office/drawing/2014/main" id="{7FB116B4-8909-AEEE-0CDC-BD666BA125AD}"/>
                </a:ext>
              </a:extLst>
            </p:cNvPr>
            <p:cNvSpPr/>
            <p:nvPr/>
          </p:nvSpPr>
          <p:spPr>
            <a:xfrm>
              <a:off x="3793339" y="1870411"/>
              <a:ext cx="185973" cy="4571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66" name="Retângulo 65">
              <a:extLst>
                <a:ext uri="{FF2B5EF4-FFF2-40B4-BE49-F238E27FC236}">
                  <a16:creationId xmlns:a16="http://schemas.microsoft.com/office/drawing/2014/main" id="{C206B77B-D7E5-4A4D-1776-F23CEC5C777A}"/>
                </a:ext>
              </a:extLst>
            </p:cNvPr>
            <p:cNvSpPr/>
            <p:nvPr/>
          </p:nvSpPr>
          <p:spPr>
            <a:xfrm>
              <a:off x="3945739" y="1795562"/>
              <a:ext cx="185973" cy="4571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68" name="Retângulo 67">
              <a:extLst>
                <a:ext uri="{FF2B5EF4-FFF2-40B4-BE49-F238E27FC236}">
                  <a16:creationId xmlns:a16="http://schemas.microsoft.com/office/drawing/2014/main" id="{B9E56F50-6B1D-9CF3-9567-4E454EBED8E7}"/>
                </a:ext>
              </a:extLst>
            </p:cNvPr>
            <p:cNvSpPr/>
            <p:nvPr/>
          </p:nvSpPr>
          <p:spPr>
            <a:xfrm>
              <a:off x="4069219" y="1865632"/>
              <a:ext cx="185973" cy="4571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70" name="Retângulo 69">
              <a:extLst>
                <a:ext uri="{FF2B5EF4-FFF2-40B4-BE49-F238E27FC236}">
                  <a16:creationId xmlns:a16="http://schemas.microsoft.com/office/drawing/2014/main" id="{0DDCBE48-664B-D06C-E9EE-EDE4D24C9BE2}"/>
                </a:ext>
              </a:extLst>
            </p:cNvPr>
            <p:cNvSpPr/>
            <p:nvPr/>
          </p:nvSpPr>
          <p:spPr>
            <a:xfrm>
              <a:off x="4204958" y="1795562"/>
              <a:ext cx="185973" cy="4571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72" name="Retângulo 71">
              <a:extLst>
                <a:ext uri="{FF2B5EF4-FFF2-40B4-BE49-F238E27FC236}">
                  <a16:creationId xmlns:a16="http://schemas.microsoft.com/office/drawing/2014/main" id="{4CFAF67A-B35B-0434-9631-6E4A59E5EFEB}"/>
                </a:ext>
              </a:extLst>
            </p:cNvPr>
            <p:cNvSpPr/>
            <p:nvPr/>
          </p:nvSpPr>
          <p:spPr>
            <a:xfrm>
              <a:off x="4318126" y="1872222"/>
              <a:ext cx="185973" cy="4571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grpSp>
      <p:grpSp>
        <p:nvGrpSpPr>
          <p:cNvPr id="166" name="Agrupar 165">
            <a:extLst>
              <a:ext uri="{FF2B5EF4-FFF2-40B4-BE49-F238E27FC236}">
                <a16:creationId xmlns:a16="http://schemas.microsoft.com/office/drawing/2014/main" id="{61968CB5-DC3F-A6BC-2C59-AA8A532D02DC}"/>
              </a:ext>
            </a:extLst>
          </p:cNvPr>
          <p:cNvGrpSpPr/>
          <p:nvPr/>
        </p:nvGrpSpPr>
        <p:grpSpPr>
          <a:xfrm>
            <a:off x="90534" y="2683481"/>
            <a:ext cx="4413565" cy="818712"/>
            <a:chOff x="90534" y="2683481"/>
            <a:chExt cx="4413565" cy="818712"/>
          </a:xfrm>
        </p:grpSpPr>
        <p:sp>
          <p:nvSpPr>
            <p:cNvPr id="13" name="Retângulo 12">
              <a:extLst>
                <a:ext uri="{FF2B5EF4-FFF2-40B4-BE49-F238E27FC236}">
                  <a16:creationId xmlns:a16="http://schemas.microsoft.com/office/drawing/2014/main" id="{B89C8A46-790C-A3C3-15FE-B62C7D29C3A4}"/>
                </a:ext>
              </a:extLst>
            </p:cNvPr>
            <p:cNvSpPr/>
            <p:nvPr/>
          </p:nvSpPr>
          <p:spPr>
            <a:xfrm>
              <a:off x="918927" y="3009751"/>
              <a:ext cx="851026" cy="230832"/>
            </a:xfrm>
            <a:prstGeom prst="rect">
              <a:avLst/>
            </a:prstGeom>
            <a:solidFill>
              <a:schemeClr val="accent2">
                <a:lumMod val="20000"/>
                <a:lumOff val="80000"/>
              </a:schemeClr>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17" name="Retângulo 16">
              <a:extLst>
                <a:ext uri="{FF2B5EF4-FFF2-40B4-BE49-F238E27FC236}">
                  <a16:creationId xmlns:a16="http://schemas.microsoft.com/office/drawing/2014/main" id="{932BB20A-9F74-6226-C76E-9A7D4874303B}"/>
                </a:ext>
              </a:extLst>
            </p:cNvPr>
            <p:cNvSpPr/>
            <p:nvPr/>
          </p:nvSpPr>
          <p:spPr>
            <a:xfrm>
              <a:off x="2376535" y="3009751"/>
              <a:ext cx="579422" cy="230832"/>
            </a:xfrm>
            <a:prstGeom prst="rect">
              <a:avLst/>
            </a:prstGeom>
            <a:solidFill>
              <a:schemeClr val="accent2">
                <a:lumMod val="20000"/>
                <a:lumOff val="80000"/>
              </a:schemeClr>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19" name="Retângulo 18">
              <a:extLst>
                <a:ext uri="{FF2B5EF4-FFF2-40B4-BE49-F238E27FC236}">
                  <a16:creationId xmlns:a16="http://schemas.microsoft.com/office/drawing/2014/main" id="{826ED445-90FC-9E3F-3064-86A2E3566A42}"/>
                </a:ext>
              </a:extLst>
            </p:cNvPr>
            <p:cNvSpPr/>
            <p:nvPr/>
          </p:nvSpPr>
          <p:spPr>
            <a:xfrm>
              <a:off x="3562539" y="3005193"/>
              <a:ext cx="941560" cy="230832"/>
            </a:xfrm>
            <a:prstGeom prst="rect">
              <a:avLst/>
            </a:prstGeom>
            <a:solidFill>
              <a:schemeClr val="accent2">
                <a:lumMod val="20000"/>
                <a:lumOff val="80000"/>
              </a:schemeClr>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21" name="CaixaDeTexto 20">
              <a:extLst>
                <a:ext uri="{FF2B5EF4-FFF2-40B4-BE49-F238E27FC236}">
                  <a16:creationId xmlns:a16="http://schemas.microsoft.com/office/drawing/2014/main" id="{DA97608E-44DC-0FCF-7BAE-B74E2F6C22D0}"/>
                </a:ext>
              </a:extLst>
            </p:cNvPr>
            <p:cNvSpPr txBox="1"/>
            <p:nvPr/>
          </p:nvSpPr>
          <p:spPr>
            <a:xfrm>
              <a:off x="90534" y="3240583"/>
              <a:ext cx="4413565" cy="261610"/>
            </a:xfrm>
            <a:prstGeom prst="rect">
              <a:avLst/>
            </a:prstGeom>
            <a:noFill/>
          </p:spPr>
          <p:txBody>
            <a:bodyPr wrap="square" rtlCol="0">
              <a:spAutoFit/>
            </a:bodyPr>
            <a:lstStyle/>
            <a:p>
              <a:r>
                <a:rPr lang="en-US" sz="1100" dirty="0"/>
                <a:t>Transcript 1, condition B. Total sequencing effort  </a:t>
              </a:r>
              <a:r>
                <a:rPr lang="en-US" sz="1100" b="1" dirty="0"/>
                <a:t>2x10</a:t>
              </a:r>
              <a:r>
                <a:rPr lang="en-US" sz="1100" b="1" baseline="30000" dirty="0"/>
                <a:t>7</a:t>
              </a:r>
              <a:r>
                <a:rPr lang="en-US" sz="1100" dirty="0"/>
                <a:t> fragments</a:t>
              </a:r>
              <a:endParaRPr lang="pt-BR" sz="1100" dirty="0"/>
            </a:p>
          </p:txBody>
        </p:sp>
        <p:cxnSp>
          <p:nvCxnSpPr>
            <p:cNvPr id="28" name="Conector reto 27">
              <a:extLst>
                <a:ext uri="{FF2B5EF4-FFF2-40B4-BE49-F238E27FC236}">
                  <a16:creationId xmlns:a16="http://schemas.microsoft.com/office/drawing/2014/main" id="{383104AC-97A4-B354-0A98-3532C5B73B0D}"/>
                </a:ext>
              </a:extLst>
            </p:cNvPr>
            <p:cNvCxnSpPr>
              <a:cxnSpLocks/>
              <a:stCxn id="13" idx="3"/>
              <a:endCxn id="17" idx="1"/>
            </p:cNvCxnSpPr>
            <p:nvPr/>
          </p:nvCxnSpPr>
          <p:spPr>
            <a:xfrm>
              <a:off x="1769953" y="3125167"/>
              <a:ext cx="606582"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3" name="Conector reto 32">
              <a:extLst>
                <a:ext uri="{FF2B5EF4-FFF2-40B4-BE49-F238E27FC236}">
                  <a16:creationId xmlns:a16="http://schemas.microsoft.com/office/drawing/2014/main" id="{37B7AFBB-4C6D-C954-BFC8-74F225200E8F}"/>
                </a:ext>
              </a:extLst>
            </p:cNvPr>
            <p:cNvCxnSpPr>
              <a:cxnSpLocks/>
              <a:stCxn id="17" idx="3"/>
              <a:endCxn id="19" idx="1"/>
            </p:cNvCxnSpPr>
            <p:nvPr/>
          </p:nvCxnSpPr>
          <p:spPr>
            <a:xfrm flipV="1">
              <a:off x="2955957" y="3120609"/>
              <a:ext cx="606582" cy="455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4" name="Retângulo 73">
              <a:extLst>
                <a:ext uri="{FF2B5EF4-FFF2-40B4-BE49-F238E27FC236}">
                  <a16:creationId xmlns:a16="http://schemas.microsoft.com/office/drawing/2014/main" id="{EEDC4FFB-9EBE-3541-E7BE-2C0FE906C6A5}"/>
                </a:ext>
              </a:extLst>
            </p:cNvPr>
            <p:cNvSpPr/>
            <p:nvPr/>
          </p:nvSpPr>
          <p:spPr>
            <a:xfrm>
              <a:off x="918927" y="2910661"/>
              <a:ext cx="185973" cy="4571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76" name="Retângulo 75">
              <a:extLst>
                <a:ext uri="{FF2B5EF4-FFF2-40B4-BE49-F238E27FC236}">
                  <a16:creationId xmlns:a16="http://schemas.microsoft.com/office/drawing/2014/main" id="{5FF180D3-7297-8BDF-943B-0B12535FE09E}"/>
                </a:ext>
              </a:extLst>
            </p:cNvPr>
            <p:cNvSpPr/>
            <p:nvPr/>
          </p:nvSpPr>
          <p:spPr>
            <a:xfrm>
              <a:off x="1055358" y="2838689"/>
              <a:ext cx="185973" cy="4571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78" name="Retângulo 77">
              <a:extLst>
                <a:ext uri="{FF2B5EF4-FFF2-40B4-BE49-F238E27FC236}">
                  <a16:creationId xmlns:a16="http://schemas.microsoft.com/office/drawing/2014/main" id="{F764A0FA-76EA-9585-324C-8AA534F5404C}"/>
                </a:ext>
              </a:extLst>
            </p:cNvPr>
            <p:cNvSpPr/>
            <p:nvPr/>
          </p:nvSpPr>
          <p:spPr>
            <a:xfrm>
              <a:off x="1158467" y="2910661"/>
              <a:ext cx="185973" cy="4571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80" name="Retângulo 79">
              <a:extLst>
                <a:ext uri="{FF2B5EF4-FFF2-40B4-BE49-F238E27FC236}">
                  <a16:creationId xmlns:a16="http://schemas.microsoft.com/office/drawing/2014/main" id="{B8236ED8-9D1F-F394-64A2-4401EB27FE2E}"/>
                </a:ext>
              </a:extLst>
            </p:cNvPr>
            <p:cNvSpPr/>
            <p:nvPr/>
          </p:nvSpPr>
          <p:spPr>
            <a:xfrm>
              <a:off x="1310867" y="2835812"/>
              <a:ext cx="185973" cy="4571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82" name="Retângulo 81">
              <a:extLst>
                <a:ext uri="{FF2B5EF4-FFF2-40B4-BE49-F238E27FC236}">
                  <a16:creationId xmlns:a16="http://schemas.microsoft.com/office/drawing/2014/main" id="{3B75C822-DAFB-198A-0047-5EBAB168C270}"/>
                </a:ext>
              </a:extLst>
            </p:cNvPr>
            <p:cNvSpPr/>
            <p:nvPr/>
          </p:nvSpPr>
          <p:spPr>
            <a:xfrm>
              <a:off x="1434347" y="2905882"/>
              <a:ext cx="185973" cy="4571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84" name="Retângulo 83">
              <a:extLst>
                <a:ext uri="{FF2B5EF4-FFF2-40B4-BE49-F238E27FC236}">
                  <a16:creationId xmlns:a16="http://schemas.microsoft.com/office/drawing/2014/main" id="{1F91FBDA-2591-C18F-CBE6-CF67C01DBD0E}"/>
                </a:ext>
              </a:extLst>
            </p:cNvPr>
            <p:cNvSpPr/>
            <p:nvPr/>
          </p:nvSpPr>
          <p:spPr>
            <a:xfrm>
              <a:off x="1570086" y="2835812"/>
              <a:ext cx="185973" cy="4571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86" name="Retângulo 85">
              <a:extLst>
                <a:ext uri="{FF2B5EF4-FFF2-40B4-BE49-F238E27FC236}">
                  <a16:creationId xmlns:a16="http://schemas.microsoft.com/office/drawing/2014/main" id="{12693C2D-22AB-8A06-1602-759C526D5A1D}"/>
                </a:ext>
              </a:extLst>
            </p:cNvPr>
            <p:cNvSpPr/>
            <p:nvPr/>
          </p:nvSpPr>
          <p:spPr>
            <a:xfrm>
              <a:off x="2376411" y="2930971"/>
              <a:ext cx="185973" cy="4571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88" name="Retângulo 87">
              <a:extLst>
                <a:ext uri="{FF2B5EF4-FFF2-40B4-BE49-F238E27FC236}">
                  <a16:creationId xmlns:a16="http://schemas.microsoft.com/office/drawing/2014/main" id="{7BA084ED-BC49-78F4-A77D-B1A5514939DC}"/>
                </a:ext>
              </a:extLst>
            </p:cNvPr>
            <p:cNvSpPr/>
            <p:nvPr/>
          </p:nvSpPr>
          <p:spPr>
            <a:xfrm>
              <a:off x="2512842" y="2858999"/>
              <a:ext cx="185973" cy="4571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90" name="Retângulo 89">
              <a:extLst>
                <a:ext uri="{FF2B5EF4-FFF2-40B4-BE49-F238E27FC236}">
                  <a16:creationId xmlns:a16="http://schemas.microsoft.com/office/drawing/2014/main" id="{EF815512-FE3E-01A3-C176-7CB5974990EA}"/>
                </a:ext>
              </a:extLst>
            </p:cNvPr>
            <p:cNvSpPr/>
            <p:nvPr/>
          </p:nvSpPr>
          <p:spPr>
            <a:xfrm>
              <a:off x="2615951" y="2930971"/>
              <a:ext cx="185973" cy="4571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92" name="Retângulo 91">
              <a:extLst>
                <a:ext uri="{FF2B5EF4-FFF2-40B4-BE49-F238E27FC236}">
                  <a16:creationId xmlns:a16="http://schemas.microsoft.com/office/drawing/2014/main" id="{9B71BD99-647F-D2A2-A553-B9C313E3C7CB}"/>
                </a:ext>
              </a:extLst>
            </p:cNvPr>
            <p:cNvSpPr/>
            <p:nvPr/>
          </p:nvSpPr>
          <p:spPr>
            <a:xfrm>
              <a:off x="2768351" y="2856122"/>
              <a:ext cx="185973" cy="4571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94" name="Retângulo 93">
              <a:extLst>
                <a:ext uri="{FF2B5EF4-FFF2-40B4-BE49-F238E27FC236}">
                  <a16:creationId xmlns:a16="http://schemas.microsoft.com/office/drawing/2014/main" id="{3D82E130-CE41-9B15-B4C7-36A592BFFDA1}"/>
                </a:ext>
              </a:extLst>
            </p:cNvPr>
            <p:cNvSpPr/>
            <p:nvPr/>
          </p:nvSpPr>
          <p:spPr>
            <a:xfrm>
              <a:off x="3553799" y="2904647"/>
              <a:ext cx="185973" cy="4571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96" name="Retângulo 95">
              <a:extLst>
                <a:ext uri="{FF2B5EF4-FFF2-40B4-BE49-F238E27FC236}">
                  <a16:creationId xmlns:a16="http://schemas.microsoft.com/office/drawing/2014/main" id="{8FC0A22E-A998-9C99-8E4B-D7939527B9DD}"/>
                </a:ext>
              </a:extLst>
            </p:cNvPr>
            <p:cNvSpPr/>
            <p:nvPr/>
          </p:nvSpPr>
          <p:spPr>
            <a:xfrm>
              <a:off x="3690230" y="2832675"/>
              <a:ext cx="185973" cy="4571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98" name="Retângulo 97">
              <a:extLst>
                <a:ext uri="{FF2B5EF4-FFF2-40B4-BE49-F238E27FC236}">
                  <a16:creationId xmlns:a16="http://schemas.microsoft.com/office/drawing/2014/main" id="{9C1F68A4-C7F3-E771-6566-E637CABA8277}"/>
                </a:ext>
              </a:extLst>
            </p:cNvPr>
            <p:cNvSpPr/>
            <p:nvPr/>
          </p:nvSpPr>
          <p:spPr>
            <a:xfrm>
              <a:off x="3793339" y="2904647"/>
              <a:ext cx="185973" cy="4571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100" name="Retângulo 99">
              <a:extLst>
                <a:ext uri="{FF2B5EF4-FFF2-40B4-BE49-F238E27FC236}">
                  <a16:creationId xmlns:a16="http://schemas.microsoft.com/office/drawing/2014/main" id="{00CE4C94-3DA4-C371-923D-434D6F596D53}"/>
                </a:ext>
              </a:extLst>
            </p:cNvPr>
            <p:cNvSpPr/>
            <p:nvPr/>
          </p:nvSpPr>
          <p:spPr>
            <a:xfrm>
              <a:off x="3945739" y="2829798"/>
              <a:ext cx="185973" cy="4571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102" name="Retângulo 101">
              <a:extLst>
                <a:ext uri="{FF2B5EF4-FFF2-40B4-BE49-F238E27FC236}">
                  <a16:creationId xmlns:a16="http://schemas.microsoft.com/office/drawing/2014/main" id="{B625B471-9009-6FC9-86D8-B5B2C6ADE7E2}"/>
                </a:ext>
              </a:extLst>
            </p:cNvPr>
            <p:cNvSpPr/>
            <p:nvPr/>
          </p:nvSpPr>
          <p:spPr>
            <a:xfrm>
              <a:off x="4069219" y="2899868"/>
              <a:ext cx="185973" cy="4571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104" name="Retângulo 103">
              <a:extLst>
                <a:ext uri="{FF2B5EF4-FFF2-40B4-BE49-F238E27FC236}">
                  <a16:creationId xmlns:a16="http://schemas.microsoft.com/office/drawing/2014/main" id="{7AC1AE25-73C8-E1BE-AEE5-D0DFAA1FB936}"/>
                </a:ext>
              </a:extLst>
            </p:cNvPr>
            <p:cNvSpPr/>
            <p:nvPr/>
          </p:nvSpPr>
          <p:spPr>
            <a:xfrm>
              <a:off x="4204958" y="2829798"/>
              <a:ext cx="185973" cy="4571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106" name="Retângulo 105">
              <a:extLst>
                <a:ext uri="{FF2B5EF4-FFF2-40B4-BE49-F238E27FC236}">
                  <a16:creationId xmlns:a16="http://schemas.microsoft.com/office/drawing/2014/main" id="{1ACE3DB6-7126-05D3-5C94-30CC98E6416C}"/>
                </a:ext>
              </a:extLst>
            </p:cNvPr>
            <p:cNvSpPr/>
            <p:nvPr/>
          </p:nvSpPr>
          <p:spPr>
            <a:xfrm>
              <a:off x="4318126" y="2906458"/>
              <a:ext cx="185973" cy="4571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108" name="Retângulo 107">
              <a:extLst>
                <a:ext uri="{FF2B5EF4-FFF2-40B4-BE49-F238E27FC236}">
                  <a16:creationId xmlns:a16="http://schemas.microsoft.com/office/drawing/2014/main" id="{E59BAE26-59A1-DBE6-0076-8BF9E095E1A3}"/>
                </a:ext>
              </a:extLst>
            </p:cNvPr>
            <p:cNvSpPr/>
            <p:nvPr/>
          </p:nvSpPr>
          <p:spPr>
            <a:xfrm>
              <a:off x="918927" y="2764344"/>
              <a:ext cx="185973" cy="4571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110" name="Retângulo 109">
              <a:extLst>
                <a:ext uri="{FF2B5EF4-FFF2-40B4-BE49-F238E27FC236}">
                  <a16:creationId xmlns:a16="http://schemas.microsoft.com/office/drawing/2014/main" id="{595FBFD8-1DF6-77B3-1880-036BE76ED604}"/>
                </a:ext>
              </a:extLst>
            </p:cNvPr>
            <p:cNvSpPr/>
            <p:nvPr/>
          </p:nvSpPr>
          <p:spPr>
            <a:xfrm>
              <a:off x="1055358" y="2692372"/>
              <a:ext cx="185973" cy="4571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112" name="Retângulo 111">
              <a:extLst>
                <a:ext uri="{FF2B5EF4-FFF2-40B4-BE49-F238E27FC236}">
                  <a16:creationId xmlns:a16="http://schemas.microsoft.com/office/drawing/2014/main" id="{9DF548EA-2FF5-8F2D-C59A-5471C7D8AF7D}"/>
                </a:ext>
              </a:extLst>
            </p:cNvPr>
            <p:cNvSpPr/>
            <p:nvPr/>
          </p:nvSpPr>
          <p:spPr>
            <a:xfrm>
              <a:off x="1158467" y="2764344"/>
              <a:ext cx="185973" cy="4571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114" name="Retângulo 113">
              <a:extLst>
                <a:ext uri="{FF2B5EF4-FFF2-40B4-BE49-F238E27FC236}">
                  <a16:creationId xmlns:a16="http://schemas.microsoft.com/office/drawing/2014/main" id="{0DD09E86-AAA0-5151-3393-9A3FB0D9322B}"/>
                </a:ext>
              </a:extLst>
            </p:cNvPr>
            <p:cNvSpPr/>
            <p:nvPr/>
          </p:nvSpPr>
          <p:spPr>
            <a:xfrm>
              <a:off x="1310867" y="2689495"/>
              <a:ext cx="185973" cy="4571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116" name="Retângulo 115">
              <a:extLst>
                <a:ext uri="{FF2B5EF4-FFF2-40B4-BE49-F238E27FC236}">
                  <a16:creationId xmlns:a16="http://schemas.microsoft.com/office/drawing/2014/main" id="{3FE51302-E9CA-9114-ABF3-D1FD3897BD63}"/>
                </a:ext>
              </a:extLst>
            </p:cNvPr>
            <p:cNvSpPr/>
            <p:nvPr/>
          </p:nvSpPr>
          <p:spPr>
            <a:xfrm>
              <a:off x="1434347" y="2759565"/>
              <a:ext cx="185973" cy="4571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118" name="Retângulo 117">
              <a:extLst>
                <a:ext uri="{FF2B5EF4-FFF2-40B4-BE49-F238E27FC236}">
                  <a16:creationId xmlns:a16="http://schemas.microsoft.com/office/drawing/2014/main" id="{07E01738-F44D-2EB8-9F97-8C8F3BFF5C8E}"/>
                </a:ext>
              </a:extLst>
            </p:cNvPr>
            <p:cNvSpPr/>
            <p:nvPr/>
          </p:nvSpPr>
          <p:spPr>
            <a:xfrm>
              <a:off x="1570086" y="2689495"/>
              <a:ext cx="185973" cy="4571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120" name="Retângulo 119">
              <a:extLst>
                <a:ext uri="{FF2B5EF4-FFF2-40B4-BE49-F238E27FC236}">
                  <a16:creationId xmlns:a16="http://schemas.microsoft.com/office/drawing/2014/main" id="{2F543597-D99F-DDFF-4F01-BAB09DC8F62C}"/>
                </a:ext>
              </a:extLst>
            </p:cNvPr>
            <p:cNvSpPr/>
            <p:nvPr/>
          </p:nvSpPr>
          <p:spPr>
            <a:xfrm>
              <a:off x="2376411" y="2784654"/>
              <a:ext cx="185973" cy="4571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122" name="Retângulo 121">
              <a:extLst>
                <a:ext uri="{FF2B5EF4-FFF2-40B4-BE49-F238E27FC236}">
                  <a16:creationId xmlns:a16="http://schemas.microsoft.com/office/drawing/2014/main" id="{90A2F25A-EC3C-B50B-7EE0-DB19573B18BB}"/>
                </a:ext>
              </a:extLst>
            </p:cNvPr>
            <p:cNvSpPr/>
            <p:nvPr/>
          </p:nvSpPr>
          <p:spPr>
            <a:xfrm>
              <a:off x="2512842" y="2712682"/>
              <a:ext cx="185973" cy="4571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124" name="Retângulo 123">
              <a:extLst>
                <a:ext uri="{FF2B5EF4-FFF2-40B4-BE49-F238E27FC236}">
                  <a16:creationId xmlns:a16="http://schemas.microsoft.com/office/drawing/2014/main" id="{F9C0D6EE-BE32-91D4-70E8-EF14C2739B76}"/>
                </a:ext>
              </a:extLst>
            </p:cNvPr>
            <p:cNvSpPr/>
            <p:nvPr/>
          </p:nvSpPr>
          <p:spPr>
            <a:xfrm>
              <a:off x="2615951" y="2784654"/>
              <a:ext cx="185973" cy="4571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126" name="Retângulo 125">
              <a:extLst>
                <a:ext uri="{FF2B5EF4-FFF2-40B4-BE49-F238E27FC236}">
                  <a16:creationId xmlns:a16="http://schemas.microsoft.com/office/drawing/2014/main" id="{C7A494E8-75FD-CE79-A191-646A35F0A3D0}"/>
                </a:ext>
              </a:extLst>
            </p:cNvPr>
            <p:cNvSpPr/>
            <p:nvPr/>
          </p:nvSpPr>
          <p:spPr>
            <a:xfrm>
              <a:off x="2768351" y="2709805"/>
              <a:ext cx="185973" cy="4571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128" name="Retângulo 127">
              <a:extLst>
                <a:ext uri="{FF2B5EF4-FFF2-40B4-BE49-F238E27FC236}">
                  <a16:creationId xmlns:a16="http://schemas.microsoft.com/office/drawing/2014/main" id="{2EB9D151-0FE4-D4D7-3FB6-3B309BCCF050}"/>
                </a:ext>
              </a:extLst>
            </p:cNvPr>
            <p:cNvSpPr/>
            <p:nvPr/>
          </p:nvSpPr>
          <p:spPr>
            <a:xfrm>
              <a:off x="3553799" y="2758330"/>
              <a:ext cx="185973" cy="4571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130" name="Retângulo 129">
              <a:extLst>
                <a:ext uri="{FF2B5EF4-FFF2-40B4-BE49-F238E27FC236}">
                  <a16:creationId xmlns:a16="http://schemas.microsoft.com/office/drawing/2014/main" id="{A58CDF5C-53C3-97C9-F63D-968E70C77B2F}"/>
                </a:ext>
              </a:extLst>
            </p:cNvPr>
            <p:cNvSpPr/>
            <p:nvPr/>
          </p:nvSpPr>
          <p:spPr>
            <a:xfrm>
              <a:off x="3690230" y="2686358"/>
              <a:ext cx="185973" cy="4571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132" name="Retângulo 131">
              <a:extLst>
                <a:ext uri="{FF2B5EF4-FFF2-40B4-BE49-F238E27FC236}">
                  <a16:creationId xmlns:a16="http://schemas.microsoft.com/office/drawing/2014/main" id="{AC282C2E-32A1-276A-A7F3-1588486E4F74}"/>
                </a:ext>
              </a:extLst>
            </p:cNvPr>
            <p:cNvSpPr/>
            <p:nvPr/>
          </p:nvSpPr>
          <p:spPr>
            <a:xfrm>
              <a:off x="3793339" y="2758330"/>
              <a:ext cx="185973" cy="4571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134" name="Retângulo 133">
              <a:extLst>
                <a:ext uri="{FF2B5EF4-FFF2-40B4-BE49-F238E27FC236}">
                  <a16:creationId xmlns:a16="http://schemas.microsoft.com/office/drawing/2014/main" id="{941E9992-3F5B-7E4E-F539-51A0C78908F9}"/>
                </a:ext>
              </a:extLst>
            </p:cNvPr>
            <p:cNvSpPr/>
            <p:nvPr/>
          </p:nvSpPr>
          <p:spPr>
            <a:xfrm>
              <a:off x="3945739" y="2683481"/>
              <a:ext cx="185973" cy="4571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136" name="Retângulo 135">
              <a:extLst>
                <a:ext uri="{FF2B5EF4-FFF2-40B4-BE49-F238E27FC236}">
                  <a16:creationId xmlns:a16="http://schemas.microsoft.com/office/drawing/2014/main" id="{F62D70A6-9206-2F79-963A-A0775335E9E7}"/>
                </a:ext>
              </a:extLst>
            </p:cNvPr>
            <p:cNvSpPr/>
            <p:nvPr/>
          </p:nvSpPr>
          <p:spPr>
            <a:xfrm>
              <a:off x="4069219" y="2753551"/>
              <a:ext cx="185973" cy="4571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138" name="Retângulo 137">
              <a:extLst>
                <a:ext uri="{FF2B5EF4-FFF2-40B4-BE49-F238E27FC236}">
                  <a16:creationId xmlns:a16="http://schemas.microsoft.com/office/drawing/2014/main" id="{700394BF-E3DF-A716-2746-45B3A3E28C0A}"/>
                </a:ext>
              </a:extLst>
            </p:cNvPr>
            <p:cNvSpPr/>
            <p:nvPr/>
          </p:nvSpPr>
          <p:spPr>
            <a:xfrm>
              <a:off x="4204958" y="2683481"/>
              <a:ext cx="185973" cy="4571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140" name="Retângulo 139">
              <a:extLst>
                <a:ext uri="{FF2B5EF4-FFF2-40B4-BE49-F238E27FC236}">
                  <a16:creationId xmlns:a16="http://schemas.microsoft.com/office/drawing/2014/main" id="{CE1CDA6E-6123-CCB6-3FA4-7882C1BABCE6}"/>
                </a:ext>
              </a:extLst>
            </p:cNvPr>
            <p:cNvSpPr/>
            <p:nvPr/>
          </p:nvSpPr>
          <p:spPr>
            <a:xfrm>
              <a:off x="4318126" y="2760141"/>
              <a:ext cx="185973" cy="4571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grpSp>
      <p:grpSp>
        <p:nvGrpSpPr>
          <p:cNvPr id="167" name="Agrupar 166">
            <a:extLst>
              <a:ext uri="{FF2B5EF4-FFF2-40B4-BE49-F238E27FC236}">
                <a16:creationId xmlns:a16="http://schemas.microsoft.com/office/drawing/2014/main" id="{61F0D4C8-5ED9-649A-A51C-2D38C7375D29}"/>
              </a:ext>
            </a:extLst>
          </p:cNvPr>
          <p:cNvGrpSpPr/>
          <p:nvPr/>
        </p:nvGrpSpPr>
        <p:grpSpPr>
          <a:xfrm>
            <a:off x="5066554" y="1673683"/>
            <a:ext cx="1825589" cy="1899609"/>
            <a:chOff x="5066554" y="1673683"/>
            <a:chExt cx="1825589" cy="1899609"/>
          </a:xfrm>
        </p:grpSpPr>
        <p:cxnSp>
          <p:nvCxnSpPr>
            <p:cNvPr id="142" name="Conector reto 141">
              <a:extLst>
                <a:ext uri="{FF2B5EF4-FFF2-40B4-BE49-F238E27FC236}">
                  <a16:creationId xmlns:a16="http://schemas.microsoft.com/office/drawing/2014/main" id="{631CB339-BB20-D5E7-A755-A3B8FB1A1709}"/>
                </a:ext>
              </a:extLst>
            </p:cNvPr>
            <p:cNvCxnSpPr>
              <a:cxnSpLocks/>
            </p:cNvCxnSpPr>
            <p:nvPr/>
          </p:nvCxnSpPr>
          <p:spPr>
            <a:xfrm>
              <a:off x="5344001" y="1673683"/>
              <a:ext cx="0" cy="1532433"/>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4" name="Conector reto 143">
              <a:extLst>
                <a:ext uri="{FF2B5EF4-FFF2-40B4-BE49-F238E27FC236}">
                  <a16:creationId xmlns:a16="http://schemas.microsoft.com/office/drawing/2014/main" id="{C0EF13DA-0D71-30F5-99D9-8B23D9AFC0E5}"/>
                </a:ext>
              </a:extLst>
            </p:cNvPr>
            <p:cNvCxnSpPr>
              <a:cxnSpLocks/>
            </p:cNvCxnSpPr>
            <p:nvPr/>
          </p:nvCxnSpPr>
          <p:spPr>
            <a:xfrm flipH="1">
              <a:off x="5344001" y="3201558"/>
              <a:ext cx="1548142"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7" name="Retângulo 146">
              <a:extLst>
                <a:ext uri="{FF2B5EF4-FFF2-40B4-BE49-F238E27FC236}">
                  <a16:creationId xmlns:a16="http://schemas.microsoft.com/office/drawing/2014/main" id="{D073809E-F04A-1FF5-ADAB-B8527CE5096E}"/>
                </a:ext>
              </a:extLst>
            </p:cNvPr>
            <p:cNvSpPr/>
            <p:nvPr/>
          </p:nvSpPr>
          <p:spPr>
            <a:xfrm>
              <a:off x="5593540" y="2491177"/>
              <a:ext cx="258900" cy="70837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149" name="Retângulo 148">
              <a:extLst>
                <a:ext uri="{FF2B5EF4-FFF2-40B4-BE49-F238E27FC236}">
                  <a16:creationId xmlns:a16="http://schemas.microsoft.com/office/drawing/2014/main" id="{28E44662-59DE-F077-CF19-0D8C1A709D7E}"/>
                </a:ext>
              </a:extLst>
            </p:cNvPr>
            <p:cNvSpPr/>
            <p:nvPr/>
          </p:nvSpPr>
          <p:spPr>
            <a:xfrm>
              <a:off x="6321711" y="1771434"/>
              <a:ext cx="258900" cy="1425567"/>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150" name="CaixaDeTexto 149">
              <a:extLst>
                <a:ext uri="{FF2B5EF4-FFF2-40B4-BE49-F238E27FC236}">
                  <a16:creationId xmlns:a16="http://schemas.microsoft.com/office/drawing/2014/main" id="{5FA712DB-5C28-14D2-0941-F9A3CC08B0DB}"/>
                </a:ext>
              </a:extLst>
            </p:cNvPr>
            <p:cNvSpPr txBox="1"/>
            <p:nvPr/>
          </p:nvSpPr>
          <p:spPr>
            <a:xfrm rot="16200000">
              <a:off x="4730693" y="2259370"/>
              <a:ext cx="948721" cy="276999"/>
            </a:xfrm>
            <a:prstGeom prst="rect">
              <a:avLst/>
            </a:prstGeom>
            <a:noFill/>
          </p:spPr>
          <p:txBody>
            <a:bodyPr wrap="none" rtlCol="0">
              <a:spAutoFit/>
            </a:bodyPr>
            <a:lstStyle/>
            <a:p>
              <a:r>
                <a:rPr lang="en-US" sz="1200" dirty="0"/>
                <a:t>Read counts</a:t>
              </a:r>
              <a:endParaRPr lang="pt-BR" sz="1200" dirty="0"/>
            </a:p>
          </p:txBody>
        </p:sp>
        <p:sp>
          <p:nvSpPr>
            <p:cNvPr id="152" name="CaixaDeTexto 151">
              <a:extLst>
                <a:ext uri="{FF2B5EF4-FFF2-40B4-BE49-F238E27FC236}">
                  <a16:creationId xmlns:a16="http://schemas.microsoft.com/office/drawing/2014/main" id="{EE6233B8-91EF-50B2-11D5-1445F9680AD3}"/>
                </a:ext>
              </a:extLst>
            </p:cNvPr>
            <p:cNvSpPr txBox="1"/>
            <p:nvPr/>
          </p:nvSpPr>
          <p:spPr>
            <a:xfrm>
              <a:off x="5675298" y="3296293"/>
              <a:ext cx="792205" cy="276999"/>
            </a:xfrm>
            <a:prstGeom prst="rect">
              <a:avLst/>
            </a:prstGeom>
            <a:noFill/>
          </p:spPr>
          <p:txBody>
            <a:bodyPr wrap="none" rtlCol="0">
              <a:spAutoFit/>
            </a:bodyPr>
            <a:lstStyle/>
            <a:p>
              <a:r>
                <a:rPr lang="en-US" sz="1200" dirty="0"/>
                <a:t>Condition</a:t>
              </a:r>
              <a:endParaRPr lang="pt-BR" sz="1200" dirty="0"/>
            </a:p>
          </p:txBody>
        </p:sp>
        <p:sp>
          <p:nvSpPr>
            <p:cNvPr id="153" name="CaixaDeTexto 152">
              <a:extLst>
                <a:ext uri="{FF2B5EF4-FFF2-40B4-BE49-F238E27FC236}">
                  <a16:creationId xmlns:a16="http://schemas.microsoft.com/office/drawing/2014/main" id="{A1592EA4-8B6E-A042-43A7-D9F6A178FA11}"/>
                </a:ext>
              </a:extLst>
            </p:cNvPr>
            <p:cNvSpPr txBox="1"/>
            <p:nvPr/>
          </p:nvSpPr>
          <p:spPr>
            <a:xfrm>
              <a:off x="5593540" y="3165413"/>
              <a:ext cx="277640" cy="276999"/>
            </a:xfrm>
            <a:prstGeom prst="rect">
              <a:avLst/>
            </a:prstGeom>
            <a:noFill/>
          </p:spPr>
          <p:txBody>
            <a:bodyPr wrap="none" rtlCol="0">
              <a:spAutoFit/>
            </a:bodyPr>
            <a:lstStyle/>
            <a:p>
              <a:r>
                <a:rPr lang="en-US" sz="1200" b="1" dirty="0"/>
                <a:t>A</a:t>
              </a:r>
              <a:endParaRPr lang="pt-BR" sz="1200" b="1" dirty="0"/>
            </a:p>
          </p:txBody>
        </p:sp>
        <p:sp>
          <p:nvSpPr>
            <p:cNvPr id="155" name="CaixaDeTexto 154">
              <a:extLst>
                <a:ext uri="{FF2B5EF4-FFF2-40B4-BE49-F238E27FC236}">
                  <a16:creationId xmlns:a16="http://schemas.microsoft.com/office/drawing/2014/main" id="{2199FDF3-6DAC-26B8-D7EE-163F0132EF40}"/>
                </a:ext>
              </a:extLst>
            </p:cNvPr>
            <p:cNvSpPr txBox="1"/>
            <p:nvPr/>
          </p:nvSpPr>
          <p:spPr>
            <a:xfrm>
              <a:off x="6312341" y="3165413"/>
              <a:ext cx="277640" cy="276999"/>
            </a:xfrm>
            <a:prstGeom prst="rect">
              <a:avLst/>
            </a:prstGeom>
            <a:noFill/>
          </p:spPr>
          <p:txBody>
            <a:bodyPr wrap="none" rtlCol="0">
              <a:spAutoFit/>
            </a:bodyPr>
            <a:lstStyle/>
            <a:p>
              <a:r>
                <a:rPr lang="en-US" sz="1200" b="1" dirty="0"/>
                <a:t>B</a:t>
              </a:r>
              <a:endParaRPr lang="pt-BR" sz="1200" b="1" dirty="0"/>
            </a:p>
          </p:txBody>
        </p:sp>
      </p:grpSp>
      <p:grpSp>
        <p:nvGrpSpPr>
          <p:cNvPr id="168" name="Agrupar 167">
            <a:extLst>
              <a:ext uri="{FF2B5EF4-FFF2-40B4-BE49-F238E27FC236}">
                <a16:creationId xmlns:a16="http://schemas.microsoft.com/office/drawing/2014/main" id="{AE26A3A3-4FC3-8A97-9A20-DFF81445C567}"/>
              </a:ext>
            </a:extLst>
          </p:cNvPr>
          <p:cNvGrpSpPr/>
          <p:nvPr/>
        </p:nvGrpSpPr>
        <p:grpSpPr>
          <a:xfrm>
            <a:off x="7172743" y="1673683"/>
            <a:ext cx="1825589" cy="1899609"/>
            <a:chOff x="7172743" y="1673683"/>
            <a:chExt cx="1825589" cy="1899609"/>
          </a:xfrm>
        </p:grpSpPr>
        <p:cxnSp>
          <p:nvCxnSpPr>
            <p:cNvPr id="156" name="Conector reto 155">
              <a:extLst>
                <a:ext uri="{FF2B5EF4-FFF2-40B4-BE49-F238E27FC236}">
                  <a16:creationId xmlns:a16="http://schemas.microsoft.com/office/drawing/2014/main" id="{642EB132-D120-2A1C-F7F9-FCD5DB822308}"/>
                </a:ext>
              </a:extLst>
            </p:cNvPr>
            <p:cNvCxnSpPr>
              <a:cxnSpLocks/>
            </p:cNvCxnSpPr>
            <p:nvPr/>
          </p:nvCxnSpPr>
          <p:spPr>
            <a:xfrm>
              <a:off x="7450190" y="1673683"/>
              <a:ext cx="0" cy="1532433"/>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7" name="Conector reto 156">
              <a:extLst>
                <a:ext uri="{FF2B5EF4-FFF2-40B4-BE49-F238E27FC236}">
                  <a16:creationId xmlns:a16="http://schemas.microsoft.com/office/drawing/2014/main" id="{267A5FC7-3E38-4518-4EC7-4C85734DBF76}"/>
                </a:ext>
              </a:extLst>
            </p:cNvPr>
            <p:cNvCxnSpPr>
              <a:cxnSpLocks/>
            </p:cNvCxnSpPr>
            <p:nvPr/>
          </p:nvCxnSpPr>
          <p:spPr>
            <a:xfrm flipH="1">
              <a:off x="7450190" y="3201558"/>
              <a:ext cx="1548142"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58" name="Retângulo 157">
              <a:extLst>
                <a:ext uri="{FF2B5EF4-FFF2-40B4-BE49-F238E27FC236}">
                  <a16:creationId xmlns:a16="http://schemas.microsoft.com/office/drawing/2014/main" id="{321BFC7F-DACD-9ABC-7933-2A1AB79D0874}"/>
                </a:ext>
              </a:extLst>
            </p:cNvPr>
            <p:cNvSpPr/>
            <p:nvPr/>
          </p:nvSpPr>
          <p:spPr>
            <a:xfrm>
              <a:off x="7699729" y="2056551"/>
              <a:ext cx="258900" cy="1143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159" name="Retângulo 158">
              <a:extLst>
                <a:ext uri="{FF2B5EF4-FFF2-40B4-BE49-F238E27FC236}">
                  <a16:creationId xmlns:a16="http://schemas.microsoft.com/office/drawing/2014/main" id="{60E8744E-98AF-AEDB-DDEE-11E25A7D185A}"/>
                </a:ext>
              </a:extLst>
            </p:cNvPr>
            <p:cNvSpPr/>
            <p:nvPr/>
          </p:nvSpPr>
          <p:spPr>
            <a:xfrm>
              <a:off x="8427900" y="3070678"/>
              <a:ext cx="258900" cy="126323"/>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160" name="CaixaDeTexto 159">
              <a:extLst>
                <a:ext uri="{FF2B5EF4-FFF2-40B4-BE49-F238E27FC236}">
                  <a16:creationId xmlns:a16="http://schemas.microsoft.com/office/drawing/2014/main" id="{E50D2EEB-3BA9-8613-E489-CA040C689694}"/>
                </a:ext>
              </a:extLst>
            </p:cNvPr>
            <p:cNvSpPr txBox="1"/>
            <p:nvPr/>
          </p:nvSpPr>
          <p:spPr>
            <a:xfrm rot="16200000">
              <a:off x="6700082" y="2259370"/>
              <a:ext cx="1222322" cy="276999"/>
            </a:xfrm>
            <a:prstGeom prst="rect">
              <a:avLst/>
            </a:prstGeom>
            <a:noFill/>
          </p:spPr>
          <p:txBody>
            <a:bodyPr wrap="none" rtlCol="0">
              <a:spAutoFit/>
            </a:bodyPr>
            <a:lstStyle/>
            <a:p>
              <a:r>
                <a:rPr lang="en-US" sz="1200" dirty="0"/>
                <a:t>Expression value</a:t>
              </a:r>
              <a:endParaRPr lang="pt-BR" sz="1200" dirty="0"/>
            </a:p>
          </p:txBody>
        </p:sp>
        <p:sp>
          <p:nvSpPr>
            <p:cNvPr id="161" name="CaixaDeTexto 160">
              <a:extLst>
                <a:ext uri="{FF2B5EF4-FFF2-40B4-BE49-F238E27FC236}">
                  <a16:creationId xmlns:a16="http://schemas.microsoft.com/office/drawing/2014/main" id="{C01E4E7E-BBB6-05B7-648C-32935D0EFE84}"/>
                </a:ext>
              </a:extLst>
            </p:cNvPr>
            <p:cNvSpPr txBox="1"/>
            <p:nvPr/>
          </p:nvSpPr>
          <p:spPr>
            <a:xfrm>
              <a:off x="7781487" y="3296293"/>
              <a:ext cx="792205" cy="276999"/>
            </a:xfrm>
            <a:prstGeom prst="rect">
              <a:avLst/>
            </a:prstGeom>
            <a:noFill/>
          </p:spPr>
          <p:txBody>
            <a:bodyPr wrap="none" rtlCol="0">
              <a:spAutoFit/>
            </a:bodyPr>
            <a:lstStyle/>
            <a:p>
              <a:r>
                <a:rPr lang="en-US" sz="1200" dirty="0"/>
                <a:t>Condition</a:t>
              </a:r>
              <a:endParaRPr lang="pt-BR" sz="1200" dirty="0"/>
            </a:p>
          </p:txBody>
        </p:sp>
        <p:sp>
          <p:nvSpPr>
            <p:cNvPr id="162" name="CaixaDeTexto 161">
              <a:extLst>
                <a:ext uri="{FF2B5EF4-FFF2-40B4-BE49-F238E27FC236}">
                  <a16:creationId xmlns:a16="http://schemas.microsoft.com/office/drawing/2014/main" id="{3864D56B-6BAE-B4CB-7D5A-AA8C47EE19C6}"/>
                </a:ext>
              </a:extLst>
            </p:cNvPr>
            <p:cNvSpPr txBox="1"/>
            <p:nvPr/>
          </p:nvSpPr>
          <p:spPr>
            <a:xfrm>
              <a:off x="7699729" y="3165413"/>
              <a:ext cx="277640" cy="276999"/>
            </a:xfrm>
            <a:prstGeom prst="rect">
              <a:avLst/>
            </a:prstGeom>
            <a:noFill/>
          </p:spPr>
          <p:txBody>
            <a:bodyPr wrap="none" rtlCol="0">
              <a:spAutoFit/>
            </a:bodyPr>
            <a:lstStyle/>
            <a:p>
              <a:r>
                <a:rPr lang="en-US" sz="1200" b="1" dirty="0"/>
                <a:t>A</a:t>
              </a:r>
              <a:endParaRPr lang="pt-BR" sz="1200" b="1" dirty="0"/>
            </a:p>
          </p:txBody>
        </p:sp>
        <p:sp>
          <p:nvSpPr>
            <p:cNvPr id="163" name="CaixaDeTexto 162">
              <a:extLst>
                <a:ext uri="{FF2B5EF4-FFF2-40B4-BE49-F238E27FC236}">
                  <a16:creationId xmlns:a16="http://schemas.microsoft.com/office/drawing/2014/main" id="{B2AE867D-42E9-A9DF-1A59-83A32614758F}"/>
                </a:ext>
              </a:extLst>
            </p:cNvPr>
            <p:cNvSpPr txBox="1"/>
            <p:nvPr/>
          </p:nvSpPr>
          <p:spPr>
            <a:xfrm>
              <a:off x="8418530" y="3165413"/>
              <a:ext cx="277640" cy="276999"/>
            </a:xfrm>
            <a:prstGeom prst="rect">
              <a:avLst/>
            </a:prstGeom>
            <a:noFill/>
          </p:spPr>
          <p:txBody>
            <a:bodyPr wrap="none" rtlCol="0">
              <a:spAutoFit/>
            </a:bodyPr>
            <a:lstStyle/>
            <a:p>
              <a:r>
                <a:rPr lang="en-US" sz="1200" b="1" dirty="0"/>
                <a:t>B</a:t>
              </a:r>
              <a:endParaRPr lang="pt-BR" sz="1200" b="1" dirty="0"/>
            </a:p>
          </p:txBody>
        </p:sp>
      </p:grpSp>
      <p:sp>
        <p:nvSpPr>
          <p:cNvPr id="164" name="Seta: para a Direita 163">
            <a:extLst>
              <a:ext uri="{FF2B5EF4-FFF2-40B4-BE49-F238E27FC236}">
                <a16:creationId xmlns:a16="http://schemas.microsoft.com/office/drawing/2014/main" id="{F8C1CEDB-C174-EBCA-22B9-A8F0F7173848}"/>
              </a:ext>
            </a:extLst>
          </p:cNvPr>
          <p:cNvSpPr/>
          <p:nvPr/>
        </p:nvSpPr>
        <p:spPr>
          <a:xfrm>
            <a:off x="6892143" y="2295525"/>
            <a:ext cx="277000" cy="266692"/>
          </a:xfrm>
          <a:prstGeom prst="rightArrow">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169" name="CaixaDeTexto 168">
            <a:extLst>
              <a:ext uri="{FF2B5EF4-FFF2-40B4-BE49-F238E27FC236}">
                <a16:creationId xmlns:a16="http://schemas.microsoft.com/office/drawing/2014/main" id="{F4B91180-99F9-0A56-F5D1-EE8359C3040C}"/>
              </a:ext>
            </a:extLst>
          </p:cNvPr>
          <p:cNvSpPr txBox="1"/>
          <p:nvPr/>
        </p:nvSpPr>
        <p:spPr>
          <a:xfrm>
            <a:off x="137422" y="1227139"/>
            <a:ext cx="3265061" cy="369332"/>
          </a:xfrm>
          <a:prstGeom prst="rect">
            <a:avLst/>
          </a:prstGeom>
          <a:noFill/>
        </p:spPr>
        <p:txBody>
          <a:bodyPr wrap="none" rtlCol="0">
            <a:spAutoFit/>
          </a:bodyPr>
          <a:lstStyle/>
          <a:p>
            <a:r>
              <a:rPr lang="en-US" dirty="0"/>
              <a:t>Sequencing depth/effort matters</a:t>
            </a:r>
            <a:endParaRPr lang="pt-BR" dirty="0"/>
          </a:p>
        </p:txBody>
      </p:sp>
      <p:sp>
        <p:nvSpPr>
          <p:cNvPr id="171" name="CaixaDeTexto 170">
            <a:extLst>
              <a:ext uri="{FF2B5EF4-FFF2-40B4-BE49-F238E27FC236}">
                <a16:creationId xmlns:a16="http://schemas.microsoft.com/office/drawing/2014/main" id="{87A11D98-4118-F10D-24CE-4F548980C6ED}"/>
              </a:ext>
            </a:extLst>
          </p:cNvPr>
          <p:cNvSpPr txBox="1"/>
          <p:nvPr/>
        </p:nvSpPr>
        <p:spPr>
          <a:xfrm>
            <a:off x="137422" y="3827682"/>
            <a:ext cx="3098669" cy="369332"/>
          </a:xfrm>
          <a:prstGeom prst="rect">
            <a:avLst/>
          </a:prstGeom>
          <a:noFill/>
        </p:spPr>
        <p:txBody>
          <a:bodyPr wrap="none" rtlCol="0">
            <a:spAutoFit/>
          </a:bodyPr>
          <a:lstStyle/>
          <a:p>
            <a:r>
              <a:rPr lang="en-US" dirty="0"/>
              <a:t>Gene/transcript length matters</a:t>
            </a:r>
            <a:endParaRPr lang="pt-BR" dirty="0"/>
          </a:p>
        </p:txBody>
      </p:sp>
      <p:grpSp>
        <p:nvGrpSpPr>
          <p:cNvPr id="188" name="Agrupar 187">
            <a:extLst>
              <a:ext uri="{FF2B5EF4-FFF2-40B4-BE49-F238E27FC236}">
                <a16:creationId xmlns:a16="http://schemas.microsoft.com/office/drawing/2014/main" id="{20B4AF9E-077E-163E-69C8-3F5B4E34437C}"/>
              </a:ext>
            </a:extLst>
          </p:cNvPr>
          <p:cNvGrpSpPr/>
          <p:nvPr/>
        </p:nvGrpSpPr>
        <p:grpSpPr>
          <a:xfrm>
            <a:off x="5022735" y="4151844"/>
            <a:ext cx="1825589" cy="1899609"/>
            <a:chOff x="5066554" y="1673683"/>
            <a:chExt cx="1825589" cy="1899609"/>
          </a:xfrm>
        </p:grpSpPr>
        <p:cxnSp>
          <p:nvCxnSpPr>
            <p:cNvPr id="189" name="Conector reto 188">
              <a:extLst>
                <a:ext uri="{FF2B5EF4-FFF2-40B4-BE49-F238E27FC236}">
                  <a16:creationId xmlns:a16="http://schemas.microsoft.com/office/drawing/2014/main" id="{FFD3717A-763B-569A-3FFD-AE59F1CDCF9E}"/>
                </a:ext>
              </a:extLst>
            </p:cNvPr>
            <p:cNvCxnSpPr>
              <a:cxnSpLocks/>
            </p:cNvCxnSpPr>
            <p:nvPr/>
          </p:nvCxnSpPr>
          <p:spPr>
            <a:xfrm>
              <a:off x="5344001" y="1673683"/>
              <a:ext cx="0" cy="1532433"/>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0" name="Conector reto 189">
              <a:extLst>
                <a:ext uri="{FF2B5EF4-FFF2-40B4-BE49-F238E27FC236}">
                  <a16:creationId xmlns:a16="http://schemas.microsoft.com/office/drawing/2014/main" id="{CAB68EBE-F1B9-3A61-3A6F-B3DA0A122F75}"/>
                </a:ext>
              </a:extLst>
            </p:cNvPr>
            <p:cNvCxnSpPr>
              <a:cxnSpLocks/>
            </p:cNvCxnSpPr>
            <p:nvPr/>
          </p:nvCxnSpPr>
          <p:spPr>
            <a:xfrm flipH="1">
              <a:off x="5344001" y="3201558"/>
              <a:ext cx="1548142"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91" name="Retângulo 190">
              <a:extLst>
                <a:ext uri="{FF2B5EF4-FFF2-40B4-BE49-F238E27FC236}">
                  <a16:creationId xmlns:a16="http://schemas.microsoft.com/office/drawing/2014/main" id="{08657C54-A85C-06A8-D684-6D8081AC9AD5}"/>
                </a:ext>
              </a:extLst>
            </p:cNvPr>
            <p:cNvSpPr/>
            <p:nvPr/>
          </p:nvSpPr>
          <p:spPr>
            <a:xfrm>
              <a:off x="5593540" y="2491177"/>
              <a:ext cx="258900" cy="708373"/>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192" name="Retângulo 191">
              <a:extLst>
                <a:ext uri="{FF2B5EF4-FFF2-40B4-BE49-F238E27FC236}">
                  <a16:creationId xmlns:a16="http://schemas.microsoft.com/office/drawing/2014/main" id="{08F00666-0F6C-7686-B25F-124C77BB521A}"/>
                </a:ext>
              </a:extLst>
            </p:cNvPr>
            <p:cNvSpPr/>
            <p:nvPr/>
          </p:nvSpPr>
          <p:spPr>
            <a:xfrm>
              <a:off x="6321711" y="1771434"/>
              <a:ext cx="258900" cy="1425567"/>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193" name="CaixaDeTexto 192">
              <a:extLst>
                <a:ext uri="{FF2B5EF4-FFF2-40B4-BE49-F238E27FC236}">
                  <a16:creationId xmlns:a16="http://schemas.microsoft.com/office/drawing/2014/main" id="{D033840D-9036-9F16-AEED-76B9EC4F0FAB}"/>
                </a:ext>
              </a:extLst>
            </p:cNvPr>
            <p:cNvSpPr txBox="1"/>
            <p:nvPr/>
          </p:nvSpPr>
          <p:spPr>
            <a:xfrm rot="16200000">
              <a:off x="4730693" y="2259370"/>
              <a:ext cx="948721" cy="276999"/>
            </a:xfrm>
            <a:prstGeom prst="rect">
              <a:avLst/>
            </a:prstGeom>
            <a:noFill/>
          </p:spPr>
          <p:txBody>
            <a:bodyPr wrap="none" rtlCol="0">
              <a:spAutoFit/>
            </a:bodyPr>
            <a:lstStyle/>
            <a:p>
              <a:r>
                <a:rPr lang="en-US" sz="1200" dirty="0"/>
                <a:t>Read counts</a:t>
              </a:r>
              <a:endParaRPr lang="pt-BR" sz="1200" dirty="0"/>
            </a:p>
          </p:txBody>
        </p:sp>
        <p:sp>
          <p:nvSpPr>
            <p:cNvPr id="194" name="CaixaDeTexto 193">
              <a:extLst>
                <a:ext uri="{FF2B5EF4-FFF2-40B4-BE49-F238E27FC236}">
                  <a16:creationId xmlns:a16="http://schemas.microsoft.com/office/drawing/2014/main" id="{168C2CDD-8D55-E058-F72E-A20DE8B4007E}"/>
                </a:ext>
              </a:extLst>
            </p:cNvPr>
            <p:cNvSpPr txBox="1"/>
            <p:nvPr/>
          </p:nvSpPr>
          <p:spPr>
            <a:xfrm>
              <a:off x="5675298" y="3296293"/>
              <a:ext cx="799642" cy="276999"/>
            </a:xfrm>
            <a:prstGeom prst="rect">
              <a:avLst/>
            </a:prstGeom>
            <a:noFill/>
          </p:spPr>
          <p:txBody>
            <a:bodyPr wrap="none" rtlCol="0">
              <a:spAutoFit/>
            </a:bodyPr>
            <a:lstStyle/>
            <a:p>
              <a:r>
                <a:rPr lang="en-US" sz="1200" dirty="0"/>
                <a:t>Transcript</a:t>
              </a:r>
              <a:endParaRPr lang="pt-BR" sz="1200" dirty="0"/>
            </a:p>
          </p:txBody>
        </p:sp>
        <p:sp>
          <p:nvSpPr>
            <p:cNvPr id="195" name="CaixaDeTexto 194">
              <a:extLst>
                <a:ext uri="{FF2B5EF4-FFF2-40B4-BE49-F238E27FC236}">
                  <a16:creationId xmlns:a16="http://schemas.microsoft.com/office/drawing/2014/main" id="{EE5CA6AF-2FEF-1A94-6985-9C440C46A62C}"/>
                </a:ext>
              </a:extLst>
            </p:cNvPr>
            <p:cNvSpPr txBox="1"/>
            <p:nvPr/>
          </p:nvSpPr>
          <p:spPr>
            <a:xfrm>
              <a:off x="5593540" y="3165413"/>
              <a:ext cx="263214" cy="276999"/>
            </a:xfrm>
            <a:prstGeom prst="rect">
              <a:avLst/>
            </a:prstGeom>
            <a:noFill/>
          </p:spPr>
          <p:txBody>
            <a:bodyPr wrap="none" rtlCol="0">
              <a:spAutoFit/>
            </a:bodyPr>
            <a:lstStyle/>
            <a:p>
              <a:r>
                <a:rPr lang="en-US" sz="1200" b="1" dirty="0"/>
                <a:t>3</a:t>
              </a:r>
              <a:endParaRPr lang="pt-BR" sz="1200" b="1" dirty="0"/>
            </a:p>
          </p:txBody>
        </p:sp>
        <p:sp>
          <p:nvSpPr>
            <p:cNvPr id="196" name="CaixaDeTexto 195">
              <a:extLst>
                <a:ext uri="{FF2B5EF4-FFF2-40B4-BE49-F238E27FC236}">
                  <a16:creationId xmlns:a16="http://schemas.microsoft.com/office/drawing/2014/main" id="{9F560ABD-6C40-B5D0-9334-678149E3B424}"/>
                </a:ext>
              </a:extLst>
            </p:cNvPr>
            <p:cNvSpPr txBox="1"/>
            <p:nvPr/>
          </p:nvSpPr>
          <p:spPr>
            <a:xfrm>
              <a:off x="6312341" y="3165413"/>
              <a:ext cx="263214" cy="276999"/>
            </a:xfrm>
            <a:prstGeom prst="rect">
              <a:avLst/>
            </a:prstGeom>
            <a:noFill/>
          </p:spPr>
          <p:txBody>
            <a:bodyPr wrap="none" rtlCol="0">
              <a:spAutoFit/>
            </a:bodyPr>
            <a:lstStyle/>
            <a:p>
              <a:r>
                <a:rPr lang="en-US" sz="1200" b="1" dirty="0"/>
                <a:t>4</a:t>
              </a:r>
              <a:endParaRPr lang="pt-BR" sz="1200" b="1" dirty="0"/>
            </a:p>
          </p:txBody>
        </p:sp>
      </p:grpSp>
      <p:grpSp>
        <p:nvGrpSpPr>
          <p:cNvPr id="197" name="Agrupar 196">
            <a:extLst>
              <a:ext uri="{FF2B5EF4-FFF2-40B4-BE49-F238E27FC236}">
                <a16:creationId xmlns:a16="http://schemas.microsoft.com/office/drawing/2014/main" id="{9FDBEABA-7C37-B0B5-9CA2-4719AD6E18CC}"/>
              </a:ext>
            </a:extLst>
          </p:cNvPr>
          <p:cNvGrpSpPr/>
          <p:nvPr/>
        </p:nvGrpSpPr>
        <p:grpSpPr>
          <a:xfrm>
            <a:off x="7128924" y="4151844"/>
            <a:ext cx="1825589" cy="1899609"/>
            <a:chOff x="7172743" y="1673683"/>
            <a:chExt cx="1825589" cy="1899609"/>
          </a:xfrm>
        </p:grpSpPr>
        <p:cxnSp>
          <p:nvCxnSpPr>
            <p:cNvPr id="198" name="Conector reto 197">
              <a:extLst>
                <a:ext uri="{FF2B5EF4-FFF2-40B4-BE49-F238E27FC236}">
                  <a16:creationId xmlns:a16="http://schemas.microsoft.com/office/drawing/2014/main" id="{E42372CE-BF3A-0FB7-62CA-1FA0388A600A}"/>
                </a:ext>
              </a:extLst>
            </p:cNvPr>
            <p:cNvCxnSpPr>
              <a:cxnSpLocks/>
            </p:cNvCxnSpPr>
            <p:nvPr/>
          </p:nvCxnSpPr>
          <p:spPr>
            <a:xfrm>
              <a:off x="7450190" y="1673683"/>
              <a:ext cx="0" cy="1532433"/>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9" name="Conector reto 198">
              <a:extLst>
                <a:ext uri="{FF2B5EF4-FFF2-40B4-BE49-F238E27FC236}">
                  <a16:creationId xmlns:a16="http://schemas.microsoft.com/office/drawing/2014/main" id="{148735E4-6FB4-A053-228C-F26F5CB22DAE}"/>
                </a:ext>
              </a:extLst>
            </p:cNvPr>
            <p:cNvCxnSpPr>
              <a:cxnSpLocks/>
            </p:cNvCxnSpPr>
            <p:nvPr/>
          </p:nvCxnSpPr>
          <p:spPr>
            <a:xfrm flipH="1">
              <a:off x="7450190" y="3201558"/>
              <a:ext cx="1548142"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00" name="Retângulo 199">
              <a:extLst>
                <a:ext uri="{FF2B5EF4-FFF2-40B4-BE49-F238E27FC236}">
                  <a16:creationId xmlns:a16="http://schemas.microsoft.com/office/drawing/2014/main" id="{DC3126FE-9726-1C0B-AB94-69B8277F9D61}"/>
                </a:ext>
              </a:extLst>
            </p:cNvPr>
            <p:cNvSpPr/>
            <p:nvPr/>
          </p:nvSpPr>
          <p:spPr>
            <a:xfrm>
              <a:off x="7699729" y="2250971"/>
              <a:ext cx="258900" cy="948580"/>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201" name="Retângulo 200">
              <a:extLst>
                <a:ext uri="{FF2B5EF4-FFF2-40B4-BE49-F238E27FC236}">
                  <a16:creationId xmlns:a16="http://schemas.microsoft.com/office/drawing/2014/main" id="{96DBE6EF-263A-9DF7-AD3B-E90838D122E0}"/>
                </a:ext>
              </a:extLst>
            </p:cNvPr>
            <p:cNvSpPr/>
            <p:nvPr/>
          </p:nvSpPr>
          <p:spPr>
            <a:xfrm>
              <a:off x="8427900" y="2250972"/>
              <a:ext cx="258900" cy="946030"/>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202" name="CaixaDeTexto 201">
              <a:extLst>
                <a:ext uri="{FF2B5EF4-FFF2-40B4-BE49-F238E27FC236}">
                  <a16:creationId xmlns:a16="http://schemas.microsoft.com/office/drawing/2014/main" id="{F2CF34A7-3DFB-28F6-D180-38CEB3AE02A3}"/>
                </a:ext>
              </a:extLst>
            </p:cNvPr>
            <p:cNvSpPr txBox="1"/>
            <p:nvPr/>
          </p:nvSpPr>
          <p:spPr>
            <a:xfrm rot="16200000">
              <a:off x="6700082" y="2259370"/>
              <a:ext cx="1222322" cy="276999"/>
            </a:xfrm>
            <a:prstGeom prst="rect">
              <a:avLst/>
            </a:prstGeom>
            <a:noFill/>
          </p:spPr>
          <p:txBody>
            <a:bodyPr wrap="none" rtlCol="0">
              <a:spAutoFit/>
            </a:bodyPr>
            <a:lstStyle/>
            <a:p>
              <a:r>
                <a:rPr lang="en-US" sz="1200" dirty="0"/>
                <a:t>Expression value</a:t>
              </a:r>
              <a:endParaRPr lang="pt-BR" sz="1200" dirty="0"/>
            </a:p>
          </p:txBody>
        </p:sp>
        <p:sp>
          <p:nvSpPr>
            <p:cNvPr id="203" name="CaixaDeTexto 202">
              <a:extLst>
                <a:ext uri="{FF2B5EF4-FFF2-40B4-BE49-F238E27FC236}">
                  <a16:creationId xmlns:a16="http://schemas.microsoft.com/office/drawing/2014/main" id="{E0AA7F48-8D66-9605-8269-7B0202FEECD5}"/>
                </a:ext>
              </a:extLst>
            </p:cNvPr>
            <p:cNvSpPr txBox="1"/>
            <p:nvPr/>
          </p:nvSpPr>
          <p:spPr>
            <a:xfrm>
              <a:off x="7781487" y="3296293"/>
              <a:ext cx="799642" cy="276999"/>
            </a:xfrm>
            <a:prstGeom prst="rect">
              <a:avLst/>
            </a:prstGeom>
            <a:noFill/>
          </p:spPr>
          <p:txBody>
            <a:bodyPr wrap="none" rtlCol="0">
              <a:spAutoFit/>
            </a:bodyPr>
            <a:lstStyle/>
            <a:p>
              <a:r>
                <a:rPr lang="en-US" sz="1200" dirty="0"/>
                <a:t>Transcript</a:t>
              </a:r>
              <a:endParaRPr lang="pt-BR" sz="1200" dirty="0"/>
            </a:p>
          </p:txBody>
        </p:sp>
        <p:sp>
          <p:nvSpPr>
            <p:cNvPr id="204" name="CaixaDeTexto 203">
              <a:extLst>
                <a:ext uri="{FF2B5EF4-FFF2-40B4-BE49-F238E27FC236}">
                  <a16:creationId xmlns:a16="http://schemas.microsoft.com/office/drawing/2014/main" id="{3B1D5555-FD61-7C27-CF8B-5B763A3BF50E}"/>
                </a:ext>
              </a:extLst>
            </p:cNvPr>
            <p:cNvSpPr txBox="1"/>
            <p:nvPr/>
          </p:nvSpPr>
          <p:spPr>
            <a:xfrm>
              <a:off x="7699729" y="3165413"/>
              <a:ext cx="263214" cy="276999"/>
            </a:xfrm>
            <a:prstGeom prst="rect">
              <a:avLst/>
            </a:prstGeom>
            <a:noFill/>
          </p:spPr>
          <p:txBody>
            <a:bodyPr wrap="none" rtlCol="0">
              <a:spAutoFit/>
            </a:bodyPr>
            <a:lstStyle/>
            <a:p>
              <a:r>
                <a:rPr lang="en-US" sz="1200" b="1" dirty="0"/>
                <a:t>3</a:t>
              </a:r>
              <a:endParaRPr lang="pt-BR" sz="1200" b="1" dirty="0"/>
            </a:p>
          </p:txBody>
        </p:sp>
        <p:sp>
          <p:nvSpPr>
            <p:cNvPr id="205" name="CaixaDeTexto 204">
              <a:extLst>
                <a:ext uri="{FF2B5EF4-FFF2-40B4-BE49-F238E27FC236}">
                  <a16:creationId xmlns:a16="http://schemas.microsoft.com/office/drawing/2014/main" id="{889F5768-1641-2154-7F24-ABE5B82674DB}"/>
                </a:ext>
              </a:extLst>
            </p:cNvPr>
            <p:cNvSpPr txBox="1"/>
            <p:nvPr/>
          </p:nvSpPr>
          <p:spPr>
            <a:xfrm>
              <a:off x="8418530" y="3165413"/>
              <a:ext cx="263214" cy="276999"/>
            </a:xfrm>
            <a:prstGeom prst="rect">
              <a:avLst/>
            </a:prstGeom>
            <a:noFill/>
          </p:spPr>
          <p:txBody>
            <a:bodyPr wrap="none" rtlCol="0">
              <a:spAutoFit/>
            </a:bodyPr>
            <a:lstStyle/>
            <a:p>
              <a:r>
                <a:rPr lang="en-US" sz="1200" b="1" dirty="0"/>
                <a:t>4</a:t>
              </a:r>
              <a:endParaRPr lang="pt-BR" sz="1200" b="1" dirty="0"/>
            </a:p>
          </p:txBody>
        </p:sp>
      </p:grpSp>
      <p:sp>
        <p:nvSpPr>
          <p:cNvPr id="206" name="Seta: para a Direita 205">
            <a:extLst>
              <a:ext uri="{FF2B5EF4-FFF2-40B4-BE49-F238E27FC236}">
                <a16:creationId xmlns:a16="http://schemas.microsoft.com/office/drawing/2014/main" id="{3B54FB48-E2FB-7F67-DD0E-8C7CDF839D02}"/>
              </a:ext>
            </a:extLst>
          </p:cNvPr>
          <p:cNvSpPr/>
          <p:nvPr/>
        </p:nvSpPr>
        <p:spPr>
          <a:xfrm>
            <a:off x="6848324" y="4773686"/>
            <a:ext cx="277000" cy="266692"/>
          </a:xfrm>
          <a:prstGeom prst="rightArrow">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grpSp>
        <p:nvGrpSpPr>
          <p:cNvPr id="257" name="Agrupar 256">
            <a:extLst>
              <a:ext uri="{FF2B5EF4-FFF2-40B4-BE49-F238E27FC236}">
                <a16:creationId xmlns:a16="http://schemas.microsoft.com/office/drawing/2014/main" id="{1199A536-ACD2-2F28-E26F-8584F2AC6454}"/>
              </a:ext>
            </a:extLst>
          </p:cNvPr>
          <p:cNvGrpSpPr/>
          <p:nvPr/>
        </p:nvGrpSpPr>
        <p:grpSpPr>
          <a:xfrm>
            <a:off x="90534" y="4418324"/>
            <a:ext cx="4976020" cy="634918"/>
            <a:chOff x="90534" y="4418324"/>
            <a:chExt cx="4976020" cy="634918"/>
          </a:xfrm>
        </p:grpSpPr>
        <p:sp>
          <p:nvSpPr>
            <p:cNvPr id="172" name="Retângulo 171">
              <a:extLst>
                <a:ext uri="{FF2B5EF4-FFF2-40B4-BE49-F238E27FC236}">
                  <a16:creationId xmlns:a16="http://schemas.microsoft.com/office/drawing/2014/main" id="{99CBD520-2F6E-C5BB-AA66-8DB9A6CB8F60}"/>
                </a:ext>
              </a:extLst>
            </p:cNvPr>
            <p:cNvSpPr/>
            <p:nvPr/>
          </p:nvSpPr>
          <p:spPr>
            <a:xfrm>
              <a:off x="732954" y="4613716"/>
              <a:ext cx="851026" cy="230832"/>
            </a:xfrm>
            <a:prstGeom prst="rect">
              <a:avLst/>
            </a:prstGeom>
            <a:solidFill>
              <a:schemeClr val="accent6">
                <a:lumMod val="75000"/>
              </a:schemeClr>
            </a:solidFill>
            <a:ln>
              <a:solidFill>
                <a:schemeClr val="accent6">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174" name="Retângulo 173">
              <a:extLst>
                <a:ext uri="{FF2B5EF4-FFF2-40B4-BE49-F238E27FC236}">
                  <a16:creationId xmlns:a16="http://schemas.microsoft.com/office/drawing/2014/main" id="{D4568743-3480-4624-648C-37943BA17C81}"/>
                </a:ext>
              </a:extLst>
            </p:cNvPr>
            <p:cNvSpPr/>
            <p:nvPr/>
          </p:nvSpPr>
          <p:spPr>
            <a:xfrm>
              <a:off x="3376566" y="4609158"/>
              <a:ext cx="941560" cy="230832"/>
            </a:xfrm>
            <a:prstGeom prst="rect">
              <a:avLst/>
            </a:prstGeom>
            <a:solidFill>
              <a:schemeClr val="accent6">
                <a:lumMod val="75000"/>
              </a:schemeClr>
            </a:solidFill>
            <a:ln>
              <a:solidFill>
                <a:schemeClr val="accent6">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cxnSp>
          <p:nvCxnSpPr>
            <p:cNvPr id="175" name="Conector reto 174">
              <a:extLst>
                <a:ext uri="{FF2B5EF4-FFF2-40B4-BE49-F238E27FC236}">
                  <a16:creationId xmlns:a16="http://schemas.microsoft.com/office/drawing/2014/main" id="{F04EA6F3-3402-A8B0-4058-08F99F0AB5B2}"/>
                </a:ext>
              </a:extLst>
            </p:cNvPr>
            <p:cNvCxnSpPr>
              <a:cxnSpLocks/>
              <a:stCxn id="172" idx="3"/>
              <a:endCxn id="174" idx="1"/>
            </p:cNvCxnSpPr>
            <p:nvPr/>
          </p:nvCxnSpPr>
          <p:spPr>
            <a:xfrm flipV="1">
              <a:off x="1583980" y="4724574"/>
              <a:ext cx="1792586" cy="455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85" name="CaixaDeTexto 184">
              <a:extLst>
                <a:ext uri="{FF2B5EF4-FFF2-40B4-BE49-F238E27FC236}">
                  <a16:creationId xmlns:a16="http://schemas.microsoft.com/office/drawing/2014/main" id="{93A74C02-4858-C7E6-019E-3754FC9B8FAF}"/>
                </a:ext>
              </a:extLst>
            </p:cNvPr>
            <p:cNvSpPr txBox="1"/>
            <p:nvPr/>
          </p:nvSpPr>
          <p:spPr>
            <a:xfrm>
              <a:off x="90534" y="4791632"/>
              <a:ext cx="4976020" cy="261610"/>
            </a:xfrm>
            <a:prstGeom prst="rect">
              <a:avLst/>
            </a:prstGeom>
            <a:noFill/>
          </p:spPr>
          <p:txBody>
            <a:bodyPr wrap="square" rtlCol="0">
              <a:spAutoFit/>
            </a:bodyPr>
            <a:lstStyle/>
            <a:p>
              <a:r>
                <a:rPr lang="en-US" sz="1100" dirty="0"/>
                <a:t>Transcript 3, short transcript, condition A. Total sequencing effort  </a:t>
              </a:r>
              <a:r>
                <a:rPr lang="en-US" sz="1100" b="1" dirty="0"/>
                <a:t>2x10</a:t>
              </a:r>
              <a:r>
                <a:rPr lang="en-US" sz="1100" b="1" baseline="30000" dirty="0"/>
                <a:t>7</a:t>
              </a:r>
              <a:r>
                <a:rPr lang="en-US" sz="1100" dirty="0"/>
                <a:t> fragments</a:t>
              </a:r>
              <a:endParaRPr lang="pt-BR" sz="1100" dirty="0"/>
            </a:p>
          </p:txBody>
        </p:sp>
        <p:sp>
          <p:nvSpPr>
            <p:cNvPr id="208" name="Retângulo 207">
              <a:extLst>
                <a:ext uri="{FF2B5EF4-FFF2-40B4-BE49-F238E27FC236}">
                  <a16:creationId xmlns:a16="http://schemas.microsoft.com/office/drawing/2014/main" id="{AC592EC8-F850-D3DB-4AC1-7BD7C8E484DB}"/>
                </a:ext>
              </a:extLst>
            </p:cNvPr>
            <p:cNvSpPr/>
            <p:nvPr/>
          </p:nvSpPr>
          <p:spPr>
            <a:xfrm>
              <a:off x="739625" y="4549098"/>
              <a:ext cx="185973" cy="4571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209" name="Retângulo 208">
              <a:extLst>
                <a:ext uri="{FF2B5EF4-FFF2-40B4-BE49-F238E27FC236}">
                  <a16:creationId xmlns:a16="http://schemas.microsoft.com/office/drawing/2014/main" id="{AD9EFE62-969B-E469-D811-48E7791BCCA8}"/>
                </a:ext>
              </a:extLst>
            </p:cNvPr>
            <p:cNvSpPr/>
            <p:nvPr/>
          </p:nvSpPr>
          <p:spPr>
            <a:xfrm>
              <a:off x="1038638" y="4549098"/>
              <a:ext cx="185973" cy="4571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212" name="Retângulo 211">
              <a:extLst>
                <a:ext uri="{FF2B5EF4-FFF2-40B4-BE49-F238E27FC236}">
                  <a16:creationId xmlns:a16="http://schemas.microsoft.com/office/drawing/2014/main" id="{037BD95F-411C-5388-B3CE-0EAE103A55DE}"/>
                </a:ext>
              </a:extLst>
            </p:cNvPr>
            <p:cNvSpPr/>
            <p:nvPr/>
          </p:nvSpPr>
          <p:spPr>
            <a:xfrm>
              <a:off x="832611" y="4488806"/>
              <a:ext cx="185973" cy="4571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213" name="Retângulo 212">
              <a:extLst>
                <a:ext uri="{FF2B5EF4-FFF2-40B4-BE49-F238E27FC236}">
                  <a16:creationId xmlns:a16="http://schemas.microsoft.com/office/drawing/2014/main" id="{E85BE1F9-0AA3-490A-A2F8-F177CCD41511}"/>
                </a:ext>
              </a:extLst>
            </p:cNvPr>
            <p:cNvSpPr/>
            <p:nvPr/>
          </p:nvSpPr>
          <p:spPr>
            <a:xfrm>
              <a:off x="972494" y="4426351"/>
              <a:ext cx="185973" cy="4571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214" name="Retângulo 213">
              <a:extLst>
                <a:ext uri="{FF2B5EF4-FFF2-40B4-BE49-F238E27FC236}">
                  <a16:creationId xmlns:a16="http://schemas.microsoft.com/office/drawing/2014/main" id="{77A53D52-1A0F-E7F5-A4EE-5E88917E9F9E}"/>
                </a:ext>
              </a:extLst>
            </p:cNvPr>
            <p:cNvSpPr/>
            <p:nvPr/>
          </p:nvSpPr>
          <p:spPr>
            <a:xfrm>
              <a:off x="1118136" y="4488806"/>
              <a:ext cx="185973" cy="4571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215" name="Retângulo 214">
              <a:extLst>
                <a:ext uri="{FF2B5EF4-FFF2-40B4-BE49-F238E27FC236}">
                  <a16:creationId xmlns:a16="http://schemas.microsoft.com/office/drawing/2014/main" id="{0458D894-B2AC-F651-C608-0FDDC5A537E3}"/>
                </a:ext>
              </a:extLst>
            </p:cNvPr>
            <p:cNvSpPr/>
            <p:nvPr/>
          </p:nvSpPr>
          <p:spPr>
            <a:xfrm>
              <a:off x="1318136" y="4545824"/>
              <a:ext cx="185973" cy="4571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216" name="Retângulo 215">
              <a:extLst>
                <a:ext uri="{FF2B5EF4-FFF2-40B4-BE49-F238E27FC236}">
                  <a16:creationId xmlns:a16="http://schemas.microsoft.com/office/drawing/2014/main" id="{A2668A3B-7270-7D6F-BC9B-6BB97F6ACBD8}"/>
                </a:ext>
              </a:extLst>
            </p:cNvPr>
            <p:cNvSpPr/>
            <p:nvPr/>
          </p:nvSpPr>
          <p:spPr>
            <a:xfrm>
              <a:off x="1390658" y="4487520"/>
              <a:ext cx="185973" cy="4571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217" name="Retângulo 216">
              <a:extLst>
                <a:ext uri="{FF2B5EF4-FFF2-40B4-BE49-F238E27FC236}">
                  <a16:creationId xmlns:a16="http://schemas.microsoft.com/office/drawing/2014/main" id="{C21A56B3-4C11-5CFB-DACC-20221F6DF8B1}"/>
                </a:ext>
              </a:extLst>
            </p:cNvPr>
            <p:cNvSpPr/>
            <p:nvPr/>
          </p:nvSpPr>
          <p:spPr>
            <a:xfrm>
              <a:off x="3383578" y="4545459"/>
              <a:ext cx="185973" cy="4571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218" name="Retângulo 217">
              <a:extLst>
                <a:ext uri="{FF2B5EF4-FFF2-40B4-BE49-F238E27FC236}">
                  <a16:creationId xmlns:a16="http://schemas.microsoft.com/office/drawing/2014/main" id="{C3063137-6925-3A20-9EC3-A142551AFB8E}"/>
                </a:ext>
              </a:extLst>
            </p:cNvPr>
            <p:cNvSpPr/>
            <p:nvPr/>
          </p:nvSpPr>
          <p:spPr>
            <a:xfrm>
              <a:off x="3682591" y="4545459"/>
              <a:ext cx="185973" cy="4571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219" name="Retângulo 218">
              <a:extLst>
                <a:ext uri="{FF2B5EF4-FFF2-40B4-BE49-F238E27FC236}">
                  <a16:creationId xmlns:a16="http://schemas.microsoft.com/office/drawing/2014/main" id="{0CB6E921-7F38-B9A0-AA38-4EEBD0167B35}"/>
                </a:ext>
              </a:extLst>
            </p:cNvPr>
            <p:cNvSpPr/>
            <p:nvPr/>
          </p:nvSpPr>
          <p:spPr>
            <a:xfrm>
              <a:off x="3476564" y="4485167"/>
              <a:ext cx="185973" cy="4571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220" name="Retângulo 219">
              <a:extLst>
                <a:ext uri="{FF2B5EF4-FFF2-40B4-BE49-F238E27FC236}">
                  <a16:creationId xmlns:a16="http://schemas.microsoft.com/office/drawing/2014/main" id="{6AF24F68-1EA2-04BD-4954-67BD0C1EC57B}"/>
                </a:ext>
              </a:extLst>
            </p:cNvPr>
            <p:cNvSpPr/>
            <p:nvPr/>
          </p:nvSpPr>
          <p:spPr>
            <a:xfrm>
              <a:off x="3616447" y="4422712"/>
              <a:ext cx="185973" cy="4571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221" name="Retângulo 220">
              <a:extLst>
                <a:ext uri="{FF2B5EF4-FFF2-40B4-BE49-F238E27FC236}">
                  <a16:creationId xmlns:a16="http://schemas.microsoft.com/office/drawing/2014/main" id="{003EADFB-CD98-D222-8A5B-31C213620111}"/>
                </a:ext>
              </a:extLst>
            </p:cNvPr>
            <p:cNvSpPr/>
            <p:nvPr/>
          </p:nvSpPr>
          <p:spPr>
            <a:xfrm>
              <a:off x="3762089" y="4485167"/>
              <a:ext cx="185973" cy="4571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222" name="Retângulo 221">
              <a:extLst>
                <a:ext uri="{FF2B5EF4-FFF2-40B4-BE49-F238E27FC236}">
                  <a16:creationId xmlns:a16="http://schemas.microsoft.com/office/drawing/2014/main" id="{58FE1BEF-7684-316F-74B2-73476F00D0C5}"/>
                </a:ext>
              </a:extLst>
            </p:cNvPr>
            <p:cNvSpPr/>
            <p:nvPr/>
          </p:nvSpPr>
          <p:spPr>
            <a:xfrm>
              <a:off x="3962089" y="4542185"/>
              <a:ext cx="185973" cy="4571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223" name="Retângulo 222">
              <a:extLst>
                <a:ext uri="{FF2B5EF4-FFF2-40B4-BE49-F238E27FC236}">
                  <a16:creationId xmlns:a16="http://schemas.microsoft.com/office/drawing/2014/main" id="{6B77D478-7A3F-38A8-F556-5DA2C34482A2}"/>
                </a:ext>
              </a:extLst>
            </p:cNvPr>
            <p:cNvSpPr/>
            <p:nvPr/>
          </p:nvSpPr>
          <p:spPr>
            <a:xfrm>
              <a:off x="4034611" y="4483881"/>
              <a:ext cx="185973" cy="4571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224" name="Retângulo 223">
              <a:extLst>
                <a:ext uri="{FF2B5EF4-FFF2-40B4-BE49-F238E27FC236}">
                  <a16:creationId xmlns:a16="http://schemas.microsoft.com/office/drawing/2014/main" id="{46C4D174-9DB6-5218-ABB9-5CD53EE26618}"/>
                </a:ext>
              </a:extLst>
            </p:cNvPr>
            <p:cNvSpPr/>
            <p:nvPr/>
          </p:nvSpPr>
          <p:spPr>
            <a:xfrm>
              <a:off x="4133618" y="4422712"/>
              <a:ext cx="185973" cy="4571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225" name="Retângulo 224">
              <a:extLst>
                <a:ext uri="{FF2B5EF4-FFF2-40B4-BE49-F238E27FC236}">
                  <a16:creationId xmlns:a16="http://schemas.microsoft.com/office/drawing/2014/main" id="{AF27CFAB-9B7C-5B4D-6735-43B8C6044BAC}"/>
                </a:ext>
              </a:extLst>
            </p:cNvPr>
            <p:cNvSpPr/>
            <p:nvPr/>
          </p:nvSpPr>
          <p:spPr>
            <a:xfrm>
              <a:off x="3889879" y="4418324"/>
              <a:ext cx="185973" cy="4571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grpSp>
      <p:grpSp>
        <p:nvGrpSpPr>
          <p:cNvPr id="258" name="Agrupar 257">
            <a:extLst>
              <a:ext uri="{FF2B5EF4-FFF2-40B4-BE49-F238E27FC236}">
                <a16:creationId xmlns:a16="http://schemas.microsoft.com/office/drawing/2014/main" id="{E2EFC366-CD6A-A057-31FF-D07384CE688C}"/>
              </a:ext>
            </a:extLst>
          </p:cNvPr>
          <p:cNvGrpSpPr/>
          <p:nvPr/>
        </p:nvGrpSpPr>
        <p:grpSpPr>
          <a:xfrm>
            <a:off x="84847" y="5435431"/>
            <a:ext cx="4976020" cy="646887"/>
            <a:chOff x="84847" y="5435431"/>
            <a:chExt cx="4976020" cy="646887"/>
          </a:xfrm>
        </p:grpSpPr>
        <p:sp>
          <p:nvSpPr>
            <p:cNvPr id="177" name="Retângulo 176">
              <a:extLst>
                <a:ext uri="{FF2B5EF4-FFF2-40B4-BE49-F238E27FC236}">
                  <a16:creationId xmlns:a16="http://schemas.microsoft.com/office/drawing/2014/main" id="{1ECE721A-767F-2DCD-A519-287A631D5CF4}"/>
                </a:ext>
              </a:extLst>
            </p:cNvPr>
            <p:cNvSpPr/>
            <p:nvPr/>
          </p:nvSpPr>
          <p:spPr>
            <a:xfrm>
              <a:off x="727996" y="5627859"/>
              <a:ext cx="2034668" cy="230832"/>
            </a:xfrm>
            <a:prstGeom prst="rect">
              <a:avLst/>
            </a:prstGeom>
            <a:solidFill>
              <a:schemeClr val="tx2">
                <a:lumMod val="60000"/>
                <a:lumOff val="40000"/>
              </a:schemeClr>
            </a:solidFill>
            <a:ln>
              <a:solidFill>
                <a:schemeClr val="tx2">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179" name="Retângulo 178">
              <a:extLst>
                <a:ext uri="{FF2B5EF4-FFF2-40B4-BE49-F238E27FC236}">
                  <a16:creationId xmlns:a16="http://schemas.microsoft.com/office/drawing/2014/main" id="{9B7FBE40-EA6A-9EBB-E941-B6708E59484B}"/>
                </a:ext>
              </a:extLst>
            </p:cNvPr>
            <p:cNvSpPr/>
            <p:nvPr/>
          </p:nvSpPr>
          <p:spPr>
            <a:xfrm>
              <a:off x="3371608" y="5623301"/>
              <a:ext cx="941560" cy="230832"/>
            </a:xfrm>
            <a:prstGeom prst="rect">
              <a:avLst/>
            </a:prstGeom>
            <a:solidFill>
              <a:schemeClr val="tx2">
                <a:lumMod val="60000"/>
                <a:lumOff val="40000"/>
              </a:schemeClr>
            </a:solidFill>
            <a:ln>
              <a:solidFill>
                <a:schemeClr val="tx2">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cxnSp>
          <p:nvCxnSpPr>
            <p:cNvPr id="181" name="Conector reto 180">
              <a:extLst>
                <a:ext uri="{FF2B5EF4-FFF2-40B4-BE49-F238E27FC236}">
                  <a16:creationId xmlns:a16="http://schemas.microsoft.com/office/drawing/2014/main" id="{96827CBC-4A27-3844-B820-598E9B9A7907}"/>
                </a:ext>
              </a:extLst>
            </p:cNvPr>
            <p:cNvCxnSpPr>
              <a:cxnSpLocks/>
              <a:stCxn id="177" idx="3"/>
              <a:endCxn id="179" idx="1"/>
            </p:cNvCxnSpPr>
            <p:nvPr/>
          </p:nvCxnSpPr>
          <p:spPr>
            <a:xfrm flipV="1">
              <a:off x="2762664" y="5738717"/>
              <a:ext cx="608944" cy="455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87" name="CaixaDeTexto 186">
              <a:extLst>
                <a:ext uri="{FF2B5EF4-FFF2-40B4-BE49-F238E27FC236}">
                  <a16:creationId xmlns:a16="http://schemas.microsoft.com/office/drawing/2014/main" id="{AF0D0D41-DA95-8899-7A24-D402BBB71565}"/>
                </a:ext>
              </a:extLst>
            </p:cNvPr>
            <p:cNvSpPr txBox="1"/>
            <p:nvPr/>
          </p:nvSpPr>
          <p:spPr>
            <a:xfrm>
              <a:off x="84847" y="5820708"/>
              <a:ext cx="4976020" cy="261610"/>
            </a:xfrm>
            <a:prstGeom prst="rect">
              <a:avLst/>
            </a:prstGeom>
            <a:noFill/>
          </p:spPr>
          <p:txBody>
            <a:bodyPr wrap="square" rtlCol="0">
              <a:spAutoFit/>
            </a:bodyPr>
            <a:lstStyle/>
            <a:p>
              <a:r>
                <a:rPr lang="en-US" sz="1100" dirty="0"/>
                <a:t>Transcript 4, long transcript, condition A. Total sequencing effort  </a:t>
              </a:r>
              <a:r>
                <a:rPr lang="en-US" sz="1100" b="1" dirty="0"/>
                <a:t>2x10</a:t>
              </a:r>
              <a:r>
                <a:rPr lang="en-US" sz="1100" b="1" baseline="30000" dirty="0"/>
                <a:t>7</a:t>
              </a:r>
              <a:r>
                <a:rPr lang="en-US" sz="1100" dirty="0"/>
                <a:t> fragments</a:t>
              </a:r>
              <a:endParaRPr lang="pt-BR" sz="1100" dirty="0"/>
            </a:p>
          </p:txBody>
        </p:sp>
        <p:sp>
          <p:nvSpPr>
            <p:cNvPr id="226" name="Retângulo 225">
              <a:extLst>
                <a:ext uri="{FF2B5EF4-FFF2-40B4-BE49-F238E27FC236}">
                  <a16:creationId xmlns:a16="http://schemas.microsoft.com/office/drawing/2014/main" id="{4FD8004C-E4AA-BFDF-0B97-A56D86DA3726}"/>
                </a:ext>
              </a:extLst>
            </p:cNvPr>
            <p:cNvSpPr/>
            <p:nvPr/>
          </p:nvSpPr>
          <p:spPr>
            <a:xfrm>
              <a:off x="739625" y="5559334"/>
              <a:ext cx="185973" cy="4571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227" name="Retângulo 226">
              <a:extLst>
                <a:ext uri="{FF2B5EF4-FFF2-40B4-BE49-F238E27FC236}">
                  <a16:creationId xmlns:a16="http://schemas.microsoft.com/office/drawing/2014/main" id="{BE2D698F-A513-CD75-B2D0-CC9E659C4DA5}"/>
                </a:ext>
              </a:extLst>
            </p:cNvPr>
            <p:cNvSpPr/>
            <p:nvPr/>
          </p:nvSpPr>
          <p:spPr>
            <a:xfrm>
              <a:off x="1038638" y="5559334"/>
              <a:ext cx="185973" cy="4571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228" name="Retângulo 227">
              <a:extLst>
                <a:ext uri="{FF2B5EF4-FFF2-40B4-BE49-F238E27FC236}">
                  <a16:creationId xmlns:a16="http://schemas.microsoft.com/office/drawing/2014/main" id="{247DC7DF-43BA-896E-C523-6BF8BC6FE7CE}"/>
                </a:ext>
              </a:extLst>
            </p:cNvPr>
            <p:cNvSpPr/>
            <p:nvPr/>
          </p:nvSpPr>
          <p:spPr>
            <a:xfrm>
              <a:off x="832611" y="5499042"/>
              <a:ext cx="185973" cy="4571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229" name="Retângulo 228">
              <a:extLst>
                <a:ext uri="{FF2B5EF4-FFF2-40B4-BE49-F238E27FC236}">
                  <a16:creationId xmlns:a16="http://schemas.microsoft.com/office/drawing/2014/main" id="{046F1AE6-9E80-13E2-2F39-C2E1A048AA9D}"/>
                </a:ext>
              </a:extLst>
            </p:cNvPr>
            <p:cNvSpPr/>
            <p:nvPr/>
          </p:nvSpPr>
          <p:spPr>
            <a:xfrm>
              <a:off x="972494" y="5436587"/>
              <a:ext cx="185973" cy="4571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230" name="Retângulo 229">
              <a:extLst>
                <a:ext uri="{FF2B5EF4-FFF2-40B4-BE49-F238E27FC236}">
                  <a16:creationId xmlns:a16="http://schemas.microsoft.com/office/drawing/2014/main" id="{606C1409-1FDA-7BCE-875E-B2A97C234FD5}"/>
                </a:ext>
              </a:extLst>
            </p:cNvPr>
            <p:cNvSpPr/>
            <p:nvPr/>
          </p:nvSpPr>
          <p:spPr>
            <a:xfrm>
              <a:off x="1118136" y="5499042"/>
              <a:ext cx="185973" cy="4571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231" name="Retângulo 230">
              <a:extLst>
                <a:ext uri="{FF2B5EF4-FFF2-40B4-BE49-F238E27FC236}">
                  <a16:creationId xmlns:a16="http://schemas.microsoft.com/office/drawing/2014/main" id="{4027DD5B-3C2E-7216-DD3C-5D52C3BC242F}"/>
                </a:ext>
              </a:extLst>
            </p:cNvPr>
            <p:cNvSpPr/>
            <p:nvPr/>
          </p:nvSpPr>
          <p:spPr>
            <a:xfrm>
              <a:off x="1318136" y="5556060"/>
              <a:ext cx="185973" cy="4571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232" name="Retângulo 231">
              <a:extLst>
                <a:ext uri="{FF2B5EF4-FFF2-40B4-BE49-F238E27FC236}">
                  <a16:creationId xmlns:a16="http://schemas.microsoft.com/office/drawing/2014/main" id="{206D0EE3-A0C7-53A4-7DB9-5C31F78AAF2B}"/>
                </a:ext>
              </a:extLst>
            </p:cNvPr>
            <p:cNvSpPr/>
            <p:nvPr/>
          </p:nvSpPr>
          <p:spPr>
            <a:xfrm>
              <a:off x="1390658" y="5497756"/>
              <a:ext cx="185973" cy="4571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233" name="Retângulo 232">
              <a:extLst>
                <a:ext uri="{FF2B5EF4-FFF2-40B4-BE49-F238E27FC236}">
                  <a16:creationId xmlns:a16="http://schemas.microsoft.com/office/drawing/2014/main" id="{C3C2C246-D1A7-C87D-F246-CF62391FAE92}"/>
                </a:ext>
              </a:extLst>
            </p:cNvPr>
            <p:cNvSpPr/>
            <p:nvPr/>
          </p:nvSpPr>
          <p:spPr>
            <a:xfrm>
              <a:off x="1551287" y="5559334"/>
              <a:ext cx="185973" cy="4571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234" name="Retângulo 233">
              <a:extLst>
                <a:ext uri="{FF2B5EF4-FFF2-40B4-BE49-F238E27FC236}">
                  <a16:creationId xmlns:a16="http://schemas.microsoft.com/office/drawing/2014/main" id="{EF7E0CBD-96EE-C99C-B5CD-1A3558CD15DB}"/>
                </a:ext>
              </a:extLst>
            </p:cNvPr>
            <p:cNvSpPr/>
            <p:nvPr/>
          </p:nvSpPr>
          <p:spPr>
            <a:xfrm>
              <a:off x="1850300" y="5559334"/>
              <a:ext cx="185973" cy="4571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235" name="Retângulo 234">
              <a:extLst>
                <a:ext uri="{FF2B5EF4-FFF2-40B4-BE49-F238E27FC236}">
                  <a16:creationId xmlns:a16="http://schemas.microsoft.com/office/drawing/2014/main" id="{5BE6F957-7F28-511B-8127-79498A350E53}"/>
                </a:ext>
              </a:extLst>
            </p:cNvPr>
            <p:cNvSpPr/>
            <p:nvPr/>
          </p:nvSpPr>
          <p:spPr>
            <a:xfrm>
              <a:off x="1644273" y="5499042"/>
              <a:ext cx="185973" cy="4571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236" name="Retângulo 235">
              <a:extLst>
                <a:ext uri="{FF2B5EF4-FFF2-40B4-BE49-F238E27FC236}">
                  <a16:creationId xmlns:a16="http://schemas.microsoft.com/office/drawing/2014/main" id="{C26853A2-2082-CDE7-E812-0CA43077EBBE}"/>
                </a:ext>
              </a:extLst>
            </p:cNvPr>
            <p:cNvSpPr/>
            <p:nvPr/>
          </p:nvSpPr>
          <p:spPr>
            <a:xfrm>
              <a:off x="1784156" y="5436587"/>
              <a:ext cx="185973" cy="4571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237" name="Retângulo 236">
              <a:extLst>
                <a:ext uri="{FF2B5EF4-FFF2-40B4-BE49-F238E27FC236}">
                  <a16:creationId xmlns:a16="http://schemas.microsoft.com/office/drawing/2014/main" id="{6185DEEF-3D02-D318-175F-A9A0BBA9516C}"/>
                </a:ext>
              </a:extLst>
            </p:cNvPr>
            <p:cNvSpPr/>
            <p:nvPr/>
          </p:nvSpPr>
          <p:spPr>
            <a:xfrm>
              <a:off x="1929798" y="5499042"/>
              <a:ext cx="185973" cy="4571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238" name="Retângulo 237">
              <a:extLst>
                <a:ext uri="{FF2B5EF4-FFF2-40B4-BE49-F238E27FC236}">
                  <a16:creationId xmlns:a16="http://schemas.microsoft.com/office/drawing/2014/main" id="{60F247F1-E844-D789-A379-B9325B593200}"/>
                </a:ext>
              </a:extLst>
            </p:cNvPr>
            <p:cNvSpPr/>
            <p:nvPr/>
          </p:nvSpPr>
          <p:spPr>
            <a:xfrm>
              <a:off x="2129798" y="5556060"/>
              <a:ext cx="185973" cy="4571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239" name="Retângulo 238">
              <a:extLst>
                <a:ext uri="{FF2B5EF4-FFF2-40B4-BE49-F238E27FC236}">
                  <a16:creationId xmlns:a16="http://schemas.microsoft.com/office/drawing/2014/main" id="{D7FF1C14-A697-663E-AA4D-EDBE17EE530B}"/>
                </a:ext>
              </a:extLst>
            </p:cNvPr>
            <p:cNvSpPr/>
            <p:nvPr/>
          </p:nvSpPr>
          <p:spPr>
            <a:xfrm>
              <a:off x="2202320" y="5497756"/>
              <a:ext cx="185973" cy="4571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240" name="Retângulo 239">
              <a:extLst>
                <a:ext uri="{FF2B5EF4-FFF2-40B4-BE49-F238E27FC236}">
                  <a16:creationId xmlns:a16="http://schemas.microsoft.com/office/drawing/2014/main" id="{60958E24-E41C-F288-FB8A-D1EE5B321059}"/>
                </a:ext>
              </a:extLst>
            </p:cNvPr>
            <p:cNvSpPr/>
            <p:nvPr/>
          </p:nvSpPr>
          <p:spPr>
            <a:xfrm>
              <a:off x="2362949" y="5559334"/>
              <a:ext cx="185973" cy="4571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242" name="Retângulo 241">
              <a:extLst>
                <a:ext uri="{FF2B5EF4-FFF2-40B4-BE49-F238E27FC236}">
                  <a16:creationId xmlns:a16="http://schemas.microsoft.com/office/drawing/2014/main" id="{D5745D98-C676-41E7-DAAF-EF019A7E6352}"/>
                </a:ext>
              </a:extLst>
            </p:cNvPr>
            <p:cNvSpPr/>
            <p:nvPr/>
          </p:nvSpPr>
          <p:spPr>
            <a:xfrm>
              <a:off x="2455935" y="5499042"/>
              <a:ext cx="185973" cy="4571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243" name="Retângulo 242">
              <a:extLst>
                <a:ext uri="{FF2B5EF4-FFF2-40B4-BE49-F238E27FC236}">
                  <a16:creationId xmlns:a16="http://schemas.microsoft.com/office/drawing/2014/main" id="{8773073D-BE0B-F80E-49F4-DD66422A4AC2}"/>
                </a:ext>
              </a:extLst>
            </p:cNvPr>
            <p:cNvSpPr/>
            <p:nvPr/>
          </p:nvSpPr>
          <p:spPr>
            <a:xfrm>
              <a:off x="2573259" y="5556059"/>
              <a:ext cx="185973" cy="4571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247" name="Retângulo 246">
              <a:extLst>
                <a:ext uri="{FF2B5EF4-FFF2-40B4-BE49-F238E27FC236}">
                  <a16:creationId xmlns:a16="http://schemas.microsoft.com/office/drawing/2014/main" id="{456061BA-D579-09DD-5B11-7B53C0D9FBA6}"/>
                </a:ext>
              </a:extLst>
            </p:cNvPr>
            <p:cNvSpPr/>
            <p:nvPr/>
          </p:nvSpPr>
          <p:spPr>
            <a:xfrm>
              <a:off x="3372921" y="5559334"/>
              <a:ext cx="185973" cy="4571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248" name="Retângulo 247">
              <a:extLst>
                <a:ext uri="{FF2B5EF4-FFF2-40B4-BE49-F238E27FC236}">
                  <a16:creationId xmlns:a16="http://schemas.microsoft.com/office/drawing/2014/main" id="{09E63F4F-2A77-5BC0-4731-9EED21943C2B}"/>
                </a:ext>
              </a:extLst>
            </p:cNvPr>
            <p:cNvSpPr/>
            <p:nvPr/>
          </p:nvSpPr>
          <p:spPr>
            <a:xfrm>
              <a:off x="3622459" y="5559334"/>
              <a:ext cx="185973" cy="4571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249" name="Retângulo 248">
              <a:extLst>
                <a:ext uri="{FF2B5EF4-FFF2-40B4-BE49-F238E27FC236}">
                  <a16:creationId xmlns:a16="http://schemas.microsoft.com/office/drawing/2014/main" id="{D21A38A2-8292-85BC-6C11-C2F4DB3F0ABA}"/>
                </a:ext>
              </a:extLst>
            </p:cNvPr>
            <p:cNvSpPr/>
            <p:nvPr/>
          </p:nvSpPr>
          <p:spPr>
            <a:xfrm>
              <a:off x="3465907" y="5499042"/>
              <a:ext cx="185973" cy="4571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250" name="Retângulo 249">
              <a:extLst>
                <a:ext uri="{FF2B5EF4-FFF2-40B4-BE49-F238E27FC236}">
                  <a16:creationId xmlns:a16="http://schemas.microsoft.com/office/drawing/2014/main" id="{DFEB3387-BFCD-D5FB-6983-71FC38190F4F}"/>
                </a:ext>
              </a:extLst>
            </p:cNvPr>
            <p:cNvSpPr/>
            <p:nvPr/>
          </p:nvSpPr>
          <p:spPr>
            <a:xfrm>
              <a:off x="3605790" y="5436587"/>
              <a:ext cx="185973" cy="4571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251" name="Retângulo 250">
              <a:extLst>
                <a:ext uri="{FF2B5EF4-FFF2-40B4-BE49-F238E27FC236}">
                  <a16:creationId xmlns:a16="http://schemas.microsoft.com/office/drawing/2014/main" id="{5D848248-6D20-C012-AF9F-77E9E19CE130}"/>
                </a:ext>
              </a:extLst>
            </p:cNvPr>
            <p:cNvSpPr/>
            <p:nvPr/>
          </p:nvSpPr>
          <p:spPr>
            <a:xfrm>
              <a:off x="3751432" y="5499042"/>
              <a:ext cx="185973" cy="4571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252" name="Retângulo 251">
              <a:extLst>
                <a:ext uri="{FF2B5EF4-FFF2-40B4-BE49-F238E27FC236}">
                  <a16:creationId xmlns:a16="http://schemas.microsoft.com/office/drawing/2014/main" id="{FD642509-4828-6FB2-878A-94690BAA51E5}"/>
                </a:ext>
              </a:extLst>
            </p:cNvPr>
            <p:cNvSpPr/>
            <p:nvPr/>
          </p:nvSpPr>
          <p:spPr>
            <a:xfrm>
              <a:off x="3891412" y="5557808"/>
              <a:ext cx="185973" cy="4571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253" name="Retângulo 252">
              <a:extLst>
                <a:ext uri="{FF2B5EF4-FFF2-40B4-BE49-F238E27FC236}">
                  <a16:creationId xmlns:a16="http://schemas.microsoft.com/office/drawing/2014/main" id="{A8F1974A-A3AF-E9C0-B8D0-128D968C605F}"/>
                </a:ext>
              </a:extLst>
            </p:cNvPr>
            <p:cNvSpPr/>
            <p:nvPr/>
          </p:nvSpPr>
          <p:spPr>
            <a:xfrm>
              <a:off x="4023954" y="5497756"/>
              <a:ext cx="185973" cy="4571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254" name="Retângulo 253">
              <a:extLst>
                <a:ext uri="{FF2B5EF4-FFF2-40B4-BE49-F238E27FC236}">
                  <a16:creationId xmlns:a16="http://schemas.microsoft.com/office/drawing/2014/main" id="{173DB7EA-83E4-FF44-73F7-6462DD31F108}"/>
                </a:ext>
              </a:extLst>
            </p:cNvPr>
            <p:cNvSpPr/>
            <p:nvPr/>
          </p:nvSpPr>
          <p:spPr>
            <a:xfrm>
              <a:off x="4127597" y="5559334"/>
              <a:ext cx="185973" cy="4571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256" name="Retângulo 255">
              <a:extLst>
                <a:ext uri="{FF2B5EF4-FFF2-40B4-BE49-F238E27FC236}">
                  <a16:creationId xmlns:a16="http://schemas.microsoft.com/office/drawing/2014/main" id="{DE1793DA-47CB-177A-66EC-26B1140E4478}"/>
                </a:ext>
              </a:extLst>
            </p:cNvPr>
            <p:cNvSpPr/>
            <p:nvPr/>
          </p:nvSpPr>
          <p:spPr>
            <a:xfrm>
              <a:off x="3881991" y="5435431"/>
              <a:ext cx="185973" cy="4571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grpSp>
    </p:spTree>
    <p:extLst>
      <p:ext uri="{BB962C8B-B14F-4D97-AF65-F5344CB8AC3E}">
        <p14:creationId xmlns:p14="http://schemas.microsoft.com/office/powerpoint/2010/main" val="1682651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5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5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8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0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 grpId="0" animBg="1"/>
      <p:bldP spid="171" grpId="0"/>
      <p:bldP spid="20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1C6D542C-9AC1-B49A-8A1F-9ECBEC27096E}"/>
              </a:ext>
            </a:extLst>
          </p:cNvPr>
          <p:cNvSpPr>
            <a:spLocks noGrp="1"/>
          </p:cNvSpPr>
          <p:nvPr>
            <p:ph type="title" idx="4294967295"/>
          </p:nvPr>
        </p:nvSpPr>
        <p:spPr>
          <a:xfrm>
            <a:off x="914400" y="-3798"/>
            <a:ext cx="8229600" cy="800100"/>
          </a:xfrm>
        </p:spPr>
        <p:txBody>
          <a:bodyPr>
            <a:normAutofit/>
          </a:bodyPr>
          <a:lstStyle/>
          <a:p>
            <a:r>
              <a:rPr lang="en-US" dirty="0"/>
              <a:t>Normalizing expression levels </a:t>
            </a:r>
            <a:endParaRPr lang="pt-BR" dirty="0"/>
          </a:p>
        </p:txBody>
      </p:sp>
      <p:sp>
        <p:nvSpPr>
          <p:cNvPr id="5" name="CaixaDeTexto 4">
            <a:extLst>
              <a:ext uri="{FF2B5EF4-FFF2-40B4-BE49-F238E27FC236}">
                <a16:creationId xmlns:a16="http://schemas.microsoft.com/office/drawing/2014/main" id="{F7743B93-0A9E-E8BA-3642-9B57CB5E77E6}"/>
              </a:ext>
            </a:extLst>
          </p:cNvPr>
          <p:cNvSpPr txBox="1"/>
          <p:nvPr/>
        </p:nvSpPr>
        <p:spPr>
          <a:xfrm>
            <a:off x="4798337" y="5990007"/>
            <a:ext cx="4497096" cy="230832"/>
          </a:xfrm>
          <a:prstGeom prst="rect">
            <a:avLst/>
          </a:prstGeom>
          <a:noFill/>
        </p:spPr>
        <p:txBody>
          <a:bodyPr wrap="square">
            <a:spAutoFit/>
          </a:bodyPr>
          <a:lstStyle/>
          <a:p>
            <a:r>
              <a:rPr lang="pt-BR" sz="900" dirty="0"/>
              <a:t>https://translational-medicine.biomedcentral.com/articles/10.1186/s12967-021-02936-w</a:t>
            </a:r>
          </a:p>
        </p:txBody>
      </p:sp>
      <p:sp>
        <p:nvSpPr>
          <p:cNvPr id="2" name="CaixaDeTexto 1">
            <a:extLst>
              <a:ext uri="{FF2B5EF4-FFF2-40B4-BE49-F238E27FC236}">
                <a16:creationId xmlns:a16="http://schemas.microsoft.com/office/drawing/2014/main" id="{4D42D23B-42F0-C378-71A3-35A567ADC411}"/>
              </a:ext>
            </a:extLst>
          </p:cNvPr>
          <p:cNvSpPr txBox="1"/>
          <p:nvPr/>
        </p:nvSpPr>
        <p:spPr>
          <a:xfrm>
            <a:off x="290287" y="1306286"/>
            <a:ext cx="8737600" cy="1754326"/>
          </a:xfrm>
          <a:prstGeom prst="rect">
            <a:avLst/>
          </a:prstGeom>
          <a:noFill/>
        </p:spPr>
        <p:txBody>
          <a:bodyPr wrap="square" rtlCol="0">
            <a:spAutoFit/>
          </a:bodyPr>
          <a:lstStyle/>
          <a:p>
            <a:r>
              <a:rPr lang="en-US" dirty="0"/>
              <a:t>For differential expression analyses, read counts are used, and scaling  factors (like, sequencing depth, length) are computed, and used in e.g., generalized linear models</a:t>
            </a:r>
          </a:p>
          <a:p>
            <a:endParaRPr lang="en-US" dirty="0"/>
          </a:p>
          <a:p>
            <a:r>
              <a:rPr lang="en-US" dirty="0"/>
              <a:t>For within sample comparisons, making figures or co-expression analyses, read counts are transformed based on the normalization factors. The most used metric is Transcript per Million (TPM):</a:t>
            </a:r>
            <a:endParaRPr lang="pt-BR" dirty="0"/>
          </a:p>
        </p:txBody>
      </p:sp>
      <mc:AlternateContent xmlns:mc="http://schemas.openxmlformats.org/markup-compatibility/2006" xmlns:a14="http://schemas.microsoft.com/office/drawing/2010/main">
        <mc:Choice Requires="a14">
          <p:sp>
            <p:nvSpPr>
              <p:cNvPr id="4" name="CaixaDeTexto 3">
                <a:extLst>
                  <a:ext uri="{FF2B5EF4-FFF2-40B4-BE49-F238E27FC236}">
                    <a16:creationId xmlns:a16="http://schemas.microsoft.com/office/drawing/2014/main" id="{7D84845D-1552-DF7D-0CE4-82695B661A32}"/>
                  </a:ext>
                </a:extLst>
              </p:cNvPr>
              <p:cNvSpPr txBox="1"/>
              <p:nvPr/>
            </p:nvSpPr>
            <p:spPr>
              <a:xfrm>
                <a:off x="2111827" y="3280481"/>
                <a:ext cx="4477657" cy="1244828"/>
              </a:xfrm>
              <a:prstGeom prst="rect">
                <a:avLst/>
              </a:prstGeom>
              <a:solidFill>
                <a:schemeClr val="bg1"/>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pt-BR" sz="3600" i="1" smtClean="0">
                          <a:latin typeface="Cambria Math" panose="02040503050406030204" pitchFamily="18" charset="0"/>
                        </a:rPr>
                        <m:t>𝑇𝑃</m:t>
                      </m:r>
                      <m:sSub>
                        <m:sSubPr>
                          <m:ctrlPr>
                            <a:rPr lang="pt-BR" sz="3600" i="1">
                              <a:solidFill>
                                <a:srgbClr val="836967"/>
                              </a:solidFill>
                              <a:latin typeface="Cambria Math" panose="02040503050406030204" pitchFamily="18" charset="0"/>
                            </a:rPr>
                          </m:ctrlPr>
                        </m:sSubPr>
                        <m:e>
                          <m:r>
                            <a:rPr lang="pt-BR" sz="3600" i="1">
                              <a:latin typeface="Cambria Math" panose="02040503050406030204" pitchFamily="18" charset="0"/>
                            </a:rPr>
                            <m:t>𝑀</m:t>
                          </m:r>
                        </m:e>
                        <m:sub>
                          <m:r>
                            <a:rPr lang="pt-BR" sz="3600" i="1">
                              <a:latin typeface="Cambria Math" panose="02040503050406030204" pitchFamily="18" charset="0"/>
                            </a:rPr>
                            <m:t>𝑖</m:t>
                          </m:r>
                        </m:sub>
                      </m:sSub>
                      <m:r>
                        <a:rPr lang="pt-BR" sz="3600" i="0">
                          <a:latin typeface="Cambria Math" panose="02040503050406030204" pitchFamily="18" charset="0"/>
                        </a:rPr>
                        <m:t>=</m:t>
                      </m:r>
                      <m:f>
                        <m:fPr>
                          <m:ctrlPr>
                            <a:rPr lang="pt-BR" sz="3600" i="1" smtClean="0">
                              <a:solidFill>
                                <a:schemeClr val="tx1"/>
                              </a:solidFill>
                              <a:latin typeface="Cambria Math" panose="02040503050406030204" pitchFamily="18" charset="0"/>
                            </a:rPr>
                          </m:ctrlPr>
                        </m:fPr>
                        <m:num>
                          <m:f>
                            <m:fPr>
                              <m:type m:val="lin"/>
                              <m:ctrlPr>
                                <a:rPr lang="pt-BR" sz="3600" i="1" smtClean="0">
                                  <a:solidFill>
                                    <a:schemeClr val="tx1"/>
                                  </a:solidFill>
                                  <a:latin typeface="Cambria Math" panose="02040503050406030204" pitchFamily="18" charset="0"/>
                                </a:rPr>
                              </m:ctrlPr>
                            </m:fPr>
                            <m:num>
                              <m:sSub>
                                <m:sSubPr>
                                  <m:ctrlPr>
                                    <a:rPr lang="pt-BR" sz="3600" i="1" smtClean="0">
                                      <a:solidFill>
                                        <a:schemeClr val="tx1"/>
                                      </a:solidFill>
                                      <a:latin typeface="Cambria Math" panose="02040503050406030204" pitchFamily="18" charset="0"/>
                                    </a:rPr>
                                  </m:ctrlPr>
                                </m:sSubPr>
                                <m:e>
                                  <m:r>
                                    <a:rPr lang="en-US" sz="3600" b="0" i="1" smtClean="0">
                                      <a:solidFill>
                                        <a:schemeClr val="tx1"/>
                                      </a:solidFill>
                                      <a:latin typeface="Cambria Math" panose="02040503050406030204" pitchFamily="18" charset="0"/>
                                    </a:rPr>
                                    <m:t>𝑞</m:t>
                                  </m:r>
                                </m:e>
                                <m:sub>
                                  <m:r>
                                    <a:rPr lang="en-US" sz="3600" b="0" i="1" smtClean="0">
                                      <a:solidFill>
                                        <a:schemeClr val="tx1"/>
                                      </a:solidFill>
                                      <a:latin typeface="Cambria Math" panose="02040503050406030204" pitchFamily="18" charset="0"/>
                                    </a:rPr>
                                    <m:t>𝑖</m:t>
                                  </m:r>
                                </m:sub>
                              </m:sSub>
                            </m:num>
                            <m:den>
                              <m:sSub>
                                <m:sSubPr>
                                  <m:ctrlPr>
                                    <a:rPr lang="pt-BR" sz="3600" i="1" smtClean="0">
                                      <a:solidFill>
                                        <a:schemeClr val="tx1"/>
                                      </a:solidFill>
                                      <a:latin typeface="Cambria Math" panose="02040503050406030204" pitchFamily="18" charset="0"/>
                                    </a:rPr>
                                  </m:ctrlPr>
                                </m:sSubPr>
                                <m:e>
                                  <m:r>
                                    <a:rPr lang="en-US" sz="3600" b="0" i="1" smtClean="0">
                                      <a:solidFill>
                                        <a:schemeClr val="tx1"/>
                                      </a:solidFill>
                                      <a:latin typeface="Cambria Math" panose="02040503050406030204" pitchFamily="18" charset="0"/>
                                    </a:rPr>
                                    <m:t>𝑙</m:t>
                                  </m:r>
                                </m:e>
                                <m:sub>
                                  <m:r>
                                    <a:rPr lang="en-US" sz="3600" b="0" i="1" smtClean="0">
                                      <a:solidFill>
                                        <a:schemeClr val="tx1"/>
                                      </a:solidFill>
                                      <a:latin typeface="Cambria Math" panose="02040503050406030204" pitchFamily="18" charset="0"/>
                                    </a:rPr>
                                    <m:t>𝑖</m:t>
                                  </m:r>
                                </m:sub>
                              </m:sSub>
                            </m:den>
                          </m:f>
                        </m:num>
                        <m:den>
                          <m:sSub>
                            <m:sSubPr>
                              <m:ctrlPr>
                                <a:rPr lang="pt-BR" sz="3600" i="1">
                                  <a:solidFill>
                                    <a:schemeClr val="tx1"/>
                                  </a:solidFill>
                                  <a:latin typeface="Cambria Math" panose="02040503050406030204" pitchFamily="18" charset="0"/>
                                </a:rPr>
                              </m:ctrlPr>
                            </m:sSubPr>
                            <m:e>
                              <m:r>
                                <a:rPr lang="pt-BR" sz="3600" i="1">
                                  <a:solidFill>
                                    <a:schemeClr val="tx1"/>
                                  </a:solidFill>
                                  <a:latin typeface="Cambria Math" panose="02040503050406030204" pitchFamily="18" charset="0"/>
                                </a:rPr>
                                <m:t>𝛴</m:t>
                              </m:r>
                            </m:e>
                            <m:sub>
                              <m:r>
                                <a:rPr lang="pt-BR" sz="3600" i="1">
                                  <a:solidFill>
                                    <a:schemeClr val="tx1"/>
                                  </a:solidFill>
                                  <a:latin typeface="Cambria Math" panose="02040503050406030204" pitchFamily="18" charset="0"/>
                                </a:rPr>
                                <m:t>𝑗</m:t>
                              </m:r>
                            </m:sub>
                          </m:sSub>
                          <m:r>
                            <a:rPr lang="en-US" sz="3600" b="0" i="1" smtClean="0">
                              <a:solidFill>
                                <a:schemeClr val="tx1"/>
                              </a:solidFill>
                              <a:latin typeface="Cambria Math" panose="02040503050406030204" pitchFamily="18" charset="0"/>
                            </a:rPr>
                            <m:t>(</m:t>
                          </m:r>
                          <m:f>
                            <m:fPr>
                              <m:type m:val="lin"/>
                              <m:ctrlPr>
                                <a:rPr lang="en-US" sz="3600" b="0" i="1" smtClean="0">
                                  <a:solidFill>
                                    <a:schemeClr val="tx1"/>
                                  </a:solidFill>
                                  <a:latin typeface="Cambria Math" panose="02040503050406030204" pitchFamily="18" charset="0"/>
                                </a:rPr>
                              </m:ctrlPr>
                            </m:fPr>
                            <m:num>
                              <m:sSub>
                                <m:sSubPr>
                                  <m:ctrlPr>
                                    <a:rPr lang="en-US" sz="3600" b="0" i="1" smtClean="0">
                                      <a:solidFill>
                                        <a:schemeClr val="tx1"/>
                                      </a:solidFill>
                                      <a:latin typeface="Cambria Math" panose="02040503050406030204" pitchFamily="18" charset="0"/>
                                    </a:rPr>
                                  </m:ctrlPr>
                                </m:sSubPr>
                                <m:e>
                                  <m:r>
                                    <a:rPr lang="en-US" sz="3600" b="0" i="1" smtClean="0">
                                      <a:solidFill>
                                        <a:schemeClr val="tx1"/>
                                      </a:solidFill>
                                      <a:latin typeface="Cambria Math" panose="02040503050406030204" pitchFamily="18" charset="0"/>
                                    </a:rPr>
                                    <m:t>𝑞</m:t>
                                  </m:r>
                                </m:e>
                                <m:sub>
                                  <m:r>
                                    <a:rPr lang="en-US" sz="3600" b="0" i="1" smtClean="0">
                                      <a:solidFill>
                                        <a:schemeClr val="tx1"/>
                                      </a:solidFill>
                                      <a:latin typeface="Cambria Math" panose="02040503050406030204" pitchFamily="18" charset="0"/>
                                    </a:rPr>
                                    <m:t>𝑗</m:t>
                                  </m:r>
                                </m:sub>
                              </m:sSub>
                            </m:num>
                            <m:den>
                              <m:sSub>
                                <m:sSubPr>
                                  <m:ctrlPr>
                                    <a:rPr lang="en-US" sz="3600" b="0" i="1" smtClean="0">
                                      <a:solidFill>
                                        <a:schemeClr val="tx1"/>
                                      </a:solidFill>
                                      <a:latin typeface="Cambria Math" panose="02040503050406030204" pitchFamily="18" charset="0"/>
                                    </a:rPr>
                                  </m:ctrlPr>
                                </m:sSubPr>
                                <m:e>
                                  <m:r>
                                    <a:rPr lang="en-US" sz="3600" b="0" i="1" smtClean="0">
                                      <a:solidFill>
                                        <a:schemeClr val="tx1"/>
                                      </a:solidFill>
                                      <a:latin typeface="Cambria Math" panose="02040503050406030204" pitchFamily="18" charset="0"/>
                                    </a:rPr>
                                    <m:t>𝑙</m:t>
                                  </m:r>
                                </m:e>
                                <m:sub>
                                  <m:r>
                                    <a:rPr lang="en-US" sz="3600" b="0" i="1" smtClean="0">
                                      <a:solidFill>
                                        <a:schemeClr val="tx1"/>
                                      </a:solidFill>
                                      <a:latin typeface="Cambria Math" panose="02040503050406030204" pitchFamily="18" charset="0"/>
                                    </a:rPr>
                                    <m:t>𝑗</m:t>
                                  </m:r>
                                </m:sub>
                              </m:sSub>
                            </m:den>
                          </m:f>
                          <m:r>
                            <a:rPr lang="en-US" sz="3600" b="0" i="1" smtClean="0">
                              <a:solidFill>
                                <a:schemeClr val="tx1"/>
                              </a:solidFill>
                              <a:latin typeface="Cambria Math" panose="02040503050406030204" pitchFamily="18" charset="0"/>
                            </a:rPr>
                            <m:t>)</m:t>
                          </m:r>
                        </m:den>
                      </m:f>
                      <m:sSup>
                        <m:sSupPr>
                          <m:ctrlPr>
                            <a:rPr lang="pt-BR" sz="3600" i="1">
                              <a:solidFill>
                                <a:schemeClr val="tx1"/>
                              </a:solidFill>
                              <a:latin typeface="Cambria Math" panose="02040503050406030204" pitchFamily="18" charset="0"/>
                            </a:rPr>
                          </m:ctrlPr>
                        </m:sSupPr>
                        <m:e>
                          <m:r>
                            <a:rPr lang="pt-BR" sz="3600" i="0">
                              <a:solidFill>
                                <a:schemeClr val="tx1"/>
                              </a:solidFill>
                              <a:latin typeface="Cambria Math" panose="02040503050406030204" pitchFamily="18" charset="0"/>
                            </a:rPr>
                            <m:t>1</m:t>
                          </m:r>
                          <m:r>
                            <a:rPr lang="en-US" sz="3600" b="0" i="1" smtClean="0">
                              <a:solidFill>
                                <a:schemeClr val="tx1"/>
                              </a:solidFill>
                              <a:latin typeface="Cambria Math" panose="02040503050406030204" pitchFamily="18" charset="0"/>
                            </a:rPr>
                            <m:t>0</m:t>
                          </m:r>
                        </m:e>
                        <m:sup>
                          <m:r>
                            <a:rPr lang="pt-BR" sz="3600" i="0">
                              <a:solidFill>
                                <a:schemeClr val="tx1"/>
                              </a:solidFill>
                              <a:latin typeface="Cambria Math" panose="02040503050406030204" pitchFamily="18" charset="0"/>
                            </a:rPr>
                            <m:t>6</m:t>
                          </m:r>
                        </m:sup>
                      </m:sSup>
                    </m:oMath>
                  </m:oMathPara>
                </a14:m>
                <a:endParaRPr lang="pt-BR" sz="3600" dirty="0"/>
              </a:p>
            </p:txBody>
          </p:sp>
        </mc:Choice>
        <mc:Fallback xmlns="">
          <p:sp>
            <p:nvSpPr>
              <p:cNvPr id="4" name="CaixaDeTexto 3">
                <a:extLst>
                  <a:ext uri="{FF2B5EF4-FFF2-40B4-BE49-F238E27FC236}">
                    <a16:creationId xmlns:a16="http://schemas.microsoft.com/office/drawing/2014/main" id="{7D84845D-1552-DF7D-0CE4-82695B661A32}"/>
                  </a:ext>
                </a:extLst>
              </p:cNvPr>
              <p:cNvSpPr txBox="1">
                <a:spLocks noRot="1" noChangeAspect="1" noMove="1" noResize="1" noEditPoints="1" noAdjustHandles="1" noChangeArrowheads="1" noChangeShapeType="1" noTextEdit="1"/>
              </p:cNvSpPr>
              <p:nvPr/>
            </p:nvSpPr>
            <p:spPr>
              <a:xfrm>
                <a:off x="2111827" y="3280481"/>
                <a:ext cx="4477657" cy="1244828"/>
              </a:xfrm>
              <a:prstGeom prst="rect">
                <a:avLst/>
              </a:prstGeom>
              <a:blipFill>
                <a:blip r:embed="rId2"/>
                <a:stretch>
                  <a:fillRect/>
                </a:stretch>
              </a:blipFill>
            </p:spPr>
            <p:txBody>
              <a:bodyPr/>
              <a:lstStyle/>
              <a:p>
                <a:r>
                  <a:rPr lang="pt-BR">
                    <a:noFill/>
                  </a:rPr>
                  <a:t> </a:t>
                </a:r>
              </a:p>
            </p:txBody>
          </p:sp>
        </mc:Fallback>
      </mc:AlternateContent>
      <p:sp>
        <p:nvSpPr>
          <p:cNvPr id="9" name="CaixaDeTexto 8">
            <a:extLst>
              <a:ext uri="{FF2B5EF4-FFF2-40B4-BE49-F238E27FC236}">
                <a16:creationId xmlns:a16="http://schemas.microsoft.com/office/drawing/2014/main" id="{E449E82D-2D4C-C244-EED5-E2B14010334E}"/>
              </a:ext>
            </a:extLst>
          </p:cNvPr>
          <p:cNvSpPr txBox="1"/>
          <p:nvPr/>
        </p:nvSpPr>
        <p:spPr>
          <a:xfrm>
            <a:off x="679010" y="5033727"/>
            <a:ext cx="7263783" cy="1200329"/>
          </a:xfrm>
          <a:prstGeom prst="rect">
            <a:avLst/>
          </a:prstGeom>
          <a:noFill/>
        </p:spPr>
        <p:txBody>
          <a:bodyPr wrap="none" rtlCol="0">
            <a:spAutoFit/>
          </a:bodyPr>
          <a:lstStyle/>
          <a:p>
            <a:r>
              <a:rPr lang="en-US" i="1" dirty="0"/>
              <a:t>q</a:t>
            </a:r>
            <a:r>
              <a:rPr lang="en-US" i="1" baseline="-25000" dirty="0"/>
              <a:t>i</a:t>
            </a:r>
            <a:r>
              <a:rPr lang="en-US" dirty="0"/>
              <a:t>: Number of fragments mapped to transcript</a:t>
            </a:r>
          </a:p>
          <a:p>
            <a:r>
              <a:rPr lang="en-US" i="1" dirty="0"/>
              <a:t>l</a:t>
            </a:r>
            <a:r>
              <a:rPr lang="en-US" i="1" baseline="-25000" dirty="0"/>
              <a:t>i</a:t>
            </a:r>
            <a:r>
              <a:rPr lang="en-US" dirty="0"/>
              <a:t>: Transcript length</a:t>
            </a:r>
          </a:p>
          <a:p>
            <a:r>
              <a:rPr lang="en-US" i="1" dirty="0" err="1">
                <a:latin typeface="Symbol" panose="05050102010706020507" pitchFamily="18" charset="2"/>
              </a:rPr>
              <a:t>S</a:t>
            </a:r>
            <a:r>
              <a:rPr lang="en-US" i="1" baseline="-25000" dirty="0" err="1"/>
              <a:t>j</a:t>
            </a:r>
            <a:r>
              <a:rPr lang="en-US" i="1" dirty="0"/>
              <a:t>(</a:t>
            </a:r>
            <a:r>
              <a:rPr lang="en-US" i="1" dirty="0" err="1"/>
              <a:t>q</a:t>
            </a:r>
            <a:r>
              <a:rPr lang="en-US" i="1" baseline="-25000" dirty="0" err="1"/>
              <a:t>j</a:t>
            </a:r>
            <a:r>
              <a:rPr lang="en-US" i="1" dirty="0"/>
              <a:t>/</a:t>
            </a:r>
            <a:r>
              <a:rPr lang="en-US" i="1" dirty="0" err="1"/>
              <a:t>l</a:t>
            </a:r>
            <a:r>
              <a:rPr lang="en-US" i="1" baseline="-25000" dirty="0" err="1"/>
              <a:t>j</a:t>
            </a:r>
            <a:r>
              <a:rPr lang="en-US" i="1" dirty="0"/>
              <a:t>): </a:t>
            </a:r>
            <a:r>
              <a:rPr lang="en-US" dirty="0"/>
              <a:t>Sum of mapped frags to transcript normalized by transcript length</a:t>
            </a:r>
          </a:p>
          <a:p>
            <a:endParaRPr lang="pt-BR" dirty="0"/>
          </a:p>
        </p:txBody>
      </p:sp>
    </p:spTree>
    <p:extLst>
      <p:ext uri="{BB962C8B-B14F-4D97-AF65-F5344CB8AC3E}">
        <p14:creationId xmlns:p14="http://schemas.microsoft.com/office/powerpoint/2010/main" val="10844980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1C6D542C-9AC1-B49A-8A1F-9ECBEC27096E}"/>
              </a:ext>
            </a:extLst>
          </p:cNvPr>
          <p:cNvSpPr>
            <a:spLocks noGrp="1"/>
          </p:cNvSpPr>
          <p:nvPr>
            <p:ph type="title" idx="4294967295"/>
          </p:nvPr>
        </p:nvSpPr>
        <p:spPr>
          <a:xfrm>
            <a:off x="914400" y="15874"/>
            <a:ext cx="8229600" cy="1047973"/>
          </a:xfrm>
        </p:spPr>
        <p:txBody>
          <a:bodyPr>
            <a:normAutofit fontScale="90000"/>
          </a:bodyPr>
          <a:lstStyle/>
          <a:p>
            <a:r>
              <a:rPr lang="en-US" dirty="0"/>
              <a:t>Multi-mapped reads and expression quantification</a:t>
            </a:r>
            <a:endParaRPr lang="pt-BR" dirty="0"/>
          </a:p>
        </p:txBody>
      </p:sp>
      <p:pic>
        <p:nvPicPr>
          <p:cNvPr id="8" name="Imagem 7">
            <a:extLst>
              <a:ext uri="{FF2B5EF4-FFF2-40B4-BE49-F238E27FC236}">
                <a16:creationId xmlns:a16="http://schemas.microsoft.com/office/drawing/2014/main" id="{CBD69B3D-CEED-B696-CAD9-70C8CD8ADC36}"/>
              </a:ext>
            </a:extLst>
          </p:cNvPr>
          <p:cNvPicPr>
            <a:picLocks noChangeAspect="1"/>
          </p:cNvPicPr>
          <p:nvPr/>
        </p:nvPicPr>
        <p:blipFill>
          <a:blip r:embed="rId2"/>
          <a:stretch>
            <a:fillRect/>
          </a:stretch>
        </p:blipFill>
        <p:spPr>
          <a:xfrm>
            <a:off x="0" y="1294680"/>
            <a:ext cx="9144000" cy="4703205"/>
          </a:xfrm>
          <a:prstGeom prst="rect">
            <a:avLst/>
          </a:prstGeom>
        </p:spPr>
      </p:pic>
      <p:sp>
        <p:nvSpPr>
          <p:cNvPr id="11" name="CaixaDeTexto 10">
            <a:extLst>
              <a:ext uri="{FF2B5EF4-FFF2-40B4-BE49-F238E27FC236}">
                <a16:creationId xmlns:a16="http://schemas.microsoft.com/office/drawing/2014/main" id="{AF3DD569-4A0E-2F75-AB93-800489A8C378}"/>
              </a:ext>
            </a:extLst>
          </p:cNvPr>
          <p:cNvSpPr txBox="1"/>
          <p:nvPr/>
        </p:nvSpPr>
        <p:spPr>
          <a:xfrm>
            <a:off x="4875291" y="5997885"/>
            <a:ext cx="4572000" cy="230832"/>
          </a:xfrm>
          <a:prstGeom prst="rect">
            <a:avLst/>
          </a:prstGeom>
          <a:noFill/>
        </p:spPr>
        <p:txBody>
          <a:bodyPr wrap="square">
            <a:spAutoFit/>
          </a:bodyPr>
          <a:lstStyle/>
          <a:p>
            <a:r>
              <a:rPr lang="pt-BR" sz="900" dirty="0"/>
              <a:t>https://github.com/trinityrnaseq/RNASeq_Trinity_Tuxedo_Workshop/tree/master/docs</a:t>
            </a:r>
          </a:p>
        </p:txBody>
      </p:sp>
    </p:spTree>
    <p:extLst>
      <p:ext uri="{BB962C8B-B14F-4D97-AF65-F5344CB8AC3E}">
        <p14:creationId xmlns:p14="http://schemas.microsoft.com/office/powerpoint/2010/main" val="19262524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1C6D542C-9AC1-B49A-8A1F-9ECBEC27096E}"/>
              </a:ext>
            </a:extLst>
          </p:cNvPr>
          <p:cNvSpPr>
            <a:spLocks noGrp="1"/>
          </p:cNvSpPr>
          <p:nvPr>
            <p:ph type="title" idx="4294967295"/>
          </p:nvPr>
        </p:nvSpPr>
        <p:spPr>
          <a:xfrm>
            <a:off x="914400" y="-40627"/>
            <a:ext cx="8229600" cy="800100"/>
          </a:xfrm>
        </p:spPr>
        <p:txBody>
          <a:bodyPr>
            <a:normAutofit/>
          </a:bodyPr>
          <a:lstStyle/>
          <a:p>
            <a:r>
              <a:rPr lang="en-US" dirty="0"/>
              <a:t>Sample composition is important</a:t>
            </a:r>
            <a:endParaRPr lang="pt-BR" dirty="0"/>
          </a:p>
        </p:txBody>
      </p:sp>
      <p:sp>
        <p:nvSpPr>
          <p:cNvPr id="11" name="CaixaDeTexto 10">
            <a:extLst>
              <a:ext uri="{FF2B5EF4-FFF2-40B4-BE49-F238E27FC236}">
                <a16:creationId xmlns:a16="http://schemas.microsoft.com/office/drawing/2014/main" id="{AF3DD569-4A0E-2F75-AB93-800489A8C378}"/>
              </a:ext>
            </a:extLst>
          </p:cNvPr>
          <p:cNvSpPr txBox="1"/>
          <p:nvPr/>
        </p:nvSpPr>
        <p:spPr>
          <a:xfrm>
            <a:off x="4875291" y="5997885"/>
            <a:ext cx="4572000" cy="230832"/>
          </a:xfrm>
          <a:prstGeom prst="rect">
            <a:avLst/>
          </a:prstGeom>
          <a:noFill/>
        </p:spPr>
        <p:txBody>
          <a:bodyPr wrap="square">
            <a:spAutoFit/>
          </a:bodyPr>
          <a:lstStyle/>
          <a:p>
            <a:r>
              <a:rPr lang="pt-BR" sz="900" dirty="0"/>
              <a:t>https://genomebiology.biomedcentral.com/articles/10.1186/gb-2010-11-3-r25</a:t>
            </a:r>
          </a:p>
        </p:txBody>
      </p:sp>
      <p:pic>
        <p:nvPicPr>
          <p:cNvPr id="4" name="Imagem 3">
            <a:extLst>
              <a:ext uri="{FF2B5EF4-FFF2-40B4-BE49-F238E27FC236}">
                <a16:creationId xmlns:a16="http://schemas.microsoft.com/office/drawing/2014/main" id="{09E2636C-C502-94AD-67A1-337866B3A4B5}"/>
              </a:ext>
            </a:extLst>
          </p:cNvPr>
          <p:cNvPicPr>
            <a:picLocks noChangeAspect="1"/>
          </p:cNvPicPr>
          <p:nvPr/>
        </p:nvPicPr>
        <p:blipFill>
          <a:blip r:embed="rId2"/>
          <a:stretch>
            <a:fillRect/>
          </a:stretch>
        </p:blipFill>
        <p:spPr>
          <a:xfrm>
            <a:off x="1527882" y="1052043"/>
            <a:ext cx="1649884" cy="3787998"/>
          </a:xfrm>
          <a:prstGeom prst="rect">
            <a:avLst/>
          </a:prstGeom>
        </p:spPr>
      </p:pic>
      <p:pic>
        <p:nvPicPr>
          <p:cNvPr id="6" name="Imagem 5">
            <a:extLst>
              <a:ext uri="{FF2B5EF4-FFF2-40B4-BE49-F238E27FC236}">
                <a16:creationId xmlns:a16="http://schemas.microsoft.com/office/drawing/2014/main" id="{38560C0B-634E-E8DF-0928-C8B2F4069E94}"/>
              </a:ext>
            </a:extLst>
          </p:cNvPr>
          <p:cNvPicPr>
            <a:picLocks noChangeAspect="1"/>
          </p:cNvPicPr>
          <p:nvPr/>
        </p:nvPicPr>
        <p:blipFill>
          <a:blip r:embed="rId3"/>
          <a:stretch>
            <a:fillRect/>
          </a:stretch>
        </p:blipFill>
        <p:spPr>
          <a:xfrm>
            <a:off x="3636877" y="1052043"/>
            <a:ext cx="1649884" cy="3787998"/>
          </a:xfrm>
          <a:prstGeom prst="rect">
            <a:avLst/>
          </a:prstGeom>
        </p:spPr>
      </p:pic>
      <p:pic>
        <p:nvPicPr>
          <p:cNvPr id="9" name="Imagem 8">
            <a:extLst>
              <a:ext uri="{FF2B5EF4-FFF2-40B4-BE49-F238E27FC236}">
                <a16:creationId xmlns:a16="http://schemas.microsoft.com/office/drawing/2014/main" id="{5AEE39FB-4E34-A8E1-56C8-D549FEDFA915}"/>
              </a:ext>
            </a:extLst>
          </p:cNvPr>
          <p:cNvPicPr>
            <a:picLocks noChangeAspect="1"/>
          </p:cNvPicPr>
          <p:nvPr/>
        </p:nvPicPr>
        <p:blipFill>
          <a:blip r:embed="rId4"/>
          <a:stretch>
            <a:fillRect/>
          </a:stretch>
        </p:blipFill>
        <p:spPr>
          <a:xfrm>
            <a:off x="5911953" y="993987"/>
            <a:ext cx="1666719" cy="3804835"/>
          </a:xfrm>
          <a:prstGeom prst="rect">
            <a:avLst/>
          </a:prstGeom>
        </p:spPr>
      </p:pic>
      <p:sp>
        <p:nvSpPr>
          <p:cNvPr id="12" name="CaixaDeTexto 11">
            <a:extLst>
              <a:ext uri="{FF2B5EF4-FFF2-40B4-BE49-F238E27FC236}">
                <a16:creationId xmlns:a16="http://schemas.microsoft.com/office/drawing/2014/main" id="{0CAC958A-3DF8-F002-87F7-561C599FB3F0}"/>
              </a:ext>
            </a:extLst>
          </p:cNvPr>
          <p:cNvSpPr txBox="1"/>
          <p:nvPr/>
        </p:nvSpPr>
        <p:spPr>
          <a:xfrm>
            <a:off x="561975" y="4840041"/>
            <a:ext cx="8156512" cy="923330"/>
          </a:xfrm>
          <a:prstGeom prst="rect">
            <a:avLst/>
          </a:prstGeom>
          <a:noFill/>
        </p:spPr>
        <p:txBody>
          <a:bodyPr wrap="square">
            <a:spAutoFit/>
          </a:bodyPr>
          <a:lstStyle/>
          <a:p>
            <a:r>
              <a:rPr lang="en-US" b="0" i="0" dirty="0">
                <a:solidFill>
                  <a:srgbClr val="333333"/>
                </a:solidFill>
                <a:effectLst/>
                <a:latin typeface="Georgia" panose="02040502050405020303" pitchFamily="18" charset="0"/>
              </a:rPr>
              <a:t>“the proportion of reads attributed to a given gene in a library depends on the expression properties of the whole sample rather than just the expression level of that gene”</a:t>
            </a:r>
            <a:endParaRPr lang="pt-BR" dirty="0"/>
          </a:p>
        </p:txBody>
      </p:sp>
    </p:spTree>
    <p:extLst>
      <p:ext uri="{BB962C8B-B14F-4D97-AF65-F5344CB8AC3E}">
        <p14:creationId xmlns:p14="http://schemas.microsoft.com/office/powerpoint/2010/main" val="2793972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1C6D542C-9AC1-B49A-8A1F-9ECBEC27096E}"/>
              </a:ext>
            </a:extLst>
          </p:cNvPr>
          <p:cNvSpPr>
            <a:spLocks noGrp="1"/>
          </p:cNvSpPr>
          <p:nvPr>
            <p:ph type="title" idx="4294967295"/>
          </p:nvPr>
        </p:nvSpPr>
        <p:spPr>
          <a:xfrm>
            <a:off x="914400" y="-4127"/>
            <a:ext cx="8229600" cy="800100"/>
          </a:xfrm>
        </p:spPr>
        <p:txBody>
          <a:bodyPr>
            <a:normAutofit/>
          </a:bodyPr>
          <a:lstStyle/>
          <a:p>
            <a:r>
              <a:rPr lang="en-US" dirty="0"/>
              <a:t>Differential gene expression</a:t>
            </a:r>
            <a:endParaRPr lang="pt-BR" dirty="0"/>
          </a:p>
        </p:txBody>
      </p:sp>
      <p:pic>
        <p:nvPicPr>
          <p:cNvPr id="1026" name="Picture 2" descr="Differential gene expression">
            <a:extLst>
              <a:ext uri="{FF2B5EF4-FFF2-40B4-BE49-F238E27FC236}">
                <a16:creationId xmlns:a16="http://schemas.microsoft.com/office/drawing/2014/main" id="{8BC08D59-A164-42C2-CB33-21F56A4090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686" y="1052043"/>
            <a:ext cx="7677339" cy="50809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18940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3F943-845F-3F41-8FAA-E8C2BE232671}"/>
              </a:ext>
            </a:extLst>
          </p:cNvPr>
          <p:cNvSpPr>
            <a:spLocks noGrp="1"/>
          </p:cNvSpPr>
          <p:nvPr>
            <p:ph type="title"/>
          </p:nvPr>
        </p:nvSpPr>
        <p:spPr/>
        <p:txBody>
          <a:bodyPr>
            <a:normAutofit fontScale="90000"/>
          </a:bodyPr>
          <a:lstStyle/>
          <a:p>
            <a:r>
              <a:rPr lang="pt-BR"/>
              <a:t>Quantificação dos niveis de expressão dos genes e dos transcritos</a:t>
            </a:r>
          </a:p>
        </p:txBody>
      </p:sp>
      <p:sp>
        <p:nvSpPr>
          <p:cNvPr id="3" name="Slide Number Placeholder 2">
            <a:extLst>
              <a:ext uri="{FF2B5EF4-FFF2-40B4-BE49-F238E27FC236}">
                <a16:creationId xmlns:a16="http://schemas.microsoft.com/office/drawing/2014/main" id="{A0CF35DE-8AEA-0147-A78F-09E8E72CD03F}"/>
              </a:ext>
            </a:extLst>
          </p:cNvPr>
          <p:cNvSpPr>
            <a:spLocks noGrp="1"/>
          </p:cNvSpPr>
          <p:nvPr>
            <p:ph type="sldNum" sz="quarter" idx="12"/>
          </p:nvPr>
        </p:nvSpPr>
        <p:spPr/>
        <p:txBody>
          <a:bodyPr/>
          <a:lstStyle/>
          <a:p>
            <a:fld id="{F9B76065-02A8-2140-ABFF-467A450FC727}" type="slidenum">
              <a:rPr lang="pt-BR" smtClean="0"/>
              <a:pPr/>
              <a:t>28</a:t>
            </a:fld>
            <a:endParaRPr lang="pt-BR"/>
          </a:p>
        </p:txBody>
      </p:sp>
      <p:grpSp>
        <p:nvGrpSpPr>
          <p:cNvPr id="4" name="Group 3">
            <a:extLst>
              <a:ext uri="{FF2B5EF4-FFF2-40B4-BE49-F238E27FC236}">
                <a16:creationId xmlns:a16="http://schemas.microsoft.com/office/drawing/2014/main" id="{6FA4DFA7-8F35-9846-8FAC-D3CC74788F84}"/>
              </a:ext>
            </a:extLst>
          </p:cNvPr>
          <p:cNvGrpSpPr/>
          <p:nvPr/>
        </p:nvGrpSpPr>
        <p:grpSpPr>
          <a:xfrm>
            <a:off x="1043608" y="4797152"/>
            <a:ext cx="6002545" cy="1577698"/>
            <a:chOff x="828154" y="3343526"/>
            <a:chExt cx="7298119" cy="2599276"/>
          </a:xfrm>
        </p:grpSpPr>
        <p:sp>
          <p:nvSpPr>
            <p:cNvPr id="6" name="Título 1">
              <a:extLst>
                <a:ext uri="{FF2B5EF4-FFF2-40B4-BE49-F238E27FC236}">
                  <a16:creationId xmlns:a16="http://schemas.microsoft.com/office/drawing/2014/main" id="{BD70F43F-8672-2F41-AAF4-67608A32435B}"/>
                </a:ext>
              </a:extLst>
            </p:cNvPr>
            <p:cNvSpPr txBox="1">
              <a:spLocks/>
            </p:cNvSpPr>
            <p:nvPr/>
          </p:nvSpPr>
          <p:spPr>
            <a:xfrm>
              <a:off x="828154" y="3343526"/>
              <a:ext cx="7259623"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pt-BR" sz="2800">
                  <a:solidFill>
                    <a:schemeClr val="tx1">
                      <a:lumMod val="50000"/>
                      <a:lumOff val="50000"/>
                    </a:schemeClr>
                  </a:solidFill>
                  <a:ea typeface="Footlight MT Light" charset="0"/>
                  <a:cs typeface="Footlight MT Light" charset="0"/>
                </a:rPr>
                <a:t>RPKM - </a:t>
              </a:r>
              <a:r>
                <a:rPr lang="pt-BR" sz="1400" i="1" cap="none">
                  <a:latin typeface="Calibri Light" charset="0"/>
                  <a:ea typeface="Calibri Light" charset="0"/>
                  <a:cs typeface="Calibri Light" charset="0"/>
                </a:rPr>
                <a:t>reads per kilobase per million mapped reads</a:t>
              </a:r>
              <a:endParaRPr lang="pt-BR" sz="1600" i="1" cap="none">
                <a:solidFill>
                  <a:schemeClr val="tx1">
                    <a:lumMod val="50000"/>
                    <a:lumOff val="50000"/>
                  </a:schemeClr>
                </a:solidFill>
                <a:latin typeface="Calibri Light" charset="0"/>
                <a:ea typeface="Calibri Light" charset="0"/>
                <a:cs typeface="Calibri Light" charset="0"/>
              </a:endParaRPr>
            </a:p>
          </p:txBody>
        </p:sp>
        <p:sp>
          <p:nvSpPr>
            <p:cNvPr id="7" name="Título 1">
              <a:extLst>
                <a:ext uri="{FF2B5EF4-FFF2-40B4-BE49-F238E27FC236}">
                  <a16:creationId xmlns:a16="http://schemas.microsoft.com/office/drawing/2014/main" id="{E6984441-1F45-8147-9E15-5CB10F929C12}"/>
                </a:ext>
              </a:extLst>
            </p:cNvPr>
            <p:cNvSpPr txBox="1">
              <a:spLocks/>
            </p:cNvSpPr>
            <p:nvPr/>
          </p:nvSpPr>
          <p:spPr>
            <a:xfrm>
              <a:off x="828154" y="3906045"/>
              <a:ext cx="7259623"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pt-BR" sz="2800">
                  <a:solidFill>
                    <a:schemeClr val="tx1">
                      <a:lumMod val="50000"/>
                      <a:lumOff val="50000"/>
                    </a:schemeClr>
                  </a:solidFill>
                  <a:ea typeface="Footlight MT Light" charset="0"/>
                  <a:cs typeface="Footlight MT Light" charset="0"/>
                </a:rPr>
                <a:t>FPKM - </a:t>
              </a:r>
              <a:r>
                <a:rPr lang="pt-BR" sz="1400" i="1" cap="none">
                  <a:latin typeface="Calibri Light" charset="0"/>
                  <a:ea typeface="Calibri Light" charset="0"/>
                  <a:cs typeface="Calibri Light" charset="0"/>
                </a:rPr>
                <a:t>fragments per kilobase per million mapped reads</a:t>
              </a:r>
              <a:endParaRPr lang="pt-BR" sz="1600" i="1" cap="none">
                <a:solidFill>
                  <a:schemeClr val="tx1">
                    <a:lumMod val="50000"/>
                    <a:lumOff val="50000"/>
                  </a:schemeClr>
                </a:solidFill>
                <a:latin typeface="Calibri Light" charset="0"/>
                <a:ea typeface="Calibri Light" charset="0"/>
                <a:cs typeface="Calibri Light" charset="0"/>
              </a:endParaRPr>
            </a:p>
          </p:txBody>
        </p:sp>
        <p:sp>
          <p:nvSpPr>
            <p:cNvPr id="8" name="Título 1">
              <a:extLst>
                <a:ext uri="{FF2B5EF4-FFF2-40B4-BE49-F238E27FC236}">
                  <a16:creationId xmlns:a16="http://schemas.microsoft.com/office/drawing/2014/main" id="{BE9B9CAA-9191-7F42-A823-A48D79554AB4}"/>
                </a:ext>
              </a:extLst>
            </p:cNvPr>
            <p:cNvSpPr txBox="1">
              <a:spLocks/>
            </p:cNvSpPr>
            <p:nvPr/>
          </p:nvSpPr>
          <p:spPr>
            <a:xfrm>
              <a:off x="866650" y="4443186"/>
              <a:ext cx="7259623"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pt-BR" sz="2800">
                  <a:solidFill>
                    <a:schemeClr val="tx1">
                      <a:lumMod val="50000"/>
                      <a:lumOff val="50000"/>
                    </a:schemeClr>
                  </a:solidFill>
                  <a:ea typeface="Footlight MT Light" charset="0"/>
                  <a:cs typeface="Footlight MT Light" charset="0"/>
                </a:rPr>
                <a:t>  tpm - </a:t>
              </a:r>
              <a:r>
                <a:rPr lang="pt-BR" sz="1400" i="1" cap="none">
                  <a:latin typeface="Calibri Light" charset="0"/>
                  <a:ea typeface="Calibri Light" charset="0"/>
                  <a:cs typeface="Calibri Light" charset="0"/>
                </a:rPr>
                <a:t>transcripts per million</a:t>
              </a:r>
              <a:endParaRPr lang="pt-BR" sz="1600" i="1">
                <a:solidFill>
                  <a:schemeClr val="tx1">
                    <a:lumMod val="50000"/>
                    <a:lumOff val="50000"/>
                  </a:schemeClr>
                </a:solidFill>
                <a:latin typeface="Calibri Light" charset="0"/>
                <a:ea typeface="Calibri Light" charset="0"/>
                <a:cs typeface="Calibri Light" charset="0"/>
              </a:endParaRPr>
            </a:p>
          </p:txBody>
        </p:sp>
      </p:grpSp>
      <p:sp>
        <p:nvSpPr>
          <p:cNvPr id="9" name="TextBox 8">
            <a:extLst>
              <a:ext uri="{FF2B5EF4-FFF2-40B4-BE49-F238E27FC236}">
                <a16:creationId xmlns:a16="http://schemas.microsoft.com/office/drawing/2014/main" id="{C4AA6372-0E83-C14D-8E4D-36D0FC4FE87D}"/>
              </a:ext>
            </a:extLst>
          </p:cNvPr>
          <p:cNvSpPr txBox="1"/>
          <p:nvPr/>
        </p:nvSpPr>
        <p:spPr>
          <a:xfrm>
            <a:off x="262459" y="1874626"/>
            <a:ext cx="8595791" cy="3139321"/>
          </a:xfrm>
          <a:prstGeom prst="rect">
            <a:avLst/>
          </a:prstGeom>
          <a:noFill/>
        </p:spPr>
        <p:txBody>
          <a:bodyPr wrap="square" rtlCol="0">
            <a:spAutoFit/>
          </a:bodyPr>
          <a:lstStyle/>
          <a:p>
            <a:r>
              <a:rPr lang="pt-BR" dirty="0"/>
              <a:t>Número de </a:t>
            </a:r>
            <a:r>
              <a:rPr lang="pt-BR" dirty="0" err="1"/>
              <a:t>reads</a:t>
            </a:r>
            <a:r>
              <a:rPr lang="pt-BR" dirty="0"/>
              <a:t> originados pelo transcrito é uma medida da sua expressão, mas depende de:</a:t>
            </a:r>
          </a:p>
          <a:p>
            <a:r>
              <a:rPr lang="pt-BR" dirty="0"/>
              <a:t>Tamanho do transcrito</a:t>
            </a:r>
          </a:p>
          <a:p>
            <a:r>
              <a:rPr lang="pt-BR" dirty="0"/>
              <a:t>Profundidade do sequenciamento</a:t>
            </a:r>
          </a:p>
          <a:p>
            <a:r>
              <a:rPr lang="pt-BR" dirty="0"/>
              <a:t>Composição do transcrito</a:t>
            </a:r>
          </a:p>
          <a:p>
            <a:endParaRPr lang="pt-BR" dirty="0"/>
          </a:p>
          <a:p>
            <a:r>
              <a:rPr lang="pt-BR" dirty="0"/>
              <a:t>Para análises de expressão diferencial (DGE) é usado diretamente o numero de leituras, e corregido (normalizado: segundo a profundidade, composição, </a:t>
            </a:r>
            <a:r>
              <a:rPr lang="pt-BR" dirty="0" err="1"/>
              <a:t>etc</a:t>
            </a:r>
            <a:r>
              <a:rPr lang="pt-BR" dirty="0"/>
              <a:t>)</a:t>
            </a:r>
          </a:p>
          <a:p>
            <a:endParaRPr lang="pt-BR" dirty="0"/>
          </a:p>
          <a:p>
            <a:r>
              <a:rPr lang="pt-BR" dirty="0"/>
              <a:t>Nos casos que se quer comparar diferentes transcritos (isto NÃO é DGE) pode ser usado:</a:t>
            </a:r>
          </a:p>
          <a:p>
            <a:endParaRPr lang="pt-BR" dirty="0"/>
          </a:p>
        </p:txBody>
      </p:sp>
      <p:pic>
        <p:nvPicPr>
          <p:cNvPr id="10" name="Picture 9">
            <a:extLst>
              <a:ext uri="{FF2B5EF4-FFF2-40B4-BE49-F238E27FC236}">
                <a16:creationId xmlns:a16="http://schemas.microsoft.com/office/drawing/2014/main" id="{3D6FBBA4-1DE7-1C40-B997-663C8FA0BC70}"/>
              </a:ext>
            </a:extLst>
          </p:cNvPr>
          <p:cNvPicPr>
            <a:picLocks noChangeAspect="1"/>
          </p:cNvPicPr>
          <p:nvPr/>
        </p:nvPicPr>
        <p:blipFill>
          <a:blip r:embed="rId2"/>
          <a:stretch>
            <a:fillRect/>
          </a:stretch>
        </p:blipFill>
        <p:spPr>
          <a:xfrm>
            <a:off x="6535031" y="4894801"/>
            <a:ext cx="2521218" cy="1480049"/>
          </a:xfrm>
          <a:prstGeom prst="rect">
            <a:avLst/>
          </a:prstGeom>
        </p:spPr>
      </p:pic>
      <p:sp>
        <p:nvSpPr>
          <p:cNvPr id="11" name="Rectangle 10">
            <a:extLst>
              <a:ext uri="{FF2B5EF4-FFF2-40B4-BE49-F238E27FC236}">
                <a16:creationId xmlns:a16="http://schemas.microsoft.com/office/drawing/2014/main" id="{6A13C225-3291-0B42-BDE0-A4F716502DE0}"/>
              </a:ext>
            </a:extLst>
          </p:cNvPr>
          <p:cNvSpPr/>
          <p:nvPr/>
        </p:nvSpPr>
        <p:spPr>
          <a:xfrm>
            <a:off x="2097847" y="6073335"/>
            <a:ext cx="4572000" cy="276999"/>
          </a:xfrm>
          <a:prstGeom prst="rect">
            <a:avLst/>
          </a:prstGeom>
        </p:spPr>
        <p:txBody>
          <a:bodyPr>
            <a:spAutoFit/>
          </a:bodyPr>
          <a:lstStyle/>
          <a:p>
            <a:r>
              <a:rPr lang="en-US" sz="1200" dirty="0">
                <a:hlinkClick r:id="rId3"/>
              </a:rPr>
              <a:t>https://www.rna-seqblog.com/rpkm-fpkm-and-tpm-clearly-explained/</a:t>
            </a:r>
            <a:endParaRPr lang="en-US" sz="1200" dirty="0"/>
          </a:p>
        </p:txBody>
      </p:sp>
      <p:sp>
        <p:nvSpPr>
          <p:cNvPr id="13" name="Rectangle 12">
            <a:extLst>
              <a:ext uri="{FF2B5EF4-FFF2-40B4-BE49-F238E27FC236}">
                <a16:creationId xmlns:a16="http://schemas.microsoft.com/office/drawing/2014/main" id="{CB0C67BD-1809-D141-B8E5-036BAE4A01F8}"/>
              </a:ext>
            </a:extLst>
          </p:cNvPr>
          <p:cNvSpPr/>
          <p:nvPr/>
        </p:nvSpPr>
        <p:spPr>
          <a:xfrm>
            <a:off x="2097847" y="6350334"/>
            <a:ext cx="4572000" cy="307777"/>
          </a:xfrm>
          <a:prstGeom prst="rect">
            <a:avLst/>
          </a:prstGeom>
        </p:spPr>
        <p:txBody>
          <a:bodyPr>
            <a:spAutoFit/>
          </a:bodyPr>
          <a:lstStyle/>
          <a:p>
            <a:r>
              <a:rPr lang="en-US" sz="1400" dirty="0">
                <a:hlinkClick r:id="rId4"/>
              </a:rPr>
              <a:t>https://www.youtube.com/watch?v=TTUrtCY2k-w</a:t>
            </a:r>
            <a:endParaRPr lang="en-US" sz="1400" dirty="0"/>
          </a:p>
        </p:txBody>
      </p:sp>
    </p:spTree>
    <p:extLst>
      <p:ext uri="{BB962C8B-B14F-4D97-AF65-F5344CB8AC3E}">
        <p14:creationId xmlns:p14="http://schemas.microsoft.com/office/powerpoint/2010/main" val="2646264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44028-5EB3-124C-BE94-F04C97F442BE}"/>
              </a:ext>
            </a:extLst>
          </p:cNvPr>
          <p:cNvSpPr>
            <a:spLocks noGrp="1"/>
          </p:cNvSpPr>
          <p:nvPr>
            <p:ph type="title"/>
          </p:nvPr>
        </p:nvSpPr>
        <p:spPr/>
        <p:txBody>
          <a:bodyPr/>
          <a:lstStyle/>
          <a:p>
            <a:r>
              <a:rPr lang="en-US" dirty="0"/>
              <a:t>Strand-specific </a:t>
            </a:r>
            <a:r>
              <a:rPr lang="en-US" dirty="0" err="1"/>
              <a:t>RNASeq</a:t>
            </a:r>
            <a:endParaRPr lang="en-US" dirty="0"/>
          </a:p>
        </p:txBody>
      </p:sp>
      <p:sp>
        <p:nvSpPr>
          <p:cNvPr id="3" name="Slide Number Placeholder 2">
            <a:extLst>
              <a:ext uri="{FF2B5EF4-FFF2-40B4-BE49-F238E27FC236}">
                <a16:creationId xmlns:a16="http://schemas.microsoft.com/office/drawing/2014/main" id="{4527C41F-1136-B748-80F1-39AF1E5B2189}"/>
              </a:ext>
            </a:extLst>
          </p:cNvPr>
          <p:cNvSpPr>
            <a:spLocks noGrp="1"/>
          </p:cNvSpPr>
          <p:nvPr>
            <p:ph type="sldNum" sz="quarter" idx="12"/>
          </p:nvPr>
        </p:nvSpPr>
        <p:spPr/>
        <p:txBody>
          <a:bodyPr/>
          <a:lstStyle/>
          <a:p>
            <a:fld id="{F9B76065-02A8-2140-ABFF-467A450FC727}" type="slidenum">
              <a:rPr lang="en-US" smtClean="0"/>
              <a:pPr/>
              <a:t>29</a:t>
            </a:fld>
            <a:endParaRPr lang="en-US" dirty="0"/>
          </a:p>
        </p:txBody>
      </p:sp>
      <p:sp>
        <p:nvSpPr>
          <p:cNvPr id="4" name="CuadroTexto 15">
            <a:extLst>
              <a:ext uri="{FF2B5EF4-FFF2-40B4-BE49-F238E27FC236}">
                <a16:creationId xmlns:a16="http://schemas.microsoft.com/office/drawing/2014/main" id="{D19474D6-A468-CA49-8654-C0B90809F097}"/>
              </a:ext>
            </a:extLst>
          </p:cNvPr>
          <p:cNvSpPr txBox="1"/>
          <p:nvPr/>
        </p:nvSpPr>
        <p:spPr>
          <a:xfrm>
            <a:off x="1335234" y="2910374"/>
            <a:ext cx="1870800" cy="523220"/>
          </a:xfrm>
          <a:prstGeom prst="rect">
            <a:avLst/>
          </a:prstGeom>
          <a:noFill/>
        </p:spPr>
        <p:txBody>
          <a:bodyPr wrap="none" rtlCol="0">
            <a:spAutoFit/>
          </a:bodyPr>
          <a:lstStyle/>
          <a:p>
            <a:r>
              <a:rPr lang="es-ES" sz="2800" dirty="0">
                <a:solidFill>
                  <a:schemeClr val="bg1">
                    <a:lumMod val="50000"/>
                  </a:schemeClr>
                </a:solidFill>
              </a:rPr>
              <a:t>Condition X</a:t>
            </a:r>
          </a:p>
        </p:txBody>
      </p:sp>
      <p:sp>
        <p:nvSpPr>
          <p:cNvPr id="5" name="CuadroTexto 23">
            <a:extLst>
              <a:ext uri="{FF2B5EF4-FFF2-40B4-BE49-F238E27FC236}">
                <a16:creationId xmlns:a16="http://schemas.microsoft.com/office/drawing/2014/main" id="{3887E544-C2EC-E846-8094-1A324DCDF41D}"/>
              </a:ext>
            </a:extLst>
          </p:cNvPr>
          <p:cNvSpPr txBox="1"/>
          <p:nvPr/>
        </p:nvSpPr>
        <p:spPr>
          <a:xfrm>
            <a:off x="6144525" y="2897279"/>
            <a:ext cx="1864613" cy="523220"/>
          </a:xfrm>
          <a:prstGeom prst="rect">
            <a:avLst/>
          </a:prstGeom>
          <a:noFill/>
        </p:spPr>
        <p:txBody>
          <a:bodyPr wrap="none" rtlCol="0">
            <a:spAutoFit/>
          </a:bodyPr>
          <a:lstStyle/>
          <a:p>
            <a:r>
              <a:rPr lang="es-ES" sz="2800" dirty="0">
                <a:solidFill>
                  <a:schemeClr val="bg1">
                    <a:lumMod val="50000"/>
                  </a:schemeClr>
                </a:solidFill>
              </a:rPr>
              <a:t>Condition Y</a:t>
            </a:r>
          </a:p>
        </p:txBody>
      </p:sp>
      <p:sp>
        <p:nvSpPr>
          <p:cNvPr id="6" name="CuadroTexto 31">
            <a:extLst>
              <a:ext uri="{FF2B5EF4-FFF2-40B4-BE49-F238E27FC236}">
                <a16:creationId xmlns:a16="http://schemas.microsoft.com/office/drawing/2014/main" id="{0515FA41-8382-384E-8DB0-B74F03BB67BC}"/>
              </a:ext>
            </a:extLst>
          </p:cNvPr>
          <p:cNvSpPr txBox="1"/>
          <p:nvPr/>
        </p:nvSpPr>
        <p:spPr>
          <a:xfrm>
            <a:off x="985781" y="2325598"/>
            <a:ext cx="2628544" cy="461665"/>
          </a:xfrm>
          <a:prstGeom prst="rect">
            <a:avLst/>
          </a:prstGeom>
          <a:noFill/>
        </p:spPr>
        <p:txBody>
          <a:bodyPr wrap="none" rtlCol="0">
            <a:spAutoFit/>
          </a:bodyPr>
          <a:lstStyle/>
          <a:p>
            <a:r>
              <a:rPr lang="es-ES" sz="2400" b="1" dirty="0">
                <a:solidFill>
                  <a:srgbClr val="000000"/>
                </a:solidFill>
              </a:rPr>
              <a:t>Gene </a:t>
            </a:r>
            <a:r>
              <a:rPr lang="es-ES" sz="2400" b="1" i="1" dirty="0">
                <a:solidFill>
                  <a:srgbClr val="000000"/>
                </a:solidFill>
              </a:rPr>
              <a:t>b </a:t>
            </a:r>
            <a:r>
              <a:rPr lang="es-ES" sz="2400" b="1" dirty="0" err="1">
                <a:solidFill>
                  <a:srgbClr val="000000"/>
                </a:solidFill>
              </a:rPr>
              <a:t>is</a:t>
            </a:r>
            <a:r>
              <a:rPr lang="es-ES" sz="2400" b="1" dirty="0">
                <a:solidFill>
                  <a:srgbClr val="000000"/>
                </a:solidFill>
              </a:rPr>
              <a:t> </a:t>
            </a:r>
            <a:r>
              <a:rPr lang="es-ES" sz="2400" b="1" dirty="0" err="1">
                <a:solidFill>
                  <a:srgbClr val="000000"/>
                </a:solidFill>
              </a:rPr>
              <a:t>unknown</a:t>
            </a:r>
            <a:endParaRPr lang="es-ES" sz="2400" b="1" dirty="0">
              <a:solidFill>
                <a:srgbClr val="000000"/>
              </a:solidFill>
            </a:endParaRPr>
          </a:p>
        </p:txBody>
      </p:sp>
      <p:grpSp>
        <p:nvGrpSpPr>
          <p:cNvPr id="7" name="Agrupar 16">
            <a:extLst>
              <a:ext uri="{FF2B5EF4-FFF2-40B4-BE49-F238E27FC236}">
                <a16:creationId xmlns:a16="http://schemas.microsoft.com/office/drawing/2014/main" id="{B9AD4621-0E21-2043-A2B2-442C238A88F0}"/>
              </a:ext>
            </a:extLst>
          </p:cNvPr>
          <p:cNvGrpSpPr/>
          <p:nvPr/>
        </p:nvGrpSpPr>
        <p:grpSpPr>
          <a:xfrm>
            <a:off x="393994" y="3798338"/>
            <a:ext cx="3420532" cy="872689"/>
            <a:chOff x="1102794" y="4177901"/>
            <a:chExt cx="6717018" cy="1294164"/>
          </a:xfrm>
        </p:grpSpPr>
        <p:cxnSp>
          <p:nvCxnSpPr>
            <p:cNvPr id="8" name="Conector recto 17">
              <a:extLst>
                <a:ext uri="{FF2B5EF4-FFF2-40B4-BE49-F238E27FC236}">
                  <a16:creationId xmlns:a16="http://schemas.microsoft.com/office/drawing/2014/main" id="{799270EE-22A1-744E-8687-59CA09DD396B}"/>
                </a:ext>
              </a:extLst>
            </p:cNvPr>
            <p:cNvCxnSpPr/>
            <p:nvPr/>
          </p:nvCxnSpPr>
          <p:spPr>
            <a:xfrm>
              <a:off x="1102794" y="4177901"/>
              <a:ext cx="6717018"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9" name="Conector recto 18">
              <a:extLst>
                <a:ext uri="{FF2B5EF4-FFF2-40B4-BE49-F238E27FC236}">
                  <a16:creationId xmlns:a16="http://schemas.microsoft.com/office/drawing/2014/main" id="{E6A64CAC-ACDC-CB46-91C7-85B87F2E08F3}"/>
                </a:ext>
              </a:extLst>
            </p:cNvPr>
            <p:cNvCxnSpPr/>
            <p:nvPr/>
          </p:nvCxnSpPr>
          <p:spPr>
            <a:xfrm>
              <a:off x="1102794" y="4965339"/>
              <a:ext cx="6717018"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10" name="Flecha derecha 19">
              <a:extLst>
                <a:ext uri="{FF2B5EF4-FFF2-40B4-BE49-F238E27FC236}">
                  <a16:creationId xmlns:a16="http://schemas.microsoft.com/office/drawing/2014/main" id="{19250A9C-F121-174A-ACD1-2E9D3B2030BC}"/>
                </a:ext>
              </a:extLst>
            </p:cNvPr>
            <p:cNvSpPr/>
            <p:nvPr/>
          </p:nvSpPr>
          <p:spPr>
            <a:xfrm>
              <a:off x="3625853" y="4311593"/>
              <a:ext cx="2990911" cy="250673"/>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S">
                <a:solidFill>
                  <a:srgbClr val="C4BD97"/>
                </a:solidFill>
              </a:endParaRPr>
            </a:p>
          </p:txBody>
        </p:sp>
        <p:sp>
          <p:nvSpPr>
            <p:cNvPr id="11" name="Flecha izquierda 20">
              <a:extLst>
                <a:ext uri="{FF2B5EF4-FFF2-40B4-BE49-F238E27FC236}">
                  <a16:creationId xmlns:a16="http://schemas.microsoft.com/office/drawing/2014/main" id="{F5FECE7F-F4FE-7444-8269-C94D3085CC36}"/>
                </a:ext>
              </a:extLst>
            </p:cNvPr>
            <p:cNvSpPr/>
            <p:nvPr/>
          </p:nvSpPr>
          <p:spPr>
            <a:xfrm>
              <a:off x="2957493" y="5147170"/>
              <a:ext cx="3358509" cy="250673"/>
            </a:xfrm>
            <a:prstGeom prst="leftArrow">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ES">
                <a:solidFill>
                  <a:srgbClr val="C4BD97"/>
                </a:solidFill>
              </a:endParaRPr>
            </a:p>
          </p:txBody>
        </p:sp>
        <p:sp>
          <p:nvSpPr>
            <p:cNvPr id="12" name="CuadroTexto 21">
              <a:extLst>
                <a:ext uri="{FF2B5EF4-FFF2-40B4-BE49-F238E27FC236}">
                  <a16:creationId xmlns:a16="http://schemas.microsoft.com/office/drawing/2014/main" id="{363FEC44-3C24-F849-888B-921C005FDF6F}"/>
                </a:ext>
              </a:extLst>
            </p:cNvPr>
            <p:cNvSpPr txBox="1"/>
            <p:nvPr/>
          </p:nvSpPr>
          <p:spPr>
            <a:xfrm>
              <a:off x="3330617" y="4230044"/>
              <a:ext cx="295236" cy="369332"/>
            </a:xfrm>
            <a:prstGeom prst="rect">
              <a:avLst/>
            </a:prstGeom>
            <a:noFill/>
          </p:spPr>
          <p:txBody>
            <a:bodyPr wrap="none" rtlCol="0">
              <a:spAutoFit/>
            </a:bodyPr>
            <a:lstStyle/>
            <a:p>
              <a:r>
                <a:rPr lang="es-ES" dirty="0">
                  <a:solidFill>
                    <a:srgbClr val="C4BD97"/>
                  </a:solidFill>
                </a:rPr>
                <a:t>a</a:t>
              </a:r>
            </a:p>
          </p:txBody>
        </p:sp>
        <p:sp>
          <p:nvSpPr>
            <p:cNvPr id="13" name="CuadroTexto 22">
              <a:extLst>
                <a:ext uri="{FF2B5EF4-FFF2-40B4-BE49-F238E27FC236}">
                  <a16:creationId xmlns:a16="http://schemas.microsoft.com/office/drawing/2014/main" id="{0D1D38CB-0AF5-FC48-8D26-0D167AAB134A}"/>
                </a:ext>
              </a:extLst>
            </p:cNvPr>
            <p:cNvSpPr txBox="1"/>
            <p:nvPr/>
          </p:nvSpPr>
          <p:spPr>
            <a:xfrm>
              <a:off x="6321528" y="5102733"/>
              <a:ext cx="305943" cy="369332"/>
            </a:xfrm>
            <a:prstGeom prst="rect">
              <a:avLst/>
            </a:prstGeom>
            <a:noFill/>
          </p:spPr>
          <p:txBody>
            <a:bodyPr wrap="none" rtlCol="0">
              <a:spAutoFit/>
            </a:bodyPr>
            <a:lstStyle/>
            <a:p>
              <a:r>
                <a:rPr lang="es-ES" dirty="0">
                  <a:solidFill>
                    <a:srgbClr val="C4BD97"/>
                  </a:solidFill>
                </a:rPr>
                <a:t>b</a:t>
              </a:r>
            </a:p>
          </p:txBody>
        </p:sp>
      </p:grpSp>
      <p:cxnSp>
        <p:nvCxnSpPr>
          <p:cNvPr id="14" name="Conector recto 32">
            <a:extLst>
              <a:ext uri="{FF2B5EF4-FFF2-40B4-BE49-F238E27FC236}">
                <a16:creationId xmlns:a16="http://schemas.microsoft.com/office/drawing/2014/main" id="{0A9A5F46-13B7-1143-8FDB-F07F729ACE5A}"/>
              </a:ext>
            </a:extLst>
          </p:cNvPr>
          <p:cNvCxnSpPr/>
          <p:nvPr/>
        </p:nvCxnSpPr>
        <p:spPr>
          <a:xfrm flipV="1">
            <a:off x="1678821" y="3627320"/>
            <a:ext cx="236289" cy="6615"/>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5" name="Conector recto 33">
            <a:extLst>
              <a:ext uri="{FF2B5EF4-FFF2-40B4-BE49-F238E27FC236}">
                <a16:creationId xmlns:a16="http://schemas.microsoft.com/office/drawing/2014/main" id="{096648BD-59A3-5048-ADF7-E44CAC01A7D2}"/>
              </a:ext>
            </a:extLst>
          </p:cNvPr>
          <p:cNvCxnSpPr/>
          <p:nvPr/>
        </p:nvCxnSpPr>
        <p:spPr>
          <a:xfrm flipV="1">
            <a:off x="1791531" y="3720185"/>
            <a:ext cx="236289" cy="6615"/>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6" name="Conector recto 34">
            <a:extLst>
              <a:ext uri="{FF2B5EF4-FFF2-40B4-BE49-F238E27FC236}">
                <a16:creationId xmlns:a16="http://schemas.microsoft.com/office/drawing/2014/main" id="{3B8C5AED-FA7C-764C-8588-A3D68FDA2D53}"/>
              </a:ext>
            </a:extLst>
          </p:cNvPr>
          <p:cNvCxnSpPr/>
          <p:nvPr/>
        </p:nvCxnSpPr>
        <p:spPr>
          <a:xfrm flipV="1">
            <a:off x="1943931" y="3641802"/>
            <a:ext cx="236289" cy="6615"/>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7" name="Conector recto 35">
            <a:extLst>
              <a:ext uri="{FF2B5EF4-FFF2-40B4-BE49-F238E27FC236}">
                <a16:creationId xmlns:a16="http://schemas.microsoft.com/office/drawing/2014/main" id="{50E72D76-53E5-1840-82B4-4DCDA1E2AC25}"/>
              </a:ext>
            </a:extLst>
          </p:cNvPr>
          <p:cNvCxnSpPr/>
          <p:nvPr/>
        </p:nvCxnSpPr>
        <p:spPr>
          <a:xfrm flipV="1">
            <a:off x="2096331" y="3732580"/>
            <a:ext cx="236289" cy="6615"/>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8" name="Conector recto 36">
            <a:extLst>
              <a:ext uri="{FF2B5EF4-FFF2-40B4-BE49-F238E27FC236}">
                <a16:creationId xmlns:a16="http://schemas.microsoft.com/office/drawing/2014/main" id="{6A24A737-E491-D043-AE9F-823D231D0BF9}"/>
              </a:ext>
            </a:extLst>
          </p:cNvPr>
          <p:cNvCxnSpPr/>
          <p:nvPr/>
        </p:nvCxnSpPr>
        <p:spPr>
          <a:xfrm flipV="1">
            <a:off x="2001883" y="3534390"/>
            <a:ext cx="236289" cy="6615"/>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9" name="Conector recto 38">
            <a:extLst>
              <a:ext uri="{FF2B5EF4-FFF2-40B4-BE49-F238E27FC236}">
                <a16:creationId xmlns:a16="http://schemas.microsoft.com/office/drawing/2014/main" id="{9C9AF394-4439-2C4A-8F9D-78DD7A1EF541}"/>
              </a:ext>
            </a:extLst>
          </p:cNvPr>
          <p:cNvCxnSpPr/>
          <p:nvPr/>
        </p:nvCxnSpPr>
        <p:spPr>
          <a:xfrm flipV="1">
            <a:off x="2333403" y="3693405"/>
            <a:ext cx="236289" cy="6615"/>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0" name="Conector recto 39">
            <a:extLst>
              <a:ext uri="{FF2B5EF4-FFF2-40B4-BE49-F238E27FC236}">
                <a16:creationId xmlns:a16="http://schemas.microsoft.com/office/drawing/2014/main" id="{5A20F469-E9A0-FD4C-ADAD-C3E4E1E78802}"/>
              </a:ext>
            </a:extLst>
          </p:cNvPr>
          <p:cNvCxnSpPr/>
          <p:nvPr/>
        </p:nvCxnSpPr>
        <p:spPr>
          <a:xfrm flipV="1">
            <a:off x="2238172" y="3620705"/>
            <a:ext cx="236289" cy="6615"/>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1" name="Conector recto 40">
            <a:extLst>
              <a:ext uri="{FF2B5EF4-FFF2-40B4-BE49-F238E27FC236}">
                <a16:creationId xmlns:a16="http://schemas.microsoft.com/office/drawing/2014/main" id="{FDDD1B4A-C650-2B4F-92F4-E3E09D30BDD2}"/>
              </a:ext>
            </a:extLst>
          </p:cNvPr>
          <p:cNvCxnSpPr/>
          <p:nvPr/>
        </p:nvCxnSpPr>
        <p:spPr>
          <a:xfrm flipV="1">
            <a:off x="2569418" y="3726800"/>
            <a:ext cx="236289" cy="6615"/>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2" name="Conector recto 41">
            <a:extLst>
              <a:ext uri="{FF2B5EF4-FFF2-40B4-BE49-F238E27FC236}">
                <a16:creationId xmlns:a16="http://schemas.microsoft.com/office/drawing/2014/main" id="{640CF8AD-2EF9-8444-A8E9-1FF0D1353978}"/>
              </a:ext>
            </a:extLst>
          </p:cNvPr>
          <p:cNvCxnSpPr/>
          <p:nvPr/>
        </p:nvCxnSpPr>
        <p:spPr>
          <a:xfrm flipV="1">
            <a:off x="2474461" y="3541519"/>
            <a:ext cx="236289" cy="6615"/>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3" name="Conector recto 42">
            <a:extLst>
              <a:ext uri="{FF2B5EF4-FFF2-40B4-BE49-F238E27FC236}">
                <a16:creationId xmlns:a16="http://schemas.microsoft.com/office/drawing/2014/main" id="{8D8F2A60-157C-484A-9333-CE42AF0AC2CA}"/>
              </a:ext>
            </a:extLst>
          </p:cNvPr>
          <p:cNvCxnSpPr/>
          <p:nvPr/>
        </p:nvCxnSpPr>
        <p:spPr>
          <a:xfrm flipV="1">
            <a:off x="2490038" y="3640486"/>
            <a:ext cx="236289" cy="6615"/>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4" name="Conector recto 43">
            <a:extLst>
              <a:ext uri="{FF2B5EF4-FFF2-40B4-BE49-F238E27FC236}">
                <a16:creationId xmlns:a16="http://schemas.microsoft.com/office/drawing/2014/main" id="{9FCEA33E-B157-AB48-9837-F50FAE6EE248}"/>
              </a:ext>
            </a:extLst>
          </p:cNvPr>
          <p:cNvCxnSpPr/>
          <p:nvPr/>
        </p:nvCxnSpPr>
        <p:spPr>
          <a:xfrm flipV="1">
            <a:off x="2701747" y="3686790"/>
            <a:ext cx="236289" cy="6615"/>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5" name="Conector recto 44">
            <a:extLst>
              <a:ext uri="{FF2B5EF4-FFF2-40B4-BE49-F238E27FC236}">
                <a16:creationId xmlns:a16="http://schemas.microsoft.com/office/drawing/2014/main" id="{A983932C-CD63-E24E-B2C6-9E90D1690393}"/>
              </a:ext>
            </a:extLst>
          </p:cNvPr>
          <p:cNvCxnSpPr/>
          <p:nvPr/>
        </p:nvCxnSpPr>
        <p:spPr>
          <a:xfrm flipV="1">
            <a:off x="2895994" y="3739388"/>
            <a:ext cx="236289" cy="6615"/>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6" name="Conector recto 45">
            <a:extLst>
              <a:ext uri="{FF2B5EF4-FFF2-40B4-BE49-F238E27FC236}">
                <a16:creationId xmlns:a16="http://schemas.microsoft.com/office/drawing/2014/main" id="{EA3BD8BD-45E6-344A-B821-5F36F5CF5518}"/>
              </a:ext>
            </a:extLst>
          </p:cNvPr>
          <p:cNvCxnSpPr/>
          <p:nvPr/>
        </p:nvCxnSpPr>
        <p:spPr>
          <a:xfrm flipV="1">
            <a:off x="2822592" y="3607347"/>
            <a:ext cx="236289" cy="6615"/>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7" name="Conector recto 46">
            <a:extLst>
              <a:ext uri="{FF2B5EF4-FFF2-40B4-BE49-F238E27FC236}">
                <a16:creationId xmlns:a16="http://schemas.microsoft.com/office/drawing/2014/main" id="{A557101C-D8ED-C447-938A-4D1DF4166E71}"/>
              </a:ext>
            </a:extLst>
          </p:cNvPr>
          <p:cNvCxnSpPr/>
          <p:nvPr/>
        </p:nvCxnSpPr>
        <p:spPr>
          <a:xfrm flipV="1">
            <a:off x="3014138" y="3667074"/>
            <a:ext cx="236289" cy="6615"/>
          </a:xfrm>
          <a:prstGeom prst="line">
            <a:avLst/>
          </a:prstGeom>
          <a:effectLst/>
        </p:spPr>
        <p:style>
          <a:lnRef idx="2">
            <a:schemeClr val="accent1"/>
          </a:lnRef>
          <a:fillRef idx="0">
            <a:schemeClr val="accent1"/>
          </a:fillRef>
          <a:effectRef idx="1">
            <a:schemeClr val="accent1"/>
          </a:effectRef>
          <a:fontRef idx="minor">
            <a:schemeClr val="tx1"/>
          </a:fontRef>
        </p:style>
      </p:cxnSp>
      <p:grpSp>
        <p:nvGrpSpPr>
          <p:cNvPr id="28" name="Agrupar 24">
            <a:extLst>
              <a:ext uri="{FF2B5EF4-FFF2-40B4-BE49-F238E27FC236}">
                <a16:creationId xmlns:a16="http://schemas.microsoft.com/office/drawing/2014/main" id="{1665A8E0-3641-7C41-B0EA-0CD4FDA9220C}"/>
              </a:ext>
            </a:extLst>
          </p:cNvPr>
          <p:cNvGrpSpPr/>
          <p:nvPr/>
        </p:nvGrpSpPr>
        <p:grpSpPr>
          <a:xfrm>
            <a:off x="5203285" y="3785243"/>
            <a:ext cx="3420532" cy="872689"/>
            <a:chOff x="1102794" y="4177901"/>
            <a:chExt cx="6717018" cy="1294164"/>
          </a:xfrm>
        </p:grpSpPr>
        <p:cxnSp>
          <p:nvCxnSpPr>
            <p:cNvPr id="29" name="Conector recto 25">
              <a:extLst>
                <a:ext uri="{FF2B5EF4-FFF2-40B4-BE49-F238E27FC236}">
                  <a16:creationId xmlns:a16="http://schemas.microsoft.com/office/drawing/2014/main" id="{C8927C2E-D181-EB48-9439-298A0A954F4B}"/>
                </a:ext>
              </a:extLst>
            </p:cNvPr>
            <p:cNvCxnSpPr/>
            <p:nvPr/>
          </p:nvCxnSpPr>
          <p:spPr>
            <a:xfrm>
              <a:off x="1102794" y="4177901"/>
              <a:ext cx="6717018"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30" name="Conector recto 26">
              <a:extLst>
                <a:ext uri="{FF2B5EF4-FFF2-40B4-BE49-F238E27FC236}">
                  <a16:creationId xmlns:a16="http://schemas.microsoft.com/office/drawing/2014/main" id="{35491E95-D5F8-C245-9D75-95CD355517F6}"/>
                </a:ext>
              </a:extLst>
            </p:cNvPr>
            <p:cNvCxnSpPr/>
            <p:nvPr/>
          </p:nvCxnSpPr>
          <p:spPr>
            <a:xfrm>
              <a:off x="1102794" y="4965339"/>
              <a:ext cx="6717018"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31" name="Flecha derecha 27">
              <a:extLst>
                <a:ext uri="{FF2B5EF4-FFF2-40B4-BE49-F238E27FC236}">
                  <a16:creationId xmlns:a16="http://schemas.microsoft.com/office/drawing/2014/main" id="{E32EE049-9A55-5A41-9350-484F082FA65D}"/>
                </a:ext>
              </a:extLst>
            </p:cNvPr>
            <p:cNvSpPr/>
            <p:nvPr/>
          </p:nvSpPr>
          <p:spPr>
            <a:xfrm>
              <a:off x="3625853" y="4311593"/>
              <a:ext cx="2990911" cy="250673"/>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S">
                <a:solidFill>
                  <a:srgbClr val="C4BD97"/>
                </a:solidFill>
              </a:endParaRPr>
            </a:p>
          </p:txBody>
        </p:sp>
        <p:sp>
          <p:nvSpPr>
            <p:cNvPr id="32" name="Flecha izquierda 28">
              <a:extLst>
                <a:ext uri="{FF2B5EF4-FFF2-40B4-BE49-F238E27FC236}">
                  <a16:creationId xmlns:a16="http://schemas.microsoft.com/office/drawing/2014/main" id="{7587B9C0-7AB5-1E42-A94D-79D94E542CFE}"/>
                </a:ext>
              </a:extLst>
            </p:cNvPr>
            <p:cNvSpPr/>
            <p:nvPr/>
          </p:nvSpPr>
          <p:spPr>
            <a:xfrm>
              <a:off x="2957493" y="5147170"/>
              <a:ext cx="3358509" cy="250673"/>
            </a:xfrm>
            <a:prstGeom prst="leftArrow">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ES">
                <a:solidFill>
                  <a:srgbClr val="C4BD97"/>
                </a:solidFill>
              </a:endParaRPr>
            </a:p>
          </p:txBody>
        </p:sp>
        <p:sp>
          <p:nvSpPr>
            <p:cNvPr id="33" name="CuadroTexto 29">
              <a:extLst>
                <a:ext uri="{FF2B5EF4-FFF2-40B4-BE49-F238E27FC236}">
                  <a16:creationId xmlns:a16="http://schemas.microsoft.com/office/drawing/2014/main" id="{A534D1C9-59D1-AC43-9CB9-85FF62D00653}"/>
                </a:ext>
              </a:extLst>
            </p:cNvPr>
            <p:cNvSpPr txBox="1"/>
            <p:nvPr/>
          </p:nvSpPr>
          <p:spPr>
            <a:xfrm>
              <a:off x="3330617" y="4230044"/>
              <a:ext cx="295236" cy="369332"/>
            </a:xfrm>
            <a:prstGeom prst="rect">
              <a:avLst/>
            </a:prstGeom>
            <a:noFill/>
          </p:spPr>
          <p:txBody>
            <a:bodyPr wrap="none" rtlCol="0">
              <a:spAutoFit/>
            </a:bodyPr>
            <a:lstStyle/>
            <a:p>
              <a:r>
                <a:rPr lang="es-ES" dirty="0">
                  <a:solidFill>
                    <a:srgbClr val="C4BD97"/>
                  </a:solidFill>
                </a:rPr>
                <a:t>a</a:t>
              </a:r>
            </a:p>
          </p:txBody>
        </p:sp>
        <p:sp>
          <p:nvSpPr>
            <p:cNvPr id="34" name="CuadroTexto 30">
              <a:extLst>
                <a:ext uri="{FF2B5EF4-FFF2-40B4-BE49-F238E27FC236}">
                  <a16:creationId xmlns:a16="http://schemas.microsoft.com/office/drawing/2014/main" id="{011EE8CA-E584-4940-9353-6322DA9EF371}"/>
                </a:ext>
              </a:extLst>
            </p:cNvPr>
            <p:cNvSpPr txBox="1"/>
            <p:nvPr/>
          </p:nvSpPr>
          <p:spPr>
            <a:xfrm>
              <a:off x="6321528" y="5102733"/>
              <a:ext cx="305943" cy="369332"/>
            </a:xfrm>
            <a:prstGeom prst="rect">
              <a:avLst/>
            </a:prstGeom>
            <a:noFill/>
          </p:spPr>
          <p:txBody>
            <a:bodyPr wrap="none" rtlCol="0">
              <a:spAutoFit/>
            </a:bodyPr>
            <a:lstStyle/>
            <a:p>
              <a:r>
                <a:rPr lang="es-ES" dirty="0">
                  <a:solidFill>
                    <a:srgbClr val="C4BD97"/>
                  </a:solidFill>
                </a:rPr>
                <a:t>b</a:t>
              </a:r>
            </a:p>
          </p:txBody>
        </p:sp>
      </p:grpSp>
      <p:cxnSp>
        <p:nvCxnSpPr>
          <p:cNvPr id="35" name="Conector recto 47">
            <a:extLst>
              <a:ext uri="{FF2B5EF4-FFF2-40B4-BE49-F238E27FC236}">
                <a16:creationId xmlns:a16="http://schemas.microsoft.com/office/drawing/2014/main" id="{430CB2B3-503E-8D4C-9E62-6B1EFF870E80}"/>
              </a:ext>
            </a:extLst>
          </p:cNvPr>
          <p:cNvCxnSpPr/>
          <p:nvPr/>
        </p:nvCxnSpPr>
        <p:spPr>
          <a:xfrm flipV="1">
            <a:off x="6496896" y="3581337"/>
            <a:ext cx="236289" cy="6615"/>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36" name="Conector recto 48">
            <a:extLst>
              <a:ext uri="{FF2B5EF4-FFF2-40B4-BE49-F238E27FC236}">
                <a16:creationId xmlns:a16="http://schemas.microsoft.com/office/drawing/2014/main" id="{97E5E3BE-5FFA-544C-B735-3A8694AAD2E7}"/>
              </a:ext>
            </a:extLst>
          </p:cNvPr>
          <p:cNvCxnSpPr/>
          <p:nvPr/>
        </p:nvCxnSpPr>
        <p:spPr>
          <a:xfrm flipV="1">
            <a:off x="6609606" y="3674202"/>
            <a:ext cx="236289" cy="6615"/>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37" name="Conector recto 49">
            <a:extLst>
              <a:ext uri="{FF2B5EF4-FFF2-40B4-BE49-F238E27FC236}">
                <a16:creationId xmlns:a16="http://schemas.microsoft.com/office/drawing/2014/main" id="{0E7D89F6-25D3-F24C-9195-18C30A17336B}"/>
              </a:ext>
            </a:extLst>
          </p:cNvPr>
          <p:cNvCxnSpPr/>
          <p:nvPr/>
        </p:nvCxnSpPr>
        <p:spPr>
          <a:xfrm flipV="1">
            <a:off x="6762006" y="3595819"/>
            <a:ext cx="236289" cy="6615"/>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38" name="Conector recto 50">
            <a:extLst>
              <a:ext uri="{FF2B5EF4-FFF2-40B4-BE49-F238E27FC236}">
                <a16:creationId xmlns:a16="http://schemas.microsoft.com/office/drawing/2014/main" id="{F9252470-B89C-994C-9804-7ADADC2E27BF}"/>
              </a:ext>
            </a:extLst>
          </p:cNvPr>
          <p:cNvCxnSpPr/>
          <p:nvPr/>
        </p:nvCxnSpPr>
        <p:spPr>
          <a:xfrm flipV="1">
            <a:off x="6914406" y="3686597"/>
            <a:ext cx="236289" cy="6615"/>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39" name="Conector recto 51">
            <a:extLst>
              <a:ext uri="{FF2B5EF4-FFF2-40B4-BE49-F238E27FC236}">
                <a16:creationId xmlns:a16="http://schemas.microsoft.com/office/drawing/2014/main" id="{82E8E4DB-4CFB-1842-9B5F-E035100C9962}"/>
              </a:ext>
            </a:extLst>
          </p:cNvPr>
          <p:cNvCxnSpPr/>
          <p:nvPr/>
        </p:nvCxnSpPr>
        <p:spPr>
          <a:xfrm flipV="1">
            <a:off x="6819958" y="3488407"/>
            <a:ext cx="236289" cy="6615"/>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40" name="Conector recto 52">
            <a:extLst>
              <a:ext uri="{FF2B5EF4-FFF2-40B4-BE49-F238E27FC236}">
                <a16:creationId xmlns:a16="http://schemas.microsoft.com/office/drawing/2014/main" id="{79AFFA4D-DA4E-1C40-9F27-622F9BEE3EB3}"/>
              </a:ext>
            </a:extLst>
          </p:cNvPr>
          <p:cNvCxnSpPr/>
          <p:nvPr/>
        </p:nvCxnSpPr>
        <p:spPr>
          <a:xfrm flipV="1">
            <a:off x="7151478" y="3647422"/>
            <a:ext cx="236289" cy="6615"/>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41" name="Conector recto 53">
            <a:extLst>
              <a:ext uri="{FF2B5EF4-FFF2-40B4-BE49-F238E27FC236}">
                <a16:creationId xmlns:a16="http://schemas.microsoft.com/office/drawing/2014/main" id="{7578B6A9-3A0A-B141-A7F0-70C88BBFE98B}"/>
              </a:ext>
            </a:extLst>
          </p:cNvPr>
          <p:cNvCxnSpPr/>
          <p:nvPr/>
        </p:nvCxnSpPr>
        <p:spPr>
          <a:xfrm flipV="1">
            <a:off x="7056247" y="3574722"/>
            <a:ext cx="236289" cy="6615"/>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42" name="Conector recto 54">
            <a:extLst>
              <a:ext uri="{FF2B5EF4-FFF2-40B4-BE49-F238E27FC236}">
                <a16:creationId xmlns:a16="http://schemas.microsoft.com/office/drawing/2014/main" id="{FD031FDF-B6DF-D241-8533-8D8B6AA672B2}"/>
              </a:ext>
            </a:extLst>
          </p:cNvPr>
          <p:cNvCxnSpPr/>
          <p:nvPr/>
        </p:nvCxnSpPr>
        <p:spPr>
          <a:xfrm flipV="1">
            <a:off x="7387493" y="3680817"/>
            <a:ext cx="236289" cy="6615"/>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43" name="Conector recto 55">
            <a:extLst>
              <a:ext uri="{FF2B5EF4-FFF2-40B4-BE49-F238E27FC236}">
                <a16:creationId xmlns:a16="http://schemas.microsoft.com/office/drawing/2014/main" id="{280C9FAC-F7B8-3D48-A14C-1D7BA3B281B6}"/>
              </a:ext>
            </a:extLst>
          </p:cNvPr>
          <p:cNvCxnSpPr/>
          <p:nvPr/>
        </p:nvCxnSpPr>
        <p:spPr>
          <a:xfrm flipV="1">
            <a:off x="7292536" y="3495536"/>
            <a:ext cx="236289" cy="6615"/>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44" name="Conector recto 56">
            <a:extLst>
              <a:ext uri="{FF2B5EF4-FFF2-40B4-BE49-F238E27FC236}">
                <a16:creationId xmlns:a16="http://schemas.microsoft.com/office/drawing/2014/main" id="{3D0725EF-4DA0-8E4F-89C7-B200FD438837}"/>
              </a:ext>
            </a:extLst>
          </p:cNvPr>
          <p:cNvCxnSpPr/>
          <p:nvPr/>
        </p:nvCxnSpPr>
        <p:spPr>
          <a:xfrm flipV="1">
            <a:off x="7308113" y="3594503"/>
            <a:ext cx="236289" cy="6615"/>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45" name="Conector recto 57">
            <a:extLst>
              <a:ext uri="{FF2B5EF4-FFF2-40B4-BE49-F238E27FC236}">
                <a16:creationId xmlns:a16="http://schemas.microsoft.com/office/drawing/2014/main" id="{D427CA83-70BF-5C42-B540-7D6B338C5128}"/>
              </a:ext>
            </a:extLst>
          </p:cNvPr>
          <p:cNvCxnSpPr/>
          <p:nvPr/>
        </p:nvCxnSpPr>
        <p:spPr>
          <a:xfrm flipV="1">
            <a:off x="7519822" y="3640807"/>
            <a:ext cx="236289" cy="6615"/>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46" name="Conector recto 58">
            <a:extLst>
              <a:ext uri="{FF2B5EF4-FFF2-40B4-BE49-F238E27FC236}">
                <a16:creationId xmlns:a16="http://schemas.microsoft.com/office/drawing/2014/main" id="{0C6FFDD8-D15B-2E48-A832-1AA07795C304}"/>
              </a:ext>
            </a:extLst>
          </p:cNvPr>
          <p:cNvCxnSpPr/>
          <p:nvPr/>
        </p:nvCxnSpPr>
        <p:spPr>
          <a:xfrm flipV="1">
            <a:off x="7714069" y="3693405"/>
            <a:ext cx="236289" cy="6615"/>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47" name="Conector recto 59">
            <a:extLst>
              <a:ext uri="{FF2B5EF4-FFF2-40B4-BE49-F238E27FC236}">
                <a16:creationId xmlns:a16="http://schemas.microsoft.com/office/drawing/2014/main" id="{8D48BE90-66A8-714F-9130-3112EAFA224E}"/>
              </a:ext>
            </a:extLst>
          </p:cNvPr>
          <p:cNvCxnSpPr/>
          <p:nvPr/>
        </p:nvCxnSpPr>
        <p:spPr>
          <a:xfrm flipV="1">
            <a:off x="7640667" y="3561364"/>
            <a:ext cx="236289" cy="6615"/>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48" name="Conector recto 60">
            <a:extLst>
              <a:ext uri="{FF2B5EF4-FFF2-40B4-BE49-F238E27FC236}">
                <a16:creationId xmlns:a16="http://schemas.microsoft.com/office/drawing/2014/main" id="{6AEE3E5A-7E8F-3B43-863D-61412D107BA5}"/>
              </a:ext>
            </a:extLst>
          </p:cNvPr>
          <p:cNvCxnSpPr/>
          <p:nvPr/>
        </p:nvCxnSpPr>
        <p:spPr>
          <a:xfrm flipV="1">
            <a:off x="7832213" y="3621091"/>
            <a:ext cx="236289" cy="6615"/>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49" name="Conector recto 61">
            <a:extLst>
              <a:ext uri="{FF2B5EF4-FFF2-40B4-BE49-F238E27FC236}">
                <a16:creationId xmlns:a16="http://schemas.microsoft.com/office/drawing/2014/main" id="{65593603-DEA8-E344-A997-F2C7DE12E593}"/>
              </a:ext>
            </a:extLst>
          </p:cNvPr>
          <p:cNvCxnSpPr/>
          <p:nvPr/>
        </p:nvCxnSpPr>
        <p:spPr>
          <a:xfrm flipV="1">
            <a:off x="6294862" y="4750477"/>
            <a:ext cx="236289" cy="661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50" name="Conector recto 62">
            <a:extLst>
              <a:ext uri="{FF2B5EF4-FFF2-40B4-BE49-F238E27FC236}">
                <a16:creationId xmlns:a16="http://schemas.microsoft.com/office/drawing/2014/main" id="{9CE5257A-6104-D944-B513-C6642062B10D}"/>
              </a:ext>
            </a:extLst>
          </p:cNvPr>
          <p:cNvCxnSpPr/>
          <p:nvPr/>
        </p:nvCxnSpPr>
        <p:spPr>
          <a:xfrm flipV="1">
            <a:off x="6407572" y="4843342"/>
            <a:ext cx="236289" cy="661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51" name="Conector recto 63">
            <a:extLst>
              <a:ext uri="{FF2B5EF4-FFF2-40B4-BE49-F238E27FC236}">
                <a16:creationId xmlns:a16="http://schemas.microsoft.com/office/drawing/2014/main" id="{26CF0273-D476-6B4A-BA4C-F1F068822A47}"/>
              </a:ext>
            </a:extLst>
          </p:cNvPr>
          <p:cNvCxnSpPr/>
          <p:nvPr/>
        </p:nvCxnSpPr>
        <p:spPr>
          <a:xfrm flipV="1">
            <a:off x="6559972" y="4764959"/>
            <a:ext cx="236289" cy="661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52" name="Conector recto 64">
            <a:extLst>
              <a:ext uri="{FF2B5EF4-FFF2-40B4-BE49-F238E27FC236}">
                <a16:creationId xmlns:a16="http://schemas.microsoft.com/office/drawing/2014/main" id="{D643B5DE-94D0-EE4E-8D85-A32C2E84D3C7}"/>
              </a:ext>
            </a:extLst>
          </p:cNvPr>
          <p:cNvCxnSpPr/>
          <p:nvPr/>
        </p:nvCxnSpPr>
        <p:spPr>
          <a:xfrm flipV="1">
            <a:off x="6712372" y="4855737"/>
            <a:ext cx="236289" cy="661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53" name="Conector recto 65">
            <a:extLst>
              <a:ext uri="{FF2B5EF4-FFF2-40B4-BE49-F238E27FC236}">
                <a16:creationId xmlns:a16="http://schemas.microsoft.com/office/drawing/2014/main" id="{CC01D2F9-CA61-4B4B-9DA9-1C0EE8DFFE45}"/>
              </a:ext>
            </a:extLst>
          </p:cNvPr>
          <p:cNvCxnSpPr/>
          <p:nvPr/>
        </p:nvCxnSpPr>
        <p:spPr>
          <a:xfrm flipV="1">
            <a:off x="6617924" y="4657547"/>
            <a:ext cx="236289" cy="661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54" name="Conector recto 66">
            <a:extLst>
              <a:ext uri="{FF2B5EF4-FFF2-40B4-BE49-F238E27FC236}">
                <a16:creationId xmlns:a16="http://schemas.microsoft.com/office/drawing/2014/main" id="{CD7A60C7-E488-3641-955E-9E6CCC3554D4}"/>
              </a:ext>
            </a:extLst>
          </p:cNvPr>
          <p:cNvCxnSpPr/>
          <p:nvPr/>
        </p:nvCxnSpPr>
        <p:spPr>
          <a:xfrm flipV="1">
            <a:off x="6949444" y="4816562"/>
            <a:ext cx="236289" cy="661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55" name="Conector recto 67">
            <a:extLst>
              <a:ext uri="{FF2B5EF4-FFF2-40B4-BE49-F238E27FC236}">
                <a16:creationId xmlns:a16="http://schemas.microsoft.com/office/drawing/2014/main" id="{EC3A702B-0A15-8341-8D8A-B0079CA93A6A}"/>
              </a:ext>
            </a:extLst>
          </p:cNvPr>
          <p:cNvCxnSpPr/>
          <p:nvPr/>
        </p:nvCxnSpPr>
        <p:spPr>
          <a:xfrm flipV="1">
            <a:off x="6854213" y="4743862"/>
            <a:ext cx="236289" cy="661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56" name="Conector recto 68">
            <a:extLst>
              <a:ext uri="{FF2B5EF4-FFF2-40B4-BE49-F238E27FC236}">
                <a16:creationId xmlns:a16="http://schemas.microsoft.com/office/drawing/2014/main" id="{FECF4225-12CD-9746-9C2D-84570B45333C}"/>
              </a:ext>
            </a:extLst>
          </p:cNvPr>
          <p:cNvCxnSpPr/>
          <p:nvPr/>
        </p:nvCxnSpPr>
        <p:spPr>
          <a:xfrm flipV="1">
            <a:off x="7185459" y="4849957"/>
            <a:ext cx="236289" cy="661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57" name="Conector recto 69">
            <a:extLst>
              <a:ext uri="{FF2B5EF4-FFF2-40B4-BE49-F238E27FC236}">
                <a16:creationId xmlns:a16="http://schemas.microsoft.com/office/drawing/2014/main" id="{C2611A32-3479-DF45-9181-BCC87758B500}"/>
              </a:ext>
            </a:extLst>
          </p:cNvPr>
          <p:cNvCxnSpPr/>
          <p:nvPr/>
        </p:nvCxnSpPr>
        <p:spPr>
          <a:xfrm flipV="1">
            <a:off x="7090502" y="4664676"/>
            <a:ext cx="236289" cy="661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58" name="Conector recto 70">
            <a:extLst>
              <a:ext uri="{FF2B5EF4-FFF2-40B4-BE49-F238E27FC236}">
                <a16:creationId xmlns:a16="http://schemas.microsoft.com/office/drawing/2014/main" id="{8BBC8BC2-BDEC-6B4A-8DC3-9C62271F2B66}"/>
              </a:ext>
            </a:extLst>
          </p:cNvPr>
          <p:cNvCxnSpPr/>
          <p:nvPr/>
        </p:nvCxnSpPr>
        <p:spPr>
          <a:xfrm flipV="1">
            <a:off x="7106079" y="4763643"/>
            <a:ext cx="236289" cy="661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59" name="Conector recto 71">
            <a:extLst>
              <a:ext uri="{FF2B5EF4-FFF2-40B4-BE49-F238E27FC236}">
                <a16:creationId xmlns:a16="http://schemas.microsoft.com/office/drawing/2014/main" id="{0CE10839-0F1F-244F-B755-9371CACAF87B}"/>
              </a:ext>
            </a:extLst>
          </p:cNvPr>
          <p:cNvCxnSpPr/>
          <p:nvPr/>
        </p:nvCxnSpPr>
        <p:spPr>
          <a:xfrm flipV="1">
            <a:off x="7317788" y="4809947"/>
            <a:ext cx="236289" cy="661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60" name="Conector recto 72">
            <a:extLst>
              <a:ext uri="{FF2B5EF4-FFF2-40B4-BE49-F238E27FC236}">
                <a16:creationId xmlns:a16="http://schemas.microsoft.com/office/drawing/2014/main" id="{62C583C0-6280-7B45-81AE-958550733689}"/>
              </a:ext>
            </a:extLst>
          </p:cNvPr>
          <p:cNvCxnSpPr/>
          <p:nvPr/>
        </p:nvCxnSpPr>
        <p:spPr>
          <a:xfrm flipV="1">
            <a:off x="7512035" y="4862545"/>
            <a:ext cx="236289" cy="661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61" name="Conector recto 73">
            <a:extLst>
              <a:ext uri="{FF2B5EF4-FFF2-40B4-BE49-F238E27FC236}">
                <a16:creationId xmlns:a16="http://schemas.microsoft.com/office/drawing/2014/main" id="{805E4454-F9DB-194B-A891-F3E1EDD4437B}"/>
              </a:ext>
            </a:extLst>
          </p:cNvPr>
          <p:cNvCxnSpPr/>
          <p:nvPr/>
        </p:nvCxnSpPr>
        <p:spPr>
          <a:xfrm flipV="1">
            <a:off x="7438633" y="4730504"/>
            <a:ext cx="236289" cy="661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62" name="Conector recto 74">
            <a:extLst>
              <a:ext uri="{FF2B5EF4-FFF2-40B4-BE49-F238E27FC236}">
                <a16:creationId xmlns:a16="http://schemas.microsoft.com/office/drawing/2014/main" id="{A17BB42B-AA61-874D-B60E-E6BC108B16E7}"/>
              </a:ext>
            </a:extLst>
          </p:cNvPr>
          <p:cNvCxnSpPr/>
          <p:nvPr/>
        </p:nvCxnSpPr>
        <p:spPr>
          <a:xfrm flipV="1">
            <a:off x="7630179" y="4790231"/>
            <a:ext cx="236289" cy="661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graphicFrame>
        <p:nvGraphicFramePr>
          <p:cNvPr id="63" name="Tabla 75">
            <a:extLst>
              <a:ext uri="{FF2B5EF4-FFF2-40B4-BE49-F238E27FC236}">
                <a16:creationId xmlns:a16="http://schemas.microsoft.com/office/drawing/2014/main" id="{BD3B18A7-EAE4-3E44-8F93-9D9B76A9770C}"/>
              </a:ext>
            </a:extLst>
          </p:cNvPr>
          <p:cNvGraphicFramePr>
            <a:graphicFrameLocks noGrp="1"/>
          </p:cNvGraphicFramePr>
          <p:nvPr>
            <p:extLst>
              <p:ext uri="{D42A27DB-BD31-4B8C-83A1-F6EECF244321}">
                <p14:modId xmlns:p14="http://schemas.microsoft.com/office/powerpoint/2010/main" val="2170861533"/>
              </p:ext>
            </p:extLst>
          </p:nvPr>
        </p:nvGraphicFramePr>
        <p:xfrm>
          <a:off x="1907704" y="4902408"/>
          <a:ext cx="5624894" cy="1838960"/>
        </p:xfrm>
        <a:graphic>
          <a:graphicData uri="http://schemas.openxmlformats.org/drawingml/2006/table">
            <a:tbl>
              <a:tblPr firstRow="1" bandRow="1">
                <a:tableStyleId>{5C22544A-7EE6-4342-B048-85BDC9FD1C3A}</a:tableStyleId>
              </a:tblPr>
              <a:tblGrid>
                <a:gridCol w="1122001">
                  <a:extLst>
                    <a:ext uri="{9D8B030D-6E8A-4147-A177-3AD203B41FA5}">
                      <a16:colId xmlns:a16="http://schemas.microsoft.com/office/drawing/2014/main" val="20000"/>
                    </a:ext>
                  </a:extLst>
                </a:gridCol>
                <a:gridCol w="505517">
                  <a:extLst>
                    <a:ext uri="{9D8B030D-6E8A-4147-A177-3AD203B41FA5}">
                      <a16:colId xmlns:a16="http://schemas.microsoft.com/office/drawing/2014/main" val="20001"/>
                    </a:ext>
                  </a:extLst>
                </a:gridCol>
                <a:gridCol w="592788">
                  <a:extLst>
                    <a:ext uri="{9D8B030D-6E8A-4147-A177-3AD203B41FA5}">
                      <a16:colId xmlns:a16="http://schemas.microsoft.com/office/drawing/2014/main" val="20002"/>
                    </a:ext>
                  </a:extLst>
                </a:gridCol>
                <a:gridCol w="851147">
                  <a:extLst>
                    <a:ext uri="{9D8B030D-6E8A-4147-A177-3AD203B41FA5}">
                      <a16:colId xmlns:a16="http://schemas.microsoft.com/office/drawing/2014/main" val="20003"/>
                    </a:ext>
                  </a:extLst>
                </a:gridCol>
                <a:gridCol w="851147">
                  <a:extLst>
                    <a:ext uri="{9D8B030D-6E8A-4147-A177-3AD203B41FA5}">
                      <a16:colId xmlns:a16="http://schemas.microsoft.com/office/drawing/2014/main" val="20004"/>
                    </a:ext>
                  </a:extLst>
                </a:gridCol>
                <a:gridCol w="851147">
                  <a:extLst>
                    <a:ext uri="{9D8B030D-6E8A-4147-A177-3AD203B41FA5}">
                      <a16:colId xmlns:a16="http://schemas.microsoft.com/office/drawing/2014/main" val="20005"/>
                    </a:ext>
                  </a:extLst>
                </a:gridCol>
                <a:gridCol w="851147">
                  <a:extLst>
                    <a:ext uri="{9D8B030D-6E8A-4147-A177-3AD203B41FA5}">
                      <a16:colId xmlns:a16="http://schemas.microsoft.com/office/drawing/2014/main" val="20006"/>
                    </a:ext>
                  </a:extLst>
                </a:gridCol>
              </a:tblGrid>
              <a:tr h="185420">
                <a:tc rowSpan="3">
                  <a:txBody>
                    <a:bodyPr/>
                    <a:lstStyle/>
                    <a:p>
                      <a:pPr algn="ctr"/>
                      <a:endParaRPr lang="es-ES" dirty="0"/>
                    </a:p>
                    <a:p>
                      <a:pPr algn="ctr"/>
                      <a:r>
                        <a:rPr lang="es-ES" dirty="0"/>
                        <a:t>Condition</a:t>
                      </a:r>
                    </a:p>
                  </a:txBody>
                  <a:tcPr/>
                </a:tc>
                <a:tc gridSpan="6">
                  <a:txBody>
                    <a:bodyPr/>
                    <a:lstStyle/>
                    <a:p>
                      <a:pPr algn="ctr"/>
                      <a:r>
                        <a:rPr lang="es-ES" dirty="0" err="1"/>
                        <a:t>Number</a:t>
                      </a:r>
                      <a:r>
                        <a:rPr lang="es-ES" dirty="0"/>
                        <a:t> of short </a:t>
                      </a:r>
                      <a:r>
                        <a:rPr lang="es-ES" dirty="0" err="1"/>
                        <a:t>reads</a:t>
                      </a:r>
                      <a:endParaRPr lang="es-ES" dirty="0"/>
                    </a:p>
                  </a:txBody>
                  <a:tcPr/>
                </a:tc>
                <a:tc hMerge="1">
                  <a:txBody>
                    <a:bodyPr/>
                    <a:lstStyle/>
                    <a:p>
                      <a:endParaRPr lang="en-US"/>
                    </a:p>
                  </a:txBody>
                  <a:tcPr/>
                </a:tc>
                <a:tc hMerge="1">
                  <a:txBody>
                    <a:bodyPr/>
                    <a:lstStyle/>
                    <a:p>
                      <a:pPr algn="ctr"/>
                      <a:endParaRPr lang="es-ES" dirty="0"/>
                    </a:p>
                  </a:txBody>
                  <a:tcPr/>
                </a:tc>
                <a:tc hMerge="1">
                  <a:txBody>
                    <a:bodyPr/>
                    <a:lstStyle/>
                    <a:p>
                      <a:endParaRPr lang="en-US"/>
                    </a:p>
                  </a:txBody>
                  <a:tcPr/>
                </a:tc>
                <a:tc hMerge="1">
                  <a:txBody>
                    <a:bodyPr/>
                    <a:lstStyle/>
                    <a:p>
                      <a:pPr algn="ctr"/>
                      <a:endParaRPr lang="es-ES" dirty="0"/>
                    </a:p>
                  </a:txBody>
                  <a:tcPr/>
                </a:tc>
                <a:tc hMerge="1">
                  <a:txBody>
                    <a:bodyPr/>
                    <a:lstStyle/>
                    <a:p>
                      <a:endParaRPr lang="en-US"/>
                    </a:p>
                  </a:txBody>
                  <a:tcPr/>
                </a:tc>
                <a:extLst>
                  <a:ext uri="{0D108BD9-81ED-4DB2-BD59-A6C34878D82A}">
                    <a16:rowId xmlns:a16="http://schemas.microsoft.com/office/drawing/2014/main" val="10000"/>
                  </a:ext>
                </a:extLst>
              </a:tr>
              <a:tr h="185420">
                <a:tc vMerge="1">
                  <a:txBody>
                    <a:bodyPr/>
                    <a:lstStyle/>
                    <a:p>
                      <a:pPr algn="ctr"/>
                      <a:endParaRPr lang="es-ES" dirty="0"/>
                    </a:p>
                  </a:txBody>
                  <a:tcPr/>
                </a:tc>
                <a:tc gridSpan="2">
                  <a:txBody>
                    <a:bodyPr/>
                    <a:lstStyle/>
                    <a:p>
                      <a:pPr algn="ctr"/>
                      <a:r>
                        <a:rPr lang="es-ES" dirty="0"/>
                        <a:t>Real</a:t>
                      </a:r>
                    </a:p>
                  </a:txBody>
                  <a:tcPr/>
                </a:tc>
                <a:tc hMerge="1">
                  <a:txBody>
                    <a:bodyPr/>
                    <a:lstStyle/>
                    <a:p>
                      <a:endParaRPr lang="es-ES" dirty="0"/>
                    </a:p>
                  </a:txBody>
                  <a:tcPr/>
                </a:tc>
                <a:tc gridSpan="2">
                  <a:txBody>
                    <a:bodyPr/>
                    <a:lstStyle/>
                    <a:p>
                      <a:pPr algn="ctr"/>
                      <a:r>
                        <a:rPr lang="es-ES" dirty="0" err="1"/>
                        <a:t>nss</a:t>
                      </a:r>
                      <a:endParaRPr lang="es-ES" dirty="0"/>
                    </a:p>
                  </a:txBody>
                  <a:tcPr/>
                </a:tc>
                <a:tc hMerge="1">
                  <a:txBody>
                    <a:bodyPr/>
                    <a:lstStyle/>
                    <a:p>
                      <a:pPr algn="ctr"/>
                      <a:endParaRPr lang="es-ES" dirty="0"/>
                    </a:p>
                  </a:txBody>
                  <a:tcPr/>
                </a:tc>
                <a:tc gridSpan="2">
                  <a:txBody>
                    <a:bodyPr/>
                    <a:lstStyle/>
                    <a:p>
                      <a:pPr algn="ctr"/>
                      <a:r>
                        <a:rPr lang="es-ES" dirty="0" err="1"/>
                        <a:t>ss</a:t>
                      </a:r>
                      <a:endParaRPr lang="es-ES" dirty="0"/>
                    </a:p>
                  </a:txBody>
                  <a:tcPr/>
                </a:tc>
                <a:tc hMerge="1">
                  <a:txBody>
                    <a:bodyPr/>
                    <a:lstStyle/>
                    <a:p>
                      <a:pPr algn="ctr"/>
                      <a:endParaRPr lang="es-ES" dirty="0"/>
                    </a:p>
                  </a:txBody>
                  <a:tcPr/>
                </a:tc>
                <a:extLst>
                  <a:ext uri="{0D108BD9-81ED-4DB2-BD59-A6C34878D82A}">
                    <a16:rowId xmlns:a16="http://schemas.microsoft.com/office/drawing/2014/main" val="10001"/>
                  </a:ext>
                </a:extLst>
              </a:tr>
              <a:tr h="185420">
                <a:tc vMerge="1">
                  <a:txBody>
                    <a:bodyPr/>
                    <a:lstStyle/>
                    <a:p>
                      <a:endParaRPr lang="es-ES"/>
                    </a:p>
                  </a:txBody>
                  <a:tcPr/>
                </a:tc>
                <a:tc>
                  <a:txBody>
                    <a:bodyPr/>
                    <a:lstStyle/>
                    <a:p>
                      <a:pPr algn="ctr"/>
                      <a:r>
                        <a:rPr lang="es-ES" dirty="0"/>
                        <a:t>a</a:t>
                      </a:r>
                    </a:p>
                  </a:txBody>
                  <a:tcPr/>
                </a:tc>
                <a:tc>
                  <a:txBody>
                    <a:bodyPr/>
                    <a:lstStyle/>
                    <a:p>
                      <a:pPr algn="ctr"/>
                      <a:r>
                        <a:rPr lang="es-ES" dirty="0"/>
                        <a:t>b</a:t>
                      </a:r>
                    </a:p>
                  </a:txBody>
                  <a:tcPr/>
                </a:tc>
                <a:tc>
                  <a:txBody>
                    <a:bodyPr/>
                    <a:lstStyle/>
                    <a:p>
                      <a:pPr algn="ctr"/>
                      <a:r>
                        <a:rPr lang="es-ES" dirty="0"/>
                        <a:t>a</a:t>
                      </a:r>
                    </a:p>
                  </a:txBody>
                  <a:tcPr/>
                </a:tc>
                <a:tc>
                  <a:txBody>
                    <a:bodyPr/>
                    <a:lstStyle/>
                    <a:p>
                      <a:pPr algn="ctr"/>
                      <a:r>
                        <a:rPr lang="es-ES" dirty="0"/>
                        <a:t>b</a:t>
                      </a:r>
                    </a:p>
                  </a:txBody>
                  <a:tcPr/>
                </a:tc>
                <a:tc>
                  <a:txBody>
                    <a:bodyPr/>
                    <a:lstStyle/>
                    <a:p>
                      <a:pPr algn="ctr"/>
                      <a:r>
                        <a:rPr lang="es-ES" dirty="0"/>
                        <a:t>a</a:t>
                      </a:r>
                    </a:p>
                  </a:txBody>
                  <a:tcPr/>
                </a:tc>
                <a:tc>
                  <a:txBody>
                    <a:bodyPr/>
                    <a:lstStyle/>
                    <a:p>
                      <a:pPr algn="ctr"/>
                      <a:r>
                        <a:rPr lang="es-ES" dirty="0"/>
                        <a:t>b*</a:t>
                      </a:r>
                    </a:p>
                  </a:txBody>
                  <a:tcPr/>
                </a:tc>
                <a:extLst>
                  <a:ext uri="{0D108BD9-81ED-4DB2-BD59-A6C34878D82A}">
                    <a16:rowId xmlns:a16="http://schemas.microsoft.com/office/drawing/2014/main" val="10002"/>
                  </a:ext>
                </a:extLst>
              </a:tr>
              <a:tr h="370840">
                <a:tc>
                  <a:txBody>
                    <a:bodyPr/>
                    <a:lstStyle/>
                    <a:p>
                      <a:pPr algn="ctr"/>
                      <a:r>
                        <a:rPr lang="es-ES" dirty="0"/>
                        <a:t>X</a:t>
                      </a:r>
                    </a:p>
                  </a:txBody>
                  <a:tcPr/>
                </a:tc>
                <a:tc>
                  <a:txBody>
                    <a:bodyPr/>
                    <a:lstStyle/>
                    <a:p>
                      <a:pPr algn="ctr"/>
                      <a:r>
                        <a:rPr lang="es-ES" dirty="0"/>
                        <a:t>14</a:t>
                      </a:r>
                    </a:p>
                  </a:txBody>
                  <a:tcPr/>
                </a:tc>
                <a:tc>
                  <a:txBody>
                    <a:bodyPr/>
                    <a:lstStyle/>
                    <a:p>
                      <a:pPr algn="ctr"/>
                      <a:r>
                        <a:rPr lang="es-ES" dirty="0"/>
                        <a:t>0</a:t>
                      </a:r>
                    </a:p>
                  </a:txBody>
                  <a:tcPr/>
                </a:tc>
                <a:tc>
                  <a:txBody>
                    <a:bodyPr/>
                    <a:lstStyle/>
                    <a:p>
                      <a:pPr algn="ctr"/>
                      <a:r>
                        <a:rPr lang="es-ES" dirty="0"/>
                        <a:t>14</a:t>
                      </a:r>
                    </a:p>
                  </a:txBody>
                  <a:tcPr/>
                </a:tc>
                <a:tc>
                  <a:txBody>
                    <a:bodyPr/>
                    <a:lstStyle/>
                    <a:p>
                      <a:pPr algn="ctr"/>
                      <a:r>
                        <a:rPr lang="es-ES" dirty="0"/>
                        <a:t>0</a:t>
                      </a:r>
                    </a:p>
                  </a:txBody>
                  <a:tcPr/>
                </a:tc>
                <a:tc>
                  <a:txBody>
                    <a:bodyPr/>
                    <a:lstStyle/>
                    <a:p>
                      <a:pPr algn="ctr"/>
                      <a:r>
                        <a:rPr lang="es-ES" dirty="0"/>
                        <a:t>14</a:t>
                      </a:r>
                    </a:p>
                  </a:txBody>
                  <a:tcPr/>
                </a:tc>
                <a:tc>
                  <a:txBody>
                    <a:bodyPr/>
                    <a:lstStyle/>
                    <a:p>
                      <a:pPr algn="ctr"/>
                      <a:r>
                        <a:rPr lang="es-ES" dirty="0"/>
                        <a:t>0</a:t>
                      </a:r>
                    </a:p>
                  </a:txBody>
                  <a:tcPr/>
                </a:tc>
                <a:extLst>
                  <a:ext uri="{0D108BD9-81ED-4DB2-BD59-A6C34878D82A}">
                    <a16:rowId xmlns:a16="http://schemas.microsoft.com/office/drawing/2014/main" val="10003"/>
                  </a:ext>
                </a:extLst>
              </a:tr>
              <a:tr h="370840">
                <a:tc>
                  <a:txBody>
                    <a:bodyPr/>
                    <a:lstStyle/>
                    <a:p>
                      <a:pPr algn="ctr"/>
                      <a:r>
                        <a:rPr lang="es-ES" dirty="0"/>
                        <a:t>Y</a:t>
                      </a:r>
                    </a:p>
                  </a:txBody>
                  <a:tcPr/>
                </a:tc>
                <a:tc>
                  <a:txBody>
                    <a:bodyPr/>
                    <a:lstStyle/>
                    <a:p>
                      <a:pPr algn="ctr"/>
                      <a:r>
                        <a:rPr lang="es-ES" dirty="0"/>
                        <a:t>14</a:t>
                      </a:r>
                    </a:p>
                  </a:txBody>
                  <a:tcPr/>
                </a:tc>
                <a:tc>
                  <a:txBody>
                    <a:bodyPr/>
                    <a:lstStyle/>
                    <a:p>
                      <a:pPr algn="ctr"/>
                      <a:r>
                        <a:rPr lang="es-ES" dirty="0"/>
                        <a:t>14</a:t>
                      </a:r>
                    </a:p>
                  </a:txBody>
                  <a:tcPr/>
                </a:tc>
                <a:tc>
                  <a:txBody>
                    <a:bodyPr/>
                    <a:lstStyle/>
                    <a:p>
                      <a:pPr algn="ctr"/>
                      <a:r>
                        <a:rPr lang="es-ES" dirty="0"/>
                        <a:t>28</a:t>
                      </a:r>
                    </a:p>
                  </a:txBody>
                  <a:tcPr/>
                </a:tc>
                <a:tc>
                  <a:txBody>
                    <a:bodyPr/>
                    <a:lstStyle/>
                    <a:p>
                      <a:pPr algn="ctr"/>
                      <a:r>
                        <a:rPr lang="es-ES" dirty="0"/>
                        <a:t>0</a:t>
                      </a:r>
                    </a:p>
                  </a:txBody>
                  <a:tcPr/>
                </a:tc>
                <a:tc>
                  <a:txBody>
                    <a:bodyPr/>
                    <a:lstStyle/>
                    <a:p>
                      <a:pPr algn="ctr"/>
                      <a:r>
                        <a:rPr lang="es-ES" dirty="0"/>
                        <a:t>14</a:t>
                      </a:r>
                    </a:p>
                  </a:txBody>
                  <a:tcPr/>
                </a:tc>
                <a:tc>
                  <a:txBody>
                    <a:bodyPr/>
                    <a:lstStyle/>
                    <a:p>
                      <a:pPr algn="ctr"/>
                      <a:r>
                        <a:rPr lang="es-ES" dirty="0"/>
                        <a:t>14</a:t>
                      </a:r>
                    </a:p>
                  </a:txBody>
                  <a:tcPr/>
                </a:tc>
                <a:extLst>
                  <a:ext uri="{0D108BD9-81ED-4DB2-BD59-A6C34878D82A}">
                    <a16:rowId xmlns:a16="http://schemas.microsoft.com/office/drawing/2014/main" val="10004"/>
                  </a:ext>
                </a:extLst>
              </a:tr>
            </a:tbl>
          </a:graphicData>
        </a:graphic>
      </p:graphicFrame>
      <p:sp>
        <p:nvSpPr>
          <p:cNvPr id="64" name="CuadroTexto 76">
            <a:extLst>
              <a:ext uri="{FF2B5EF4-FFF2-40B4-BE49-F238E27FC236}">
                <a16:creationId xmlns:a16="http://schemas.microsoft.com/office/drawing/2014/main" id="{44FA4A40-AA09-0942-A696-62D34776B22F}"/>
              </a:ext>
            </a:extLst>
          </p:cNvPr>
          <p:cNvSpPr txBox="1"/>
          <p:nvPr/>
        </p:nvSpPr>
        <p:spPr>
          <a:xfrm>
            <a:off x="5545055" y="2325598"/>
            <a:ext cx="2815945" cy="461665"/>
          </a:xfrm>
          <a:prstGeom prst="rect">
            <a:avLst/>
          </a:prstGeom>
          <a:noFill/>
        </p:spPr>
        <p:txBody>
          <a:bodyPr wrap="none" rtlCol="0">
            <a:spAutoFit/>
          </a:bodyPr>
          <a:lstStyle/>
          <a:p>
            <a:r>
              <a:rPr lang="es-ES" sz="2400" b="1" dirty="0">
                <a:solidFill>
                  <a:srgbClr val="000000"/>
                </a:solidFill>
              </a:rPr>
              <a:t>Gene b </a:t>
            </a:r>
            <a:r>
              <a:rPr lang="es-ES" sz="2400" b="1" dirty="0" err="1">
                <a:solidFill>
                  <a:srgbClr val="000000"/>
                </a:solidFill>
              </a:rPr>
              <a:t>is</a:t>
            </a:r>
            <a:r>
              <a:rPr lang="es-ES" sz="2400" b="1" dirty="0">
                <a:solidFill>
                  <a:srgbClr val="000000"/>
                </a:solidFill>
              </a:rPr>
              <a:t> </a:t>
            </a:r>
            <a:r>
              <a:rPr lang="es-ES" sz="2400" b="1" dirty="0" err="1">
                <a:solidFill>
                  <a:srgbClr val="000000"/>
                </a:solidFill>
              </a:rPr>
              <a:t>discovered</a:t>
            </a:r>
            <a:endParaRPr lang="es-ES" sz="2400" b="1" dirty="0">
              <a:solidFill>
                <a:srgbClr val="000000"/>
              </a:solidFill>
            </a:endParaRPr>
          </a:p>
        </p:txBody>
      </p:sp>
      <p:sp>
        <p:nvSpPr>
          <p:cNvPr id="65" name="TextBox 64">
            <a:extLst>
              <a:ext uri="{FF2B5EF4-FFF2-40B4-BE49-F238E27FC236}">
                <a16:creationId xmlns:a16="http://schemas.microsoft.com/office/drawing/2014/main" id="{AE3C0F63-47D5-7745-8174-DEDFF9DCDB1B}"/>
              </a:ext>
            </a:extLst>
          </p:cNvPr>
          <p:cNvSpPr txBox="1"/>
          <p:nvPr/>
        </p:nvSpPr>
        <p:spPr>
          <a:xfrm>
            <a:off x="483196" y="1616847"/>
            <a:ext cx="3882042" cy="646331"/>
          </a:xfrm>
          <a:prstGeom prst="rect">
            <a:avLst/>
          </a:prstGeom>
          <a:noFill/>
        </p:spPr>
        <p:txBody>
          <a:bodyPr wrap="none" rtlCol="0">
            <a:spAutoFit/>
          </a:bodyPr>
          <a:lstStyle/>
          <a:p>
            <a:r>
              <a:rPr lang="en-US" sz="3600" b="1" dirty="0"/>
              <a:t>Non strand-specific</a:t>
            </a:r>
          </a:p>
        </p:txBody>
      </p:sp>
      <p:sp>
        <p:nvSpPr>
          <p:cNvPr id="66" name="TextBox 65">
            <a:extLst>
              <a:ext uri="{FF2B5EF4-FFF2-40B4-BE49-F238E27FC236}">
                <a16:creationId xmlns:a16="http://schemas.microsoft.com/office/drawing/2014/main" id="{16132042-5D6A-BA44-8F87-09239DD07B93}"/>
              </a:ext>
            </a:extLst>
          </p:cNvPr>
          <p:cNvSpPr txBox="1"/>
          <p:nvPr/>
        </p:nvSpPr>
        <p:spPr>
          <a:xfrm>
            <a:off x="5442515" y="1616847"/>
            <a:ext cx="3011687" cy="646331"/>
          </a:xfrm>
          <a:prstGeom prst="rect">
            <a:avLst/>
          </a:prstGeom>
          <a:noFill/>
        </p:spPr>
        <p:txBody>
          <a:bodyPr wrap="none" rtlCol="0">
            <a:spAutoFit/>
          </a:bodyPr>
          <a:lstStyle/>
          <a:p>
            <a:r>
              <a:rPr lang="en-US" sz="3600" b="1" dirty="0"/>
              <a:t>Strand-specific</a:t>
            </a:r>
          </a:p>
        </p:txBody>
      </p:sp>
      <p:sp>
        <p:nvSpPr>
          <p:cNvPr id="67" name="Rectangle 66">
            <a:extLst>
              <a:ext uri="{FF2B5EF4-FFF2-40B4-BE49-F238E27FC236}">
                <a16:creationId xmlns:a16="http://schemas.microsoft.com/office/drawing/2014/main" id="{0FCDD879-6DA8-1047-9D73-7BD092AE0E53}"/>
              </a:ext>
            </a:extLst>
          </p:cNvPr>
          <p:cNvSpPr/>
          <p:nvPr/>
        </p:nvSpPr>
        <p:spPr>
          <a:xfrm>
            <a:off x="-47828" y="6666861"/>
            <a:ext cx="4572000" cy="253916"/>
          </a:xfrm>
          <a:prstGeom prst="rect">
            <a:avLst/>
          </a:prstGeom>
        </p:spPr>
        <p:txBody>
          <a:bodyPr>
            <a:spAutoFit/>
          </a:bodyPr>
          <a:lstStyle/>
          <a:p>
            <a:r>
              <a:rPr lang="en-US" sz="1000" dirty="0">
                <a:hlinkClick r:id="rId2"/>
              </a:rPr>
              <a:t>https://bmcgenomics.biomedcentral.com/articles/10.1186/s12864-015-1876-7</a:t>
            </a:r>
            <a:endParaRPr lang="en-US" sz="1000" dirty="0"/>
          </a:p>
        </p:txBody>
      </p:sp>
    </p:spTree>
    <p:extLst>
      <p:ext uri="{BB962C8B-B14F-4D97-AF65-F5344CB8AC3E}">
        <p14:creationId xmlns:p14="http://schemas.microsoft.com/office/powerpoint/2010/main" val="35059817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02B650-A3F0-317C-62DE-62E5D4DD2608}"/>
              </a:ext>
            </a:extLst>
          </p:cNvPr>
          <p:cNvSpPr>
            <a:spLocks noGrp="1"/>
          </p:cNvSpPr>
          <p:nvPr>
            <p:ph type="title"/>
          </p:nvPr>
        </p:nvSpPr>
        <p:spPr/>
        <p:txBody>
          <a:bodyPr/>
          <a:lstStyle/>
          <a:p>
            <a:r>
              <a:rPr lang="en-US" b="1" dirty="0">
                <a:solidFill>
                  <a:schemeClr val="bg1"/>
                </a:solidFill>
                <a:effectLst>
                  <a:outerShdw blurRad="38100" dist="38100" dir="2700000" algn="tl">
                    <a:srgbClr val="000000">
                      <a:alpha val="43137"/>
                    </a:srgbClr>
                  </a:outerShdw>
                </a:effectLst>
              </a:rPr>
              <a:t>Main topics today</a:t>
            </a:r>
            <a:endParaRPr lang="pt-BR" b="1" dirty="0">
              <a:solidFill>
                <a:schemeClr val="bg1"/>
              </a:solidFill>
              <a:effectLst>
                <a:outerShdw blurRad="38100" dist="38100" dir="2700000" algn="tl">
                  <a:srgbClr val="000000">
                    <a:alpha val="43137"/>
                  </a:srgbClr>
                </a:outerShdw>
              </a:effectLst>
            </a:endParaRPr>
          </a:p>
        </p:txBody>
      </p:sp>
      <p:sp>
        <p:nvSpPr>
          <p:cNvPr id="5" name="Espaço Reservado para Conteúdo 4">
            <a:extLst>
              <a:ext uri="{FF2B5EF4-FFF2-40B4-BE49-F238E27FC236}">
                <a16:creationId xmlns:a16="http://schemas.microsoft.com/office/drawing/2014/main" id="{A3E38493-B154-869E-C5FF-C13DD373C185}"/>
              </a:ext>
            </a:extLst>
          </p:cNvPr>
          <p:cNvSpPr>
            <a:spLocks noGrp="1"/>
          </p:cNvSpPr>
          <p:nvPr>
            <p:ph idx="1"/>
          </p:nvPr>
        </p:nvSpPr>
        <p:spPr>
          <a:xfrm>
            <a:off x="439048" y="1988840"/>
            <a:ext cx="8229600" cy="4525963"/>
          </a:xfrm>
        </p:spPr>
        <p:txBody>
          <a:bodyPr>
            <a:normAutofit/>
          </a:bodyPr>
          <a:lstStyle/>
          <a:p>
            <a:r>
              <a:rPr lang="en-US" sz="4400" dirty="0">
                <a:solidFill>
                  <a:schemeClr val="tx1"/>
                </a:solidFill>
              </a:rPr>
              <a:t>Transcriptome sequencing and assembly</a:t>
            </a:r>
          </a:p>
          <a:p>
            <a:r>
              <a:rPr lang="en-US" sz="4400" dirty="0">
                <a:solidFill>
                  <a:schemeClr val="tx1"/>
                </a:solidFill>
              </a:rPr>
              <a:t>Differential gene expression</a:t>
            </a:r>
          </a:p>
          <a:p>
            <a:r>
              <a:rPr lang="en-US" sz="4400" dirty="0">
                <a:solidFill>
                  <a:schemeClr val="tx1"/>
                </a:solidFill>
              </a:rPr>
              <a:t>Co-expression networks </a:t>
            </a:r>
          </a:p>
        </p:txBody>
      </p:sp>
    </p:spTree>
    <p:extLst>
      <p:ext uri="{BB962C8B-B14F-4D97-AF65-F5344CB8AC3E}">
        <p14:creationId xmlns:p14="http://schemas.microsoft.com/office/powerpoint/2010/main" val="1131560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415E6-10C3-F34F-8F24-A079F538E10C}"/>
              </a:ext>
            </a:extLst>
          </p:cNvPr>
          <p:cNvSpPr>
            <a:spLocks noGrp="1"/>
          </p:cNvSpPr>
          <p:nvPr>
            <p:ph type="title"/>
          </p:nvPr>
        </p:nvSpPr>
        <p:spPr/>
        <p:txBody>
          <a:bodyPr/>
          <a:lstStyle/>
          <a:p>
            <a:r>
              <a:rPr lang="en-US" dirty="0" err="1"/>
              <a:t>RNASeq</a:t>
            </a:r>
            <a:r>
              <a:rPr lang="en-US" dirty="0"/>
              <a:t> replicates</a:t>
            </a:r>
          </a:p>
        </p:txBody>
      </p:sp>
      <p:sp>
        <p:nvSpPr>
          <p:cNvPr id="3" name="Slide Number Placeholder 2">
            <a:extLst>
              <a:ext uri="{FF2B5EF4-FFF2-40B4-BE49-F238E27FC236}">
                <a16:creationId xmlns:a16="http://schemas.microsoft.com/office/drawing/2014/main" id="{77BB8A4D-5FE3-2048-9B86-E9A65BCB015E}"/>
              </a:ext>
            </a:extLst>
          </p:cNvPr>
          <p:cNvSpPr>
            <a:spLocks noGrp="1"/>
          </p:cNvSpPr>
          <p:nvPr>
            <p:ph type="sldNum" sz="quarter" idx="12"/>
          </p:nvPr>
        </p:nvSpPr>
        <p:spPr/>
        <p:txBody>
          <a:bodyPr/>
          <a:lstStyle/>
          <a:p>
            <a:fld id="{F9B76065-02A8-2140-ABFF-467A450FC727}" type="slidenum">
              <a:rPr lang="en-US" smtClean="0"/>
              <a:pPr/>
              <a:t>30</a:t>
            </a:fld>
            <a:endParaRPr lang="en-US" dirty="0"/>
          </a:p>
        </p:txBody>
      </p:sp>
      <p:pic>
        <p:nvPicPr>
          <p:cNvPr id="6" name="Picture 5">
            <a:extLst>
              <a:ext uri="{FF2B5EF4-FFF2-40B4-BE49-F238E27FC236}">
                <a16:creationId xmlns:a16="http://schemas.microsoft.com/office/drawing/2014/main" id="{522006BF-88F2-024F-B75B-9B51C5610C3F}"/>
              </a:ext>
            </a:extLst>
          </p:cNvPr>
          <p:cNvPicPr>
            <a:picLocks noChangeAspect="1"/>
          </p:cNvPicPr>
          <p:nvPr/>
        </p:nvPicPr>
        <p:blipFill>
          <a:blip r:embed="rId2"/>
          <a:stretch>
            <a:fillRect/>
          </a:stretch>
        </p:blipFill>
        <p:spPr>
          <a:xfrm>
            <a:off x="1907704" y="1678906"/>
            <a:ext cx="5700976" cy="5105727"/>
          </a:xfrm>
          <a:prstGeom prst="rect">
            <a:avLst/>
          </a:prstGeom>
        </p:spPr>
      </p:pic>
      <p:sp>
        <p:nvSpPr>
          <p:cNvPr id="4" name="Rectangle 3">
            <a:extLst>
              <a:ext uri="{FF2B5EF4-FFF2-40B4-BE49-F238E27FC236}">
                <a16:creationId xmlns:a16="http://schemas.microsoft.com/office/drawing/2014/main" id="{295E6C07-0A6D-5440-8566-5D34DB3F68EC}"/>
              </a:ext>
            </a:extLst>
          </p:cNvPr>
          <p:cNvSpPr/>
          <p:nvPr/>
        </p:nvSpPr>
        <p:spPr>
          <a:xfrm>
            <a:off x="4950296" y="5987547"/>
            <a:ext cx="4572000" cy="261610"/>
          </a:xfrm>
          <a:prstGeom prst="rect">
            <a:avLst/>
          </a:prstGeom>
        </p:spPr>
        <p:txBody>
          <a:bodyPr>
            <a:spAutoFit/>
          </a:bodyPr>
          <a:lstStyle/>
          <a:p>
            <a:r>
              <a:rPr lang="en-US" sz="1100" dirty="0">
                <a:hlinkClick r:id="rId3"/>
              </a:rPr>
              <a:t>https://www.ncbi.nlm.nih.gov/pmc/articles/PMC4878611/pdf/839.pdf</a:t>
            </a:r>
            <a:endParaRPr lang="en-US" sz="1100" dirty="0"/>
          </a:p>
        </p:txBody>
      </p:sp>
    </p:spTree>
    <p:extLst>
      <p:ext uri="{BB962C8B-B14F-4D97-AF65-F5344CB8AC3E}">
        <p14:creationId xmlns:p14="http://schemas.microsoft.com/office/powerpoint/2010/main" val="19060881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75A532F1-230D-0BEE-04AC-4D0C35A1195C}"/>
              </a:ext>
            </a:extLst>
          </p:cNvPr>
          <p:cNvSpPr>
            <a:spLocks noGrp="1"/>
          </p:cNvSpPr>
          <p:nvPr>
            <p:ph idx="4294967295"/>
          </p:nvPr>
        </p:nvSpPr>
        <p:spPr>
          <a:xfrm>
            <a:off x="755576" y="1340768"/>
            <a:ext cx="7077075" cy="3992563"/>
          </a:xfrm>
        </p:spPr>
        <p:txBody>
          <a:bodyPr>
            <a:normAutofit fontScale="77500" lnSpcReduction="20000"/>
          </a:bodyPr>
          <a:lstStyle/>
          <a:p>
            <a:pPr marL="0" indent="0" algn="ctr">
              <a:buNone/>
            </a:pPr>
            <a:r>
              <a:rPr lang="en-US" sz="16100" dirty="0">
                <a:solidFill>
                  <a:schemeClr val="bg1"/>
                </a:solidFill>
              </a:rPr>
              <a:t>Gene co-expression</a:t>
            </a:r>
            <a:endParaRPr lang="pt-BR" sz="16100" dirty="0">
              <a:solidFill>
                <a:schemeClr val="bg1"/>
              </a:solidFill>
            </a:endParaRPr>
          </a:p>
        </p:txBody>
      </p:sp>
    </p:spTree>
    <p:extLst>
      <p:ext uri="{BB962C8B-B14F-4D97-AF65-F5344CB8AC3E}">
        <p14:creationId xmlns:p14="http://schemas.microsoft.com/office/powerpoint/2010/main" val="38137891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4466A-C798-3D4D-9996-80CA25279CA0}"/>
              </a:ext>
            </a:extLst>
          </p:cNvPr>
          <p:cNvSpPr>
            <a:spLocks noGrp="1"/>
          </p:cNvSpPr>
          <p:nvPr>
            <p:ph type="title"/>
          </p:nvPr>
        </p:nvSpPr>
        <p:spPr/>
        <p:txBody>
          <a:bodyPr/>
          <a:lstStyle/>
          <a:p>
            <a:r>
              <a:rPr lang="en-US" dirty="0">
                <a:solidFill>
                  <a:schemeClr val="bg1"/>
                </a:solidFill>
              </a:rPr>
              <a:t>Basics of networks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BA42D5E8-0B6B-2F4D-954A-0B8114BF1FB1}"/>
                  </a:ext>
                </a:extLst>
              </p:cNvPr>
              <p:cNvSpPr>
                <a:spLocks noGrp="1"/>
              </p:cNvSpPr>
              <p:nvPr>
                <p:ph idx="1"/>
              </p:nvPr>
            </p:nvSpPr>
            <p:spPr>
              <a:xfrm>
                <a:off x="1032832" y="1988840"/>
                <a:ext cx="7076747" cy="3992563"/>
              </a:xfrm>
            </p:spPr>
            <p:txBody>
              <a:bodyPr>
                <a:normAutofit/>
              </a:bodyPr>
              <a:lstStyle/>
              <a:p>
                <a:pPr marL="0" indent="0">
                  <a:buNone/>
                </a:pPr>
                <a:r>
                  <a:rPr lang="en-US" dirty="0">
                    <a:solidFill>
                      <a:schemeClr val="tx1"/>
                    </a:solidFill>
                  </a:rPr>
                  <a:t>Networks represent the relationships among objects. Networks are everywhere in biology</a:t>
                </a:r>
              </a:p>
              <a:p>
                <a:pPr marL="0" indent="0">
                  <a:buNone/>
                </a:pPr>
                <a:endParaRPr lang="en-US" dirty="0">
                  <a:solidFill>
                    <a:schemeClr val="tx1"/>
                  </a:solidFill>
                </a:endParaRPr>
              </a:p>
              <a:p>
                <a:pPr marL="0" indent="0">
                  <a:buNone/>
                </a:pPr>
                <a:r>
                  <a:rPr lang="en-US" dirty="0">
                    <a:solidFill>
                      <a:schemeClr val="tx1"/>
                    </a:solidFill>
                  </a:rPr>
                  <a:t>Mathematically networks are graphs (G), i.e., a set of vertices (V) with a set of edges (E) </a:t>
                </a:r>
              </a:p>
              <a:p>
                <a:pPr marL="0" indent="0">
                  <a:buNone/>
                </a:pPr>
                <a14:m>
                  <m:oMathPara xmlns:m="http://schemas.openxmlformats.org/officeDocument/2006/math">
                    <m:oMathParaPr>
                      <m:jc m:val="centerGroup"/>
                    </m:oMathParaPr>
                    <m:oMath xmlns:m="http://schemas.openxmlformats.org/officeDocument/2006/math">
                      <m:r>
                        <a:rPr lang="es-ES" b="0" i="1" smtClean="0">
                          <a:solidFill>
                            <a:schemeClr val="tx1"/>
                          </a:solidFill>
                          <a:latin typeface="Cambria Math" panose="02040503050406030204" pitchFamily="18" charset="0"/>
                        </a:rPr>
                        <m:t>𝐺</m:t>
                      </m:r>
                      <m:r>
                        <a:rPr lang="es-ES" b="0" i="1" smtClean="0">
                          <a:solidFill>
                            <a:schemeClr val="tx1"/>
                          </a:solidFill>
                          <a:latin typeface="Cambria Math" panose="02040503050406030204" pitchFamily="18" charset="0"/>
                        </a:rPr>
                        <m:t>=(</m:t>
                      </m:r>
                      <m:r>
                        <a:rPr lang="es-ES" b="0" i="1" smtClean="0">
                          <a:solidFill>
                            <a:schemeClr val="tx1"/>
                          </a:solidFill>
                          <a:latin typeface="Cambria Math" panose="02040503050406030204" pitchFamily="18" charset="0"/>
                        </a:rPr>
                        <m:t>𝑉</m:t>
                      </m:r>
                      <m:r>
                        <a:rPr lang="es-ES" b="0" i="1" smtClean="0">
                          <a:solidFill>
                            <a:schemeClr val="tx1"/>
                          </a:solidFill>
                          <a:latin typeface="Cambria Math" panose="02040503050406030204" pitchFamily="18" charset="0"/>
                        </a:rPr>
                        <m:t>, </m:t>
                      </m:r>
                      <m:r>
                        <a:rPr lang="es-ES" b="0" i="1" smtClean="0">
                          <a:solidFill>
                            <a:schemeClr val="tx1"/>
                          </a:solidFill>
                          <a:latin typeface="Cambria Math" panose="02040503050406030204" pitchFamily="18" charset="0"/>
                        </a:rPr>
                        <m:t>𝐸</m:t>
                      </m:r>
                      <m:r>
                        <a:rPr lang="es-ES" b="0" i="1" smtClean="0">
                          <a:solidFill>
                            <a:schemeClr val="tx1"/>
                          </a:solidFill>
                          <a:latin typeface="Cambria Math" panose="02040503050406030204" pitchFamily="18" charset="0"/>
                        </a:rPr>
                        <m:t>)</m:t>
                      </m:r>
                    </m:oMath>
                  </m:oMathPara>
                </a14:m>
                <a:endParaRPr lang="en-US" dirty="0">
                  <a:solidFill>
                    <a:schemeClr val="tx1"/>
                  </a:solidFill>
                </a:endParaRPr>
              </a:p>
            </p:txBody>
          </p:sp>
        </mc:Choice>
        <mc:Fallback>
          <p:sp>
            <p:nvSpPr>
              <p:cNvPr id="3" name="Content Placeholder 2">
                <a:extLst>
                  <a:ext uri="{FF2B5EF4-FFF2-40B4-BE49-F238E27FC236}">
                    <a16:creationId xmlns:a16="http://schemas.microsoft.com/office/drawing/2014/main" id="{BA42D5E8-0B6B-2F4D-954A-0B8114BF1FB1}"/>
                  </a:ext>
                </a:extLst>
              </p:cNvPr>
              <p:cNvSpPr>
                <a:spLocks noGrp="1" noRot="1" noChangeAspect="1" noMove="1" noResize="1" noEditPoints="1" noAdjustHandles="1" noChangeArrowheads="1" noChangeShapeType="1" noTextEdit="1"/>
              </p:cNvSpPr>
              <p:nvPr>
                <p:ph idx="1"/>
              </p:nvPr>
            </p:nvSpPr>
            <p:spPr>
              <a:xfrm>
                <a:off x="1032832" y="1988840"/>
                <a:ext cx="7076747" cy="3992563"/>
              </a:xfrm>
              <a:blipFill>
                <a:blip r:embed="rId3"/>
                <a:stretch>
                  <a:fillRect l="-1292" t="-1221"/>
                </a:stretch>
              </a:blipFill>
            </p:spPr>
            <p:txBody>
              <a:bodyPr/>
              <a:lstStyle/>
              <a:p>
                <a:r>
                  <a:rPr lang="pt-BR">
                    <a:noFill/>
                  </a:rPr>
                  <a:t> </a:t>
                </a:r>
              </a:p>
            </p:txBody>
          </p:sp>
        </mc:Fallback>
      </mc:AlternateContent>
    </p:spTree>
    <p:extLst>
      <p:ext uri="{BB962C8B-B14F-4D97-AF65-F5344CB8AC3E}">
        <p14:creationId xmlns:p14="http://schemas.microsoft.com/office/powerpoint/2010/main" val="26627792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4466A-C798-3D4D-9996-80CA25279CA0}"/>
              </a:ext>
            </a:extLst>
          </p:cNvPr>
          <p:cNvSpPr>
            <a:spLocks noGrp="1"/>
          </p:cNvSpPr>
          <p:nvPr>
            <p:ph type="title"/>
          </p:nvPr>
        </p:nvSpPr>
        <p:spPr/>
        <p:txBody>
          <a:bodyPr/>
          <a:lstStyle/>
          <a:p>
            <a:r>
              <a:rPr lang="en-US" b="1" dirty="0">
                <a:solidFill>
                  <a:schemeClr val="bg1"/>
                </a:solidFill>
              </a:rPr>
              <a:t>Basics of networks</a:t>
            </a:r>
          </a:p>
        </p:txBody>
      </p:sp>
      <p:sp>
        <p:nvSpPr>
          <p:cNvPr id="6" name="TextBox 5">
            <a:extLst>
              <a:ext uri="{FF2B5EF4-FFF2-40B4-BE49-F238E27FC236}">
                <a16:creationId xmlns:a16="http://schemas.microsoft.com/office/drawing/2014/main" id="{9813F15D-2B2B-7A42-8AB7-333B8A6FB8A0}"/>
              </a:ext>
            </a:extLst>
          </p:cNvPr>
          <p:cNvSpPr txBox="1"/>
          <p:nvPr/>
        </p:nvSpPr>
        <p:spPr>
          <a:xfrm>
            <a:off x="5104510" y="1843195"/>
            <a:ext cx="3929181" cy="923330"/>
          </a:xfrm>
          <a:prstGeom prst="rect">
            <a:avLst/>
          </a:prstGeom>
          <a:noFill/>
        </p:spPr>
        <p:txBody>
          <a:bodyPr wrap="square" rtlCol="0">
            <a:spAutoFit/>
          </a:bodyPr>
          <a:lstStyle/>
          <a:p>
            <a:r>
              <a:rPr lang="en-US" sz="3600" b="1" dirty="0">
                <a:solidFill>
                  <a:schemeClr val="accent6">
                    <a:lumMod val="75000"/>
                  </a:schemeClr>
                </a:solidFill>
              </a:rPr>
              <a:t>Vertices or nodes</a:t>
            </a:r>
          </a:p>
          <a:p>
            <a:r>
              <a:rPr lang="en-US" dirty="0">
                <a:solidFill>
                  <a:schemeClr val="accent6">
                    <a:lumMod val="75000"/>
                  </a:schemeClr>
                </a:solidFill>
              </a:rPr>
              <a:t>Genes, proteins, organisms, metabolites</a:t>
            </a:r>
          </a:p>
        </p:txBody>
      </p:sp>
      <p:sp>
        <p:nvSpPr>
          <p:cNvPr id="8" name="Oval 7">
            <a:extLst>
              <a:ext uri="{FF2B5EF4-FFF2-40B4-BE49-F238E27FC236}">
                <a16:creationId xmlns:a16="http://schemas.microsoft.com/office/drawing/2014/main" id="{7611FD8A-ADAC-434C-B5B3-50402B4129FC}"/>
              </a:ext>
            </a:extLst>
          </p:cNvPr>
          <p:cNvSpPr/>
          <p:nvPr/>
        </p:nvSpPr>
        <p:spPr>
          <a:xfrm>
            <a:off x="1246909" y="2701311"/>
            <a:ext cx="725271" cy="725271"/>
          </a:xfrm>
          <a:prstGeom prst="ellipse">
            <a:avLst/>
          </a:prstGeom>
          <a:solidFill>
            <a:schemeClr val="accent6">
              <a:lumMod val="40000"/>
              <a:lumOff val="60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94888B52-29B7-874C-81F3-1D96B8FA7B5F}"/>
              </a:ext>
            </a:extLst>
          </p:cNvPr>
          <p:cNvSpPr/>
          <p:nvPr/>
        </p:nvSpPr>
        <p:spPr>
          <a:xfrm>
            <a:off x="3022707" y="2198038"/>
            <a:ext cx="725271" cy="725271"/>
          </a:xfrm>
          <a:prstGeom prst="ellipse">
            <a:avLst/>
          </a:prstGeom>
          <a:solidFill>
            <a:schemeClr val="accent6">
              <a:lumMod val="40000"/>
              <a:lumOff val="60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3E33721D-6EC7-AF4A-B99F-C8A0EF1C47A4}"/>
              </a:ext>
            </a:extLst>
          </p:cNvPr>
          <p:cNvSpPr/>
          <p:nvPr/>
        </p:nvSpPr>
        <p:spPr>
          <a:xfrm>
            <a:off x="1455066" y="4562692"/>
            <a:ext cx="725271" cy="725271"/>
          </a:xfrm>
          <a:prstGeom prst="ellipse">
            <a:avLst/>
          </a:prstGeom>
          <a:solidFill>
            <a:schemeClr val="accent6">
              <a:lumMod val="40000"/>
              <a:lumOff val="60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2F00E0B4-AC6E-E841-B29E-981BCC23F542}"/>
              </a:ext>
            </a:extLst>
          </p:cNvPr>
          <p:cNvSpPr/>
          <p:nvPr/>
        </p:nvSpPr>
        <p:spPr>
          <a:xfrm>
            <a:off x="4893749" y="3426582"/>
            <a:ext cx="725271" cy="725271"/>
          </a:xfrm>
          <a:prstGeom prst="ellipse">
            <a:avLst/>
          </a:prstGeom>
          <a:solidFill>
            <a:schemeClr val="accent6">
              <a:lumMod val="40000"/>
              <a:lumOff val="60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2C8DF2F0-9ED3-1A4A-BA9E-FE45C370BC76}"/>
              </a:ext>
            </a:extLst>
          </p:cNvPr>
          <p:cNvSpPr/>
          <p:nvPr/>
        </p:nvSpPr>
        <p:spPr>
          <a:xfrm>
            <a:off x="3958227" y="4715092"/>
            <a:ext cx="725271" cy="725271"/>
          </a:xfrm>
          <a:prstGeom prst="ellipse">
            <a:avLst/>
          </a:prstGeom>
          <a:solidFill>
            <a:schemeClr val="accent6">
              <a:lumMod val="40000"/>
              <a:lumOff val="60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EF5B4DCE-1871-5040-936E-7DED49894B31}"/>
              </a:ext>
            </a:extLst>
          </p:cNvPr>
          <p:cNvSpPr/>
          <p:nvPr/>
        </p:nvSpPr>
        <p:spPr>
          <a:xfrm>
            <a:off x="5633966" y="4689439"/>
            <a:ext cx="725271" cy="725271"/>
          </a:xfrm>
          <a:prstGeom prst="ellipse">
            <a:avLst/>
          </a:prstGeom>
          <a:solidFill>
            <a:schemeClr val="accent6">
              <a:lumMod val="40000"/>
              <a:lumOff val="60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A843C16F-5E57-4D43-9DFB-3BC23B00E7F9}"/>
              </a:ext>
            </a:extLst>
          </p:cNvPr>
          <p:cNvSpPr txBox="1"/>
          <p:nvPr/>
        </p:nvSpPr>
        <p:spPr>
          <a:xfrm>
            <a:off x="5561717" y="2764515"/>
            <a:ext cx="3652089" cy="1200329"/>
          </a:xfrm>
          <a:prstGeom prst="rect">
            <a:avLst/>
          </a:prstGeom>
          <a:noFill/>
        </p:spPr>
        <p:txBody>
          <a:bodyPr wrap="square" rtlCol="0">
            <a:spAutoFit/>
          </a:bodyPr>
          <a:lstStyle/>
          <a:p>
            <a:r>
              <a:rPr lang="en-US" sz="3600" b="1" dirty="0">
                <a:solidFill>
                  <a:srgbClr val="92D050"/>
                </a:solidFill>
              </a:rPr>
              <a:t>Edges</a:t>
            </a:r>
          </a:p>
          <a:p>
            <a:r>
              <a:rPr lang="en-US" dirty="0">
                <a:solidFill>
                  <a:srgbClr val="92D050"/>
                </a:solidFill>
              </a:rPr>
              <a:t>Reactions, co-expression, regulation, co-</a:t>
            </a:r>
            <a:r>
              <a:rPr lang="en-US" dirty="0" err="1">
                <a:solidFill>
                  <a:srgbClr val="92D050"/>
                </a:solidFill>
              </a:rPr>
              <a:t>ocurrence</a:t>
            </a:r>
            <a:endParaRPr lang="en-US" dirty="0">
              <a:solidFill>
                <a:srgbClr val="92D050"/>
              </a:solidFill>
            </a:endParaRPr>
          </a:p>
        </p:txBody>
      </p:sp>
      <p:grpSp>
        <p:nvGrpSpPr>
          <p:cNvPr id="41" name="Group 40">
            <a:extLst>
              <a:ext uri="{FF2B5EF4-FFF2-40B4-BE49-F238E27FC236}">
                <a16:creationId xmlns:a16="http://schemas.microsoft.com/office/drawing/2014/main" id="{5A0DFB1D-56DA-734A-BDA5-2D841CAF0E5B}"/>
              </a:ext>
            </a:extLst>
          </p:cNvPr>
          <p:cNvGrpSpPr/>
          <p:nvPr/>
        </p:nvGrpSpPr>
        <p:grpSpPr>
          <a:xfrm>
            <a:off x="1609545" y="2560674"/>
            <a:ext cx="4024421" cy="2517054"/>
            <a:chOff x="1609545" y="2560674"/>
            <a:chExt cx="4024421" cy="2517054"/>
          </a:xfrm>
        </p:grpSpPr>
        <p:cxnSp>
          <p:nvCxnSpPr>
            <p:cNvPr id="4" name="Straight Connector 3">
              <a:extLst>
                <a:ext uri="{FF2B5EF4-FFF2-40B4-BE49-F238E27FC236}">
                  <a16:creationId xmlns:a16="http://schemas.microsoft.com/office/drawing/2014/main" id="{3F7BE991-24BE-0147-9200-E7C1FD43FE0F}"/>
                </a:ext>
              </a:extLst>
            </p:cNvPr>
            <p:cNvCxnSpPr>
              <a:cxnSpLocks/>
              <a:stCxn id="8" idx="0"/>
              <a:endCxn id="9" idx="2"/>
            </p:cNvCxnSpPr>
            <p:nvPr/>
          </p:nvCxnSpPr>
          <p:spPr>
            <a:xfrm flipV="1">
              <a:off x="1609545" y="2560674"/>
              <a:ext cx="1413162" cy="140637"/>
            </a:xfrm>
            <a:prstGeom prst="line">
              <a:avLst/>
            </a:prstGeom>
            <a:ln w="101600" cap="rnd">
              <a:solidFill>
                <a:srgbClr val="92D050"/>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E2B5BA89-8F2F-B34C-A151-BC0F0435686B}"/>
                </a:ext>
              </a:extLst>
            </p:cNvPr>
            <p:cNvCxnSpPr>
              <a:cxnSpLocks/>
              <a:stCxn id="11" idx="0"/>
              <a:endCxn id="9" idx="6"/>
            </p:cNvCxnSpPr>
            <p:nvPr/>
          </p:nvCxnSpPr>
          <p:spPr>
            <a:xfrm flipH="1" flipV="1">
              <a:off x="3747978" y="2560674"/>
              <a:ext cx="1508407" cy="865908"/>
            </a:xfrm>
            <a:prstGeom prst="line">
              <a:avLst/>
            </a:prstGeom>
            <a:ln w="101600" cap="rnd">
              <a:solidFill>
                <a:srgbClr val="92D050"/>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A2E4E460-BC97-D143-A595-DD477E86183A}"/>
                </a:ext>
              </a:extLst>
            </p:cNvPr>
            <p:cNvCxnSpPr>
              <a:cxnSpLocks/>
              <a:stCxn id="8" idx="4"/>
              <a:endCxn id="10" idx="0"/>
            </p:cNvCxnSpPr>
            <p:nvPr/>
          </p:nvCxnSpPr>
          <p:spPr>
            <a:xfrm>
              <a:off x="1609545" y="3426582"/>
              <a:ext cx="208157" cy="1136110"/>
            </a:xfrm>
            <a:prstGeom prst="line">
              <a:avLst/>
            </a:prstGeom>
            <a:ln w="101600" cap="rnd">
              <a:solidFill>
                <a:srgbClr val="92D050"/>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18BDF648-CF40-8646-A5E9-74E9D3C96264}"/>
                </a:ext>
              </a:extLst>
            </p:cNvPr>
            <p:cNvCxnSpPr>
              <a:cxnSpLocks/>
              <a:stCxn id="9" idx="4"/>
              <a:endCxn id="10" idx="6"/>
            </p:cNvCxnSpPr>
            <p:nvPr/>
          </p:nvCxnSpPr>
          <p:spPr>
            <a:xfrm flipH="1">
              <a:off x="2180337" y="2923309"/>
              <a:ext cx="1205006" cy="2002019"/>
            </a:xfrm>
            <a:prstGeom prst="line">
              <a:avLst/>
            </a:prstGeom>
            <a:ln w="101600" cap="rnd">
              <a:solidFill>
                <a:srgbClr val="92D050"/>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F7CAE79D-38AD-F146-86E5-50036E916B17}"/>
                </a:ext>
              </a:extLst>
            </p:cNvPr>
            <p:cNvCxnSpPr>
              <a:cxnSpLocks/>
              <a:stCxn id="12" idx="2"/>
              <a:endCxn id="10" idx="6"/>
            </p:cNvCxnSpPr>
            <p:nvPr/>
          </p:nvCxnSpPr>
          <p:spPr>
            <a:xfrm flipH="1" flipV="1">
              <a:off x="2180337" y="4925328"/>
              <a:ext cx="1777890" cy="152400"/>
            </a:xfrm>
            <a:prstGeom prst="line">
              <a:avLst/>
            </a:prstGeom>
            <a:ln w="101600" cap="rnd">
              <a:solidFill>
                <a:srgbClr val="92D050"/>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280F0C02-EA45-494F-98D0-25232CB55FBD}"/>
                </a:ext>
              </a:extLst>
            </p:cNvPr>
            <p:cNvCxnSpPr>
              <a:cxnSpLocks/>
              <a:stCxn id="13" idx="2"/>
              <a:endCxn id="12" idx="6"/>
            </p:cNvCxnSpPr>
            <p:nvPr/>
          </p:nvCxnSpPr>
          <p:spPr>
            <a:xfrm flipH="1">
              <a:off x="4683498" y="5052075"/>
              <a:ext cx="950468" cy="25653"/>
            </a:xfrm>
            <a:prstGeom prst="line">
              <a:avLst/>
            </a:prstGeom>
            <a:ln w="101600" cap="rnd">
              <a:solidFill>
                <a:srgbClr val="92D050"/>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21440100-F89A-584C-9721-81B85B2CBE36}"/>
                </a:ext>
              </a:extLst>
            </p:cNvPr>
            <p:cNvCxnSpPr>
              <a:cxnSpLocks/>
              <a:stCxn id="12" idx="0"/>
              <a:endCxn id="11" idx="4"/>
            </p:cNvCxnSpPr>
            <p:nvPr/>
          </p:nvCxnSpPr>
          <p:spPr>
            <a:xfrm flipV="1">
              <a:off x="4320863" y="4151853"/>
              <a:ext cx="935522" cy="563239"/>
            </a:xfrm>
            <a:prstGeom prst="line">
              <a:avLst/>
            </a:prstGeom>
            <a:ln w="101600" cap="rnd">
              <a:solidFill>
                <a:srgbClr val="92D050"/>
              </a:solidFill>
            </a:ln>
            <a:effectLst/>
          </p:spPr>
          <p:style>
            <a:lnRef idx="2">
              <a:schemeClr val="accent1"/>
            </a:lnRef>
            <a:fillRef idx="0">
              <a:schemeClr val="accent1"/>
            </a:fillRef>
            <a:effectRef idx="1">
              <a:schemeClr val="accent1"/>
            </a:effectRef>
            <a:fontRef idx="minor">
              <a:schemeClr val="tx1"/>
            </a:fontRef>
          </p:style>
        </p:cxnSp>
      </p:grpSp>
      <p:sp>
        <p:nvSpPr>
          <p:cNvPr id="42" name="TextBox 41">
            <a:extLst>
              <a:ext uri="{FF2B5EF4-FFF2-40B4-BE49-F238E27FC236}">
                <a16:creationId xmlns:a16="http://schemas.microsoft.com/office/drawing/2014/main" id="{67DC4B60-1DE4-E44C-8EB7-A316B59B5DDE}"/>
              </a:ext>
            </a:extLst>
          </p:cNvPr>
          <p:cNvSpPr txBox="1"/>
          <p:nvPr/>
        </p:nvSpPr>
        <p:spPr>
          <a:xfrm>
            <a:off x="6872382" y="4240034"/>
            <a:ext cx="1324145" cy="1200329"/>
          </a:xfrm>
          <a:prstGeom prst="rect">
            <a:avLst/>
          </a:prstGeom>
          <a:noFill/>
        </p:spPr>
        <p:txBody>
          <a:bodyPr wrap="none" rtlCol="0">
            <a:spAutoFit/>
          </a:bodyPr>
          <a:lstStyle/>
          <a:p>
            <a:r>
              <a:rPr lang="en-US" dirty="0">
                <a:solidFill>
                  <a:srgbClr val="92D050"/>
                </a:solidFill>
              </a:rPr>
              <a:t>Un-directed</a:t>
            </a:r>
          </a:p>
          <a:p>
            <a:r>
              <a:rPr lang="en-US" dirty="0">
                <a:solidFill>
                  <a:srgbClr val="92D050"/>
                </a:solidFill>
              </a:rPr>
              <a:t>Directed</a:t>
            </a:r>
          </a:p>
          <a:p>
            <a:r>
              <a:rPr lang="en-US" dirty="0">
                <a:solidFill>
                  <a:srgbClr val="92D050"/>
                </a:solidFill>
              </a:rPr>
              <a:t>Weighted</a:t>
            </a:r>
          </a:p>
          <a:p>
            <a:r>
              <a:rPr lang="en-US" dirty="0">
                <a:solidFill>
                  <a:srgbClr val="92D050"/>
                </a:solidFill>
              </a:rPr>
              <a:t>Unweighted</a:t>
            </a:r>
          </a:p>
        </p:txBody>
      </p:sp>
      <p:grpSp>
        <p:nvGrpSpPr>
          <p:cNvPr id="43" name="Group 42">
            <a:extLst>
              <a:ext uri="{FF2B5EF4-FFF2-40B4-BE49-F238E27FC236}">
                <a16:creationId xmlns:a16="http://schemas.microsoft.com/office/drawing/2014/main" id="{9A5CCA23-45FE-3B42-BD17-A406220A815B}"/>
              </a:ext>
            </a:extLst>
          </p:cNvPr>
          <p:cNvGrpSpPr/>
          <p:nvPr/>
        </p:nvGrpSpPr>
        <p:grpSpPr>
          <a:xfrm>
            <a:off x="1606905" y="2570105"/>
            <a:ext cx="4024421" cy="2517054"/>
            <a:chOff x="1609545" y="2560674"/>
            <a:chExt cx="4024421" cy="2517054"/>
          </a:xfrm>
        </p:grpSpPr>
        <p:cxnSp>
          <p:nvCxnSpPr>
            <p:cNvPr id="44" name="Straight Connector 43">
              <a:extLst>
                <a:ext uri="{FF2B5EF4-FFF2-40B4-BE49-F238E27FC236}">
                  <a16:creationId xmlns:a16="http://schemas.microsoft.com/office/drawing/2014/main" id="{B4F646B4-B28F-7743-8DA4-A3BCE6AD844C}"/>
                </a:ext>
              </a:extLst>
            </p:cNvPr>
            <p:cNvCxnSpPr>
              <a:cxnSpLocks/>
            </p:cNvCxnSpPr>
            <p:nvPr/>
          </p:nvCxnSpPr>
          <p:spPr>
            <a:xfrm flipV="1">
              <a:off x="1609545" y="2560674"/>
              <a:ext cx="1413162" cy="140637"/>
            </a:xfrm>
            <a:prstGeom prst="line">
              <a:avLst/>
            </a:prstGeom>
            <a:ln w="101600" cap="rnd">
              <a:solidFill>
                <a:srgbClr val="92D050"/>
              </a:solidFill>
              <a:headEnd type="triangle"/>
            </a:ln>
            <a:effectLst/>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3427A386-65DC-EA45-B47C-F3552B832F3C}"/>
                </a:ext>
              </a:extLst>
            </p:cNvPr>
            <p:cNvCxnSpPr>
              <a:cxnSpLocks/>
            </p:cNvCxnSpPr>
            <p:nvPr/>
          </p:nvCxnSpPr>
          <p:spPr>
            <a:xfrm flipH="1" flipV="1">
              <a:off x="3747978" y="2560674"/>
              <a:ext cx="1508407" cy="865908"/>
            </a:xfrm>
            <a:prstGeom prst="line">
              <a:avLst/>
            </a:prstGeom>
            <a:ln w="101600" cap="rnd">
              <a:solidFill>
                <a:srgbClr val="92D050"/>
              </a:solidFill>
              <a:headEnd type="triangle"/>
            </a:ln>
            <a:effectLst/>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021744D3-296B-A449-AE72-E3B15D106022}"/>
                </a:ext>
              </a:extLst>
            </p:cNvPr>
            <p:cNvCxnSpPr>
              <a:cxnSpLocks/>
            </p:cNvCxnSpPr>
            <p:nvPr/>
          </p:nvCxnSpPr>
          <p:spPr>
            <a:xfrm>
              <a:off x="1609545" y="3426582"/>
              <a:ext cx="208157" cy="1136110"/>
            </a:xfrm>
            <a:prstGeom prst="line">
              <a:avLst/>
            </a:prstGeom>
            <a:ln w="101600" cap="rnd">
              <a:solidFill>
                <a:srgbClr val="92D050"/>
              </a:solidFill>
              <a:headEnd type="triangle"/>
            </a:ln>
            <a:effectLst/>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7E1DC646-867A-B040-A2F7-C405CA867617}"/>
                </a:ext>
              </a:extLst>
            </p:cNvPr>
            <p:cNvCxnSpPr>
              <a:cxnSpLocks/>
            </p:cNvCxnSpPr>
            <p:nvPr/>
          </p:nvCxnSpPr>
          <p:spPr>
            <a:xfrm flipH="1">
              <a:off x="2180337" y="2923309"/>
              <a:ext cx="1205006" cy="2002019"/>
            </a:xfrm>
            <a:prstGeom prst="line">
              <a:avLst/>
            </a:prstGeom>
            <a:ln w="101600" cap="rnd">
              <a:solidFill>
                <a:srgbClr val="92D050"/>
              </a:solidFill>
              <a:headEnd type="triangle"/>
            </a:ln>
            <a:effectLst/>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F0C17DDE-2EBD-A249-8AB0-BCA880A0B39F}"/>
                </a:ext>
              </a:extLst>
            </p:cNvPr>
            <p:cNvCxnSpPr>
              <a:cxnSpLocks/>
            </p:cNvCxnSpPr>
            <p:nvPr/>
          </p:nvCxnSpPr>
          <p:spPr>
            <a:xfrm flipH="1" flipV="1">
              <a:off x="2180337" y="4925328"/>
              <a:ext cx="1777890" cy="152400"/>
            </a:xfrm>
            <a:prstGeom prst="line">
              <a:avLst/>
            </a:prstGeom>
            <a:ln w="101600" cap="rnd">
              <a:solidFill>
                <a:srgbClr val="92D050"/>
              </a:solidFill>
              <a:headEnd type="triangle"/>
            </a:ln>
            <a:effectLst/>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C4C0A8BC-35DC-6A45-82DC-13A39CB6B1FA}"/>
                </a:ext>
              </a:extLst>
            </p:cNvPr>
            <p:cNvCxnSpPr>
              <a:cxnSpLocks/>
            </p:cNvCxnSpPr>
            <p:nvPr/>
          </p:nvCxnSpPr>
          <p:spPr>
            <a:xfrm flipH="1">
              <a:off x="4683498" y="5052075"/>
              <a:ext cx="950468" cy="25653"/>
            </a:xfrm>
            <a:prstGeom prst="line">
              <a:avLst/>
            </a:prstGeom>
            <a:ln w="101600" cap="rnd">
              <a:solidFill>
                <a:srgbClr val="92D050"/>
              </a:solidFill>
              <a:headEnd type="triangle"/>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E3EBA7BB-8035-9D40-91B4-3EE09CE3065E}"/>
                </a:ext>
              </a:extLst>
            </p:cNvPr>
            <p:cNvCxnSpPr>
              <a:cxnSpLocks/>
            </p:cNvCxnSpPr>
            <p:nvPr/>
          </p:nvCxnSpPr>
          <p:spPr>
            <a:xfrm flipV="1">
              <a:off x="4320863" y="4151853"/>
              <a:ext cx="935522" cy="563239"/>
            </a:xfrm>
            <a:prstGeom prst="line">
              <a:avLst/>
            </a:prstGeom>
            <a:ln w="101600" cap="rnd">
              <a:solidFill>
                <a:srgbClr val="92D050"/>
              </a:solidFill>
              <a:headEnd type="triangle"/>
            </a:ln>
            <a:effectLst/>
          </p:spPr>
          <p:style>
            <a:lnRef idx="2">
              <a:schemeClr val="accent1"/>
            </a:lnRef>
            <a:fillRef idx="0">
              <a:schemeClr val="accent1"/>
            </a:fillRef>
            <a:effectRef idx="1">
              <a:schemeClr val="accent1"/>
            </a:effectRef>
            <a:fontRef idx="minor">
              <a:schemeClr val="tx1"/>
            </a:fontRef>
          </p:style>
        </p:cxnSp>
      </p:grpSp>
      <p:grpSp>
        <p:nvGrpSpPr>
          <p:cNvPr id="28" name="Group 27">
            <a:extLst>
              <a:ext uri="{FF2B5EF4-FFF2-40B4-BE49-F238E27FC236}">
                <a16:creationId xmlns:a16="http://schemas.microsoft.com/office/drawing/2014/main" id="{2E1B7BFC-F80A-2C4E-85F9-135C48797367}"/>
              </a:ext>
            </a:extLst>
          </p:cNvPr>
          <p:cNvGrpSpPr/>
          <p:nvPr/>
        </p:nvGrpSpPr>
        <p:grpSpPr>
          <a:xfrm>
            <a:off x="1593050" y="2570103"/>
            <a:ext cx="4024421" cy="2517054"/>
            <a:chOff x="1609545" y="2560674"/>
            <a:chExt cx="4024421" cy="2517054"/>
          </a:xfrm>
        </p:grpSpPr>
        <p:cxnSp>
          <p:nvCxnSpPr>
            <p:cNvPr id="30" name="Straight Connector 29">
              <a:extLst>
                <a:ext uri="{FF2B5EF4-FFF2-40B4-BE49-F238E27FC236}">
                  <a16:creationId xmlns:a16="http://schemas.microsoft.com/office/drawing/2014/main" id="{7F515134-F8CD-6C40-BCAF-271AC3A3731A}"/>
                </a:ext>
              </a:extLst>
            </p:cNvPr>
            <p:cNvCxnSpPr>
              <a:cxnSpLocks/>
            </p:cNvCxnSpPr>
            <p:nvPr/>
          </p:nvCxnSpPr>
          <p:spPr>
            <a:xfrm flipV="1">
              <a:off x="1609545" y="2560674"/>
              <a:ext cx="1413162" cy="140637"/>
            </a:xfrm>
            <a:prstGeom prst="line">
              <a:avLst/>
            </a:prstGeom>
            <a:ln w="63500" cap="rnd">
              <a:solidFill>
                <a:srgbClr val="92D050"/>
              </a:solidFill>
              <a:headEnd type="triangle"/>
            </a:ln>
            <a:effectLst/>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BD4EB6CD-C55F-B147-AE98-AE73E5E007D5}"/>
                </a:ext>
              </a:extLst>
            </p:cNvPr>
            <p:cNvCxnSpPr>
              <a:cxnSpLocks/>
            </p:cNvCxnSpPr>
            <p:nvPr/>
          </p:nvCxnSpPr>
          <p:spPr>
            <a:xfrm flipH="1" flipV="1">
              <a:off x="3747978" y="2560674"/>
              <a:ext cx="1508407" cy="865908"/>
            </a:xfrm>
            <a:prstGeom prst="line">
              <a:avLst/>
            </a:prstGeom>
            <a:ln w="142875" cap="rnd">
              <a:solidFill>
                <a:srgbClr val="92D050"/>
              </a:solidFill>
              <a:headEnd type="triangle"/>
            </a:ln>
            <a:effectLst/>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0833160D-E794-934B-B6C4-0DDAE9D6A8A0}"/>
                </a:ext>
              </a:extLst>
            </p:cNvPr>
            <p:cNvCxnSpPr>
              <a:cxnSpLocks/>
            </p:cNvCxnSpPr>
            <p:nvPr/>
          </p:nvCxnSpPr>
          <p:spPr>
            <a:xfrm>
              <a:off x="1609545" y="3426582"/>
              <a:ext cx="208157" cy="1136110"/>
            </a:xfrm>
            <a:prstGeom prst="line">
              <a:avLst/>
            </a:prstGeom>
            <a:ln w="136525" cap="rnd">
              <a:solidFill>
                <a:srgbClr val="92D050"/>
              </a:solidFill>
              <a:headEnd type="triangle"/>
            </a:ln>
            <a:effectLst/>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FD976F25-1FFB-B34F-B2F0-6DF4E766AA43}"/>
                </a:ext>
              </a:extLst>
            </p:cNvPr>
            <p:cNvCxnSpPr>
              <a:cxnSpLocks/>
            </p:cNvCxnSpPr>
            <p:nvPr/>
          </p:nvCxnSpPr>
          <p:spPr>
            <a:xfrm flipH="1">
              <a:off x="2180337" y="2923309"/>
              <a:ext cx="1205006" cy="2002019"/>
            </a:xfrm>
            <a:prstGeom prst="line">
              <a:avLst/>
            </a:prstGeom>
            <a:ln w="22225" cap="rnd">
              <a:solidFill>
                <a:srgbClr val="92D050"/>
              </a:solidFill>
              <a:headEnd type="triangle"/>
            </a:ln>
            <a:effectLst/>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7A554B3C-5E08-A649-8686-226BC377A170}"/>
                </a:ext>
              </a:extLst>
            </p:cNvPr>
            <p:cNvCxnSpPr>
              <a:cxnSpLocks/>
            </p:cNvCxnSpPr>
            <p:nvPr/>
          </p:nvCxnSpPr>
          <p:spPr>
            <a:xfrm flipH="1" flipV="1">
              <a:off x="2180337" y="4925328"/>
              <a:ext cx="1777890" cy="152400"/>
            </a:xfrm>
            <a:prstGeom prst="line">
              <a:avLst/>
            </a:prstGeom>
            <a:ln w="165100" cap="rnd">
              <a:solidFill>
                <a:srgbClr val="92D050"/>
              </a:solidFill>
              <a:headEnd type="triangle"/>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AE434C12-7101-AE41-97C3-9E05413922F3}"/>
                </a:ext>
              </a:extLst>
            </p:cNvPr>
            <p:cNvCxnSpPr>
              <a:cxnSpLocks/>
            </p:cNvCxnSpPr>
            <p:nvPr/>
          </p:nvCxnSpPr>
          <p:spPr>
            <a:xfrm flipH="1">
              <a:off x="4683498" y="5052075"/>
              <a:ext cx="950468" cy="25653"/>
            </a:xfrm>
            <a:prstGeom prst="line">
              <a:avLst/>
            </a:prstGeom>
            <a:ln w="38100" cap="rnd">
              <a:solidFill>
                <a:srgbClr val="92D050"/>
              </a:solidFill>
              <a:headEnd type="triangle"/>
            </a:ln>
            <a:effectLst/>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26423F36-6BB0-3B40-9946-A4E7F1F48046}"/>
                </a:ext>
              </a:extLst>
            </p:cNvPr>
            <p:cNvCxnSpPr>
              <a:cxnSpLocks/>
            </p:cNvCxnSpPr>
            <p:nvPr/>
          </p:nvCxnSpPr>
          <p:spPr>
            <a:xfrm flipV="1">
              <a:off x="4320863" y="4151853"/>
              <a:ext cx="935522" cy="563239"/>
            </a:xfrm>
            <a:prstGeom prst="line">
              <a:avLst/>
            </a:prstGeom>
            <a:ln w="12700" cap="rnd">
              <a:solidFill>
                <a:srgbClr val="92D050"/>
              </a:solidFill>
              <a:headEnd type="triangle"/>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611366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
                                        </p:tgtEl>
                                        <p:attrNameLst>
                                          <p:attrName>style.visibility</p:attrName>
                                        </p:attrNameLst>
                                      </p:cBhvr>
                                      <p:to>
                                        <p:strVal val="visible"/>
                                      </p:to>
                                    </p:set>
                                  </p:childTnLst>
                                  <p:subTnLst>
                                    <p:set>
                                      <p:cBhvr override="childStyle">
                                        <p:cTn dur="1" fill="hold" display="0" masterRel="nextClick" afterEffect="1"/>
                                        <p:tgtEl>
                                          <p:spTgt spid="41"/>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3"/>
                                        </p:tgtEl>
                                        <p:attrNameLst>
                                          <p:attrName>style.visibility</p:attrName>
                                        </p:attrNameLst>
                                      </p:cBhvr>
                                      <p:to>
                                        <p:strVal val="visible"/>
                                      </p:to>
                                    </p:set>
                                  </p:childTnLst>
                                  <p:subTnLst>
                                    <p:set>
                                      <p:cBhvr override="childStyle">
                                        <p:cTn dur="1" fill="hold" display="0" masterRel="nextClick" afterEffect="1"/>
                                        <p:tgtEl>
                                          <p:spTgt spid="43"/>
                                        </p:tgtEl>
                                        <p:attrNameLst>
                                          <p:attrName>style.visibility</p:attrName>
                                        </p:attrNameLst>
                                      </p:cBhvr>
                                      <p:to>
                                        <p:strVal val="hidden"/>
                                      </p:to>
                                    </p:set>
                                  </p:subTnLst>
                                </p:cTn>
                              </p:par>
                              <p:par>
                                <p:cTn id="19" presetID="1" presetClass="entr" presetSubtype="0" fill="hold" grpId="0" nodeType="withEffect">
                                  <p:stCondLst>
                                    <p:cond delay="0"/>
                                  </p:stCondLst>
                                  <p:childTnLst>
                                    <p:set>
                                      <p:cBhvr>
                                        <p:cTn id="20" dur="1" fill="hold">
                                          <p:stCondLst>
                                            <p:cond delay="0"/>
                                          </p:stCondLst>
                                        </p:cTn>
                                        <p:tgtEl>
                                          <p:spTgt spid="42">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2">
                                            <p:txEl>
                                              <p:pRg st="2" end="2"/>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2">
                                            <p:txEl>
                                              <p:pRg st="3" end="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42"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8FCFB78-9117-6648-8F81-CBD97216CDD8}"/>
              </a:ext>
            </a:extLst>
          </p:cNvPr>
          <p:cNvSpPr/>
          <p:nvPr/>
        </p:nvSpPr>
        <p:spPr>
          <a:xfrm>
            <a:off x="0" y="1453783"/>
            <a:ext cx="9144000" cy="476148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6F17C48-E9EC-5949-8ED2-89886667B391}"/>
              </a:ext>
            </a:extLst>
          </p:cNvPr>
          <p:cNvSpPr>
            <a:spLocks noGrp="1"/>
          </p:cNvSpPr>
          <p:nvPr>
            <p:ph type="title"/>
          </p:nvPr>
        </p:nvSpPr>
        <p:spPr/>
        <p:txBody>
          <a:bodyPr/>
          <a:lstStyle/>
          <a:p>
            <a:r>
              <a:rPr lang="en-US" dirty="0">
                <a:solidFill>
                  <a:schemeClr val="bg1"/>
                </a:solidFill>
              </a:rPr>
              <a:t>Gene Regulatory Networks (GRNs)</a:t>
            </a:r>
          </a:p>
        </p:txBody>
      </p:sp>
      <p:sp>
        <p:nvSpPr>
          <p:cNvPr id="7" name="TextBox 6">
            <a:extLst>
              <a:ext uri="{FF2B5EF4-FFF2-40B4-BE49-F238E27FC236}">
                <a16:creationId xmlns:a16="http://schemas.microsoft.com/office/drawing/2014/main" id="{D95E0331-0B91-644C-8ACC-83BFFF731F29}"/>
              </a:ext>
            </a:extLst>
          </p:cNvPr>
          <p:cNvSpPr txBox="1"/>
          <p:nvPr/>
        </p:nvSpPr>
        <p:spPr>
          <a:xfrm>
            <a:off x="1063319" y="2469422"/>
            <a:ext cx="1099788" cy="369332"/>
          </a:xfrm>
          <a:prstGeom prst="rect">
            <a:avLst/>
          </a:prstGeom>
          <a:noFill/>
        </p:spPr>
        <p:txBody>
          <a:bodyPr wrap="none" rtlCol="0">
            <a:spAutoFit/>
          </a:bodyPr>
          <a:lstStyle/>
          <a:p>
            <a:r>
              <a:rPr lang="en-US" dirty="0"/>
              <a:t>DNA level</a:t>
            </a:r>
          </a:p>
        </p:txBody>
      </p:sp>
      <p:sp>
        <p:nvSpPr>
          <p:cNvPr id="46" name="Freeform 45">
            <a:extLst>
              <a:ext uri="{FF2B5EF4-FFF2-40B4-BE49-F238E27FC236}">
                <a16:creationId xmlns:a16="http://schemas.microsoft.com/office/drawing/2014/main" id="{2CBC19C2-DD50-C44F-8E9E-225F47AD7226}"/>
              </a:ext>
            </a:extLst>
          </p:cNvPr>
          <p:cNvSpPr/>
          <p:nvPr/>
        </p:nvSpPr>
        <p:spPr>
          <a:xfrm>
            <a:off x="5993068" y="3467834"/>
            <a:ext cx="387119" cy="447267"/>
          </a:xfrm>
          <a:custGeom>
            <a:avLst/>
            <a:gdLst>
              <a:gd name="connsiteX0" fmla="*/ 186885 w 387119"/>
              <a:gd name="connsiteY0" fmla="*/ 180289 h 447267"/>
              <a:gd name="connsiteX1" fmla="*/ 180211 w 387119"/>
              <a:gd name="connsiteY1" fmla="*/ 110207 h 447267"/>
              <a:gd name="connsiteX2" fmla="*/ 176873 w 387119"/>
              <a:gd name="connsiteY2" fmla="*/ 100195 h 447267"/>
              <a:gd name="connsiteX3" fmla="*/ 173536 w 387119"/>
              <a:gd name="connsiteY3" fmla="*/ 86846 h 447267"/>
              <a:gd name="connsiteX4" fmla="*/ 166862 w 387119"/>
              <a:gd name="connsiteY4" fmla="*/ 76835 h 447267"/>
              <a:gd name="connsiteX5" fmla="*/ 150175 w 387119"/>
              <a:gd name="connsiteY5" fmla="*/ 53474 h 447267"/>
              <a:gd name="connsiteX6" fmla="*/ 106792 w 387119"/>
              <a:gd name="connsiteY6" fmla="*/ 36788 h 447267"/>
              <a:gd name="connsiteX7" fmla="*/ 36710 w 387119"/>
              <a:gd name="connsiteY7" fmla="*/ 40125 h 447267"/>
              <a:gd name="connsiteX8" fmla="*/ 26698 w 387119"/>
              <a:gd name="connsiteY8" fmla="*/ 43462 h 447267"/>
              <a:gd name="connsiteX9" fmla="*/ 13349 w 387119"/>
              <a:gd name="connsiteY9" fmla="*/ 56811 h 447267"/>
              <a:gd name="connsiteX10" fmla="*/ 10012 w 387119"/>
              <a:gd name="connsiteY10" fmla="*/ 66823 h 447267"/>
              <a:gd name="connsiteX11" fmla="*/ 3338 w 387119"/>
              <a:gd name="connsiteY11" fmla="*/ 73498 h 447267"/>
              <a:gd name="connsiteX12" fmla="*/ 0 w 387119"/>
              <a:gd name="connsiteY12" fmla="*/ 86846 h 447267"/>
              <a:gd name="connsiteX13" fmla="*/ 3338 w 387119"/>
              <a:gd name="connsiteY13" fmla="*/ 163603 h 447267"/>
              <a:gd name="connsiteX14" fmla="*/ 16686 w 387119"/>
              <a:gd name="connsiteY14" fmla="*/ 210324 h 447267"/>
              <a:gd name="connsiteX15" fmla="*/ 23361 w 387119"/>
              <a:gd name="connsiteY15" fmla="*/ 237022 h 447267"/>
              <a:gd name="connsiteX16" fmla="*/ 43384 w 387119"/>
              <a:gd name="connsiteY16" fmla="*/ 263719 h 447267"/>
              <a:gd name="connsiteX17" fmla="*/ 50059 w 387119"/>
              <a:gd name="connsiteY17" fmla="*/ 273731 h 447267"/>
              <a:gd name="connsiteX18" fmla="*/ 53396 w 387119"/>
              <a:gd name="connsiteY18" fmla="*/ 283743 h 447267"/>
              <a:gd name="connsiteX19" fmla="*/ 66745 w 387119"/>
              <a:gd name="connsiteY19" fmla="*/ 300429 h 447267"/>
              <a:gd name="connsiteX20" fmla="*/ 86768 w 387119"/>
              <a:gd name="connsiteY20" fmla="*/ 327127 h 447267"/>
              <a:gd name="connsiteX21" fmla="*/ 93443 w 387119"/>
              <a:gd name="connsiteY21" fmla="*/ 333801 h 447267"/>
              <a:gd name="connsiteX22" fmla="*/ 113466 w 387119"/>
              <a:gd name="connsiteY22" fmla="*/ 347150 h 447267"/>
              <a:gd name="connsiteX23" fmla="*/ 130152 w 387119"/>
              <a:gd name="connsiteY23" fmla="*/ 357162 h 447267"/>
              <a:gd name="connsiteX24" fmla="*/ 153513 w 387119"/>
              <a:gd name="connsiteY24" fmla="*/ 373848 h 447267"/>
              <a:gd name="connsiteX25" fmla="*/ 176873 w 387119"/>
              <a:gd name="connsiteY25" fmla="*/ 387197 h 447267"/>
              <a:gd name="connsiteX26" fmla="*/ 203571 w 387119"/>
              <a:gd name="connsiteY26" fmla="*/ 410557 h 447267"/>
              <a:gd name="connsiteX27" fmla="*/ 213583 w 387119"/>
              <a:gd name="connsiteY27" fmla="*/ 413895 h 447267"/>
              <a:gd name="connsiteX28" fmla="*/ 220257 w 387119"/>
              <a:gd name="connsiteY28" fmla="*/ 423906 h 447267"/>
              <a:gd name="connsiteX29" fmla="*/ 240281 w 387119"/>
              <a:gd name="connsiteY29" fmla="*/ 433918 h 447267"/>
              <a:gd name="connsiteX30" fmla="*/ 250292 w 387119"/>
              <a:gd name="connsiteY30" fmla="*/ 440592 h 447267"/>
              <a:gd name="connsiteX31" fmla="*/ 270316 w 387119"/>
              <a:gd name="connsiteY31" fmla="*/ 447267 h 447267"/>
              <a:gd name="connsiteX32" fmla="*/ 297013 w 387119"/>
              <a:gd name="connsiteY32" fmla="*/ 440592 h 447267"/>
              <a:gd name="connsiteX33" fmla="*/ 303688 w 387119"/>
              <a:gd name="connsiteY33" fmla="*/ 433918 h 447267"/>
              <a:gd name="connsiteX34" fmla="*/ 320374 w 387119"/>
              <a:gd name="connsiteY34" fmla="*/ 420569 h 447267"/>
              <a:gd name="connsiteX35" fmla="*/ 320374 w 387119"/>
              <a:gd name="connsiteY35" fmla="*/ 400546 h 447267"/>
              <a:gd name="connsiteX36" fmla="*/ 317037 w 387119"/>
              <a:gd name="connsiteY36" fmla="*/ 350487 h 447267"/>
              <a:gd name="connsiteX37" fmla="*/ 303688 w 387119"/>
              <a:gd name="connsiteY37" fmla="*/ 320452 h 447267"/>
              <a:gd name="connsiteX38" fmla="*/ 297013 w 387119"/>
              <a:gd name="connsiteY38" fmla="*/ 293754 h 447267"/>
              <a:gd name="connsiteX39" fmla="*/ 290339 w 387119"/>
              <a:gd name="connsiteY39" fmla="*/ 273731 h 447267"/>
              <a:gd name="connsiteX40" fmla="*/ 290339 w 387119"/>
              <a:gd name="connsiteY40" fmla="*/ 223673 h 447267"/>
              <a:gd name="connsiteX41" fmla="*/ 297013 w 387119"/>
              <a:gd name="connsiteY41" fmla="*/ 216998 h 447267"/>
              <a:gd name="connsiteX42" fmla="*/ 317037 w 387119"/>
              <a:gd name="connsiteY42" fmla="*/ 210324 h 447267"/>
              <a:gd name="connsiteX43" fmla="*/ 337060 w 387119"/>
              <a:gd name="connsiteY43" fmla="*/ 203649 h 447267"/>
              <a:gd name="connsiteX44" fmla="*/ 347072 w 387119"/>
              <a:gd name="connsiteY44" fmla="*/ 200312 h 447267"/>
              <a:gd name="connsiteX45" fmla="*/ 357084 w 387119"/>
              <a:gd name="connsiteY45" fmla="*/ 196975 h 447267"/>
              <a:gd name="connsiteX46" fmla="*/ 363758 w 387119"/>
              <a:gd name="connsiteY46" fmla="*/ 190300 h 447267"/>
              <a:gd name="connsiteX47" fmla="*/ 377107 w 387119"/>
              <a:gd name="connsiteY47" fmla="*/ 170277 h 447267"/>
              <a:gd name="connsiteX48" fmla="*/ 383781 w 387119"/>
              <a:gd name="connsiteY48" fmla="*/ 150254 h 447267"/>
              <a:gd name="connsiteX49" fmla="*/ 387119 w 387119"/>
              <a:gd name="connsiteY49" fmla="*/ 140242 h 447267"/>
              <a:gd name="connsiteX50" fmla="*/ 383781 w 387119"/>
              <a:gd name="connsiteY50" fmla="*/ 86846 h 447267"/>
              <a:gd name="connsiteX51" fmla="*/ 380444 w 387119"/>
              <a:gd name="connsiteY51" fmla="*/ 76835 h 447267"/>
              <a:gd name="connsiteX52" fmla="*/ 363758 w 387119"/>
              <a:gd name="connsiteY52" fmla="*/ 63486 h 447267"/>
              <a:gd name="connsiteX53" fmla="*/ 343735 w 387119"/>
              <a:gd name="connsiteY53" fmla="*/ 43462 h 447267"/>
              <a:gd name="connsiteX54" fmla="*/ 337060 w 387119"/>
              <a:gd name="connsiteY54" fmla="*/ 36788 h 447267"/>
              <a:gd name="connsiteX55" fmla="*/ 320374 w 387119"/>
              <a:gd name="connsiteY55" fmla="*/ 20102 h 447267"/>
              <a:gd name="connsiteX56" fmla="*/ 303688 w 387119"/>
              <a:gd name="connsiteY56" fmla="*/ 10090 h 447267"/>
              <a:gd name="connsiteX57" fmla="*/ 287002 w 387119"/>
              <a:gd name="connsiteY57" fmla="*/ 79 h 447267"/>
              <a:gd name="connsiteX58" fmla="*/ 266978 w 387119"/>
              <a:gd name="connsiteY58" fmla="*/ 6753 h 447267"/>
              <a:gd name="connsiteX59" fmla="*/ 256967 w 387119"/>
              <a:gd name="connsiteY59" fmla="*/ 13427 h 447267"/>
              <a:gd name="connsiteX60" fmla="*/ 253629 w 387119"/>
              <a:gd name="connsiteY60" fmla="*/ 23439 h 447267"/>
              <a:gd name="connsiteX61" fmla="*/ 246955 w 387119"/>
              <a:gd name="connsiteY61" fmla="*/ 30114 h 447267"/>
              <a:gd name="connsiteX62" fmla="*/ 240281 w 387119"/>
              <a:gd name="connsiteY62" fmla="*/ 50137 h 447267"/>
              <a:gd name="connsiteX63" fmla="*/ 236943 w 387119"/>
              <a:gd name="connsiteY63" fmla="*/ 63486 h 447267"/>
              <a:gd name="connsiteX64" fmla="*/ 230269 w 387119"/>
              <a:gd name="connsiteY64" fmla="*/ 83509 h 447267"/>
              <a:gd name="connsiteX65" fmla="*/ 223594 w 387119"/>
              <a:gd name="connsiteY65" fmla="*/ 103533 h 447267"/>
              <a:gd name="connsiteX66" fmla="*/ 216920 w 387119"/>
              <a:gd name="connsiteY66" fmla="*/ 113544 h 447267"/>
              <a:gd name="connsiteX67" fmla="*/ 210246 w 387119"/>
              <a:gd name="connsiteY67" fmla="*/ 133568 h 447267"/>
              <a:gd name="connsiteX68" fmla="*/ 206908 w 387119"/>
              <a:gd name="connsiteY68" fmla="*/ 143579 h 447267"/>
              <a:gd name="connsiteX69" fmla="*/ 200234 w 387119"/>
              <a:gd name="connsiteY69" fmla="*/ 150254 h 447267"/>
              <a:gd name="connsiteX70" fmla="*/ 186885 w 387119"/>
              <a:gd name="connsiteY70" fmla="*/ 180289 h 447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387119" h="447267">
                <a:moveTo>
                  <a:pt x="186885" y="180289"/>
                </a:moveTo>
                <a:cubicBezTo>
                  <a:pt x="183548" y="173615"/>
                  <a:pt x="183122" y="133492"/>
                  <a:pt x="180211" y="110207"/>
                </a:cubicBezTo>
                <a:cubicBezTo>
                  <a:pt x="179775" y="106716"/>
                  <a:pt x="177840" y="103578"/>
                  <a:pt x="176873" y="100195"/>
                </a:cubicBezTo>
                <a:cubicBezTo>
                  <a:pt x="175613" y="95785"/>
                  <a:pt x="175343" y="91062"/>
                  <a:pt x="173536" y="86846"/>
                </a:cubicBezTo>
                <a:cubicBezTo>
                  <a:pt x="171956" y="83160"/>
                  <a:pt x="168988" y="80236"/>
                  <a:pt x="166862" y="76835"/>
                </a:cubicBezTo>
                <a:cubicBezTo>
                  <a:pt x="165079" y="73982"/>
                  <a:pt x="156659" y="56716"/>
                  <a:pt x="150175" y="53474"/>
                </a:cubicBezTo>
                <a:cubicBezTo>
                  <a:pt x="135520" y="46146"/>
                  <a:pt x="121715" y="41762"/>
                  <a:pt x="106792" y="36788"/>
                </a:cubicBezTo>
                <a:cubicBezTo>
                  <a:pt x="83431" y="37900"/>
                  <a:pt x="60016" y="38183"/>
                  <a:pt x="36710" y="40125"/>
                </a:cubicBezTo>
                <a:cubicBezTo>
                  <a:pt x="33204" y="40417"/>
                  <a:pt x="29561" y="41417"/>
                  <a:pt x="26698" y="43462"/>
                </a:cubicBezTo>
                <a:cubicBezTo>
                  <a:pt x="21577" y="47120"/>
                  <a:pt x="13349" y="56811"/>
                  <a:pt x="13349" y="56811"/>
                </a:cubicBezTo>
                <a:cubicBezTo>
                  <a:pt x="12237" y="60148"/>
                  <a:pt x="11822" y="63806"/>
                  <a:pt x="10012" y="66823"/>
                </a:cubicBezTo>
                <a:cubicBezTo>
                  <a:pt x="8393" y="69521"/>
                  <a:pt x="4745" y="70684"/>
                  <a:pt x="3338" y="73498"/>
                </a:cubicBezTo>
                <a:cubicBezTo>
                  <a:pt x="1287" y="77600"/>
                  <a:pt x="1113" y="82397"/>
                  <a:pt x="0" y="86846"/>
                </a:cubicBezTo>
                <a:cubicBezTo>
                  <a:pt x="1113" y="112432"/>
                  <a:pt x="871" y="138112"/>
                  <a:pt x="3338" y="163603"/>
                </a:cubicBezTo>
                <a:cubicBezTo>
                  <a:pt x="6446" y="195717"/>
                  <a:pt x="11156" y="182678"/>
                  <a:pt x="16686" y="210324"/>
                </a:cubicBezTo>
                <a:cubicBezTo>
                  <a:pt x="17265" y="213220"/>
                  <a:pt x="20369" y="232321"/>
                  <a:pt x="23361" y="237022"/>
                </a:cubicBezTo>
                <a:cubicBezTo>
                  <a:pt x="29333" y="246407"/>
                  <a:pt x="37213" y="254464"/>
                  <a:pt x="43384" y="263719"/>
                </a:cubicBezTo>
                <a:lnTo>
                  <a:pt x="50059" y="273731"/>
                </a:lnTo>
                <a:cubicBezTo>
                  <a:pt x="51171" y="277068"/>
                  <a:pt x="51823" y="280597"/>
                  <a:pt x="53396" y="283743"/>
                </a:cubicBezTo>
                <a:cubicBezTo>
                  <a:pt x="57605" y="292162"/>
                  <a:pt x="60537" y="294221"/>
                  <a:pt x="66745" y="300429"/>
                </a:cubicBezTo>
                <a:cubicBezTo>
                  <a:pt x="72569" y="317903"/>
                  <a:pt x="67595" y="307955"/>
                  <a:pt x="86768" y="327127"/>
                </a:cubicBezTo>
                <a:cubicBezTo>
                  <a:pt x="88993" y="329352"/>
                  <a:pt x="90825" y="332056"/>
                  <a:pt x="93443" y="333801"/>
                </a:cubicBezTo>
                <a:cubicBezTo>
                  <a:pt x="100117" y="338251"/>
                  <a:pt x="107794" y="341477"/>
                  <a:pt x="113466" y="347150"/>
                </a:cubicBezTo>
                <a:cubicBezTo>
                  <a:pt x="122627" y="356313"/>
                  <a:pt x="117155" y="352830"/>
                  <a:pt x="130152" y="357162"/>
                </a:cubicBezTo>
                <a:cubicBezTo>
                  <a:pt x="149239" y="376248"/>
                  <a:pt x="130085" y="359205"/>
                  <a:pt x="153513" y="373848"/>
                </a:cubicBezTo>
                <a:cubicBezTo>
                  <a:pt x="176602" y="388279"/>
                  <a:pt x="157205" y="380641"/>
                  <a:pt x="176873" y="387197"/>
                </a:cubicBezTo>
                <a:cubicBezTo>
                  <a:pt x="185576" y="395900"/>
                  <a:pt x="192531" y="405037"/>
                  <a:pt x="203571" y="410557"/>
                </a:cubicBezTo>
                <a:cubicBezTo>
                  <a:pt x="206718" y="412130"/>
                  <a:pt x="210246" y="412782"/>
                  <a:pt x="213583" y="413895"/>
                </a:cubicBezTo>
                <a:cubicBezTo>
                  <a:pt x="215808" y="417232"/>
                  <a:pt x="217421" y="421070"/>
                  <a:pt x="220257" y="423906"/>
                </a:cubicBezTo>
                <a:cubicBezTo>
                  <a:pt x="226727" y="430376"/>
                  <a:pt x="232137" y="431204"/>
                  <a:pt x="240281" y="433918"/>
                </a:cubicBezTo>
                <a:cubicBezTo>
                  <a:pt x="243618" y="436143"/>
                  <a:pt x="246627" y="438963"/>
                  <a:pt x="250292" y="440592"/>
                </a:cubicBezTo>
                <a:cubicBezTo>
                  <a:pt x="256721" y="443450"/>
                  <a:pt x="270316" y="447267"/>
                  <a:pt x="270316" y="447267"/>
                </a:cubicBezTo>
                <a:cubicBezTo>
                  <a:pt x="273911" y="446548"/>
                  <a:pt x="291879" y="443673"/>
                  <a:pt x="297013" y="440592"/>
                </a:cubicBezTo>
                <a:cubicBezTo>
                  <a:pt x="299711" y="438973"/>
                  <a:pt x="301231" y="435883"/>
                  <a:pt x="303688" y="433918"/>
                </a:cubicBezTo>
                <a:cubicBezTo>
                  <a:pt x="324726" y="417090"/>
                  <a:pt x="304268" y="436677"/>
                  <a:pt x="320374" y="420569"/>
                </a:cubicBezTo>
                <a:cubicBezTo>
                  <a:pt x="327048" y="400544"/>
                  <a:pt x="322599" y="420569"/>
                  <a:pt x="320374" y="400546"/>
                </a:cubicBezTo>
                <a:cubicBezTo>
                  <a:pt x="318527" y="383925"/>
                  <a:pt x="319402" y="367042"/>
                  <a:pt x="317037" y="350487"/>
                </a:cubicBezTo>
                <a:cubicBezTo>
                  <a:pt x="313594" y="326385"/>
                  <a:pt x="311699" y="336474"/>
                  <a:pt x="303688" y="320452"/>
                </a:cubicBezTo>
                <a:cubicBezTo>
                  <a:pt x="299639" y="312353"/>
                  <a:pt x="299297" y="302129"/>
                  <a:pt x="297013" y="293754"/>
                </a:cubicBezTo>
                <a:cubicBezTo>
                  <a:pt x="295162" y="286967"/>
                  <a:pt x="290339" y="273731"/>
                  <a:pt x="290339" y="273731"/>
                </a:cubicBezTo>
                <a:cubicBezTo>
                  <a:pt x="288794" y="258279"/>
                  <a:pt x="283614" y="239366"/>
                  <a:pt x="290339" y="223673"/>
                </a:cubicBezTo>
                <a:cubicBezTo>
                  <a:pt x="291578" y="220781"/>
                  <a:pt x="294199" y="218405"/>
                  <a:pt x="297013" y="216998"/>
                </a:cubicBezTo>
                <a:cubicBezTo>
                  <a:pt x="303306" y="213852"/>
                  <a:pt x="310362" y="212549"/>
                  <a:pt x="317037" y="210324"/>
                </a:cubicBezTo>
                <a:lnTo>
                  <a:pt x="337060" y="203649"/>
                </a:lnTo>
                <a:lnTo>
                  <a:pt x="347072" y="200312"/>
                </a:lnTo>
                <a:lnTo>
                  <a:pt x="357084" y="196975"/>
                </a:lnTo>
                <a:cubicBezTo>
                  <a:pt x="359309" y="194750"/>
                  <a:pt x="361870" y="192817"/>
                  <a:pt x="363758" y="190300"/>
                </a:cubicBezTo>
                <a:cubicBezTo>
                  <a:pt x="368571" y="183883"/>
                  <a:pt x="377107" y="170277"/>
                  <a:pt x="377107" y="170277"/>
                </a:cubicBezTo>
                <a:lnTo>
                  <a:pt x="383781" y="150254"/>
                </a:lnTo>
                <a:lnTo>
                  <a:pt x="387119" y="140242"/>
                </a:lnTo>
                <a:cubicBezTo>
                  <a:pt x="386006" y="122443"/>
                  <a:pt x="385648" y="104581"/>
                  <a:pt x="383781" y="86846"/>
                </a:cubicBezTo>
                <a:cubicBezTo>
                  <a:pt x="383413" y="83348"/>
                  <a:pt x="382254" y="79851"/>
                  <a:pt x="380444" y="76835"/>
                </a:cubicBezTo>
                <a:cubicBezTo>
                  <a:pt x="376433" y="70149"/>
                  <a:pt x="369379" y="68304"/>
                  <a:pt x="363758" y="63486"/>
                </a:cubicBezTo>
                <a:cubicBezTo>
                  <a:pt x="363735" y="63466"/>
                  <a:pt x="347083" y="46810"/>
                  <a:pt x="343735" y="43462"/>
                </a:cubicBezTo>
                <a:cubicBezTo>
                  <a:pt x="341510" y="41237"/>
                  <a:pt x="338805" y="39406"/>
                  <a:pt x="337060" y="36788"/>
                </a:cubicBezTo>
                <a:cubicBezTo>
                  <a:pt x="325618" y="19623"/>
                  <a:pt x="336267" y="32817"/>
                  <a:pt x="320374" y="20102"/>
                </a:cubicBezTo>
                <a:cubicBezTo>
                  <a:pt x="307284" y="9630"/>
                  <a:pt x="321077" y="15886"/>
                  <a:pt x="303688" y="10090"/>
                </a:cubicBezTo>
                <a:cubicBezTo>
                  <a:pt x="299176" y="5579"/>
                  <a:pt x="294799" y="-787"/>
                  <a:pt x="287002" y="79"/>
                </a:cubicBezTo>
                <a:cubicBezTo>
                  <a:pt x="280009" y="856"/>
                  <a:pt x="266978" y="6753"/>
                  <a:pt x="266978" y="6753"/>
                </a:cubicBezTo>
                <a:cubicBezTo>
                  <a:pt x="263641" y="8978"/>
                  <a:pt x="259472" y="10295"/>
                  <a:pt x="256967" y="13427"/>
                </a:cubicBezTo>
                <a:cubicBezTo>
                  <a:pt x="254769" y="16174"/>
                  <a:pt x="255439" y="20422"/>
                  <a:pt x="253629" y="23439"/>
                </a:cubicBezTo>
                <a:cubicBezTo>
                  <a:pt x="252010" y="26137"/>
                  <a:pt x="249180" y="27889"/>
                  <a:pt x="246955" y="30114"/>
                </a:cubicBezTo>
                <a:cubicBezTo>
                  <a:pt x="244730" y="36788"/>
                  <a:pt x="241988" y="43312"/>
                  <a:pt x="240281" y="50137"/>
                </a:cubicBezTo>
                <a:cubicBezTo>
                  <a:pt x="239168" y="54587"/>
                  <a:pt x="238261" y="59093"/>
                  <a:pt x="236943" y="63486"/>
                </a:cubicBezTo>
                <a:cubicBezTo>
                  <a:pt x="234921" y="70225"/>
                  <a:pt x="232494" y="76835"/>
                  <a:pt x="230269" y="83509"/>
                </a:cubicBezTo>
                <a:cubicBezTo>
                  <a:pt x="230267" y="83514"/>
                  <a:pt x="223597" y="103529"/>
                  <a:pt x="223594" y="103533"/>
                </a:cubicBezTo>
                <a:lnTo>
                  <a:pt x="216920" y="113544"/>
                </a:lnTo>
                <a:lnTo>
                  <a:pt x="210246" y="133568"/>
                </a:lnTo>
                <a:cubicBezTo>
                  <a:pt x="209134" y="136905"/>
                  <a:pt x="209395" y="141091"/>
                  <a:pt x="206908" y="143579"/>
                </a:cubicBezTo>
                <a:lnTo>
                  <a:pt x="200234" y="150254"/>
                </a:lnTo>
                <a:cubicBezTo>
                  <a:pt x="196399" y="161758"/>
                  <a:pt x="190222" y="186963"/>
                  <a:pt x="186885" y="180289"/>
                </a:cubicBezTo>
                <a:close/>
              </a:path>
            </a:pathLst>
          </a:custGeom>
          <a:pattFill prst="lgCheck">
            <a:fgClr>
              <a:schemeClr val="tx1"/>
            </a:fgClr>
            <a:bgClr>
              <a:schemeClr val="bg1"/>
            </a:bgClr>
          </a:patt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3" name="Rectangle 72">
            <a:extLst>
              <a:ext uri="{FF2B5EF4-FFF2-40B4-BE49-F238E27FC236}">
                <a16:creationId xmlns:a16="http://schemas.microsoft.com/office/drawing/2014/main" id="{FE6BE017-9698-9F46-8068-E088B7A99121}"/>
              </a:ext>
            </a:extLst>
          </p:cNvPr>
          <p:cNvSpPr/>
          <p:nvPr/>
        </p:nvSpPr>
        <p:spPr>
          <a:xfrm>
            <a:off x="5039695" y="2633205"/>
            <a:ext cx="729387" cy="83122"/>
          </a:xfrm>
          <a:prstGeom prst="rect">
            <a:avLst/>
          </a:prstGeom>
          <a:pattFill prst="lgCheck">
            <a:fgClr>
              <a:schemeClr val="tx1"/>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76" name="Elbow Connector 75">
            <a:extLst>
              <a:ext uri="{FF2B5EF4-FFF2-40B4-BE49-F238E27FC236}">
                <a16:creationId xmlns:a16="http://schemas.microsoft.com/office/drawing/2014/main" id="{3352B363-3F18-714D-9BFA-D5FFCC40481E}"/>
              </a:ext>
            </a:extLst>
          </p:cNvPr>
          <p:cNvCxnSpPr>
            <a:cxnSpLocks/>
          </p:cNvCxnSpPr>
          <p:nvPr/>
        </p:nvCxnSpPr>
        <p:spPr>
          <a:xfrm flipV="1">
            <a:off x="5039695" y="2526420"/>
            <a:ext cx="195990" cy="167399"/>
          </a:xfrm>
          <a:prstGeom prst="bentConnector3">
            <a:avLst>
              <a:gd name="adj1" fmla="val 626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77" name="TextBox 76">
            <a:extLst>
              <a:ext uri="{FF2B5EF4-FFF2-40B4-BE49-F238E27FC236}">
                <a16:creationId xmlns:a16="http://schemas.microsoft.com/office/drawing/2014/main" id="{4DD61EFE-F4FA-DD44-B998-89BFC0288FA6}"/>
              </a:ext>
            </a:extLst>
          </p:cNvPr>
          <p:cNvSpPr txBox="1"/>
          <p:nvPr/>
        </p:nvSpPr>
        <p:spPr>
          <a:xfrm>
            <a:off x="5039695" y="2100090"/>
            <a:ext cx="822341" cy="369332"/>
          </a:xfrm>
          <a:prstGeom prst="rect">
            <a:avLst/>
          </a:prstGeom>
          <a:noFill/>
        </p:spPr>
        <p:txBody>
          <a:bodyPr wrap="none" rtlCol="0">
            <a:spAutoFit/>
          </a:bodyPr>
          <a:lstStyle/>
          <a:p>
            <a:r>
              <a:rPr lang="en-US" dirty="0"/>
              <a:t>gene B</a:t>
            </a:r>
          </a:p>
        </p:txBody>
      </p:sp>
      <p:sp>
        <p:nvSpPr>
          <p:cNvPr id="78" name="Down Arrow 77">
            <a:extLst>
              <a:ext uri="{FF2B5EF4-FFF2-40B4-BE49-F238E27FC236}">
                <a16:creationId xmlns:a16="http://schemas.microsoft.com/office/drawing/2014/main" id="{912ED7E7-1C52-9E4B-9275-4A505351ACF9}"/>
              </a:ext>
            </a:extLst>
          </p:cNvPr>
          <p:cNvSpPr/>
          <p:nvPr/>
        </p:nvSpPr>
        <p:spPr>
          <a:xfrm>
            <a:off x="5365277" y="2786770"/>
            <a:ext cx="181555" cy="184150"/>
          </a:xfrm>
          <a:prstGeom prst="downArrow">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9" name="Down Arrow 78">
            <a:extLst>
              <a:ext uri="{FF2B5EF4-FFF2-40B4-BE49-F238E27FC236}">
                <a16:creationId xmlns:a16="http://schemas.microsoft.com/office/drawing/2014/main" id="{9148DC3D-A151-D542-929A-E0D6D15C180B}"/>
              </a:ext>
            </a:extLst>
          </p:cNvPr>
          <p:cNvSpPr/>
          <p:nvPr/>
        </p:nvSpPr>
        <p:spPr>
          <a:xfrm>
            <a:off x="5365277" y="3223338"/>
            <a:ext cx="181555" cy="184150"/>
          </a:xfrm>
          <a:prstGeom prst="downArrow">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0" name="Freeform 79">
            <a:extLst>
              <a:ext uri="{FF2B5EF4-FFF2-40B4-BE49-F238E27FC236}">
                <a16:creationId xmlns:a16="http://schemas.microsoft.com/office/drawing/2014/main" id="{3350451A-EB17-D847-932A-F98940EF2F41}"/>
              </a:ext>
            </a:extLst>
          </p:cNvPr>
          <p:cNvSpPr/>
          <p:nvPr/>
        </p:nvSpPr>
        <p:spPr>
          <a:xfrm>
            <a:off x="5292832" y="3487144"/>
            <a:ext cx="322358" cy="403804"/>
          </a:xfrm>
          <a:custGeom>
            <a:avLst/>
            <a:gdLst>
              <a:gd name="connsiteX0" fmla="*/ 40 w 322358"/>
              <a:gd name="connsiteY0" fmla="*/ 20023 h 403804"/>
              <a:gd name="connsiteX1" fmla="*/ 30075 w 322358"/>
              <a:gd name="connsiteY1" fmla="*/ 60070 h 403804"/>
              <a:gd name="connsiteX2" fmla="*/ 40087 w 322358"/>
              <a:gd name="connsiteY2" fmla="*/ 63407 h 403804"/>
              <a:gd name="connsiteX3" fmla="*/ 53436 w 322358"/>
              <a:gd name="connsiteY3" fmla="*/ 76756 h 403804"/>
              <a:gd name="connsiteX4" fmla="*/ 76797 w 322358"/>
              <a:gd name="connsiteY4" fmla="*/ 96779 h 403804"/>
              <a:gd name="connsiteX5" fmla="*/ 83471 w 322358"/>
              <a:gd name="connsiteY5" fmla="*/ 103454 h 403804"/>
              <a:gd name="connsiteX6" fmla="*/ 86808 w 322358"/>
              <a:gd name="connsiteY6" fmla="*/ 113465 h 403804"/>
              <a:gd name="connsiteX7" fmla="*/ 100157 w 322358"/>
              <a:gd name="connsiteY7" fmla="*/ 133489 h 403804"/>
              <a:gd name="connsiteX8" fmla="*/ 106832 w 322358"/>
              <a:gd name="connsiteY8" fmla="*/ 153512 h 403804"/>
              <a:gd name="connsiteX9" fmla="*/ 110169 w 322358"/>
              <a:gd name="connsiteY9" fmla="*/ 163524 h 403804"/>
              <a:gd name="connsiteX10" fmla="*/ 100157 w 322358"/>
              <a:gd name="connsiteY10" fmla="*/ 220256 h 403804"/>
              <a:gd name="connsiteX11" fmla="*/ 96820 w 322358"/>
              <a:gd name="connsiteY11" fmla="*/ 230268 h 403804"/>
              <a:gd name="connsiteX12" fmla="*/ 83471 w 322358"/>
              <a:gd name="connsiteY12" fmla="*/ 243617 h 403804"/>
              <a:gd name="connsiteX13" fmla="*/ 63448 w 322358"/>
              <a:gd name="connsiteY13" fmla="*/ 256966 h 403804"/>
              <a:gd name="connsiteX14" fmla="*/ 53436 w 322358"/>
              <a:gd name="connsiteY14" fmla="*/ 263640 h 403804"/>
              <a:gd name="connsiteX15" fmla="*/ 33413 w 322358"/>
              <a:gd name="connsiteY15" fmla="*/ 290338 h 403804"/>
              <a:gd name="connsiteX16" fmla="*/ 30075 w 322358"/>
              <a:gd name="connsiteY16" fmla="*/ 300350 h 403804"/>
              <a:gd name="connsiteX17" fmla="*/ 33413 w 322358"/>
              <a:gd name="connsiteY17" fmla="*/ 363757 h 403804"/>
              <a:gd name="connsiteX18" fmla="*/ 40087 w 322358"/>
              <a:gd name="connsiteY18" fmla="*/ 370432 h 403804"/>
              <a:gd name="connsiteX19" fmla="*/ 43424 w 322358"/>
              <a:gd name="connsiteY19" fmla="*/ 380443 h 403804"/>
              <a:gd name="connsiteX20" fmla="*/ 60111 w 322358"/>
              <a:gd name="connsiteY20" fmla="*/ 393792 h 403804"/>
              <a:gd name="connsiteX21" fmla="*/ 76797 w 322358"/>
              <a:gd name="connsiteY21" fmla="*/ 403804 h 403804"/>
              <a:gd name="connsiteX22" fmla="*/ 83471 w 322358"/>
              <a:gd name="connsiteY22" fmla="*/ 380443 h 403804"/>
              <a:gd name="connsiteX23" fmla="*/ 106832 w 322358"/>
              <a:gd name="connsiteY23" fmla="*/ 363757 h 403804"/>
              <a:gd name="connsiteX24" fmla="*/ 136867 w 322358"/>
              <a:gd name="connsiteY24" fmla="*/ 350408 h 403804"/>
              <a:gd name="connsiteX25" fmla="*/ 146878 w 322358"/>
              <a:gd name="connsiteY25" fmla="*/ 347071 h 403804"/>
              <a:gd name="connsiteX26" fmla="*/ 196937 w 322358"/>
              <a:gd name="connsiteY26" fmla="*/ 357083 h 403804"/>
              <a:gd name="connsiteX27" fmla="*/ 206948 w 322358"/>
              <a:gd name="connsiteY27" fmla="*/ 360420 h 403804"/>
              <a:gd name="connsiteX28" fmla="*/ 216960 w 322358"/>
              <a:gd name="connsiteY28" fmla="*/ 363757 h 403804"/>
              <a:gd name="connsiteX29" fmla="*/ 233646 w 322358"/>
              <a:gd name="connsiteY29" fmla="*/ 377106 h 403804"/>
              <a:gd name="connsiteX30" fmla="*/ 240321 w 322358"/>
              <a:gd name="connsiteY30" fmla="*/ 383781 h 403804"/>
              <a:gd name="connsiteX31" fmla="*/ 260344 w 322358"/>
              <a:gd name="connsiteY31" fmla="*/ 393792 h 403804"/>
              <a:gd name="connsiteX32" fmla="*/ 297054 w 322358"/>
              <a:gd name="connsiteY32" fmla="*/ 387118 h 403804"/>
              <a:gd name="connsiteX33" fmla="*/ 307065 w 322358"/>
              <a:gd name="connsiteY33" fmla="*/ 380443 h 403804"/>
              <a:gd name="connsiteX34" fmla="*/ 307065 w 322358"/>
              <a:gd name="connsiteY34" fmla="*/ 273652 h 403804"/>
              <a:gd name="connsiteX35" fmla="*/ 303728 w 322358"/>
              <a:gd name="connsiteY35" fmla="*/ 263640 h 403804"/>
              <a:gd name="connsiteX36" fmla="*/ 287042 w 322358"/>
              <a:gd name="connsiteY36" fmla="*/ 246954 h 403804"/>
              <a:gd name="connsiteX37" fmla="*/ 270356 w 322358"/>
              <a:gd name="connsiteY37" fmla="*/ 233605 h 403804"/>
              <a:gd name="connsiteX38" fmla="*/ 263681 w 322358"/>
              <a:gd name="connsiteY38" fmla="*/ 226931 h 403804"/>
              <a:gd name="connsiteX39" fmla="*/ 243658 w 322358"/>
              <a:gd name="connsiteY39" fmla="*/ 220256 h 403804"/>
              <a:gd name="connsiteX40" fmla="*/ 223635 w 322358"/>
              <a:gd name="connsiteY40" fmla="*/ 213582 h 403804"/>
              <a:gd name="connsiteX41" fmla="*/ 213623 w 322358"/>
              <a:gd name="connsiteY41" fmla="*/ 210245 h 403804"/>
              <a:gd name="connsiteX42" fmla="*/ 230309 w 322358"/>
              <a:gd name="connsiteY42" fmla="*/ 196896 h 403804"/>
              <a:gd name="connsiteX43" fmla="*/ 243658 w 322358"/>
              <a:gd name="connsiteY43" fmla="*/ 193559 h 403804"/>
              <a:gd name="connsiteX44" fmla="*/ 263681 w 322358"/>
              <a:gd name="connsiteY44" fmla="*/ 186884 h 403804"/>
              <a:gd name="connsiteX45" fmla="*/ 270356 w 322358"/>
              <a:gd name="connsiteY45" fmla="*/ 180210 h 403804"/>
              <a:gd name="connsiteX46" fmla="*/ 277030 w 322358"/>
              <a:gd name="connsiteY46" fmla="*/ 160186 h 403804"/>
              <a:gd name="connsiteX47" fmla="*/ 283705 w 322358"/>
              <a:gd name="connsiteY47" fmla="*/ 153512 h 403804"/>
              <a:gd name="connsiteX48" fmla="*/ 293716 w 322358"/>
              <a:gd name="connsiteY48" fmla="*/ 130151 h 403804"/>
              <a:gd name="connsiteX49" fmla="*/ 300391 w 322358"/>
              <a:gd name="connsiteY49" fmla="*/ 110128 h 403804"/>
              <a:gd name="connsiteX50" fmla="*/ 303728 w 322358"/>
              <a:gd name="connsiteY50" fmla="*/ 100116 h 403804"/>
              <a:gd name="connsiteX51" fmla="*/ 297054 w 322358"/>
              <a:gd name="connsiteY51" fmla="*/ 26697 h 403804"/>
              <a:gd name="connsiteX52" fmla="*/ 293716 w 322358"/>
              <a:gd name="connsiteY52" fmla="*/ 16686 h 403804"/>
              <a:gd name="connsiteX53" fmla="*/ 280367 w 322358"/>
              <a:gd name="connsiteY53" fmla="*/ 3337 h 403804"/>
              <a:gd name="connsiteX54" fmla="*/ 267019 w 322358"/>
              <a:gd name="connsiteY54" fmla="*/ 0 h 403804"/>
              <a:gd name="connsiteX55" fmla="*/ 33413 w 322358"/>
              <a:gd name="connsiteY55" fmla="*/ 3337 h 403804"/>
              <a:gd name="connsiteX56" fmla="*/ 23401 w 322358"/>
              <a:gd name="connsiteY56" fmla="*/ 6674 h 403804"/>
              <a:gd name="connsiteX57" fmla="*/ 40 w 322358"/>
              <a:gd name="connsiteY57" fmla="*/ 20023 h 403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322358" h="403804">
                <a:moveTo>
                  <a:pt x="40" y="20023"/>
                </a:moveTo>
                <a:cubicBezTo>
                  <a:pt x="1152" y="28922"/>
                  <a:pt x="18757" y="47809"/>
                  <a:pt x="30075" y="60070"/>
                </a:cubicBezTo>
                <a:cubicBezTo>
                  <a:pt x="32461" y="62655"/>
                  <a:pt x="37224" y="61362"/>
                  <a:pt x="40087" y="63407"/>
                </a:cubicBezTo>
                <a:cubicBezTo>
                  <a:pt x="45208" y="67065"/>
                  <a:pt x="48200" y="73266"/>
                  <a:pt x="53436" y="76756"/>
                </a:cubicBezTo>
                <a:cubicBezTo>
                  <a:pt x="68683" y="86919"/>
                  <a:pt x="60614" y="80596"/>
                  <a:pt x="76797" y="96779"/>
                </a:cubicBezTo>
                <a:lnTo>
                  <a:pt x="83471" y="103454"/>
                </a:lnTo>
                <a:cubicBezTo>
                  <a:pt x="84583" y="106791"/>
                  <a:pt x="85100" y="110390"/>
                  <a:pt x="86808" y="113465"/>
                </a:cubicBezTo>
                <a:cubicBezTo>
                  <a:pt x="90704" y="120477"/>
                  <a:pt x="97620" y="125879"/>
                  <a:pt x="100157" y="133489"/>
                </a:cubicBezTo>
                <a:lnTo>
                  <a:pt x="106832" y="153512"/>
                </a:lnTo>
                <a:lnTo>
                  <a:pt x="110169" y="163524"/>
                </a:lnTo>
                <a:cubicBezTo>
                  <a:pt x="106195" y="207245"/>
                  <a:pt x="110718" y="188574"/>
                  <a:pt x="100157" y="220256"/>
                </a:cubicBezTo>
                <a:cubicBezTo>
                  <a:pt x="99045" y="223593"/>
                  <a:pt x="99307" y="227781"/>
                  <a:pt x="96820" y="230268"/>
                </a:cubicBezTo>
                <a:cubicBezTo>
                  <a:pt x="92370" y="234718"/>
                  <a:pt x="88707" y="240126"/>
                  <a:pt x="83471" y="243617"/>
                </a:cubicBezTo>
                <a:lnTo>
                  <a:pt x="63448" y="256966"/>
                </a:lnTo>
                <a:cubicBezTo>
                  <a:pt x="60111" y="259191"/>
                  <a:pt x="56272" y="260804"/>
                  <a:pt x="53436" y="263640"/>
                </a:cubicBezTo>
                <a:cubicBezTo>
                  <a:pt x="45531" y="271546"/>
                  <a:pt x="37187" y="279020"/>
                  <a:pt x="33413" y="290338"/>
                </a:cubicBezTo>
                <a:lnTo>
                  <a:pt x="30075" y="300350"/>
                </a:lnTo>
                <a:cubicBezTo>
                  <a:pt x="31188" y="321486"/>
                  <a:pt x="30420" y="342805"/>
                  <a:pt x="33413" y="363757"/>
                </a:cubicBezTo>
                <a:cubicBezTo>
                  <a:pt x="33858" y="366872"/>
                  <a:pt x="38468" y="367734"/>
                  <a:pt x="40087" y="370432"/>
                </a:cubicBezTo>
                <a:cubicBezTo>
                  <a:pt x="41897" y="373448"/>
                  <a:pt x="41614" y="377427"/>
                  <a:pt x="43424" y="380443"/>
                </a:cubicBezTo>
                <a:cubicBezTo>
                  <a:pt x="47144" y="386643"/>
                  <a:pt x="54862" y="389593"/>
                  <a:pt x="60111" y="393792"/>
                </a:cubicBezTo>
                <a:cubicBezTo>
                  <a:pt x="73201" y="404264"/>
                  <a:pt x="59408" y="398008"/>
                  <a:pt x="76797" y="403804"/>
                </a:cubicBezTo>
                <a:cubicBezTo>
                  <a:pt x="77146" y="402409"/>
                  <a:pt x="81630" y="383021"/>
                  <a:pt x="83471" y="380443"/>
                </a:cubicBezTo>
                <a:cubicBezTo>
                  <a:pt x="93369" y="366586"/>
                  <a:pt x="94170" y="367977"/>
                  <a:pt x="106832" y="363757"/>
                </a:cubicBezTo>
                <a:cubicBezTo>
                  <a:pt x="122697" y="353180"/>
                  <a:pt x="113039" y="358351"/>
                  <a:pt x="136867" y="350408"/>
                </a:cubicBezTo>
                <a:lnTo>
                  <a:pt x="146878" y="347071"/>
                </a:lnTo>
                <a:cubicBezTo>
                  <a:pt x="183907" y="351185"/>
                  <a:pt x="167356" y="347222"/>
                  <a:pt x="196937" y="357083"/>
                </a:cubicBezTo>
                <a:lnTo>
                  <a:pt x="206948" y="360420"/>
                </a:lnTo>
                <a:lnTo>
                  <a:pt x="216960" y="363757"/>
                </a:lnTo>
                <a:cubicBezTo>
                  <a:pt x="233078" y="379875"/>
                  <a:pt x="212596" y="360266"/>
                  <a:pt x="233646" y="377106"/>
                </a:cubicBezTo>
                <a:cubicBezTo>
                  <a:pt x="236103" y="379072"/>
                  <a:pt x="237864" y="381815"/>
                  <a:pt x="240321" y="383781"/>
                </a:cubicBezTo>
                <a:cubicBezTo>
                  <a:pt x="249562" y="391174"/>
                  <a:pt x="249770" y="390268"/>
                  <a:pt x="260344" y="393792"/>
                </a:cubicBezTo>
                <a:cubicBezTo>
                  <a:pt x="265755" y="393019"/>
                  <a:pt x="289188" y="390489"/>
                  <a:pt x="297054" y="387118"/>
                </a:cubicBezTo>
                <a:cubicBezTo>
                  <a:pt x="300740" y="385538"/>
                  <a:pt x="303728" y="382668"/>
                  <a:pt x="307065" y="380443"/>
                </a:cubicBezTo>
                <a:cubicBezTo>
                  <a:pt x="325242" y="344091"/>
                  <a:pt x="329557" y="341134"/>
                  <a:pt x="307065" y="273652"/>
                </a:cubicBezTo>
                <a:cubicBezTo>
                  <a:pt x="305953" y="270315"/>
                  <a:pt x="305839" y="266454"/>
                  <a:pt x="303728" y="263640"/>
                </a:cubicBezTo>
                <a:cubicBezTo>
                  <a:pt x="299009" y="257347"/>
                  <a:pt x="292604" y="252516"/>
                  <a:pt x="287042" y="246954"/>
                </a:cubicBezTo>
                <a:cubicBezTo>
                  <a:pt x="270934" y="230846"/>
                  <a:pt x="291394" y="250436"/>
                  <a:pt x="270356" y="233605"/>
                </a:cubicBezTo>
                <a:cubicBezTo>
                  <a:pt x="267899" y="231639"/>
                  <a:pt x="266495" y="228338"/>
                  <a:pt x="263681" y="226931"/>
                </a:cubicBezTo>
                <a:cubicBezTo>
                  <a:pt x="257388" y="223785"/>
                  <a:pt x="250332" y="222481"/>
                  <a:pt x="243658" y="220256"/>
                </a:cubicBezTo>
                <a:lnTo>
                  <a:pt x="223635" y="213582"/>
                </a:lnTo>
                <a:lnTo>
                  <a:pt x="213623" y="210245"/>
                </a:lnTo>
                <a:cubicBezTo>
                  <a:pt x="219006" y="204861"/>
                  <a:pt x="222939" y="200054"/>
                  <a:pt x="230309" y="196896"/>
                </a:cubicBezTo>
                <a:cubicBezTo>
                  <a:pt x="234525" y="195089"/>
                  <a:pt x="239265" y="194877"/>
                  <a:pt x="243658" y="193559"/>
                </a:cubicBezTo>
                <a:cubicBezTo>
                  <a:pt x="250397" y="191537"/>
                  <a:pt x="263681" y="186884"/>
                  <a:pt x="263681" y="186884"/>
                </a:cubicBezTo>
                <a:cubicBezTo>
                  <a:pt x="265906" y="184659"/>
                  <a:pt x="268949" y="183024"/>
                  <a:pt x="270356" y="180210"/>
                </a:cubicBezTo>
                <a:cubicBezTo>
                  <a:pt x="273502" y="173917"/>
                  <a:pt x="272055" y="165161"/>
                  <a:pt x="277030" y="160186"/>
                </a:cubicBezTo>
                <a:lnTo>
                  <a:pt x="283705" y="153512"/>
                </a:lnTo>
                <a:cubicBezTo>
                  <a:pt x="292531" y="118207"/>
                  <a:pt x="280549" y="159776"/>
                  <a:pt x="293716" y="130151"/>
                </a:cubicBezTo>
                <a:cubicBezTo>
                  <a:pt x="296573" y="123722"/>
                  <a:pt x="298166" y="116802"/>
                  <a:pt x="300391" y="110128"/>
                </a:cubicBezTo>
                <a:lnTo>
                  <a:pt x="303728" y="100116"/>
                </a:lnTo>
                <a:cubicBezTo>
                  <a:pt x="302453" y="82264"/>
                  <a:pt x="300776" y="47166"/>
                  <a:pt x="297054" y="26697"/>
                </a:cubicBezTo>
                <a:cubicBezTo>
                  <a:pt x="296425" y="23236"/>
                  <a:pt x="295761" y="19548"/>
                  <a:pt x="293716" y="16686"/>
                </a:cubicBezTo>
                <a:cubicBezTo>
                  <a:pt x="290058" y="11565"/>
                  <a:pt x="286472" y="4863"/>
                  <a:pt x="280367" y="3337"/>
                </a:cubicBezTo>
                <a:lnTo>
                  <a:pt x="267019" y="0"/>
                </a:lnTo>
                <a:lnTo>
                  <a:pt x="33413" y="3337"/>
                </a:lnTo>
                <a:cubicBezTo>
                  <a:pt x="29896" y="3433"/>
                  <a:pt x="26851" y="5984"/>
                  <a:pt x="23401" y="6674"/>
                </a:cubicBezTo>
                <a:cubicBezTo>
                  <a:pt x="21220" y="7110"/>
                  <a:pt x="-1072" y="11124"/>
                  <a:pt x="40" y="20023"/>
                </a:cubicBezTo>
                <a:close/>
              </a:path>
            </a:pathLst>
          </a:custGeom>
          <a:pattFill prst="lgCheck">
            <a:fgClr>
              <a:schemeClr val="tx1"/>
            </a:fgClr>
            <a:bgClr>
              <a:schemeClr val="bg1"/>
            </a:bgClr>
          </a:patt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5" name="Rectangle 84">
            <a:extLst>
              <a:ext uri="{FF2B5EF4-FFF2-40B4-BE49-F238E27FC236}">
                <a16:creationId xmlns:a16="http://schemas.microsoft.com/office/drawing/2014/main" id="{83FB325C-940A-3C4B-B7C3-3127DA1ECA56}"/>
              </a:ext>
            </a:extLst>
          </p:cNvPr>
          <p:cNvSpPr/>
          <p:nvPr/>
        </p:nvSpPr>
        <p:spPr>
          <a:xfrm>
            <a:off x="6807535" y="2633205"/>
            <a:ext cx="729387" cy="83122"/>
          </a:xfrm>
          <a:prstGeom prst="rect">
            <a:avLst/>
          </a:prstGeom>
          <a:pattFill prst="pct30">
            <a:fgClr>
              <a:schemeClr val="tx1"/>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86" name="Elbow Connector 85">
            <a:extLst>
              <a:ext uri="{FF2B5EF4-FFF2-40B4-BE49-F238E27FC236}">
                <a16:creationId xmlns:a16="http://schemas.microsoft.com/office/drawing/2014/main" id="{390B8807-9157-6049-8B27-4FFBB6F26F34}"/>
              </a:ext>
            </a:extLst>
          </p:cNvPr>
          <p:cNvCxnSpPr>
            <a:cxnSpLocks/>
          </p:cNvCxnSpPr>
          <p:nvPr/>
        </p:nvCxnSpPr>
        <p:spPr>
          <a:xfrm flipV="1">
            <a:off x="6807535" y="2526420"/>
            <a:ext cx="195990" cy="167399"/>
          </a:xfrm>
          <a:prstGeom prst="bentConnector3">
            <a:avLst>
              <a:gd name="adj1" fmla="val 626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87" name="TextBox 86">
            <a:extLst>
              <a:ext uri="{FF2B5EF4-FFF2-40B4-BE49-F238E27FC236}">
                <a16:creationId xmlns:a16="http://schemas.microsoft.com/office/drawing/2014/main" id="{2ECB4B49-85BF-B643-B6CC-D03CE053EF8B}"/>
              </a:ext>
            </a:extLst>
          </p:cNvPr>
          <p:cNvSpPr txBox="1"/>
          <p:nvPr/>
        </p:nvSpPr>
        <p:spPr>
          <a:xfrm>
            <a:off x="6807535" y="2100090"/>
            <a:ext cx="820738" cy="369332"/>
          </a:xfrm>
          <a:prstGeom prst="rect">
            <a:avLst/>
          </a:prstGeom>
          <a:noFill/>
        </p:spPr>
        <p:txBody>
          <a:bodyPr wrap="none" rtlCol="0">
            <a:spAutoFit/>
          </a:bodyPr>
          <a:lstStyle/>
          <a:p>
            <a:r>
              <a:rPr lang="en-US" dirty="0"/>
              <a:t>gene C</a:t>
            </a:r>
          </a:p>
        </p:txBody>
      </p:sp>
      <p:sp>
        <p:nvSpPr>
          <p:cNvPr id="88" name="Down Arrow 87">
            <a:extLst>
              <a:ext uri="{FF2B5EF4-FFF2-40B4-BE49-F238E27FC236}">
                <a16:creationId xmlns:a16="http://schemas.microsoft.com/office/drawing/2014/main" id="{CFB56B86-454A-D544-8095-ED641240FBBC}"/>
              </a:ext>
            </a:extLst>
          </p:cNvPr>
          <p:cNvSpPr/>
          <p:nvPr/>
        </p:nvSpPr>
        <p:spPr>
          <a:xfrm>
            <a:off x="7133117" y="2786770"/>
            <a:ext cx="181555" cy="184150"/>
          </a:xfrm>
          <a:prstGeom prst="downArrow">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9" name="Down Arrow 88">
            <a:extLst>
              <a:ext uri="{FF2B5EF4-FFF2-40B4-BE49-F238E27FC236}">
                <a16:creationId xmlns:a16="http://schemas.microsoft.com/office/drawing/2014/main" id="{F15362BE-E2A6-DA4B-BD17-983DF71AFB49}"/>
              </a:ext>
            </a:extLst>
          </p:cNvPr>
          <p:cNvSpPr/>
          <p:nvPr/>
        </p:nvSpPr>
        <p:spPr>
          <a:xfrm>
            <a:off x="7133117" y="3223338"/>
            <a:ext cx="181555" cy="184150"/>
          </a:xfrm>
          <a:prstGeom prst="downArrow">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0" name="Freeform 89">
            <a:extLst>
              <a:ext uri="{FF2B5EF4-FFF2-40B4-BE49-F238E27FC236}">
                <a16:creationId xmlns:a16="http://schemas.microsoft.com/office/drawing/2014/main" id="{A724B47F-6A50-BC40-92D0-F1C7F3823853}"/>
              </a:ext>
            </a:extLst>
          </p:cNvPr>
          <p:cNvSpPr/>
          <p:nvPr/>
        </p:nvSpPr>
        <p:spPr>
          <a:xfrm>
            <a:off x="7060672" y="3487144"/>
            <a:ext cx="322358" cy="403804"/>
          </a:xfrm>
          <a:custGeom>
            <a:avLst/>
            <a:gdLst>
              <a:gd name="connsiteX0" fmla="*/ 40 w 322358"/>
              <a:gd name="connsiteY0" fmla="*/ 20023 h 403804"/>
              <a:gd name="connsiteX1" fmla="*/ 30075 w 322358"/>
              <a:gd name="connsiteY1" fmla="*/ 60070 h 403804"/>
              <a:gd name="connsiteX2" fmla="*/ 40087 w 322358"/>
              <a:gd name="connsiteY2" fmla="*/ 63407 h 403804"/>
              <a:gd name="connsiteX3" fmla="*/ 53436 w 322358"/>
              <a:gd name="connsiteY3" fmla="*/ 76756 h 403804"/>
              <a:gd name="connsiteX4" fmla="*/ 76797 w 322358"/>
              <a:gd name="connsiteY4" fmla="*/ 96779 h 403804"/>
              <a:gd name="connsiteX5" fmla="*/ 83471 w 322358"/>
              <a:gd name="connsiteY5" fmla="*/ 103454 h 403804"/>
              <a:gd name="connsiteX6" fmla="*/ 86808 w 322358"/>
              <a:gd name="connsiteY6" fmla="*/ 113465 h 403804"/>
              <a:gd name="connsiteX7" fmla="*/ 100157 w 322358"/>
              <a:gd name="connsiteY7" fmla="*/ 133489 h 403804"/>
              <a:gd name="connsiteX8" fmla="*/ 106832 w 322358"/>
              <a:gd name="connsiteY8" fmla="*/ 153512 h 403804"/>
              <a:gd name="connsiteX9" fmla="*/ 110169 w 322358"/>
              <a:gd name="connsiteY9" fmla="*/ 163524 h 403804"/>
              <a:gd name="connsiteX10" fmla="*/ 100157 w 322358"/>
              <a:gd name="connsiteY10" fmla="*/ 220256 h 403804"/>
              <a:gd name="connsiteX11" fmla="*/ 96820 w 322358"/>
              <a:gd name="connsiteY11" fmla="*/ 230268 h 403804"/>
              <a:gd name="connsiteX12" fmla="*/ 83471 w 322358"/>
              <a:gd name="connsiteY12" fmla="*/ 243617 h 403804"/>
              <a:gd name="connsiteX13" fmla="*/ 63448 w 322358"/>
              <a:gd name="connsiteY13" fmla="*/ 256966 h 403804"/>
              <a:gd name="connsiteX14" fmla="*/ 53436 w 322358"/>
              <a:gd name="connsiteY14" fmla="*/ 263640 h 403804"/>
              <a:gd name="connsiteX15" fmla="*/ 33413 w 322358"/>
              <a:gd name="connsiteY15" fmla="*/ 290338 h 403804"/>
              <a:gd name="connsiteX16" fmla="*/ 30075 w 322358"/>
              <a:gd name="connsiteY16" fmla="*/ 300350 h 403804"/>
              <a:gd name="connsiteX17" fmla="*/ 33413 w 322358"/>
              <a:gd name="connsiteY17" fmla="*/ 363757 h 403804"/>
              <a:gd name="connsiteX18" fmla="*/ 40087 w 322358"/>
              <a:gd name="connsiteY18" fmla="*/ 370432 h 403804"/>
              <a:gd name="connsiteX19" fmla="*/ 43424 w 322358"/>
              <a:gd name="connsiteY19" fmla="*/ 380443 h 403804"/>
              <a:gd name="connsiteX20" fmla="*/ 60111 w 322358"/>
              <a:gd name="connsiteY20" fmla="*/ 393792 h 403804"/>
              <a:gd name="connsiteX21" fmla="*/ 76797 w 322358"/>
              <a:gd name="connsiteY21" fmla="*/ 403804 h 403804"/>
              <a:gd name="connsiteX22" fmla="*/ 83471 w 322358"/>
              <a:gd name="connsiteY22" fmla="*/ 380443 h 403804"/>
              <a:gd name="connsiteX23" fmla="*/ 106832 w 322358"/>
              <a:gd name="connsiteY23" fmla="*/ 363757 h 403804"/>
              <a:gd name="connsiteX24" fmla="*/ 136867 w 322358"/>
              <a:gd name="connsiteY24" fmla="*/ 350408 h 403804"/>
              <a:gd name="connsiteX25" fmla="*/ 146878 w 322358"/>
              <a:gd name="connsiteY25" fmla="*/ 347071 h 403804"/>
              <a:gd name="connsiteX26" fmla="*/ 196937 w 322358"/>
              <a:gd name="connsiteY26" fmla="*/ 357083 h 403804"/>
              <a:gd name="connsiteX27" fmla="*/ 206948 w 322358"/>
              <a:gd name="connsiteY27" fmla="*/ 360420 h 403804"/>
              <a:gd name="connsiteX28" fmla="*/ 216960 w 322358"/>
              <a:gd name="connsiteY28" fmla="*/ 363757 h 403804"/>
              <a:gd name="connsiteX29" fmla="*/ 233646 w 322358"/>
              <a:gd name="connsiteY29" fmla="*/ 377106 h 403804"/>
              <a:gd name="connsiteX30" fmla="*/ 240321 w 322358"/>
              <a:gd name="connsiteY30" fmla="*/ 383781 h 403804"/>
              <a:gd name="connsiteX31" fmla="*/ 260344 w 322358"/>
              <a:gd name="connsiteY31" fmla="*/ 393792 h 403804"/>
              <a:gd name="connsiteX32" fmla="*/ 297054 w 322358"/>
              <a:gd name="connsiteY32" fmla="*/ 387118 h 403804"/>
              <a:gd name="connsiteX33" fmla="*/ 307065 w 322358"/>
              <a:gd name="connsiteY33" fmla="*/ 380443 h 403804"/>
              <a:gd name="connsiteX34" fmla="*/ 307065 w 322358"/>
              <a:gd name="connsiteY34" fmla="*/ 273652 h 403804"/>
              <a:gd name="connsiteX35" fmla="*/ 303728 w 322358"/>
              <a:gd name="connsiteY35" fmla="*/ 263640 h 403804"/>
              <a:gd name="connsiteX36" fmla="*/ 287042 w 322358"/>
              <a:gd name="connsiteY36" fmla="*/ 246954 h 403804"/>
              <a:gd name="connsiteX37" fmla="*/ 270356 w 322358"/>
              <a:gd name="connsiteY37" fmla="*/ 233605 h 403804"/>
              <a:gd name="connsiteX38" fmla="*/ 263681 w 322358"/>
              <a:gd name="connsiteY38" fmla="*/ 226931 h 403804"/>
              <a:gd name="connsiteX39" fmla="*/ 243658 w 322358"/>
              <a:gd name="connsiteY39" fmla="*/ 220256 h 403804"/>
              <a:gd name="connsiteX40" fmla="*/ 223635 w 322358"/>
              <a:gd name="connsiteY40" fmla="*/ 213582 h 403804"/>
              <a:gd name="connsiteX41" fmla="*/ 213623 w 322358"/>
              <a:gd name="connsiteY41" fmla="*/ 210245 h 403804"/>
              <a:gd name="connsiteX42" fmla="*/ 230309 w 322358"/>
              <a:gd name="connsiteY42" fmla="*/ 196896 h 403804"/>
              <a:gd name="connsiteX43" fmla="*/ 243658 w 322358"/>
              <a:gd name="connsiteY43" fmla="*/ 193559 h 403804"/>
              <a:gd name="connsiteX44" fmla="*/ 263681 w 322358"/>
              <a:gd name="connsiteY44" fmla="*/ 186884 h 403804"/>
              <a:gd name="connsiteX45" fmla="*/ 270356 w 322358"/>
              <a:gd name="connsiteY45" fmla="*/ 180210 h 403804"/>
              <a:gd name="connsiteX46" fmla="*/ 277030 w 322358"/>
              <a:gd name="connsiteY46" fmla="*/ 160186 h 403804"/>
              <a:gd name="connsiteX47" fmla="*/ 283705 w 322358"/>
              <a:gd name="connsiteY47" fmla="*/ 153512 h 403804"/>
              <a:gd name="connsiteX48" fmla="*/ 293716 w 322358"/>
              <a:gd name="connsiteY48" fmla="*/ 130151 h 403804"/>
              <a:gd name="connsiteX49" fmla="*/ 300391 w 322358"/>
              <a:gd name="connsiteY49" fmla="*/ 110128 h 403804"/>
              <a:gd name="connsiteX50" fmla="*/ 303728 w 322358"/>
              <a:gd name="connsiteY50" fmla="*/ 100116 h 403804"/>
              <a:gd name="connsiteX51" fmla="*/ 297054 w 322358"/>
              <a:gd name="connsiteY51" fmla="*/ 26697 h 403804"/>
              <a:gd name="connsiteX52" fmla="*/ 293716 w 322358"/>
              <a:gd name="connsiteY52" fmla="*/ 16686 h 403804"/>
              <a:gd name="connsiteX53" fmla="*/ 280367 w 322358"/>
              <a:gd name="connsiteY53" fmla="*/ 3337 h 403804"/>
              <a:gd name="connsiteX54" fmla="*/ 267019 w 322358"/>
              <a:gd name="connsiteY54" fmla="*/ 0 h 403804"/>
              <a:gd name="connsiteX55" fmla="*/ 33413 w 322358"/>
              <a:gd name="connsiteY55" fmla="*/ 3337 h 403804"/>
              <a:gd name="connsiteX56" fmla="*/ 23401 w 322358"/>
              <a:gd name="connsiteY56" fmla="*/ 6674 h 403804"/>
              <a:gd name="connsiteX57" fmla="*/ 40 w 322358"/>
              <a:gd name="connsiteY57" fmla="*/ 20023 h 403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322358" h="403804">
                <a:moveTo>
                  <a:pt x="40" y="20023"/>
                </a:moveTo>
                <a:cubicBezTo>
                  <a:pt x="1152" y="28922"/>
                  <a:pt x="18757" y="47809"/>
                  <a:pt x="30075" y="60070"/>
                </a:cubicBezTo>
                <a:cubicBezTo>
                  <a:pt x="32461" y="62655"/>
                  <a:pt x="37224" y="61362"/>
                  <a:pt x="40087" y="63407"/>
                </a:cubicBezTo>
                <a:cubicBezTo>
                  <a:pt x="45208" y="67065"/>
                  <a:pt x="48200" y="73266"/>
                  <a:pt x="53436" y="76756"/>
                </a:cubicBezTo>
                <a:cubicBezTo>
                  <a:pt x="68683" y="86919"/>
                  <a:pt x="60614" y="80596"/>
                  <a:pt x="76797" y="96779"/>
                </a:cubicBezTo>
                <a:lnTo>
                  <a:pt x="83471" y="103454"/>
                </a:lnTo>
                <a:cubicBezTo>
                  <a:pt x="84583" y="106791"/>
                  <a:pt x="85100" y="110390"/>
                  <a:pt x="86808" y="113465"/>
                </a:cubicBezTo>
                <a:cubicBezTo>
                  <a:pt x="90704" y="120477"/>
                  <a:pt x="97620" y="125879"/>
                  <a:pt x="100157" y="133489"/>
                </a:cubicBezTo>
                <a:lnTo>
                  <a:pt x="106832" y="153512"/>
                </a:lnTo>
                <a:lnTo>
                  <a:pt x="110169" y="163524"/>
                </a:lnTo>
                <a:cubicBezTo>
                  <a:pt x="106195" y="207245"/>
                  <a:pt x="110718" y="188574"/>
                  <a:pt x="100157" y="220256"/>
                </a:cubicBezTo>
                <a:cubicBezTo>
                  <a:pt x="99045" y="223593"/>
                  <a:pt x="99307" y="227781"/>
                  <a:pt x="96820" y="230268"/>
                </a:cubicBezTo>
                <a:cubicBezTo>
                  <a:pt x="92370" y="234718"/>
                  <a:pt x="88707" y="240126"/>
                  <a:pt x="83471" y="243617"/>
                </a:cubicBezTo>
                <a:lnTo>
                  <a:pt x="63448" y="256966"/>
                </a:lnTo>
                <a:cubicBezTo>
                  <a:pt x="60111" y="259191"/>
                  <a:pt x="56272" y="260804"/>
                  <a:pt x="53436" y="263640"/>
                </a:cubicBezTo>
                <a:cubicBezTo>
                  <a:pt x="45531" y="271546"/>
                  <a:pt x="37187" y="279020"/>
                  <a:pt x="33413" y="290338"/>
                </a:cubicBezTo>
                <a:lnTo>
                  <a:pt x="30075" y="300350"/>
                </a:lnTo>
                <a:cubicBezTo>
                  <a:pt x="31188" y="321486"/>
                  <a:pt x="30420" y="342805"/>
                  <a:pt x="33413" y="363757"/>
                </a:cubicBezTo>
                <a:cubicBezTo>
                  <a:pt x="33858" y="366872"/>
                  <a:pt x="38468" y="367734"/>
                  <a:pt x="40087" y="370432"/>
                </a:cubicBezTo>
                <a:cubicBezTo>
                  <a:pt x="41897" y="373448"/>
                  <a:pt x="41614" y="377427"/>
                  <a:pt x="43424" y="380443"/>
                </a:cubicBezTo>
                <a:cubicBezTo>
                  <a:pt x="47144" y="386643"/>
                  <a:pt x="54862" y="389593"/>
                  <a:pt x="60111" y="393792"/>
                </a:cubicBezTo>
                <a:cubicBezTo>
                  <a:pt x="73201" y="404264"/>
                  <a:pt x="59408" y="398008"/>
                  <a:pt x="76797" y="403804"/>
                </a:cubicBezTo>
                <a:cubicBezTo>
                  <a:pt x="77146" y="402409"/>
                  <a:pt x="81630" y="383021"/>
                  <a:pt x="83471" y="380443"/>
                </a:cubicBezTo>
                <a:cubicBezTo>
                  <a:pt x="93369" y="366586"/>
                  <a:pt x="94170" y="367977"/>
                  <a:pt x="106832" y="363757"/>
                </a:cubicBezTo>
                <a:cubicBezTo>
                  <a:pt x="122697" y="353180"/>
                  <a:pt x="113039" y="358351"/>
                  <a:pt x="136867" y="350408"/>
                </a:cubicBezTo>
                <a:lnTo>
                  <a:pt x="146878" y="347071"/>
                </a:lnTo>
                <a:cubicBezTo>
                  <a:pt x="183907" y="351185"/>
                  <a:pt x="167356" y="347222"/>
                  <a:pt x="196937" y="357083"/>
                </a:cubicBezTo>
                <a:lnTo>
                  <a:pt x="206948" y="360420"/>
                </a:lnTo>
                <a:lnTo>
                  <a:pt x="216960" y="363757"/>
                </a:lnTo>
                <a:cubicBezTo>
                  <a:pt x="233078" y="379875"/>
                  <a:pt x="212596" y="360266"/>
                  <a:pt x="233646" y="377106"/>
                </a:cubicBezTo>
                <a:cubicBezTo>
                  <a:pt x="236103" y="379072"/>
                  <a:pt x="237864" y="381815"/>
                  <a:pt x="240321" y="383781"/>
                </a:cubicBezTo>
                <a:cubicBezTo>
                  <a:pt x="249562" y="391174"/>
                  <a:pt x="249770" y="390268"/>
                  <a:pt x="260344" y="393792"/>
                </a:cubicBezTo>
                <a:cubicBezTo>
                  <a:pt x="265755" y="393019"/>
                  <a:pt x="289188" y="390489"/>
                  <a:pt x="297054" y="387118"/>
                </a:cubicBezTo>
                <a:cubicBezTo>
                  <a:pt x="300740" y="385538"/>
                  <a:pt x="303728" y="382668"/>
                  <a:pt x="307065" y="380443"/>
                </a:cubicBezTo>
                <a:cubicBezTo>
                  <a:pt x="325242" y="344091"/>
                  <a:pt x="329557" y="341134"/>
                  <a:pt x="307065" y="273652"/>
                </a:cubicBezTo>
                <a:cubicBezTo>
                  <a:pt x="305953" y="270315"/>
                  <a:pt x="305839" y="266454"/>
                  <a:pt x="303728" y="263640"/>
                </a:cubicBezTo>
                <a:cubicBezTo>
                  <a:pt x="299009" y="257347"/>
                  <a:pt x="292604" y="252516"/>
                  <a:pt x="287042" y="246954"/>
                </a:cubicBezTo>
                <a:cubicBezTo>
                  <a:pt x="270934" y="230846"/>
                  <a:pt x="291394" y="250436"/>
                  <a:pt x="270356" y="233605"/>
                </a:cubicBezTo>
                <a:cubicBezTo>
                  <a:pt x="267899" y="231639"/>
                  <a:pt x="266495" y="228338"/>
                  <a:pt x="263681" y="226931"/>
                </a:cubicBezTo>
                <a:cubicBezTo>
                  <a:pt x="257388" y="223785"/>
                  <a:pt x="250332" y="222481"/>
                  <a:pt x="243658" y="220256"/>
                </a:cubicBezTo>
                <a:lnTo>
                  <a:pt x="223635" y="213582"/>
                </a:lnTo>
                <a:lnTo>
                  <a:pt x="213623" y="210245"/>
                </a:lnTo>
                <a:cubicBezTo>
                  <a:pt x="219006" y="204861"/>
                  <a:pt x="222939" y="200054"/>
                  <a:pt x="230309" y="196896"/>
                </a:cubicBezTo>
                <a:cubicBezTo>
                  <a:pt x="234525" y="195089"/>
                  <a:pt x="239265" y="194877"/>
                  <a:pt x="243658" y="193559"/>
                </a:cubicBezTo>
                <a:cubicBezTo>
                  <a:pt x="250397" y="191537"/>
                  <a:pt x="263681" y="186884"/>
                  <a:pt x="263681" y="186884"/>
                </a:cubicBezTo>
                <a:cubicBezTo>
                  <a:pt x="265906" y="184659"/>
                  <a:pt x="268949" y="183024"/>
                  <a:pt x="270356" y="180210"/>
                </a:cubicBezTo>
                <a:cubicBezTo>
                  <a:pt x="273502" y="173917"/>
                  <a:pt x="272055" y="165161"/>
                  <a:pt x="277030" y="160186"/>
                </a:cubicBezTo>
                <a:lnTo>
                  <a:pt x="283705" y="153512"/>
                </a:lnTo>
                <a:cubicBezTo>
                  <a:pt x="292531" y="118207"/>
                  <a:pt x="280549" y="159776"/>
                  <a:pt x="293716" y="130151"/>
                </a:cubicBezTo>
                <a:cubicBezTo>
                  <a:pt x="296573" y="123722"/>
                  <a:pt x="298166" y="116802"/>
                  <a:pt x="300391" y="110128"/>
                </a:cubicBezTo>
                <a:lnTo>
                  <a:pt x="303728" y="100116"/>
                </a:lnTo>
                <a:cubicBezTo>
                  <a:pt x="302453" y="82264"/>
                  <a:pt x="300776" y="47166"/>
                  <a:pt x="297054" y="26697"/>
                </a:cubicBezTo>
                <a:cubicBezTo>
                  <a:pt x="296425" y="23236"/>
                  <a:pt x="295761" y="19548"/>
                  <a:pt x="293716" y="16686"/>
                </a:cubicBezTo>
                <a:cubicBezTo>
                  <a:pt x="290058" y="11565"/>
                  <a:pt x="286472" y="4863"/>
                  <a:pt x="280367" y="3337"/>
                </a:cubicBezTo>
                <a:lnTo>
                  <a:pt x="267019" y="0"/>
                </a:lnTo>
                <a:lnTo>
                  <a:pt x="33413" y="3337"/>
                </a:lnTo>
                <a:cubicBezTo>
                  <a:pt x="29896" y="3433"/>
                  <a:pt x="26851" y="5984"/>
                  <a:pt x="23401" y="6674"/>
                </a:cubicBezTo>
                <a:cubicBezTo>
                  <a:pt x="21220" y="7110"/>
                  <a:pt x="-1072" y="11124"/>
                  <a:pt x="40" y="20023"/>
                </a:cubicBezTo>
                <a:close/>
              </a:path>
            </a:pathLst>
          </a:custGeom>
          <a:pattFill prst="pct30">
            <a:fgClr>
              <a:schemeClr val="tx1"/>
            </a:fgClr>
            <a:bgClr>
              <a:schemeClr val="bg1"/>
            </a:bgClr>
          </a:patt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74" name="Straight Connector 73">
            <a:extLst>
              <a:ext uri="{FF2B5EF4-FFF2-40B4-BE49-F238E27FC236}">
                <a16:creationId xmlns:a16="http://schemas.microsoft.com/office/drawing/2014/main" id="{8454FFBA-036E-8C4C-AA32-F51596403D3D}"/>
              </a:ext>
            </a:extLst>
          </p:cNvPr>
          <p:cNvCxnSpPr>
            <a:cxnSpLocks/>
          </p:cNvCxnSpPr>
          <p:nvPr/>
        </p:nvCxnSpPr>
        <p:spPr>
          <a:xfrm>
            <a:off x="4686407" y="2633215"/>
            <a:ext cx="1357745"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45BC1909-3B59-2D47-B76D-38B7128622C4}"/>
              </a:ext>
            </a:extLst>
          </p:cNvPr>
          <p:cNvCxnSpPr>
            <a:cxnSpLocks/>
          </p:cNvCxnSpPr>
          <p:nvPr/>
        </p:nvCxnSpPr>
        <p:spPr>
          <a:xfrm>
            <a:off x="4686402" y="2716340"/>
            <a:ext cx="13577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3" name="Straight Connector 82">
            <a:extLst>
              <a:ext uri="{FF2B5EF4-FFF2-40B4-BE49-F238E27FC236}">
                <a16:creationId xmlns:a16="http://schemas.microsoft.com/office/drawing/2014/main" id="{BF65E38F-7829-5643-8654-032A6DD10598}"/>
              </a:ext>
            </a:extLst>
          </p:cNvPr>
          <p:cNvCxnSpPr>
            <a:cxnSpLocks/>
          </p:cNvCxnSpPr>
          <p:nvPr/>
        </p:nvCxnSpPr>
        <p:spPr>
          <a:xfrm>
            <a:off x="6454247" y="2633215"/>
            <a:ext cx="1357745"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4" name="Straight Connector 83">
            <a:extLst>
              <a:ext uri="{FF2B5EF4-FFF2-40B4-BE49-F238E27FC236}">
                <a16:creationId xmlns:a16="http://schemas.microsoft.com/office/drawing/2014/main" id="{6AA13E1C-EA5E-0B44-AC23-26A63DBACEF3}"/>
              </a:ext>
            </a:extLst>
          </p:cNvPr>
          <p:cNvCxnSpPr>
            <a:cxnSpLocks/>
          </p:cNvCxnSpPr>
          <p:nvPr/>
        </p:nvCxnSpPr>
        <p:spPr>
          <a:xfrm>
            <a:off x="6454242" y="2716340"/>
            <a:ext cx="13577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3" name="Freeform 92">
            <a:extLst>
              <a:ext uri="{FF2B5EF4-FFF2-40B4-BE49-F238E27FC236}">
                <a16:creationId xmlns:a16="http://schemas.microsoft.com/office/drawing/2014/main" id="{D6F82937-B6F9-F048-9D83-D6CF461833B6}"/>
              </a:ext>
            </a:extLst>
          </p:cNvPr>
          <p:cNvSpPr/>
          <p:nvPr/>
        </p:nvSpPr>
        <p:spPr>
          <a:xfrm>
            <a:off x="6451297" y="2413002"/>
            <a:ext cx="243850" cy="272740"/>
          </a:xfrm>
          <a:custGeom>
            <a:avLst/>
            <a:gdLst>
              <a:gd name="connsiteX0" fmla="*/ 186885 w 387119"/>
              <a:gd name="connsiteY0" fmla="*/ 180289 h 447267"/>
              <a:gd name="connsiteX1" fmla="*/ 180211 w 387119"/>
              <a:gd name="connsiteY1" fmla="*/ 110207 h 447267"/>
              <a:gd name="connsiteX2" fmla="*/ 176873 w 387119"/>
              <a:gd name="connsiteY2" fmla="*/ 100195 h 447267"/>
              <a:gd name="connsiteX3" fmla="*/ 173536 w 387119"/>
              <a:gd name="connsiteY3" fmla="*/ 86846 h 447267"/>
              <a:gd name="connsiteX4" fmla="*/ 166862 w 387119"/>
              <a:gd name="connsiteY4" fmla="*/ 76835 h 447267"/>
              <a:gd name="connsiteX5" fmla="*/ 150175 w 387119"/>
              <a:gd name="connsiteY5" fmla="*/ 53474 h 447267"/>
              <a:gd name="connsiteX6" fmla="*/ 106792 w 387119"/>
              <a:gd name="connsiteY6" fmla="*/ 36788 h 447267"/>
              <a:gd name="connsiteX7" fmla="*/ 36710 w 387119"/>
              <a:gd name="connsiteY7" fmla="*/ 40125 h 447267"/>
              <a:gd name="connsiteX8" fmla="*/ 26698 w 387119"/>
              <a:gd name="connsiteY8" fmla="*/ 43462 h 447267"/>
              <a:gd name="connsiteX9" fmla="*/ 13349 w 387119"/>
              <a:gd name="connsiteY9" fmla="*/ 56811 h 447267"/>
              <a:gd name="connsiteX10" fmla="*/ 10012 w 387119"/>
              <a:gd name="connsiteY10" fmla="*/ 66823 h 447267"/>
              <a:gd name="connsiteX11" fmla="*/ 3338 w 387119"/>
              <a:gd name="connsiteY11" fmla="*/ 73498 h 447267"/>
              <a:gd name="connsiteX12" fmla="*/ 0 w 387119"/>
              <a:gd name="connsiteY12" fmla="*/ 86846 h 447267"/>
              <a:gd name="connsiteX13" fmla="*/ 3338 w 387119"/>
              <a:gd name="connsiteY13" fmla="*/ 163603 h 447267"/>
              <a:gd name="connsiteX14" fmla="*/ 16686 w 387119"/>
              <a:gd name="connsiteY14" fmla="*/ 210324 h 447267"/>
              <a:gd name="connsiteX15" fmla="*/ 23361 w 387119"/>
              <a:gd name="connsiteY15" fmla="*/ 237022 h 447267"/>
              <a:gd name="connsiteX16" fmla="*/ 43384 w 387119"/>
              <a:gd name="connsiteY16" fmla="*/ 263719 h 447267"/>
              <a:gd name="connsiteX17" fmla="*/ 50059 w 387119"/>
              <a:gd name="connsiteY17" fmla="*/ 273731 h 447267"/>
              <a:gd name="connsiteX18" fmla="*/ 53396 w 387119"/>
              <a:gd name="connsiteY18" fmla="*/ 283743 h 447267"/>
              <a:gd name="connsiteX19" fmla="*/ 66745 w 387119"/>
              <a:gd name="connsiteY19" fmla="*/ 300429 h 447267"/>
              <a:gd name="connsiteX20" fmla="*/ 86768 w 387119"/>
              <a:gd name="connsiteY20" fmla="*/ 327127 h 447267"/>
              <a:gd name="connsiteX21" fmla="*/ 93443 w 387119"/>
              <a:gd name="connsiteY21" fmla="*/ 333801 h 447267"/>
              <a:gd name="connsiteX22" fmla="*/ 113466 w 387119"/>
              <a:gd name="connsiteY22" fmla="*/ 347150 h 447267"/>
              <a:gd name="connsiteX23" fmla="*/ 130152 w 387119"/>
              <a:gd name="connsiteY23" fmla="*/ 357162 h 447267"/>
              <a:gd name="connsiteX24" fmla="*/ 153513 w 387119"/>
              <a:gd name="connsiteY24" fmla="*/ 373848 h 447267"/>
              <a:gd name="connsiteX25" fmla="*/ 176873 w 387119"/>
              <a:gd name="connsiteY25" fmla="*/ 387197 h 447267"/>
              <a:gd name="connsiteX26" fmla="*/ 203571 w 387119"/>
              <a:gd name="connsiteY26" fmla="*/ 410557 h 447267"/>
              <a:gd name="connsiteX27" fmla="*/ 213583 w 387119"/>
              <a:gd name="connsiteY27" fmla="*/ 413895 h 447267"/>
              <a:gd name="connsiteX28" fmla="*/ 220257 w 387119"/>
              <a:gd name="connsiteY28" fmla="*/ 423906 h 447267"/>
              <a:gd name="connsiteX29" fmla="*/ 240281 w 387119"/>
              <a:gd name="connsiteY29" fmla="*/ 433918 h 447267"/>
              <a:gd name="connsiteX30" fmla="*/ 250292 w 387119"/>
              <a:gd name="connsiteY30" fmla="*/ 440592 h 447267"/>
              <a:gd name="connsiteX31" fmla="*/ 270316 w 387119"/>
              <a:gd name="connsiteY31" fmla="*/ 447267 h 447267"/>
              <a:gd name="connsiteX32" fmla="*/ 297013 w 387119"/>
              <a:gd name="connsiteY32" fmla="*/ 440592 h 447267"/>
              <a:gd name="connsiteX33" fmla="*/ 303688 w 387119"/>
              <a:gd name="connsiteY33" fmla="*/ 433918 h 447267"/>
              <a:gd name="connsiteX34" fmla="*/ 320374 w 387119"/>
              <a:gd name="connsiteY34" fmla="*/ 420569 h 447267"/>
              <a:gd name="connsiteX35" fmla="*/ 320374 w 387119"/>
              <a:gd name="connsiteY35" fmla="*/ 400546 h 447267"/>
              <a:gd name="connsiteX36" fmla="*/ 317037 w 387119"/>
              <a:gd name="connsiteY36" fmla="*/ 350487 h 447267"/>
              <a:gd name="connsiteX37" fmla="*/ 303688 w 387119"/>
              <a:gd name="connsiteY37" fmla="*/ 320452 h 447267"/>
              <a:gd name="connsiteX38" fmla="*/ 297013 w 387119"/>
              <a:gd name="connsiteY38" fmla="*/ 293754 h 447267"/>
              <a:gd name="connsiteX39" fmla="*/ 290339 w 387119"/>
              <a:gd name="connsiteY39" fmla="*/ 273731 h 447267"/>
              <a:gd name="connsiteX40" fmla="*/ 290339 w 387119"/>
              <a:gd name="connsiteY40" fmla="*/ 223673 h 447267"/>
              <a:gd name="connsiteX41" fmla="*/ 297013 w 387119"/>
              <a:gd name="connsiteY41" fmla="*/ 216998 h 447267"/>
              <a:gd name="connsiteX42" fmla="*/ 317037 w 387119"/>
              <a:gd name="connsiteY42" fmla="*/ 210324 h 447267"/>
              <a:gd name="connsiteX43" fmla="*/ 337060 w 387119"/>
              <a:gd name="connsiteY43" fmla="*/ 203649 h 447267"/>
              <a:gd name="connsiteX44" fmla="*/ 347072 w 387119"/>
              <a:gd name="connsiteY44" fmla="*/ 200312 h 447267"/>
              <a:gd name="connsiteX45" fmla="*/ 357084 w 387119"/>
              <a:gd name="connsiteY45" fmla="*/ 196975 h 447267"/>
              <a:gd name="connsiteX46" fmla="*/ 363758 w 387119"/>
              <a:gd name="connsiteY46" fmla="*/ 190300 h 447267"/>
              <a:gd name="connsiteX47" fmla="*/ 377107 w 387119"/>
              <a:gd name="connsiteY47" fmla="*/ 170277 h 447267"/>
              <a:gd name="connsiteX48" fmla="*/ 383781 w 387119"/>
              <a:gd name="connsiteY48" fmla="*/ 150254 h 447267"/>
              <a:gd name="connsiteX49" fmla="*/ 387119 w 387119"/>
              <a:gd name="connsiteY49" fmla="*/ 140242 h 447267"/>
              <a:gd name="connsiteX50" fmla="*/ 383781 w 387119"/>
              <a:gd name="connsiteY50" fmla="*/ 86846 h 447267"/>
              <a:gd name="connsiteX51" fmla="*/ 380444 w 387119"/>
              <a:gd name="connsiteY51" fmla="*/ 76835 h 447267"/>
              <a:gd name="connsiteX52" fmla="*/ 363758 w 387119"/>
              <a:gd name="connsiteY52" fmla="*/ 63486 h 447267"/>
              <a:gd name="connsiteX53" fmla="*/ 343735 w 387119"/>
              <a:gd name="connsiteY53" fmla="*/ 43462 h 447267"/>
              <a:gd name="connsiteX54" fmla="*/ 337060 w 387119"/>
              <a:gd name="connsiteY54" fmla="*/ 36788 h 447267"/>
              <a:gd name="connsiteX55" fmla="*/ 320374 w 387119"/>
              <a:gd name="connsiteY55" fmla="*/ 20102 h 447267"/>
              <a:gd name="connsiteX56" fmla="*/ 303688 w 387119"/>
              <a:gd name="connsiteY56" fmla="*/ 10090 h 447267"/>
              <a:gd name="connsiteX57" fmla="*/ 287002 w 387119"/>
              <a:gd name="connsiteY57" fmla="*/ 79 h 447267"/>
              <a:gd name="connsiteX58" fmla="*/ 266978 w 387119"/>
              <a:gd name="connsiteY58" fmla="*/ 6753 h 447267"/>
              <a:gd name="connsiteX59" fmla="*/ 256967 w 387119"/>
              <a:gd name="connsiteY59" fmla="*/ 13427 h 447267"/>
              <a:gd name="connsiteX60" fmla="*/ 253629 w 387119"/>
              <a:gd name="connsiteY60" fmla="*/ 23439 h 447267"/>
              <a:gd name="connsiteX61" fmla="*/ 246955 w 387119"/>
              <a:gd name="connsiteY61" fmla="*/ 30114 h 447267"/>
              <a:gd name="connsiteX62" fmla="*/ 240281 w 387119"/>
              <a:gd name="connsiteY62" fmla="*/ 50137 h 447267"/>
              <a:gd name="connsiteX63" fmla="*/ 236943 w 387119"/>
              <a:gd name="connsiteY63" fmla="*/ 63486 h 447267"/>
              <a:gd name="connsiteX64" fmla="*/ 230269 w 387119"/>
              <a:gd name="connsiteY64" fmla="*/ 83509 h 447267"/>
              <a:gd name="connsiteX65" fmla="*/ 223594 w 387119"/>
              <a:gd name="connsiteY65" fmla="*/ 103533 h 447267"/>
              <a:gd name="connsiteX66" fmla="*/ 216920 w 387119"/>
              <a:gd name="connsiteY66" fmla="*/ 113544 h 447267"/>
              <a:gd name="connsiteX67" fmla="*/ 210246 w 387119"/>
              <a:gd name="connsiteY67" fmla="*/ 133568 h 447267"/>
              <a:gd name="connsiteX68" fmla="*/ 206908 w 387119"/>
              <a:gd name="connsiteY68" fmla="*/ 143579 h 447267"/>
              <a:gd name="connsiteX69" fmla="*/ 200234 w 387119"/>
              <a:gd name="connsiteY69" fmla="*/ 150254 h 447267"/>
              <a:gd name="connsiteX70" fmla="*/ 186885 w 387119"/>
              <a:gd name="connsiteY70" fmla="*/ 180289 h 447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387119" h="447267">
                <a:moveTo>
                  <a:pt x="186885" y="180289"/>
                </a:moveTo>
                <a:cubicBezTo>
                  <a:pt x="183548" y="173615"/>
                  <a:pt x="183122" y="133492"/>
                  <a:pt x="180211" y="110207"/>
                </a:cubicBezTo>
                <a:cubicBezTo>
                  <a:pt x="179775" y="106716"/>
                  <a:pt x="177840" y="103578"/>
                  <a:pt x="176873" y="100195"/>
                </a:cubicBezTo>
                <a:cubicBezTo>
                  <a:pt x="175613" y="95785"/>
                  <a:pt x="175343" y="91062"/>
                  <a:pt x="173536" y="86846"/>
                </a:cubicBezTo>
                <a:cubicBezTo>
                  <a:pt x="171956" y="83160"/>
                  <a:pt x="168988" y="80236"/>
                  <a:pt x="166862" y="76835"/>
                </a:cubicBezTo>
                <a:cubicBezTo>
                  <a:pt x="165079" y="73982"/>
                  <a:pt x="156659" y="56716"/>
                  <a:pt x="150175" y="53474"/>
                </a:cubicBezTo>
                <a:cubicBezTo>
                  <a:pt x="135520" y="46146"/>
                  <a:pt x="121715" y="41762"/>
                  <a:pt x="106792" y="36788"/>
                </a:cubicBezTo>
                <a:cubicBezTo>
                  <a:pt x="83431" y="37900"/>
                  <a:pt x="60016" y="38183"/>
                  <a:pt x="36710" y="40125"/>
                </a:cubicBezTo>
                <a:cubicBezTo>
                  <a:pt x="33204" y="40417"/>
                  <a:pt x="29561" y="41417"/>
                  <a:pt x="26698" y="43462"/>
                </a:cubicBezTo>
                <a:cubicBezTo>
                  <a:pt x="21577" y="47120"/>
                  <a:pt x="13349" y="56811"/>
                  <a:pt x="13349" y="56811"/>
                </a:cubicBezTo>
                <a:cubicBezTo>
                  <a:pt x="12237" y="60148"/>
                  <a:pt x="11822" y="63806"/>
                  <a:pt x="10012" y="66823"/>
                </a:cubicBezTo>
                <a:cubicBezTo>
                  <a:pt x="8393" y="69521"/>
                  <a:pt x="4745" y="70684"/>
                  <a:pt x="3338" y="73498"/>
                </a:cubicBezTo>
                <a:cubicBezTo>
                  <a:pt x="1287" y="77600"/>
                  <a:pt x="1113" y="82397"/>
                  <a:pt x="0" y="86846"/>
                </a:cubicBezTo>
                <a:cubicBezTo>
                  <a:pt x="1113" y="112432"/>
                  <a:pt x="871" y="138112"/>
                  <a:pt x="3338" y="163603"/>
                </a:cubicBezTo>
                <a:cubicBezTo>
                  <a:pt x="6446" y="195717"/>
                  <a:pt x="11156" y="182678"/>
                  <a:pt x="16686" y="210324"/>
                </a:cubicBezTo>
                <a:cubicBezTo>
                  <a:pt x="17265" y="213220"/>
                  <a:pt x="20369" y="232321"/>
                  <a:pt x="23361" y="237022"/>
                </a:cubicBezTo>
                <a:cubicBezTo>
                  <a:pt x="29333" y="246407"/>
                  <a:pt x="37213" y="254464"/>
                  <a:pt x="43384" y="263719"/>
                </a:cubicBezTo>
                <a:lnTo>
                  <a:pt x="50059" y="273731"/>
                </a:lnTo>
                <a:cubicBezTo>
                  <a:pt x="51171" y="277068"/>
                  <a:pt x="51823" y="280597"/>
                  <a:pt x="53396" y="283743"/>
                </a:cubicBezTo>
                <a:cubicBezTo>
                  <a:pt x="57605" y="292162"/>
                  <a:pt x="60537" y="294221"/>
                  <a:pt x="66745" y="300429"/>
                </a:cubicBezTo>
                <a:cubicBezTo>
                  <a:pt x="72569" y="317903"/>
                  <a:pt x="67595" y="307955"/>
                  <a:pt x="86768" y="327127"/>
                </a:cubicBezTo>
                <a:cubicBezTo>
                  <a:pt x="88993" y="329352"/>
                  <a:pt x="90825" y="332056"/>
                  <a:pt x="93443" y="333801"/>
                </a:cubicBezTo>
                <a:cubicBezTo>
                  <a:pt x="100117" y="338251"/>
                  <a:pt x="107794" y="341477"/>
                  <a:pt x="113466" y="347150"/>
                </a:cubicBezTo>
                <a:cubicBezTo>
                  <a:pt x="122627" y="356313"/>
                  <a:pt x="117155" y="352830"/>
                  <a:pt x="130152" y="357162"/>
                </a:cubicBezTo>
                <a:cubicBezTo>
                  <a:pt x="149239" y="376248"/>
                  <a:pt x="130085" y="359205"/>
                  <a:pt x="153513" y="373848"/>
                </a:cubicBezTo>
                <a:cubicBezTo>
                  <a:pt x="176602" y="388279"/>
                  <a:pt x="157205" y="380641"/>
                  <a:pt x="176873" y="387197"/>
                </a:cubicBezTo>
                <a:cubicBezTo>
                  <a:pt x="185576" y="395900"/>
                  <a:pt x="192531" y="405037"/>
                  <a:pt x="203571" y="410557"/>
                </a:cubicBezTo>
                <a:cubicBezTo>
                  <a:pt x="206718" y="412130"/>
                  <a:pt x="210246" y="412782"/>
                  <a:pt x="213583" y="413895"/>
                </a:cubicBezTo>
                <a:cubicBezTo>
                  <a:pt x="215808" y="417232"/>
                  <a:pt x="217421" y="421070"/>
                  <a:pt x="220257" y="423906"/>
                </a:cubicBezTo>
                <a:cubicBezTo>
                  <a:pt x="226727" y="430376"/>
                  <a:pt x="232137" y="431204"/>
                  <a:pt x="240281" y="433918"/>
                </a:cubicBezTo>
                <a:cubicBezTo>
                  <a:pt x="243618" y="436143"/>
                  <a:pt x="246627" y="438963"/>
                  <a:pt x="250292" y="440592"/>
                </a:cubicBezTo>
                <a:cubicBezTo>
                  <a:pt x="256721" y="443450"/>
                  <a:pt x="270316" y="447267"/>
                  <a:pt x="270316" y="447267"/>
                </a:cubicBezTo>
                <a:cubicBezTo>
                  <a:pt x="273911" y="446548"/>
                  <a:pt x="291879" y="443673"/>
                  <a:pt x="297013" y="440592"/>
                </a:cubicBezTo>
                <a:cubicBezTo>
                  <a:pt x="299711" y="438973"/>
                  <a:pt x="301231" y="435883"/>
                  <a:pt x="303688" y="433918"/>
                </a:cubicBezTo>
                <a:cubicBezTo>
                  <a:pt x="324726" y="417090"/>
                  <a:pt x="304268" y="436677"/>
                  <a:pt x="320374" y="420569"/>
                </a:cubicBezTo>
                <a:cubicBezTo>
                  <a:pt x="327048" y="400544"/>
                  <a:pt x="322599" y="420569"/>
                  <a:pt x="320374" y="400546"/>
                </a:cubicBezTo>
                <a:cubicBezTo>
                  <a:pt x="318527" y="383925"/>
                  <a:pt x="319402" y="367042"/>
                  <a:pt x="317037" y="350487"/>
                </a:cubicBezTo>
                <a:cubicBezTo>
                  <a:pt x="313594" y="326385"/>
                  <a:pt x="311699" y="336474"/>
                  <a:pt x="303688" y="320452"/>
                </a:cubicBezTo>
                <a:cubicBezTo>
                  <a:pt x="299639" y="312353"/>
                  <a:pt x="299297" y="302129"/>
                  <a:pt x="297013" y="293754"/>
                </a:cubicBezTo>
                <a:cubicBezTo>
                  <a:pt x="295162" y="286967"/>
                  <a:pt x="290339" y="273731"/>
                  <a:pt x="290339" y="273731"/>
                </a:cubicBezTo>
                <a:cubicBezTo>
                  <a:pt x="288794" y="258279"/>
                  <a:pt x="283614" y="239366"/>
                  <a:pt x="290339" y="223673"/>
                </a:cubicBezTo>
                <a:cubicBezTo>
                  <a:pt x="291578" y="220781"/>
                  <a:pt x="294199" y="218405"/>
                  <a:pt x="297013" y="216998"/>
                </a:cubicBezTo>
                <a:cubicBezTo>
                  <a:pt x="303306" y="213852"/>
                  <a:pt x="310362" y="212549"/>
                  <a:pt x="317037" y="210324"/>
                </a:cubicBezTo>
                <a:lnTo>
                  <a:pt x="337060" y="203649"/>
                </a:lnTo>
                <a:lnTo>
                  <a:pt x="347072" y="200312"/>
                </a:lnTo>
                <a:lnTo>
                  <a:pt x="357084" y="196975"/>
                </a:lnTo>
                <a:cubicBezTo>
                  <a:pt x="359309" y="194750"/>
                  <a:pt x="361870" y="192817"/>
                  <a:pt x="363758" y="190300"/>
                </a:cubicBezTo>
                <a:cubicBezTo>
                  <a:pt x="368571" y="183883"/>
                  <a:pt x="377107" y="170277"/>
                  <a:pt x="377107" y="170277"/>
                </a:cubicBezTo>
                <a:lnTo>
                  <a:pt x="383781" y="150254"/>
                </a:lnTo>
                <a:lnTo>
                  <a:pt x="387119" y="140242"/>
                </a:lnTo>
                <a:cubicBezTo>
                  <a:pt x="386006" y="122443"/>
                  <a:pt x="385648" y="104581"/>
                  <a:pt x="383781" y="86846"/>
                </a:cubicBezTo>
                <a:cubicBezTo>
                  <a:pt x="383413" y="83348"/>
                  <a:pt x="382254" y="79851"/>
                  <a:pt x="380444" y="76835"/>
                </a:cubicBezTo>
                <a:cubicBezTo>
                  <a:pt x="376433" y="70149"/>
                  <a:pt x="369379" y="68304"/>
                  <a:pt x="363758" y="63486"/>
                </a:cubicBezTo>
                <a:cubicBezTo>
                  <a:pt x="363735" y="63466"/>
                  <a:pt x="347083" y="46810"/>
                  <a:pt x="343735" y="43462"/>
                </a:cubicBezTo>
                <a:cubicBezTo>
                  <a:pt x="341510" y="41237"/>
                  <a:pt x="338805" y="39406"/>
                  <a:pt x="337060" y="36788"/>
                </a:cubicBezTo>
                <a:cubicBezTo>
                  <a:pt x="325618" y="19623"/>
                  <a:pt x="336267" y="32817"/>
                  <a:pt x="320374" y="20102"/>
                </a:cubicBezTo>
                <a:cubicBezTo>
                  <a:pt x="307284" y="9630"/>
                  <a:pt x="321077" y="15886"/>
                  <a:pt x="303688" y="10090"/>
                </a:cubicBezTo>
                <a:cubicBezTo>
                  <a:pt x="299176" y="5579"/>
                  <a:pt x="294799" y="-787"/>
                  <a:pt x="287002" y="79"/>
                </a:cubicBezTo>
                <a:cubicBezTo>
                  <a:pt x="280009" y="856"/>
                  <a:pt x="266978" y="6753"/>
                  <a:pt x="266978" y="6753"/>
                </a:cubicBezTo>
                <a:cubicBezTo>
                  <a:pt x="263641" y="8978"/>
                  <a:pt x="259472" y="10295"/>
                  <a:pt x="256967" y="13427"/>
                </a:cubicBezTo>
                <a:cubicBezTo>
                  <a:pt x="254769" y="16174"/>
                  <a:pt x="255439" y="20422"/>
                  <a:pt x="253629" y="23439"/>
                </a:cubicBezTo>
                <a:cubicBezTo>
                  <a:pt x="252010" y="26137"/>
                  <a:pt x="249180" y="27889"/>
                  <a:pt x="246955" y="30114"/>
                </a:cubicBezTo>
                <a:cubicBezTo>
                  <a:pt x="244730" y="36788"/>
                  <a:pt x="241988" y="43312"/>
                  <a:pt x="240281" y="50137"/>
                </a:cubicBezTo>
                <a:cubicBezTo>
                  <a:pt x="239168" y="54587"/>
                  <a:pt x="238261" y="59093"/>
                  <a:pt x="236943" y="63486"/>
                </a:cubicBezTo>
                <a:cubicBezTo>
                  <a:pt x="234921" y="70225"/>
                  <a:pt x="232494" y="76835"/>
                  <a:pt x="230269" y="83509"/>
                </a:cubicBezTo>
                <a:cubicBezTo>
                  <a:pt x="230267" y="83514"/>
                  <a:pt x="223597" y="103529"/>
                  <a:pt x="223594" y="103533"/>
                </a:cubicBezTo>
                <a:lnTo>
                  <a:pt x="216920" y="113544"/>
                </a:lnTo>
                <a:lnTo>
                  <a:pt x="210246" y="133568"/>
                </a:lnTo>
                <a:cubicBezTo>
                  <a:pt x="209134" y="136905"/>
                  <a:pt x="209395" y="141091"/>
                  <a:pt x="206908" y="143579"/>
                </a:cubicBezTo>
                <a:lnTo>
                  <a:pt x="200234" y="150254"/>
                </a:lnTo>
                <a:cubicBezTo>
                  <a:pt x="196399" y="161758"/>
                  <a:pt x="190222" y="186963"/>
                  <a:pt x="186885" y="180289"/>
                </a:cubicBezTo>
                <a:close/>
              </a:path>
            </a:pathLst>
          </a:custGeom>
          <a:pattFill prst="lgCheck">
            <a:fgClr>
              <a:schemeClr val="tx1"/>
            </a:fgClr>
            <a:bgClr>
              <a:schemeClr val="bg1"/>
            </a:bgClr>
          </a:patt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1" name="Freeform 80">
            <a:extLst>
              <a:ext uri="{FF2B5EF4-FFF2-40B4-BE49-F238E27FC236}">
                <a16:creationId xmlns:a16="http://schemas.microsoft.com/office/drawing/2014/main" id="{F3B97240-CA10-D349-B682-1CA1B9376294}"/>
              </a:ext>
            </a:extLst>
          </p:cNvPr>
          <p:cNvSpPr/>
          <p:nvPr/>
        </p:nvSpPr>
        <p:spPr>
          <a:xfrm>
            <a:off x="4715122" y="2488868"/>
            <a:ext cx="164325" cy="194518"/>
          </a:xfrm>
          <a:custGeom>
            <a:avLst/>
            <a:gdLst>
              <a:gd name="connsiteX0" fmla="*/ 40 w 322358"/>
              <a:gd name="connsiteY0" fmla="*/ 20023 h 403804"/>
              <a:gd name="connsiteX1" fmla="*/ 30075 w 322358"/>
              <a:gd name="connsiteY1" fmla="*/ 60070 h 403804"/>
              <a:gd name="connsiteX2" fmla="*/ 40087 w 322358"/>
              <a:gd name="connsiteY2" fmla="*/ 63407 h 403804"/>
              <a:gd name="connsiteX3" fmla="*/ 53436 w 322358"/>
              <a:gd name="connsiteY3" fmla="*/ 76756 h 403804"/>
              <a:gd name="connsiteX4" fmla="*/ 76797 w 322358"/>
              <a:gd name="connsiteY4" fmla="*/ 96779 h 403804"/>
              <a:gd name="connsiteX5" fmla="*/ 83471 w 322358"/>
              <a:gd name="connsiteY5" fmla="*/ 103454 h 403804"/>
              <a:gd name="connsiteX6" fmla="*/ 86808 w 322358"/>
              <a:gd name="connsiteY6" fmla="*/ 113465 h 403804"/>
              <a:gd name="connsiteX7" fmla="*/ 100157 w 322358"/>
              <a:gd name="connsiteY7" fmla="*/ 133489 h 403804"/>
              <a:gd name="connsiteX8" fmla="*/ 106832 w 322358"/>
              <a:gd name="connsiteY8" fmla="*/ 153512 h 403804"/>
              <a:gd name="connsiteX9" fmla="*/ 110169 w 322358"/>
              <a:gd name="connsiteY9" fmla="*/ 163524 h 403804"/>
              <a:gd name="connsiteX10" fmla="*/ 100157 w 322358"/>
              <a:gd name="connsiteY10" fmla="*/ 220256 h 403804"/>
              <a:gd name="connsiteX11" fmla="*/ 96820 w 322358"/>
              <a:gd name="connsiteY11" fmla="*/ 230268 h 403804"/>
              <a:gd name="connsiteX12" fmla="*/ 83471 w 322358"/>
              <a:gd name="connsiteY12" fmla="*/ 243617 h 403804"/>
              <a:gd name="connsiteX13" fmla="*/ 63448 w 322358"/>
              <a:gd name="connsiteY13" fmla="*/ 256966 h 403804"/>
              <a:gd name="connsiteX14" fmla="*/ 53436 w 322358"/>
              <a:gd name="connsiteY14" fmla="*/ 263640 h 403804"/>
              <a:gd name="connsiteX15" fmla="*/ 33413 w 322358"/>
              <a:gd name="connsiteY15" fmla="*/ 290338 h 403804"/>
              <a:gd name="connsiteX16" fmla="*/ 30075 w 322358"/>
              <a:gd name="connsiteY16" fmla="*/ 300350 h 403804"/>
              <a:gd name="connsiteX17" fmla="*/ 33413 w 322358"/>
              <a:gd name="connsiteY17" fmla="*/ 363757 h 403804"/>
              <a:gd name="connsiteX18" fmla="*/ 40087 w 322358"/>
              <a:gd name="connsiteY18" fmla="*/ 370432 h 403804"/>
              <a:gd name="connsiteX19" fmla="*/ 43424 w 322358"/>
              <a:gd name="connsiteY19" fmla="*/ 380443 h 403804"/>
              <a:gd name="connsiteX20" fmla="*/ 60111 w 322358"/>
              <a:gd name="connsiteY20" fmla="*/ 393792 h 403804"/>
              <a:gd name="connsiteX21" fmla="*/ 76797 w 322358"/>
              <a:gd name="connsiteY21" fmla="*/ 403804 h 403804"/>
              <a:gd name="connsiteX22" fmla="*/ 83471 w 322358"/>
              <a:gd name="connsiteY22" fmla="*/ 380443 h 403804"/>
              <a:gd name="connsiteX23" fmla="*/ 106832 w 322358"/>
              <a:gd name="connsiteY23" fmla="*/ 363757 h 403804"/>
              <a:gd name="connsiteX24" fmla="*/ 136867 w 322358"/>
              <a:gd name="connsiteY24" fmla="*/ 350408 h 403804"/>
              <a:gd name="connsiteX25" fmla="*/ 146878 w 322358"/>
              <a:gd name="connsiteY25" fmla="*/ 347071 h 403804"/>
              <a:gd name="connsiteX26" fmla="*/ 196937 w 322358"/>
              <a:gd name="connsiteY26" fmla="*/ 357083 h 403804"/>
              <a:gd name="connsiteX27" fmla="*/ 206948 w 322358"/>
              <a:gd name="connsiteY27" fmla="*/ 360420 h 403804"/>
              <a:gd name="connsiteX28" fmla="*/ 216960 w 322358"/>
              <a:gd name="connsiteY28" fmla="*/ 363757 h 403804"/>
              <a:gd name="connsiteX29" fmla="*/ 233646 w 322358"/>
              <a:gd name="connsiteY29" fmla="*/ 377106 h 403804"/>
              <a:gd name="connsiteX30" fmla="*/ 240321 w 322358"/>
              <a:gd name="connsiteY30" fmla="*/ 383781 h 403804"/>
              <a:gd name="connsiteX31" fmla="*/ 260344 w 322358"/>
              <a:gd name="connsiteY31" fmla="*/ 393792 h 403804"/>
              <a:gd name="connsiteX32" fmla="*/ 297054 w 322358"/>
              <a:gd name="connsiteY32" fmla="*/ 387118 h 403804"/>
              <a:gd name="connsiteX33" fmla="*/ 307065 w 322358"/>
              <a:gd name="connsiteY33" fmla="*/ 380443 h 403804"/>
              <a:gd name="connsiteX34" fmla="*/ 307065 w 322358"/>
              <a:gd name="connsiteY34" fmla="*/ 273652 h 403804"/>
              <a:gd name="connsiteX35" fmla="*/ 303728 w 322358"/>
              <a:gd name="connsiteY35" fmla="*/ 263640 h 403804"/>
              <a:gd name="connsiteX36" fmla="*/ 287042 w 322358"/>
              <a:gd name="connsiteY36" fmla="*/ 246954 h 403804"/>
              <a:gd name="connsiteX37" fmla="*/ 270356 w 322358"/>
              <a:gd name="connsiteY37" fmla="*/ 233605 h 403804"/>
              <a:gd name="connsiteX38" fmla="*/ 263681 w 322358"/>
              <a:gd name="connsiteY38" fmla="*/ 226931 h 403804"/>
              <a:gd name="connsiteX39" fmla="*/ 243658 w 322358"/>
              <a:gd name="connsiteY39" fmla="*/ 220256 h 403804"/>
              <a:gd name="connsiteX40" fmla="*/ 223635 w 322358"/>
              <a:gd name="connsiteY40" fmla="*/ 213582 h 403804"/>
              <a:gd name="connsiteX41" fmla="*/ 213623 w 322358"/>
              <a:gd name="connsiteY41" fmla="*/ 210245 h 403804"/>
              <a:gd name="connsiteX42" fmla="*/ 230309 w 322358"/>
              <a:gd name="connsiteY42" fmla="*/ 196896 h 403804"/>
              <a:gd name="connsiteX43" fmla="*/ 243658 w 322358"/>
              <a:gd name="connsiteY43" fmla="*/ 193559 h 403804"/>
              <a:gd name="connsiteX44" fmla="*/ 263681 w 322358"/>
              <a:gd name="connsiteY44" fmla="*/ 186884 h 403804"/>
              <a:gd name="connsiteX45" fmla="*/ 270356 w 322358"/>
              <a:gd name="connsiteY45" fmla="*/ 180210 h 403804"/>
              <a:gd name="connsiteX46" fmla="*/ 277030 w 322358"/>
              <a:gd name="connsiteY46" fmla="*/ 160186 h 403804"/>
              <a:gd name="connsiteX47" fmla="*/ 283705 w 322358"/>
              <a:gd name="connsiteY47" fmla="*/ 153512 h 403804"/>
              <a:gd name="connsiteX48" fmla="*/ 293716 w 322358"/>
              <a:gd name="connsiteY48" fmla="*/ 130151 h 403804"/>
              <a:gd name="connsiteX49" fmla="*/ 300391 w 322358"/>
              <a:gd name="connsiteY49" fmla="*/ 110128 h 403804"/>
              <a:gd name="connsiteX50" fmla="*/ 303728 w 322358"/>
              <a:gd name="connsiteY50" fmla="*/ 100116 h 403804"/>
              <a:gd name="connsiteX51" fmla="*/ 297054 w 322358"/>
              <a:gd name="connsiteY51" fmla="*/ 26697 h 403804"/>
              <a:gd name="connsiteX52" fmla="*/ 293716 w 322358"/>
              <a:gd name="connsiteY52" fmla="*/ 16686 h 403804"/>
              <a:gd name="connsiteX53" fmla="*/ 280367 w 322358"/>
              <a:gd name="connsiteY53" fmla="*/ 3337 h 403804"/>
              <a:gd name="connsiteX54" fmla="*/ 267019 w 322358"/>
              <a:gd name="connsiteY54" fmla="*/ 0 h 403804"/>
              <a:gd name="connsiteX55" fmla="*/ 33413 w 322358"/>
              <a:gd name="connsiteY55" fmla="*/ 3337 h 403804"/>
              <a:gd name="connsiteX56" fmla="*/ 23401 w 322358"/>
              <a:gd name="connsiteY56" fmla="*/ 6674 h 403804"/>
              <a:gd name="connsiteX57" fmla="*/ 40 w 322358"/>
              <a:gd name="connsiteY57" fmla="*/ 20023 h 403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322358" h="403804">
                <a:moveTo>
                  <a:pt x="40" y="20023"/>
                </a:moveTo>
                <a:cubicBezTo>
                  <a:pt x="1152" y="28922"/>
                  <a:pt x="18757" y="47809"/>
                  <a:pt x="30075" y="60070"/>
                </a:cubicBezTo>
                <a:cubicBezTo>
                  <a:pt x="32461" y="62655"/>
                  <a:pt x="37224" y="61362"/>
                  <a:pt x="40087" y="63407"/>
                </a:cubicBezTo>
                <a:cubicBezTo>
                  <a:pt x="45208" y="67065"/>
                  <a:pt x="48200" y="73266"/>
                  <a:pt x="53436" y="76756"/>
                </a:cubicBezTo>
                <a:cubicBezTo>
                  <a:pt x="68683" y="86919"/>
                  <a:pt x="60614" y="80596"/>
                  <a:pt x="76797" y="96779"/>
                </a:cubicBezTo>
                <a:lnTo>
                  <a:pt x="83471" y="103454"/>
                </a:lnTo>
                <a:cubicBezTo>
                  <a:pt x="84583" y="106791"/>
                  <a:pt x="85100" y="110390"/>
                  <a:pt x="86808" y="113465"/>
                </a:cubicBezTo>
                <a:cubicBezTo>
                  <a:pt x="90704" y="120477"/>
                  <a:pt x="97620" y="125879"/>
                  <a:pt x="100157" y="133489"/>
                </a:cubicBezTo>
                <a:lnTo>
                  <a:pt x="106832" y="153512"/>
                </a:lnTo>
                <a:lnTo>
                  <a:pt x="110169" y="163524"/>
                </a:lnTo>
                <a:cubicBezTo>
                  <a:pt x="106195" y="207245"/>
                  <a:pt x="110718" y="188574"/>
                  <a:pt x="100157" y="220256"/>
                </a:cubicBezTo>
                <a:cubicBezTo>
                  <a:pt x="99045" y="223593"/>
                  <a:pt x="99307" y="227781"/>
                  <a:pt x="96820" y="230268"/>
                </a:cubicBezTo>
                <a:cubicBezTo>
                  <a:pt x="92370" y="234718"/>
                  <a:pt x="88707" y="240126"/>
                  <a:pt x="83471" y="243617"/>
                </a:cubicBezTo>
                <a:lnTo>
                  <a:pt x="63448" y="256966"/>
                </a:lnTo>
                <a:cubicBezTo>
                  <a:pt x="60111" y="259191"/>
                  <a:pt x="56272" y="260804"/>
                  <a:pt x="53436" y="263640"/>
                </a:cubicBezTo>
                <a:cubicBezTo>
                  <a:pt x="45531" y="271546"/>
                  <a:pt x="37187" y="279020"/>
                  <a:pt x="33413" y="290338"/>
                </a:cubicBezTo>
                <a:lnTo>
                  <a:pt x="30075" y="300350"/>
                </a:lnTo>
                <a:cubicBezTo>
                  <a:pt x="31188" y="321486"/>
                  <a:pt x="30420" y="342805"/>
                  <a:pt x="33413" y="363757"/>
                </a:cubicBezTo>
                <a:cubicBezTo>
                  <a:pt x="33858" y="366872"/>
                  <a:pt x="38468" y="367734"/>
                  <a:pt x="40087" y="370432"/>
                </a:cubicBezTo>
                <a:cubicBezTo>
                  <a:pt x="41897" y="373448"/>
                  <a:pt x="41614" y="377427"/>
                  <a:pt x="43424" y="380443"/>
                </a:cubicBezTo>
                <a:cubicBezTo>
                  <a:pt x="47144" y="386643"/>
                  <a:pt x="54862" y="389593"/>
                  <a:pt x="60111" y="393792"/>
                </a:cubicBezTo>
                <a:cubicBezTo>
                  <a:pt x="73201" y="404264"/>
                  <a:pt x="59408" y="398008"/>
                  <a:pt x="76797" y="403804"/>
                </a:cubicBezTo>
                <a:cubicBezTo>
                  <a:pt x="77146" y="402409"/>
                  <a:pt x="81630" y="383021"/>
                  <a:pt x="83471" y="380443"/>
                </a:cubicBezTo>
                <a:cubicBezTo>
                  <a:pt x="93369" y="366586"/>
                  <a:pt x="94170" y="367977"/>
                  <a:pt x="106832" y="363757"/>
                </a:cubicBezTo>
                <a:cubicBezTo>
                  <a:pt x="122697" y="353180"/>
                  <a:pt x="113039" y="358351"/>
                  <a:pt x="136867" y="350408"/>
                </a:cubicBezTo>
                <a:lnTo>
                  <a:pt x="146878" y="347071"/>
                </a:lnTo>
                <a:cubicBezTo>
                  <a:pt x="183907" y="351185"/>
                  <a:pt x="167356" y="347222"/>
                  <a:pt x="196937" y="357083"/>
                </a:cubicBezTo>
                <a:lnTo>
                  <a:pt x="206948" y="360420"/>
                </a:lnTo>
                <a:lnTo>
                  <a:pt x="216960" y="363757"/>
                </a:lnTo>
                <a:cubicBezTo>
                  <a:pt x="233078" y="379875"/>
                  <a:pt x="212596" y="360266"/>
                  <a:pt x="233646" y="377106"/>
                </a:cubicBezTo>
                <a:cubicBezTo>
                  <a:pt x="236103" y="379072"/>
                  <a:pt x="237864" y="381815"/>
                  <a:pt x="240321" y="383781"/>
                </a:cubicBezTo>
                <a:cubicBezTo>
                  <a:pt x="249562" y="391174"/>
                  <a:pt x="249770" y="390268"/>
                  <a:pt x="260344" y="393792"/>
                </a:cubicBezTo>
                <a:cubicBezTo>
                  <a:pt x="265755" y="393019"/>
                  <a:pt x="289188" y="390489"/>
                  <a:pt x="297054" y="387118"/>
                </a:cubicBezTo>
                <a:cubicBezTo>
                  <a:pt x="300740" y="385538"/>
                  <a:pt x="303728" y="382668"/>
                  <a:pt x="307065" y="380443"/>
                </a:cubicBezTo>
                <a:cubicBezTo>
                  <a:pt x="325242" y="344091"/>
                  <a:pt x="329557" y="341134"/>
                  <a:pt x="307065" y="273652"/>
                </a:cubicBezTo>
                <a:cubicBezTo>
                  <a:pt x="305953" y="270315"/>
                  <a:pt x="305839" y="266454"/>
                  <a:pt x="303728" y="263640"/>
                </a:cubicBezTo>
                <a:cubicBezTo>
                  <a:pt x="299009" y="257347"/>
                  <a:pt x="292604" y="252516"/>
                  <a:pt x="287042" y="246954"/>
                </a:cubicBezTo>
                <a:cubicBezTo>
                  <a:pt x="270934" y="230846"/>
                  <a:pt x="291394" y="250436"/>
                  <a:pt x="270356" y="233605"/>
                </a:cubicBezTo>
                <a:cubicBezTo>
                  <a:pt x="267899" y="231639"/>
                  <a:pt x="266495" y="228338"/>
                  <a:pt x="263681" y="226931"/>
                </a:cubicBezTo>
                <a:cubicBezTo>
                  <a:pt x="257388" y="223785"/>
                  <a:pt x="250332" y="222481"/>
                  <a:pt x="243658" y="220256"/>
                </a:cubicBezTo>
                <a:lnTo>
                  <a:pt x="223635" y="213582"/>
                </a:lnTo>
                <a:lnTo>
                  <a:pt x="213623" y="210245"/>
                </a:lnTo>
                <a:cubicBezTo>
                  <a:pt x="219006" y="204861"/>
                  <a:pt x="222939" y="200054"/>
                  <a:pt x="230309" y="196896"/>
                </a:cubicBezTo>
                <a:cubicBezTo>
                  <a:pt x="234525" y="195089"/>
                  <a:pt x="239265" y="194877"/>
                  <a:pt x="243658" y="193559"/>
                </a:cubicBezTo>
                <a:cubicBezTo>
                  <a:pt x="250397" y="191537"/>
                  <a:pt x="263681" y="186884"/>
                  <a:pt x="263681" y="186884"/>
                </a:cubicBezTo>
                <a:cubicBezTo>
                  <a:pt x="265906" y="184659"/>
                  <a:pt x="268949" y="183024"/>
                  <a:pt x="270356" y="180210"/>
                </a:cubicBezTo>
                <a:cubicBezTo>
                  <a:pt x="273502" y="173917"/>
                  <a:pt x="272055" y="165161"/>
                  <a:pt x="277030" y="160186"/>
                </a:cubicBezTo>
                <a:lnTo>
                  <a:pt x="283705" y="153512"/>
                </a:lnTo>
                <a:cubicBezTo>
                  <a:pt x="292531" y="118207"/>
                  <a:pt x="280549" y="159776"/>
                  <a:pt x="293716" y="130151"/>
                </a:cubicBezTo>
                <a:cubicBezTo>
                  <a:pt x="296573" y="123722"/>
                  <a:pt x="298166" y="116802"/>
                  <a:pt x="300391" y="110128"/>
                </a:cubicBezTo>
                <a:lnTo>
                  <a:pt x="303728" y="100116"/>
                </a:lnTo>
                <a:cubicBezTo>
                  <a:pt x="302453" y="82264"/>
                  <a:pt x="300776" y="47166"/>
                  <a:pt x="297054" y="26697"/>
                </a:cubicBezTo>
                <a:cubicBezTo>
                  <a:pt x="296425" y="23236"/>
                  <a:pt x="295761" y="19548"/>
                  <a:pt x="293716" y="16686"/>
                </a:cubicBezTo>
                <a:cubicBezTo>
                  <a:pt x="290058" y="11565"/>
                  <a:pt x="286472" y="4863"/>
                  <a:pt x="280367" y="3337"/>
                </a:cubicBezTo>
                <a:lnTo>
                  <a:pt x="267019" y="0"/>
                </a:lnTo>
                <a:lnTo>
                  <a:pt x="33413" y="3337"/>
                </a:lnTo>
                <a:cubicBezTo>
                  <a:pt x="29896" y="3433"/>
                  <a:pt x="26851" y="5984"/>
                  <a:pt x="23401" y="6674"/>
                </a:cubicBezTo>
                <a:cubicBezTo>
                  <a:pt x="21220" y="7110"/>
                  <a:pt x="-1072" y="11124"/>
                  <a:pt x="40" y="20023"/>
                </a:cubicBezTo>
                <a:close/>
              </a:path>
            </a:pathLst>
          </a:custGeom>
          <a:pattFill prst="wdUpDiag">
            <a:fgClr>
              <a:schemeClr val="tx1"/>
            </a:fgClr>
            <a:bgClr>
              <a:schemeClr val="bg1"/>
            </a:bgClr>
          </a:patt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4" name="Down Arrow 93">
            <a:extLst>
              <a:ext uri="{FF2B5EF4-FFF2-40B4-BE49-F238E27FC236}">
                <a16:creationId xmlns:a16="http://schemas.microsoft.com/office/drawing/2014/main" id="{B389A658-80CC-D14B-A8CB-680CB651E2D9}"/>
              </a:ext>
            </a:extLst>
          </p:cNvPr>
          <p:cNvSpPr/>
          <p:nvPr/>
        </p:nvSpPr>
        <p:spPr>
          <a:xfrm rot="16200000">
            <a:off x="5751357" y="3619578"/>
            <a:ext cx="181555" cy="184150"/>
          </a:xfrm>
          <a:prstGeom prst="downArrow">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5" name="Freeform 104">
            <a:extLst>
              <a:ext uri="{FF2B5EF4-FFF2-40B4-BE49-F238E27FC236}">
                <a16:creationId xmlns:a16="http://schemas.microsoft.com/office/drawing/2014/main" id="{A3FCD6E8-7817-BD41-BBAA-737ECE49F024}"/>
              </a:ext>
            </a:extLst>
          </p:cNvPr>
          <p:cNvSpPr/>
          <p:nvPr/>
        </p:nvSpPr>
        <p:spPr>
          <a:xfrm>
            <a:off x="2639533" y="2152620"/>
            <a:ext cx="760498" cy="1573229"/>
          </a:xfrm>
          <a:custGeom>
            <a:avLst/>
            <a:gdLst>
              <a:gd name="connsiteX0" fmla="*/ 760498 w 760498"/>
              <a:gd name="connsiteY0" fmla="*/ 1571410 h 1573229"/>
              <a:gd name="connsiteX1" fmla="*/ 110258 w 760498"/>
              <a:gd name="connsiteY1" fmla="*/ 1337730 h 1573229"/>
              <a:gd name="connsiteX2" fmla="*/ 18818 w 760498"/>
              <a:gd name="connsiteY2" fmla="*/ 98210 h 1573229"/>
              <a:gd name="connsiteX3" fmla="*/ 313458 w 760498"/>
              <a:gd name="connsiteY3" fmla="*/ 169330 h 1573229"/>
            </a:gdLst>
            <a:ahLst/>
            <a:cxnLst>
              <a:cxn ang="0">
                <a:pos x="connsiteX0" y="connsiteY0"/>
              </a:cxn>
              <a:cxn ang="0">
                <a:pos x="connsiteX1" y="connsiteY1"/>
              </a:cxn>
              <a:cxn ang="0">
                <a:pos x="connsiteX2" y="connsiteY2"/>
              </a:cxn>
              <a:cxn ang="0">
                <a:pos x="connsiteX3" y="connsiteY3"/>
              </a:cxn>
            </a:cxnLst>
            <a:rect l="l" t="t" r="r" b="b"/>
            <a:pathLst>
              <a:path w="760498" h="1573229">
                <a:moveTo>
                  <a:pt x="760498" y="1571410"/>
                </a:moveTo>
                <a:cubicBezTo>
                  <a:pt x="497184" y="1577336"/>
                  <a:pt x="233871" y="1583263"/>
                  <a:pt x="110258" y="1337730"/>
                </a:cubicBezTo>
                <a:cubicBezTo>
                  <a:pt x="-13355" y="1092197"/>
                  <a:pt x="-15049" y="292943"/>
                  <a:pt x="18818" y="98210"/>
                </a:cubicBezTo>
                <a:cubicBezTo>
                  <a:pt x="52685" y="-96523"/>
                  <a:pt x="183071" y="36403"/>
                  <a:pt x="313458" y="169330"/>
                </a:cubicBezTo>
              </a:path>
            </a:pathLst>
          </a:custGeom>
          <a:noFill/>
          <a:ln w="22225">
            <a:solidFill>
              <a:schemeClr val="tx1"/>
            </a:solidFill>
            <a:tailEnd type="arrow"/>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Freeform 105">
            <a:extLst>
              <a:ext uri="{FF2B5EF4-FFF2-40B4-BE49-F238E27FC236}">
                <a16:creationId xmlns:a16="http://schemas.microsoft.com/office/drawing/2014/main" id="{FF93A3B7-8FFE-C443-9A1E-43E8846D16FF}"/>
              </a:ext>
            </a:extLst>
          </p:cNvPr>
          <p:cNvSpPr/>
          <p:nvPr/>
        </p:nvSpPr>
        <p:spPr>
          <a:xfrm>
            <a:off x="3847071" y="2180480"/>
            <a:ext cx="894080" cy="1523230"/>
          </a:xfrm>
          <a:custGeom>
            <a:avLst/>
            <a:gdLst>
              <a:gd name="connsiteX0" fmla="*/ 0 w 894080"/>
              <a:gd name="connsiteY0" fmla="*/ 1523230 h 1523230"/>
              <a:gd name="connsiteX1" fmla="*/ 477520 w 894080"/>
              <a:gd name="connsiteY1" fmla="*/ 1116830 h 1523230"/>
              <a:gd name="connsiteX2" fmla="*/ 701040 w 894080"/>
              <a:gd name="connsiteY2" fmla="*/ 60190 h 1523230"/>
              <a:gd name="connsiteX3" fmla="*/ 894080 w 894080"/>
              <a:gd name="connsiteY3" fmla="*/ 222750 h 1523230"/>
            </a:gdLst>
            <a:ahLst/>
            <a:cxnLst>
              <a:cxn ang="0">
                <a:pos x="connsiteX0" y="connsiteY0"/>
              </a:cxn>
              <a:cxn ang="0">
                <a:pos x="connsiteX1" y="connsiteY1"/>
              </a:cxn>
              <a:cxn ang="0">
                <a:pos x="connsiteX2" y="connsiteY2"/>
              </a:cxn>
              <a:cxn ang="0">
                <a:pos x="connsiteX3" y="connsiteY3"/>
              </a:cxn>
            </a:cxnLst>
            <a:rect l="l" t="t" r="r" b="b"/>
            <a:pathLst>
              <a:path w="894080" h="1523230">
                <a:moveTo>
                  <a:pt x="0" y="1523230"/>
                </a:moveTo>
                <a:cubicBezTo>
                  <a:pt x="180340" y="1441950"/>
                  <a:pt x="360680" y="1360670"/>
                  <a:pt x="477520" y="1116830"/>
                </a:cubicBezTo>
                <a:cubicBezTo>
                  <a:pt x="594360" y="872990"/>
                  <a:pt x="631613" y="209203"/>
                  <a:pt x="701040" y="60190"/>
                </a:cubicBezTo>
                <a:cubicBezTo>
                  <a:pt x="770467" y="-88823"/>
                  <a:pt x="832273" y="66963"/>
                  <a:pt x="894080" y="222750"/>
                </a:cubicBezTo>
              </a:path>
            </a:pathLst>
          </a:custGeom>
          <a:noFill/>
          <a:ln w="22225">
            <a:solidFill>
              <a:schemeClr val="tx1"/>
            </a:solidFill>
            <a:tailEnd type="arrow"/>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Freeform 106">
            <a:extLst>
              <a:ext uri="{FF2B5EF4-FFF2-40B4-BE49-F238E27FC236}">
                <a16:creationId xmlns:a16="http://schemas.microsoft.com/office/drawing/2014/main" id="{25FBCB72-655A-634D-8F2D-1196D415DE23}"/>
              </a:ext>
            </a:extLst>
          </p:cNvPr>
          <p:cNvSpPr/>
          <p:nvPr/>
        </p:nvSpPr>
        <p:spPr>
          <a:xfrm>
            <a:off x="3857231" y="3835790"/>
            <a:ext cx="1920240" cy="326103"/>
          </a:xfrm>
          <a:custGeom>
            <a:avLst/>
            <a:gdLst>
              <a:gd name="connsiteX0" fmla="*/ 0 w 1920240"/>
              <a:gd name="connsiteY0" fmla="*/ 0 h 326103"/>
              <a:gd name="connsiteX1" fmla="*/ 1554480 w 1920240"/>
              <a:gd name="connsiteY1" fmla="*/ 325120 h 326103"/>
              <a:gd name="connsiteX2" fmla="*/ 1920240 w 1920240"/>
              <a:gd name="connsiteY2" fmla="*/ 81280 h 326103"/>
            </a:gdLst>
            <a:ahLst/>
            <a:cxnLst>
              <a:cxn ang="0">
                <a:pos x="connsiteX0" y="connsiteY0"/>
              </a:cxn>
              <a:cxn ang="0">
                <a:pos x="connsiteX1" y="connsiteY1"/>
              </a:cxn>
              <a:cxn ang="0">
                <a:pos x="connsiteX2" y="connsiteY2"/>
              </a:cxn>
            </a:cxnLst>
            <a:rect l="l" t="t" r="r" b="b"/>
            <a:pathLst>
              <a:path w="1920240" h="326103">
                <a:moveTo>
                  <a:pt x="0" y="0"/>
                </a:moveTo>
                <a:cubicBezTo>
                  <a:pt x="617220" y="155786"/>
                  <a:pt x="1234440" y="311573"/>
                  <a:pt x="1554480" y="325120"/>
                </a:cubicBezTo>
                <a:cubicBezTo>
                  <a:pt x="1874520" y="338667"/>
                  <a:pt x="1897380" y="209973"/>
                  <a:pt x="1920240" y="81280"/>
                </a:cubicBezTo>
              </a:path>
            </a:pathLst>
          </a:custGeom>
          <a:noFill/>
          <a:ln w="22225">
            <a:solidFill>
              <a:schemeClr val="tx1"/>
            </a:solidFill>
            <a:tailEnd type="arrow"/>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Freeform 107">
            <a:extLst>
              <a:ext uri="{FF2B5EF4-FFF2-40B4-BE49-F238E27FC236}">
                <a16:creationId xmlns:a16="http://schemas.microsoft.com/office/drawing/2014/main" id="{4E45A046-F63A-204E-ABC6-0C2768D60285}"/>
              </a:ext>
            </a:extLst>
          </p:cNvPr>
          <p:cNvSpPr/>
          <p:nvPr/>
        </p:nvSpPr>
        <p:spPr>
          <a:xfrm>
            <a:off x="6092431" y="2231052"/>
            <a:ext cx="447040" cy="1218658"/>
          </a:xfrm>
          <a:custGeom>
            <a:avLst/>
            <a:gdLst>
              <a:gd name="connsiteX0" fmla="*/ 0 w 447040"/>
              <a:gd name="connsiteY0" fmla="*/ 1218658 h 1218658"/>
              <a:gd name="connsiteX1" fmla="*/ 172720 w 447040"/>
              <a:gd name="connsiteY1" fmla="*/ 842738 h 1218658"/>
              <a:gd name="connsiteX2" fmla="*/ 254000 w 447040"/>
              <a:gd name="connsiteY2" fmla="*/ 60418 h 1218658"/>
              <a:gd name="connsiteX3" fmla="*/ 447040 w 447040"/>
              <a:gd name="connsiteY3" fmla="*/ 111218 h 1218658"/>
            </a:gdLst>
            <a:ahLst/>
            <a:cxnLst>
              <a:cxn ang="0">
                <a:pos x="connsiteX0" y="connsiteY0"/>
              </a:cxn>
              <a:cxn ang="0">
                <a:pos x="connsiteX1" y="connsiteY1"/>
              </a:cxn>
              <a:cxn ang="0">
                <a:pos x="connsiteX2" y="connsiteY2"/>
              </a:cxn>
              <a:cxn ang="0">
                <a:pos x="connsiteX3" y="connsiteY3"/>
              </a:cxn>
            </a:cxnLst>
            <a:rect l="l" t="t" r="r" b="b"/>
            <a:pathLst>
              <a:path w="447040" h="1218658">
                <a:moveTo>
                  <a:pt x="0" y="1218658"/>
                </a:moveTo>
                <a:cubicBezTo>
                  <a:pt x="65193" y="1127218"/>
                  <a:pt x="130387" y="1035778"/>
                  <a:pt x="172720" y="842738"/>
                </a:cubicBezTo>
                <a:cubicBezTo>
                  <a:pt x="215053" y="649698"/>
                  <a:pt x="208280" y="182338"/>
                  <a:pt x="254000" y="60418"/>
                </a:cubicBezTo>
                <a:cubicBezTo>
                  <a:pt x="299720" y="-61502"/>
                  <a:pt x="373380" y="24858"/>
                  <a:pt x="447040" y="111218"/>
                </a:cubicBezTo>
              </a:path>
            </a:pathLst>
          </a:custGeom>
          <a:noFill/>
          <a:ln w="22225">
            <a:solidFill>
              <a:schemeClr val="tx1"/>
            </a:solidFill>
            <a:tailEnd type="arrow"/>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4F30760E-0CD7-3342-A60A-BA587773E5C8}"/>
              </a:ext>
            </a:extLst>
          </p:cNvPr>
          <p:cNvGrpSpPr/>
          <p:nvPr/>
        </p:nvGrpSpPr>
        <p:grpSpPr>
          <a:xfrm>
            <a:off x="2851386" y="2100090"/>
            <a:ext cx="1357750" cy="1790858"/>
            <a:chOff x="769837" y="2098828"/>
            <a:chExt cx="1357750" cy="1790858"/>
          </a:xfrm>
        </p:grpSpPr>
        <p:sp>
          <p:nvSpPr>
            <p:cNvPr id="31" name="Rectangle 30">
              <a:extLst>
                <a:ext uri="{FF2B5EF4-FFF2-40B4-BE49-F238E27FC236}">
                  <a16:creationId xmlns:a16="http://schemas.microsoft.com/office/drawing/2014/main" id="{1CA21F00-AEAF-C947-833B-EBACF43FC7C5}"/>
                </a:ext>
              </a:extLst>
            </p:cNvPr>
            <p:cNvSpPr/>
            <p:nvPr/>
          </p:nvSpPr>
          <p:spPr>
            <a:xfrm>
              <a:off x="1123130" y="2631943"/>
              <a:ext cx="729387" cy="83122"/>
            </a:xfrm>
            <a:prstGeom prst="rect">
              <a:avLst/>
            </a:prstGeom>
            <a:pattFill prst="wdUpDiag">
              <a:fgClr>
                <a:schemeClr val="tx1"/>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9" name="Straight Connector 8">
              <a:extLst>
                <a:ext uri="{FF2B5EF4-FFF2-40B4-BE49-F238E27FC236}">
                  <a16:creationId xmlns:a16="http://schemas.microsoft.com/office/drawing/2014/main" id="{A7B97E06-671B-014A-A273-7AEA4F288ADA}"/>
                </a:ext>
              </a:extLst>
            </p:cNvPr>
            <p:cNvCxnSpPr>
              <a:cxnSpLocks/>
            </p:cNvCxnSpPr>
            <p:nvPr/>
          </p:nvCxnSpPr>
          <p:spPr>
            <a:xfrm>
              <a:off x="769842" y="2631953"/>
              <a:ext cx="1357745"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DF624A17-CEF3-844F-8F8F-E1F36EE1703E}"/>
                </a:ext>
              </a:extLst>
            </p:cNvPr>
            <p:cNvCxnSpPr>
              <a:cxnSpLocks/>
            </p:cNvCxnSpPr>
            <p:nvPr/>
          </p:nvCxnSpPr>
          <p:spPr>
            <a:xfrm>
              <a:off x="769837" y="2715078"/>
              <a:ext cx="13577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3" name="Elbow Connector 32">
              <a:extLst>
                <a:ext uri="{FF2B5EF4-FFF2-40B4-BE49-F238E27FC236}">
                  <a16:creationId xmlns:a16="http://schemas.microsoft.com/office/drawing/2014/main" id="{CA892D0A-66A4-1345-B15D-F0C522F49AC0}"/>
                </a:ext>
              </a:extLst>
            </p:cNvPr>
            <p:cNvCxnSpPr>
              <a:cxnSpLocks/>
            </p:cNvCxnSpPr>
            <p:nvPr/>
          </p:nvCxnSpPr>
          <p:spPr>
            <a:xfrm flipV="1">
              <a:off x="1123130" y="2525158"/>
              <a:ext cx="195990" cy="167399"/>
            </a:xfrm>
            <a:prstGeom prst="bentConnector3">
              <a:avLst>
                <a:gd name="adj1" fmla="val 626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42" name="TextBox 41">
              <a:extLst>
                <a:ext uri="{FF2B5EF4-FFF2-40B4-BE49-F238E27FC236}">
                  <a16:creationId xmlns:a16="http://schemas.microsoft.com/office/drawing/2014/main" id="{CAACC288-BCE4-2843-B8BC-C2A340FA2336}"/>
                </a:ext>
              </a:extLst>
            </p:cNvPr>
            <p:cNvSpPr txBox="1"/>
            <p:nvPr/>
          </p:nvSpPr>
          <p:spPr>
            <a:xfrm>
              <a:off x="1123130" y="2098828"/>
              <a:ext cx="830356" cy="369332"/>
            </a:xfrm>
            <a:prstGeom prst="rect">
              <a:avLst/>
            </a:prstGeom>
            <a:noFill/>
          </p:spPr>
          <p:txBody>
            <a:bodyPr wrap="none" rtlCol="0">
              <a:spAutoFit/>
            </a:bodyPr>
            <a:lstStyle/>
            <a:p>
              <a:r>
                <a:rPr lang="en-US" dirty="0"/>
                <a:t>gene A</a:t>
              </a:r>
            </a:p>
          </p:txBody>
        </p:sp>
        <p:sp>
          <p:nvSpPr>
            <p:cNvPr id="43" name="Down Arrow 42">
              <a:extLst>
                <a:ext uri="{FF2B5EF4-FFF2-40B4-BE49-F238E27FC236}">
                  <a16:creationId xmlns:a16="http://schemas.microsoft.com/office/drawing/2014/main" id="{B065F7A1-4120-AF4E-B22B-A7585ECF02A2}"/>
                </a:ext>
              </a:extLst>
            </p:cNvPr>
            <p:cNvSpPr/>
            <p:nvPr/>
          </p:nvSpPr>
          <p:spPr>
            <a:xfrm>
              <a:off x="1448712" y="2785508"/>
              <a:ext cx="181555" cy="184150"/>
            </a:xfrm>
            <a:prstGeom prst="downArrow">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4" name="Down Arrow 43">
              <a:extLst>
                <a:ext uri="{FF2B5EF4-FFF2-40B4-BE49-F238E27FC236}">
                  <a16:creationId xmlns:a16="http://schemas.microsoft.com/office/drawing/2014/main" id="{2186E234-DB27-E14C-9F64-4CC51E1BE8EC}"/>
                </a:ext>
              </a:extLst>
            </p:cNvPr>
            <p:cNvSpPr/>
            <p:nvPr/>
          </p:nvSpPr>
          <p:spPr>
            <a:xfrm>
              <a:off x="1448712" y="3222076"/>
              <a:ext cx="181555" cy="184150"/>
            </a:xfrm>
            <a:prstGeom prst="downArrow">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7" name="Freeform 46">
              <a:extLst>
                <a:ext uri="{FF2B5EF4-FFF2-40B4-BE49-F238E27FC236}">
                  <a16:creationId xmlns:a16="http://schemas.microsoft.com/office/drawing/2014/main" id="{1AF1CB15-222F-7145-A872-8E7AC95676BF}"/>
                </a:ext>
              </a:extLst>
            </p:cNvPr>
            <p:cNvSpPr/>
            <p:nvPr/>
          </p:nvSpPr>
          <p:spPr>
            <a:xfrm>
              <a:off x="1376267" y="3485882"/>
              <a:ext cx="322358" cy="403804"/>
            </a:xfrm>
            <a:custGeom>
              <a:avLst/>
              <a:gdLst>
                <a:gd name="connsiteX0" fmla="*/ 40 w 322358"/>
                <a:gd name="connsiteY0" fmla="*/ 20023 h 403804"/>
                <a:gd name="connsiteX1" fmla="*/ 30075 w 322358"/>
                <a:gd name="connsiteY1" fmla="*/ 60070 h 403804"/>
                <a:gd name="connsiteX2" fmla="*/ 40087 w 322358"/>
                <a:gd name="connsiteY2" fmla="*/ 63407 h 403804"/>
                <a:gd name="connsiteX3" fmla="*/ 53436 w 322358"/>
                <a:gd name="connsiteY3" fmla="*/ 76756 h 403804"/>
                <a:gd name="connsiteX4" fmla="*/ 76797 w 322358"/>
                <a:gd name="connsiteY4" fmla="*/ 96779 h 403804"/>
                <a:gd name="connsiteX5" fmla="*/ 83471 w 322358"/>
                <a:gd name="connsiteY5" fmla="*/ 103454 h 403804"/>
                <a:gd name="connsiteX6" fmla="*/ 86808 w 322358"/>
                <a:gd name="connsiteY6" fmla="*/ 113465 h 403804"/>
                <a:gd name="connsiteX7" fmla="*/ 100157 w 322358"/>
                <a:gd name="connsiteY7" fmla="*/ 133489 h 403804"/>
                <a:gd name="connsiteX8" fmla="*/ 106832 w 322358"/>
                <a:gd name="connsiteY8" fmla="*/ 153512 h 403804"/>
                <a:gd name="connsiteX9" fmla="*/ 110169 w 322358"/>
                <a:gd name="connsiteY9" fmla="*/ 163524 h 403804"/>
                <a:gd name="connsiteX10" fmla="*/ 100157 w 322358"/>
                <a:gd name="connsiteY10" fmla="*/ 220256 h 403804"/>
                <a:gd name="connsiteX11" fmla="*/ 96820 w 322358"/>
                <a:gd name="connsiteY11" fmla="*/ 230268 h 403804"/>
                <a:gd name="connsiteX12" fmla="*/ 83471 w 322358"/>
                <a:gd name="connsiteY12" fmla="*/ 243617 h 403804"/>
                <a:gd name="connsiteX13" fmla="*/ 63448 w 322358"/>
                <a:gd name="connsiteY13" fmla="*/ 256966 h 403804"/>
                <a:gd name="connsiteX14" fmla="*/ 53436 w 322358"/>
                <a:gd name="connsiteY14" fmla="*/ 263640 h 403804"/>
                <a:gd name="connsiteX15" fmla="*/ 33413 w 322358"/>
                <a:gd name="connsiteY15" fmla="*/ 290338 h 403804"/>
                <a:gd name="connsiteX16" fmla="*/ 30075 w 322358"/>
                <a:gd name="connsiteY16" fmla="*/ 300350 h 403804"/>
                <a:gd name="connsiteX17" fmla="*/ 33413 w 322358"/>
                <a:gd name="connsiteY17" fmla="*/ 363757 h 403804"/>
                <a:gd name="connsiteX18" fmla="*/ 40087 w 322358"/>
                <a:gd name="connsiteY18" fmla="*/ 370432 h 403804"/>
                <a:gd name="connsiteX19" fmla="*/ 43424 w 322358"/>
                <a:gd name="connsiteY19" fmla="*/ 380443 h 403804"/>
                <a:gd name="connsiteX20" fmla="*/ 60111 w 322358"/>
                <a:gd name="connsiteY20" fmla="*/ 393792 h 403804"/>
                <a:gd name="connsiteX21" fmla="*/ 76797 w 322358"/>
                <a:gd name="connsiteY21" fmla="*/ 403804 h 403804"/>
                <a:gd name="connsiteX22" fmla="*/ 83471 w 322358"/>
                <a:gd name="connsiteY22" fmla="*/ 380443 h 403804"/>
                <a:gd name="connsiteX23" fmla="*/ 106832 w 322358"/>
                <a:gd name="connsiteY23" fmla="*/ 363757 h 403804"/>
                <a:gd name="connsiteX24" fmla="*/ 136867 w 322358"/>
                <a:gd name="connsiteY24" fmla="*/ 350408 h 403804"/>
                <a:gd name="connsiteX25" fmla="*/ 146878 w 322358"/>
                <a:gd name="connsiteY25" fmla="*/ 347071 h 403804"/>
                <a:gd name="connsiteX26" fmla="*/ 196937 w 322358"/>
                <a:gd name="connsiteY26" fmla="*/ 357083 h 403804"/>
                <a:gd name="connsiteX27" fmla="*/ 206948 w 322358"/>
                <a:gd name="connsiteY27" fmla="*/ 360420 h 403804"/>
                <a:gd name="connsiteX28" fmla="*/ 216960 w 322358"/>
                <a:gd name="connsiteY28" fmla="*/ 363757 h 403804"/>
                <a:gd name="connsiteX29" fmla="*/ 233646 w 322358"/>
                <a:gd name="connsiteY29" fmla="*/ 377106 h 403804"/>
                <a:gd name="connsiteX30" fmla="*/ 240321 w 322358"/>
                <a:gd name="connsiteY30" fmla="*/ 383781 h 403804"/>
                <a:gd name="connsiteX31" fmla="*/ 260344 w 322358"/>
                <a:gd name="connsiteY31" fmla="*/ 393792 h 403804"/>
                <a:gd name="connsiteX32" fmla="*/ 297054 w 322358"/>
                <a:gd name="connsiteY32" fmla="*/ 387118 h 403804"/>
                <a:gd name="connsiteX33" fmla="*/ 307065 w 322358"/>
                <a:gd name="connsiteY33" fmla="*/ 380443 h 403804"/>
                <a:gd name="connsiteX34" fmla="*/ 307065 w 322358"/>
                <a:gd name="connsiteY34" fmla="*/ 273652 h 403804"/>
                <a:gd name="connsiteX35" fmla="*/ 303728 w 322358"/>
                <a:gd name="connsiteY35" fmla="*/ 263640 h 403804"/>
                <a:gd name="connsiteX36" fmla="*/ 287042 w 322358"/>
                <a:gd name="connsiteY36" fmla="*/ 246954 h 403804"/>
                <a:gd name="connsiteX37" fmla="*/ 270356 w 322358"/>
                <a:gd name="connsiteY37" fmla="*/ 233605 h 403804"/>
                <a:gd name="connsiteX38" fmla="*/ 263681 w 322358"/>
                <a:gd name="connsiteY38" fmla="*/ 226931 h 403804"/>
                <a:gd name="connsiteX39" fmla="*/ 243658 w 322358"/>
                <a:gd name="connsiteY39" fmla="*/ 220256 h 403804"/>
                <a:gd name="connsiteX40" fmla="*/ 223635 w 322358"/>
                <a:gd name="connsiteY40" fmla="*/ 213582 h 403804"/>
                <a:gd name="connsiteX41" fmla="*/ 213623 w 322358"/>
                <a:gd name="connsiteY41" fmla="*/ 210245 h 403804"/>
                <a:gd name="connsiteX42" fmla="*/ 230309 w 322358"/>
                <a:gd name="connsiteY42" fmla="*/ 196896 h 403804"/>
                <a:gd name="connsiteX43" fmla="*/ 243658 w 322358"/>
                <a:gd name="connsiteY43" fmla="*/ 193559 h 403804"/>
                <a:gd name="connsiteX44" fmla="*/ 263681 w 322358"/>
                <a:gd name="connsiteY44" fmla="*/ 186884 h 403804"/>
                <a:gd name="connsiteX45" fmla="*/ 270356 w 322358"/>
                <a:gd name="connsiteY45" fmla="*/ 180210 h 403804"/>
                <a:gd name="connsiteX46" fmla="*/ 277030 w 322358"/>
                <a:gd name="connsiteY46" fmla="*/ 160186 h 403804"/>
                <a:gd name="connsiteX47" fmla="*/ 283705 w 322358"/>
                <a:gd name="connsiteY47" fmla="*/ 153512 h 403804"/>
                <a:gd name="connsiteX48" fmla="*/ 293716 w 322358"/>
                <a:gd name="connsiteY48" fmla="*/ 130151 h 403804"/>
                <a:gd name="connsiteX49" fmla="*/ 300391 w 322358"/>
                <a:gd name="connsiteY49" fmla="*/ 110128 h 403804"/>
                <a:gd name="connsiteX50" fmla="*/ 303728 w 322358"/>
                <a:gd name="connsiteY50" fmla="*/ 100116 h 403804"/>
                <a:gd name="connsiteX51" fmla="*/ 297054 w 322358"/>
                <a:gd name="connsiteY51" fmla="*/ 26697 h 403804"/>
                <a:gd name="connsiteX52" fmla="*/ 293716 w 322358"/>
                <a:gd name="connsiteY52" fmla="*/ 16686 h 403804"/>
                <a:gd name="connsiteX53" fmla="*/ 280367 w 322358"/>
                <a:gd name="connsiteY53" fmla="*/ 3337 h 403804"/>
                <a:gd name="connsiteX54" fmla="*/ 267019 w 322358"/>
                <a:gd name="connsiteY54" fmla="*/ 0 h 403804"/>
                <a:gd name="connsiteX55" fmla="*/ 33413 w 322358"/>
                <a:gd name="connsiteY55" fmla="*/ 3337 h 403804"/>
                <a:gd name="connsiteX56" fmla="*/ 23401 w 322358"/>
                <a:gd name="connsiteY56" fmla="*/ 6674 h 403804"/>
                <a:gd name="connsiteX57" fmla="*/ 40 w 322358"/>
                <a:gd name="connsiteY57" fmla="*/ 20023 h 403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322358" h="403804">
                  <a:moveTo>
                    <a:pt x="40" y="20023"/>
                  </a:moveTo>
                  <a:cubicBezTo>
                    <a:pt x="1152" y="28922"/>
                    <a:pt x="18757" y="47809"/>
                    <a:pt x="30075" y="60070"/>
                  </a:cubicBezTo>
                  <a:cubicBezTo>
                    <a:pt x="32461" y="62655"/>
                    <a:pt x="37224" y="61362"/>
                    <a:pt x="40087" y="63407"/>
                  </a:cubicBezTo>
                  <a:cubicBezTo>
                    <a:pt x="45208" y="67065"/>
                    <a:pt x="48200" y="73266"/>
                    <a:pt x="53436" y="76756"/>
                  </a:cubicBezTo>
                  <a:cubicBezTo>
                    <a:pt x="68683" y="86919"/>
                    <a:pt x="60614" y="80596"/>
                    <a:pt x="76797" y="96779"/>
                  </a:cubicBezTo>
                  <a:lnTo>
                    <a:pt x="83471" y="103454"/>
                  </a:lnTo>
                  <a:cubicBezTo>
                    <a:pt x="84583" y="106791"/>
                    <a:pt x="85100" y="110390"/>
                    <a:pt x="86808" y="113465"/>
                  </a:cubicBezTo>
                  <a:cubicBezTo>
                    <a:pt x="90704" y="120477"/>
                    <a:pt x="97620" y="125879"/>
                    <a:pt x="100157" y="133489"/>
                  </a:cubicBezTo>
                  <a:lnTo>
                    <a:pt x="106832" y="153512"/>
                  </a:lnTo>
                  <a:lnTo>
                    <a:pt x="110169" y="163524"/>
                  </a:lnTo>
                  <a:cubicBezTo>
                    <a:pt x="106195" y="207245"/>
                    <a:pt x="110718" y="188574"/>
                    <a:pt x="100157" y="220256"/>
                  </a:cubicBezTo>
                  <a:cubicBezTo>
                    <a:pt x="99045" y="223593"/>
                    <a:pt x="99307" y="227781"/>
                    <a:pt x="96820" y="230268"/>
                  </a:cubicBezTo>
                  <a:cubicBezTo>
                    <a:pt x="92370" y="234718"/>
                    <a:pt x="88707" y="240126"/>
                    <a:pt x="83471" y="243617"/>
                  </a:cubicBezTo>
                  <a:lnTo>
                    <a:pt x="63448" y="256966"/>
                  </a:lnTo>
                  <a:cubicBezTo>
                    <a:pt x="60111" y="259191"/>
                    <a:pt x="56272" y="260804"/>
                    <a:pt x="53436" y="263640"/>
                  </a:cubicBezTo>
                  <a:cubicBezTo>
                    <a:pt x="45531" y="271546"/>
                    <a:pt x="37187" y="279020"/>
                    <a:pt x="33413" y="290338"/>
                  </a:cubicBezTo>
                  <a:lnTo>
                    <a:pt x="30075" y="300350"/>
                  </a:lnTo>
                  <a:cubicBezTo>
                    <a:pt x="31188" y="321486"/>
                    <a:pt x="30420" y="342805"/>
                    <a:pt x="33413" y="363757"/>
                  </a:cubicBezTo>
                  <a:cubicBezTo>
                    <a:pt x="33858" y="366872"/>
                    <a:pt x="38468" y="367734"/>
                    <a:pt x="40087" y="370432"/>
                  </a:cubicBezTo>
                  <a:cubicBezTo>
                    <a:pt x="41897" y="373448"/>
                    <a:pt x="41614" y="377427"/>
                    <a:pt x="43424" y="380443"/>
                  </a:cubicBezTo>
                  <a:cubicBezTo>
                    <a:pt x="47144" y="386643"/>
                    <a:pt x="54862" y="389593"/>
                    <a:pt x="60111" y="393792"/>
                  </a:cubicBezTo>
                  <a:cubicBezTo>
                    <a:pt x="73201" y="404264"/>
                    <a:pt x="59408" y="398008"/>
                    <a:pt x="76797" y="403804"/>
                  </a:cubicBezTo>
                  <a:cubicBezTo>
                    <a:pt x="77146" y="402409"/>
                    <a:pt x="81630" y="383021"/>
                    <a:pt x="83471" y="380443"/>
                  </a:cubicBezTo>
                  <a:cubicBezTo>
                    <a:pt x="93369" y="366586"/>
                    <a:pt x="94170" y="367977"/>
                    <a:pt x="106832" y="363757"/>
                  </a:cubicBezTo>
                  <a:cubicBezTo>
                    <a:pt x="122697" y="353180"/>
                    <a:pt x="113039" y="358351"/>
                    <a:pt x="136867" y="350408"/>
                  </a:cubicBezTo>
                  <a:lnTo>
                    <a:pt x="146878" y="347071"/>
                  </a:lnTo>
                  <a:cubicBezTo>
                    <a:pt x="183907" y="351185"/>
                    <a:pt x="167356" y="347222"/>
                    <a:pt x="196937" y="357083"/>
                  </a:cubicBezTo>
                  <a:lnTo>
                    <a:pt x="206948" y="360420"/>
                  </a:lnTo>
                  <a:lnTo>
                    <a:pt x="216960" y="363757"/>
                  </a:lnTo>
                  <a:cubicBezTo>
                    <a:pt x="233078" y="379875"/>
                    <a:pt x="212596" y="360266"/>
                    <a:pt x="233646" y="377106"/>
                  </a:cubicBezTo>
                  <a:cubicBezTo>
                    <a:pt x="236103" y="379072"/>
                    <a:pt x="237864" y="381815"/>
                    <a:pt x="240321" y="383781"/>
                  </a:cubicBezTo>
                  <a:cubicBezTo>
                    <a:pt x="249562" y="391174"/>
                    <a:pt x="249770" y="390268"/>
                    <a:pt x="260344" y="393792"/>
                  </a:cubicBezTo>
                  <a:cubicBezTo>
                    <a:pt x="265755" y="393019"/>
                    <a:pt x="289188" y="390489"/>
                    <a:pt x="297054" y="387118"/>
                  </a:cubicBezTo>
                  <a:cubicBezTo>
                    <a:pt x="300740" y="385538"/>
                    <a:pt x="303728" y="382668"/>
                    <a:pt x="307065" y="380443"/>
                  </a:cubicBezTo>
                  <a:cubicBezTo>
                    <a:pt x="325242" y="344091"/>
                    <a:pt x="329557" y="341134"/>
                    <a:pt x="307065" y="273652"/>
                  </a:cubicBezTo>
                  <a:cubicBezTo>
                    <a:pt x="305953" y="270315"/>
                    <a:pt x="305839" y="266454"/>
                    <a:pt x="303728" y="263640"/>
                  </a:cubicBezTo>
                  <a:cubicBezTo>
                    <a:pt x="299009" y="257347"/>
                    <a:pt x="292604" y="252516"/>
                    <a:pt x="287042" y="246954"/>
                  </a:cubicBezTo>
                  <a:cubicBezTo>
                    <a:pt x="270934" y="230846"/>
                    <a:pt x="291394" y="250436"/>
                    <a:pt x="270356" y="233605"/>
                  </a:cubicBezTo>
                  <a:cubicBezTo>
                    <a:pt x="267899" y="231639"/>
                    <a:pt x="266495" y="228338"/>
                    <a:pt x="263681" y="226931"/>
                  </a:cubicBezTo>
                  <a:cubicBezTo>
                    <a:pt x="257388" y="223785"/>
                    <a:pt x="250332" y="222481"/>
                    <a:pt x="243658" y="220256"/>
                  </a:cubicBezTo>
                  <a:lnTo>
                    <a:pt x="223635" y="213582"/>
                  </a:lnTo>
                  <a:lnTo>
                    <a:pt x="213623" y="210245"/>
                  </a:lnTo>
                  <a:cubicBezTo>
                    <a:pt x="219006" y="204861"/>
                    <a:pt x="222939" y="200054"/>
                    <a:pt x="230309" y="196896"/>
                  </a:cubicBezTo>
                  <a:cubicBezTo>
                    <a:pt x="234525" y="195089"/>
                    <a:pt x="239265" y="194877"/>
                    <a:pt x="243658" y="193559"/>
                  </a:cubicBezTo>
                  <a:cubicBezTo>
                    <a:pt x="250397" y="191537"/>
                    <a:pt x="263681" y="186884"/>
                    <a:pt x="263681" y="186884"/>
                  </a:cubicBezTo>
                  <a:cubicBezTo>
                    <a:pt x="265906" y="184659"/>
                    <a:pt x="268949" y="183024"/>
                    <a:pt x="270356" y="180210"/>
                  </a:cubicBezTo>
                  <a:cubicBezTo>
                    <a:pt x="273502" y="173917"/>
                    <a:pt x="272055" y="165161"/>
                    <a:pt x="277030" y="160186"/>
                  </a:cubicBezTo>
                  <a:lnTo>
                    <a:pt x="283705" y="153512"/>
                  </a:lnTo>
                  <a:cubicBezTo>
                    <a:pt x="292531" y="118207"/>
                    <a:pt x="280549" y="159776"/>
                    <a:pt x="293716" y="130151"/>
                  </a:cubicBezTo>
                  <a:cubicBezTo>
                    <a:pt x="296573" y="123722"/>
                    <a:pt x="298166" y="116802"/>
                    <a:pt x="300391" y="110128"/>
                  </a:cubicBezTo>
                  <a:lnTo>
                    <a:pt x="303728" y="100116"/>
                  </a:lnTo>
                  <a:cubicBezTo>
                    <a:pt x="302453" y="82264"/>
                    <a:pt x="300776" y="47166"/>
                    <a:pt x="297054" y="26697"/>
                  </a:cubicBezTo>
                  <a:cubicBezTo>
                    <a:pt x="296425" y="23236"/>
                    <a:pt x="295761" y="19548"/>
                    <a:pt x="293716" y="16686"/>
                  </a:cubicBezTo>
                  <a:cubicBezTo>
                    <a:pt x="290058" y="11565"/>
                    <a:pt x="286472" y="4863"/>
                    <a:pt x="280367" y="3337"/>
                  </a:cubicBezTo>
                  <a:lnTo>
                    <a:pt x="267019" y="0"/>
                  </a:lnTo>
                  <a:lnTo>
                    <a:pt x="33413" y="3337"/>
                  </a:lnTo>
                  <a:cubicBezTo>
                    <a:pt x="29896" y="3433"/>
                    <a:pt x="26851" y="5984"/>
                    <a:pt x="23401" y="6674"/>
                  </a:cubicBezTo>
                  <a:cubicBezTo>
                    <a:pt x="21220" y="7110"/>
                    <a:pt x="-1072" y="11124"/>
                    <a:pt x="40" y="20023"/>
                  </a:cubicBezTo>
                  <a:close/>
                </a:path>
              </a:pathLst>
            </a:custGeom>
            <a:pattFill prst="wdUpDiag">
              <a:fgClr>
                <a:schemeClr val="tx1"/>
              </a:fgClr>
              <a:bgClr>
                <a:schemeClr val="bg1"/>
              </a:bgClr>
            </a:patt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1" name="Freeform 110">
              <a:extLst>
                <a:ext uri="{FF2B5EF4-FFF2-40B4-BE49-F238E27FC236}">
                  <a16:creationId xmlns:a16="http://schemas.microsoft.com/office/drawing/2014/main" id="{569E8442-3C0F-D147-BC26-EA7E2B3CDF72}"/>
                </a:ext>
              </a:extLst>
            </p:cNvPr>
            <p:cNvSpPr/>
            <p:nvPr/>
          </p:nvSpPr>
          <p:spPr>
            <a:xfrm>
              <a:off x="993362" y="3001408"/>
              <a:ext cx="876938" cy="211424"/>
            </a:xfrm>
            <a:custGeom>
              <a:avLst/>
              <a:gdLst>
                <a:gd name="connsiteX0" fmla="*/ 0 w 876938"/>
                <a:gd name="connsiteY0" fmla="*/ 152400 h 211424"/>
                <a:gd name="connsiteX1" fmla="*/ 121920 w 876938"/>
                <a:gd name="connsiteY1" fmla="*/ 203200 h 211424"/>
                <a:gd name="connsiteX2" fmla="*/ 254000 w 876938"/>
                <a:gd name="connsiteY2" fmla="*/ 0 h 211424"/>
                <a:gd name="connsiteX3" fmla="*/ 741680 w 876938"/>
                <a:gd name="connsiteY3" fmla="*/ 203200 h 211424"/>
                <a:gd name="connsiteX4" fmla="*/ 873760 w 876938"/>
                <a:gd name="connsiteY4" fmla="*/ 121920 h 211424"/>
                <a:gd name="connsiteX5" fmla="*/ 822960 w 876938"/>
                <a:gd name="connsiteY5" fmla="*/ 71120 h 211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6938" h="211424">
                  <a:moveTo>
                    <a:pt x="0" y="152400"/>
                  </a:moveTo>
                  <a:cubicBezTo>
                    <a:pt x="39793" y="190500"/>
                    <a:pt x="79587" y="228600"/>
                    <a:pt x="121920" y="203200"/>
                  </a:cubicBezTo>
                  <a:cubicBezTo>
                    <a:pt x="164253" y="177800"/>
                    <a:pt x="150707" y="0"/>
                    <a:pt x="254000" y="0"/>
                  </a:cubicBezTo>
                  <a:cubicBezTo>
                    <a:pt x="357293" y="0"/>
                    <a:pt x="638387" y="182880"/>
                    <a:pt x="741680" y="203200"/>
                  </a:cubicBezTo>
                  <a:cubicBezTo>
                    <a:pt x="844973" y="223520"/>
                    <a:pt x="860213" y="143933"/>
                    <a:pt x="873760" y="121920"/>
                  </a:cubicBezTo>
                  <a:cubicBezTo>
                    <a:pt x="887307" y="99907"/>
                    <a:pt x="855133" y="85513"/>
                    <a:pt x="822960" y="71120"/>
                  </a:cubicBezTo>
                </a:path>
              </a:pathLst>
            </a:custGeom>
            <a:noFill/>
            <a:ln w="53975" cap="rnd">
              <a:solidFill>
                <a:schemeClr val="tx1"/>
              </a:solidFill>
              <a:roun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12" name="Freeform 111">
            <a:extLst>
              <a:ext uri="{FF2B5EF4-FFF2-40B4-BE49-F238E27FC236}">
                <a16:creationId xmlns:a16="http://schemas.microsoft.com/office/drawing/2014/main" id="{5A9341DF-3AAB-4745-A50C-9FB14DBAC177}"/>
              </a:ext>
            </a:extLst>
          </p:cNvPr>
          <p:cNvSpPr/>
          <p:nvPr/>
        </p:nvSpPr>
        <p:spPr>
          <a:xfrm>
            <a:off x="4984991" y="3012830"/>
            <a:ext cx="876938" cy="211424"/>
          </a:xfrm>
          <a:custGeom>
            <a:avLst/>
            <a:gdLst>
              <a:gd name="connsiteX0" fmla="*/ 0 w 876938"/>
              <a:gd name="connsiteY0" fmla="*/ 152400 h 211424"/>
              <a:gd name="connsiteX1" fmla="*/ 121920 w 876938"/>
              <a:gd name="connsiteY1" fmla="*/ 203200 h 211424"/>
              <a:gd name="connsiteX2" fmla="*/ 254000 w 876938"/>
              <a:gd name="connsiteY2" fmla="*/ 0 h 211424"/>
              <a:gd name="connsiteX3" fmla="*/ 741680 w 876938"/>
              <a:gd name="connsiteY3" fmla="*/ 203200 h 211424"/>
              <a:gd name="connsiteX4" fmla="*/ 873760 w 876938"/>
              <a:gd name="connsiteY4" fmla="*/ 121920 h 211424"/>
              <a:gd name="connsiteX5" fmla="*/ 822960 w 876938"/>
              <a:gd name="connsiteY5" fmla="*/ 71120 h 211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6938" h="211424">
                <a:moveTo>
                  <a:pt x="0" y="152400"/>
                </a:moveTo>
                <a:cubicBezTo>
                  <a:pt x="39793" y="190500"/>
                  <a:pt x="79587" y="228600"/>
                  <a:pt x="121920" y="203200"/>
                </a:cubicBezTo>
                <a:cubicBezTo>
                  <a:pt x="164253" y="177800"/>
                  <a:pt x="150707" y="0"/>
                  <a:pt x="254000" y="0"/>
                </a:cubicBezTo>
                <a:cubicBezTo>
                  <a:pt x="357293" y="0"/>
                  <a:pt x="638387" y="182880"/>
                  <a:pt x="741680" y="203200"/>
                </a:cubicBezTo>
                <a:cubicBezTo>
                  <a:pt x="844973" y="223520"/>
                  <a:pt x="860213" y="143933"/>
                  <a:pt x="873760" y="121920"/>
                </a:cubicBezTo>
                <a:cubicBezTo>
                  <a:pt x="887307" y="99907"/>
                  <a:pt x="855133" y="85513"/>
                  <a:pt x="822960" y="71120"/>
                </a:cubicBezTo>
              </a:path>
            </a:pathLst>
          </a:custGeom>
          <a:noFill/>
          <a:ln w="53975" cap="rnd">
            <a:solidFill>
              <a:schemeClr val="tx1"/>
            </a:solidFill>
            <a:roun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 name="Freeform 112">
            <a:extLst>
              <a:ext uri="{FF2B5EF4-FFF2-40B4-BE49-F238E27FC236}">
                <a16:creationId xmlns:a16="http://schemas.microsoft.com/office/drawing/2014/main" id="{63E0608C-483E-4240-8389-078FDA08C39F}"/>
              </a:ext>
            </a:extLst>
          </p:cNvPr>
          <p:cNvSpPr/>
          <p:nvPr/>
        </p:nvSpPr>
        <p:spPr>
          <a:xfrm>
            <a:off x="6762991" y="3012830"/>
            <a:ext cx="876938" cy="211424"/>
          </a:xfrm>
          <a:custGeom>
            <a:avLst/>
            <a:gdLst>
              <a:gd name="connsiteX0" fmla="*/ 0 w 876938"/>
              <a:gd name="connsiteY0" fmla="*/ 152400 h 211424"/>
              <a:gd name="connsiteX1" fmla="*/ 121920 w 876938"/>
              <a:gd name="connsiteY1" fmla="*/ 203200 h 211424"/>
              <a:gd name="connsiteX2" fmla="*/ 254000 w 876938"/>
              <a:gd name="connsiteY2" fmla="*/ 0 h 211424"/>
              <a:gd name="connsiteX3" fmla="*/ 741680 w 876938"/>
              <a:gd name="connsiteY3" fmla="*/ 203200 h 211424"/>
              <a:gd name="connsiteX4" fmla="*/ 873760 w 876938"/>
              <a:gd name="connsiteY4" fmla="*/ 121920 h 211424"/>
              <a:gd name="connsiteX5" fmla="*/ 822960 w 876938"/>
              <a:gd name="connsiteY5" fmla="*/ 71120 h 211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6938" h="211424">
                <a:moveTo>
                  <a:pt x="0" y="152400"/>
                </a:moveTo>
                <a:cubicBezTo>
                  <a:pt x="39793" y="190500"/>
                  <a:pt x="79587" y="228600"/>
                  <a:pt x="121920" y="203200"/>
                </a:cubicBezTo>
                <a:cubicBezTo>
                  <a:pt x="164253" y="177800"/>
                  <a:pt x="150707" y="0"/>
                  <a:pt x="254000" y="0"/>
                </a:cubicBezTo>
                <a:cubicBezTo>
                  <a:pt x="357293" y="0"/>
                  <a:pt x="638387" y="182880"/>
                  <a:pt x="741680" y="203200"/>
                </a:cubicBezTo>
                <a:cubicBezTo>
                  <a:pt x="844973" y="223520"/>
                  <a:pt x="860213" y="143933"/>
                  <a:pt x="873760" y="121920"/>
                </a:cubicBezTo>
                <a:cubicBezTo>
                  <a:pt x="887307" y="99907"/>
                  <a:pt x="855133" y="85513"/>
                  <a:pt x="822960" y="71120"/>
                </a:cubicBezTo>
              </a:path>
            </a:pathLst>
          </a:custGeom>
          <a:noFill/>
          <a:ln w="53975" cap="rnd">
            <a:solidFill>
              <a:schemeClr val="tx1"/>
            </a:solidFill>
            <a:roun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 name="TextBox 113">
            <a:extLst>
              <a:ext uri="{FF2B5EF4-FFF2-40B4-BE49-F238E27FC236}">
                <a16:creationId xmlns:a16="http://schemas.microsoft.com/office/drawing/2014/main" id="{9277112D-A95B-B440-91F6-B3F3ADF7D715}"/>
              </a:ext>
            </a:extLst>
          </p:cNvPr>
          <p:cNvSpPr txBox="1"/>
          <p:nvPr/>
        </p:nvSpPr>
        <p:spPr>
          <a:xfrm>
            <a:off x="1035609" y="2929355"/>
            <a:ext cx="1599092" cy="369332"/>
          </a:xfrm>
          <a:prstGeom prst="rect">
            <a:avLst/>
          </a:prstGeom>
          <a:noFill/>
        </p:spPr>
        <p:txBody>
          <a:bodyPr wrap="none" rtlCol="0">
            <a:spAutoFit/>
          </a:bodyPr>
          <a:lstStyle/>
          <a:p>
            <a:r>
              <a:rPr lang="en-US" dirty="0"/>
              <a:t>Transcript level</a:t>
            </a:r>
          </a:p>
        </p:txBody>
      </p:sp>
      <p:sp>
        <p:nvSpPr>
          <p:cNvPr id="115" name="TextBox 114">
            <a:extLst>
              <a:ext uri="{FF2B5EF4-FFF2-40B4-BE49-F238E27FC236}">
                <a16:creationId xmlns:a16="http://schemas.microsoft.com/office/drawing/2014/main" id="{BAEEB2D6-0E42-F944-B9AC-FE6F021B58B6}"/>
              </a:ext>
            </a:extLst>
          </p:cNvPr>
          <p:cNvSpPr txBox="1"/>
          <p:nvPr/>
        </p:nvSpPr>
        <p:spPr>
          <a:xfrm>
            <a:off x="1063319" y="3467834"/>
            <a:ext cx="1356462" cy="369332"/>
          </a:xfrm>
          <a:prstGeom prst="rect">
            <a:avLst/>
          </a:prstGeom>
          <a:noFill/>
        </p:spPr>
        <p:txBody>
          <a:bodyPr wrap="none" rtlCol="0">
            <a:spAutoFit/>
          </a:bodyPr>
          <a:lstStyle/>
          <a:p>
            <a:r>
              <a:rPr lang="en-US" dirty="0"/>
              <a:t>Protein level</a:t>
            </a:r>
          </a:p>
        </p:txBody>
      </p:sp>
      <p:sp>
        <p:nvSpPr>
          <p:cNvPr id="116" name="TextBox 115">
            <a:extLst>
              <a:ext uri="{FF2B5EF4-FFF2-40B4-BE49-F238E27FC236}">
                <a16:creationId xmlns:a16="http://schemas.microsoft.com/office/drawing/2014/main" id="{48B61658-B8F0-2B48-9F56-3BFABB77174E}"/>
              </a:ext>
            </a:extLst>
          </p:cNvPr>
          <p:cNvSpPr txBox="1"/>
          <p:nvPr/>
        </p:nvSpPr>
        <p:spPr>
          <a:xfrm>
            <a:off x="2851386" y="2755751"/>
            <a:ext cx="721672" cy="215444"/>
          </a:xfrm>
          <a:prstGeom prst="rect">
            <a:avLst/>
          </a:prstGeom>
          <a:noFill/>
        </p:spPr>
        <p:txBody>
          <a:bodyPr wrap="none" rtlCol="0">
            <a:spAutoFit/>
          </a:bodyPr>
          <a:lstStyle/>
          <a:p>
            <a:r>
              <a:rPr lang="en-US" sz="800" dirty="0"/>
              <a:t>transcription</a:t>
            </a:r>
          </a:p>
        </p:txBody>
      </p:sp>
      <p:sp>
        <p:nvSpPr>
          <p:cNvPr id="117" name="TextBox 116">
            <a:extLst>
              <a:ext uri="{FF2B5EF4-FFF2-40B4-BE49-F238E27FC236}">
                <a16:creationId xmlns:a16="http://schemas.microsoft.com/office/drawing/2014/main" id="{24FE2347-6EB1-6C44-B3A5-DA9081CBAA4E}"/>
              </a:ext>
            </a:extLst>
          </p:cNvPr>
          <p:cNvSpPr txBox="1"/>
          <p:nvPr/>
        </p:nvSpPr>
        <p:spPr>
          <a:xfrm>
            <a:off x="2935956" y="3214094"/>
            <a:ext cx="638316" cy="215444"/>
          </a:xfrm>
          <a:prstGeom prst="rect">
            <a:avLst/>
          </a:prstGeom>
          <a:noFill/>
        </p:spPr>
        <p:txBody>
          <a:bodyPr wrap="none" rtlCol="0">
            <a:spAutoFit/>
          </a:bodyPr>
          <a:lstStyle/>
          <a:p>
            <a:r>
              <a:rPr lang="en-US" sz="800" dirty="0"/>
              <a:t>translation</a:t>
            </a:r>
          </a:p>
        </p:txBody>
      </p:sp>
      <p:sp>
        <p:nvSpPr>
          <p:cNvPr id="48" name="Freeform 47">
            <a:extLst>
              <a:ext uri="{FF2B5EF4-FFF2-40B4-BE49-F238E27FC236}">
                <a16:creationId xmlns:a16="http://schemas.microsoft.com/office/drawing/2014/main" id="{BD356010-1BED-6845-BFAE-0BB3D32BD1AF}"/>
              </a:ext>
            </a:extLst>
          </p:cNvPr>
          <p:cNvSpPr/>
          <p:nvPr/>
        </p:nvSpPr>
        <p:spPr>
          <a:xfrm>
            <a:off x="2880106" y="2488868"/>
            <a:ext cx="164325" cy="194518"/>
          </a:xfrm>
          <a:custGeom>
            <a:avLst/>
            <a:gdLst>
              <a:gd name="connsiteX0" fmla="*/ 40 w 322358"/>
              <a:gd name="connsiteY0" fmla="*/ 20023 h 403804"/>
              <a:gd name="connsiteX1" fmla="*/ 30075 w 322358"/>
              <a:gd name="connsiteY1" fmla="*/ 60070 h 403804"/>
              <a:gd name="connsiteX2" fmla="*/ 40087 w 322358"/>
              <a:gd name="connsiteY2" fmla="*/ 63407 h 403804"/>
              <a:gd name="connsiteX3" fmla="*/ 53436 w 322358"/>
              <a:gd name="connsiteY3" fmla="*/ 76756 h 403804"/>
              <a:gd name="connsiteX4" fmla="*/ 76797 w 322358"/>
              <a:gd name="connsiteY4" fmla="*/ 96779 h 403804"/>
              <a:gd name="connsiteX5" fmla="*/ 83471 w 322358"/>
              <a:gd name="connsiteY5" fmla="*/ 103454 h 403804"/>
              <a:gd name="connsiteX6" fmla="*/ 86808 w 322358"/>
              <a:gd name="connsiteY6" fmla="*/ 113465 h 403804"/>
              <a:gd name="connsiteX7" fmla="*/ 100157 w 322358"/>
              <a:gd name="connsiteY7" fmla="*/ 133489 h 403804"/>
              <a:gd name="connsiteX8" fmla="*/ 106832 w 322358"/>
              <a:gd name="connsiteY8" fmla="*/ 153512 h 403804"/>
              <a:gd name="connsiteX9" fmla="*/ 110169 w 322358"/>
              <a:gd name="connsiteY9" fmla="*/ 163524 h 403804"/>
              <a:gd name="connsiteX10" fmla="*/ 100157 w 322358"/>
              <a:gd name="connsiteY10" fmla="*/ 220256 h 403804"/>
              <a:gd name="connsiteX11" fmla="*/ 96820 w 322358"/>
              <a:gd name="connsiteY11" fmla="*/ 230268 h 403804"/>
              <a:gd name="connsiteX12" fmla="*/ 83471 w 322358"/>
              <a:gd name="connsiteY12" fmla="*/ 243617 h 403804"/>
              <a:gd name="connsiteX13" fmla="*/ 63448 w 322358"/>
              <a:gd name="connsiteY13" fmla="*/ 256966 h 403804"/>
              <a:gd name="connsiteX14" fmla="*/ 53436 w 322358"/>
              <a:gd name="connsiteY14" fmla="*/ 263640 h 403804"/>
              <a:gd name="connsiteX15" fmla="*/ 33413 w 322358"/>
              <a:gd name="connsiteY15" fmla="*/ 290338 h 403804"/>
              <a:gd name="connsiteX16" fmla="*/ 30075 w 322358"/>
              <a:gd name="connsiteY16" fmla="*/ 300350 h 403804"/>
              <a:gd name="connsiteX17" fmla="*/ 33413 w 322358"/>
              <a:gd name="connsiteY17" fmla="*/ 363757 h 403804"/>
              <a:gd name="connsiteX18" fmla="*/ 40087 w 322358"/>
              <a:gd name="connsiteY18" fmla="*/ 370432 h 403804"/>
              <a:gd name="connsiteX19" fmla="*/ 43424 w 322358"/>
              <a:gd name="connsiteY19" fmla="*/ 380443 h 403804"/>
              <a:gd name="connsiteX20" fmla="*/ 60111 w 322358"/>
              <a:gd name="connsiteY20" fmla="*/ 393792 h 403804"/>
              <a:gd name="connsiteX21" fmla="*/ 76797 w 322358"/>
              <a:gd name="connsiteY21" fmla="*/ 403804 h 403804"/>
              <a:gd name="connsiteX22" fmla="*/ 83471 w 322358"/>
              <a:gd name="connsiteY22" fmla="*/ 380443 h 403804"/>
              <a:gd name="connsiteX23" fmla="*/ 106832 w 322358"/>
              <a:gd name="connsiteY23" fmla="*/ 363757 h 403804"/>
              <a:gd name="connsiteX24" fmla="*/ 136867 w 322358"/>
              <a:gd name="connsiteY24" fmla="*/ 350408 h 403804"/>
              <a:gd name="connsiteX25" fmla="*/ 146878 w 322358"/>
              <a:gd name="connsiteY25" fmla="*/ 347071 h 403804"/>
              <a:gd name="connsiteX26" fmla="*/ 196937 w 322358"/>
              <a:gd name="connsiteY26" fmla="*/ 357083 h 403804"/>
              <a:gd name="connsiteX27" fmla="*/ 206948 w 322358"/>
              <a:gd name="connsiteY27" fmla="*/ 360420 h 403804"/>
              <a:gd name="connsiteX28" fmla="*/ 216960 w 322358"/>
              <a:gd name="connsiteY28" fmla="*/ 363757 h 403804"/>
              <a:gd name="connsiteX29" fmla="*/ 233646 w 322358"/>
              <a:gd name="connsiteY29" fmla="*/ 377106 h 403804"/>
              <a:gd name="connsiteX30" fmla="*/ 240321 w 322358"/>
              <a:gd name="connsiteY30" fmla="*/ 383781 h 403804"/>
              <a:gd name="connsiteX31" fmla="*/ 260344 w 322358"/>
              <a:gd name="connsiteY31" fmla="*/ 393792 h 403804"/>
              <a:gd name="connsiteX32" fmla="*/ 297054 w 322358"/>
              <a:gd name="connsiteY32" fmla="*/ 387118 h 403804"/>
              <a:gd name="connsiteX33" fmla="*/ 307065 w 322358"/>
              <a:gd name="connsiteY33" fmla="*/ 380443 h 403804"/>
              <a:gd name="connsiteX34" fmla="*/ 307065 w 322358"/>
              <a:gd name="connsiteY34" fmla="*/ 273652 h 403804"/>
              <a:gd name="connsiteX35" fmla="*/ 303728 w 322358"/>
              <a:gd name="connsiteY35" fmla="*/ 263640 h 403804"/>
              <a:gd name="connsiteX36" fmla="*/ 287042 w 322358"/>
              <a:gd name="connsiteY36" fmla="*/ 246954 h 403804"/>
              <a:gd name="connsiteX37" fmla="*/ 270356 w 322358"/>
              <a:gd name="connsiteY37" fmla="*/ 233605 h 403804"/>
              <a:gd name="connsiteX38" fmla="*/ 263681 w 322358"/>
              <a:gd name="connsiteY38" fmla="*/ 226931 h 403804"/>
              <a:gd name="connsiteX39" fmla="*/ 243658 w 322358"/>
              <a:gd name="connsiteY39" fmla="*/ 220256 h 403804"/>
              <a:gd name="connsiteX40" fmla="*/ 223635 w 322358"/>
              <a:gd name="connsiteY40" fmla="*/ 213582 h 403804"/>
              <a:gd name="connsiteX41" fmla="*/ 213623 w 322358"/>
              <a:gd name="connsiteY41" fmla="*/ 210245 h 403804"/>
              <a:gd name="connsiteX42" fmla="*/ 230309 w 322358"/>
              <a:gd name="connsiteY42" fmla="*/ 196896 h 403804"/>
              <a:gd name="connsiteX43" fmla="*/ 243658 w 322358"/>
              <a:gd name="connsiteY43" fmla="*/ 193559 h 403804"/>
              <a:gd name="connsiteX44" fmla="*/ 263681 w 322358"/>
              <a:gd name="connsiteY44" fmla="*/ 186884 h 403804"/>
              <a:gd name="connsiteX45" fmla="*/ 270356 w 322358"/>
              <a:gd name="connsiteY45" fmla="*/ 180210 h 403804"/>
              <a:gd name="connsiteX46" fmla="*/ 277030 w 322358"/>
              <a:gd name="connsiteY46" fmla="*/ 160186 h 403804"/>
              <a:gd name="connsiteX47" fmla="*/ 283705 w 322358"/>
              <a:gd name="connsiteY47" fmla="*/ 153512 h 403804"/>
              <a:gd name="connsiteX48" fmla="*/ 293716 w 322358"/>
              <a:gd name="connsiteY48" fmla="*/ 130151 h 403804"/>
              <a:gd name="connsiteX49" fmla="*/ 300391 w 322358"/>
              <a:gd name="connsiteY49" fmla="*/ 110128 h 403804"/>
              <a:gd name="connsiteX50" fmla="*/ 303728 w 322358"/>
              <a:gd name="connsiteY50" fmla="*/ 100116 h 403804"/>
              <a:gd name="connsiteX51" fmla="*/ 297054 w 322358"/>
              <a:gd name="connsiteY51" fmla="*/ 26697 h 403804"/>
              <a:gd name="connsiteX52" fmla="*/ 293716 w 322358"/>
              <a:gd name="connsiteY52" fmla="*/ 16686 h 403804"/>
              <a:gd name="connsiteX53" fmla="*/ 280367 w 322358"/>
              <a:gd name="connsiteY53" fmla="*/ 3337 h 403804"/>
              <a:gd name="connsiteX54" fmla="*/ 267019 w 322358"/>
              <a:gd name="connsiteY54" fmla="*/ 0 h 403804"/>
              <a:gd name="connsiteX55" fmla="*/ 33413 w 322358"/>
              <a:gd name="connsiteY55" fmla="*/ 3337 h 403804"/>
              <a:gd name="connsiteX56" fmla="*/ 23401 w 322358"/>
              <a:gd name="connsiteY56" fmla="*/ 6674 h 403804"/>
              <a:gd name="connsiteX57" fmla="*/ 40 w 322358"/>
              <a:gd name="connsiteY57" fmla="*/ 20023 h 403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322358" h="403804">
                <a:moveTo>
                  <a:pt x="40" y="20023"/>
                </a:moveTo>
                <a:cubicBezTo>
                  <a:pt x="1152" y="28922"/>
                  <a:pt x="18757" y="47809"/>
                  <a:pt x="30075" y="60070"/>
                </a:cubicBezTo>
                <a:cubicBezTo>
                  <a:pt x="32461" y="62655"/>
                  <a:pt x="37224" y="61362"/>
                  <a:pt x="40087" y="63407"/>
                </a:cubicBezTo>
                <a:cubicBezTo>
                  <a:pt x="45208" y="67065"/>
                  <a:pt x="48200" y="73266"/>
                  <a:pt x="53436" y="76756"/>
                </a:cubicBezTo>
                <a:cubicBezTo>
                  <a:pt x="68683" y="86919"/>
                  <a:pt x="60614" y="80596"/>
                  <a:pt x="76797" y="96779"/>
                </a:cubicBezTo>
                <a:lnTo>
                  <a:pt x="83471" y="103454"/>
                </a:lnTo>
                <a:cubicBezTo>
                  <a:pt x="84583" y="106791"/>
                  <a:pt x="85100" y="110390"/>
                  <a:pt x="86808" y="113465"/>
                </a:cubicBezTo>
                <a:cubicBezTo>
                  <a:pt x="90704" y="120477"/>
                  <a:pt x="97620" y="125879"/>
                  <a:pt x="100157" y="133489"/>
                </a:cubicBezTo>
                <a:lnTo>
                  <a:pt x="106832" y="153512"/>
                </a:lnTo>
                <a:lnTo>
                  <a:pt x="110169" y="163524"/>
                </a:lnTo>
                <a:cubicBezTo>
                  <a:pt x="106195" y="207245"/>
                  <a:pt x="110718" y="188574"/>
                  <a:pt x="100157" y="220256"/>
                </a:cubicBezTo>
                <a:cubicBezTo>
                  <a:pt x="99045" y="223593"/>
                  <a:pt x="99307" y="227781"/>
                  <a:pt x="96820" y="230268"/>
                </a:cubicBezTo>
                <a:cubicBezTo>
                  <a:pt x="92370" y="234718"/>
                  <a:pt x="88707" y="240126"/>
                  <a:pt x="83471" y="243617"/>
                </a:cubicBezTo>
                <a:lnTo>
                  <a:pt x="63448" y="256966"/>
                </a:lnTo>
                <a:cubicBezTo>
                  <a:pt x="60111" y="259191"/>
                  <a:pt x="56272" y="260804"/>
                  <a:pt x="53436" y="263640"/>
                </a:cubicBezTo>
                <a:cubicBezTo>
                  <a:pt x="45531" y="271546"/>
                  <a:pt x="37187" y="279020"/>
                  <a:pt x="33413" y="290338"/>
                </a:cubicBezTo>
                <a:lnTo>
                  <a:pt x="30075" y="300350"/>
                </a:lnTo>
                <a:cubicBezTo>
                  <a:pt x="31188" y="321486"/>
                  <a:pt x="30420" y="342805"/>
                  <a:pt x="33413" y="363757"/>
                </a:cubicBezTo>
                <a:cubicBezTo>
                  <a:pt x="33858" y="366872"/>
                  <a:pt x="38468" y="367734"/>
                  <a:pt x="40087" y="370432"/>
                </a:cubicBezTo>
                <a:cubicBezTo>
                  <a:pt x="41897" y="373448"/>
                  <a:pt x="41614" y="377427"/>
                  <a:pt x="43424" y="380443"/>
                </a:cubicBezTo>
                <a:cubicBezTo>
                  <a:pt x="47144" y="386643"/>
                  <a:pt x="54862" y="389593"/>
                  <a:pt x="60111" y="393792"/>
                </a:cubicBezTo>
                <a:cubicBezTo>
                  <a:pt x="73201" y="404264"/>
                  <a:pt x="59408" y="398008"/>
                  <a:pt x="76797" y="403804"/>
                </a:cubicBezTo>
                <a:cubicBezTo>
                  <a:pt x="77146" y="402409"/>
                  <a:pt x="81630" y="383021"/>
                  <a:pt x="83471" y="380443"/>
                </a:cubicBezTo>
                <a:cubicBezTo>
                  <a:pt x="93369" y="366586"/>
                  <a:pt x="94170" y="367977"/>
                  <a:pt x="106832" y="363757"/>
                </a:cubicBezTo>
                <a:cubicBezTo>
                  <a:pt x="122697" y="353180"/>
                  <a:pt x="113039" y="358351"/>
                  <a:pt x="136867" y="350408"/>
                </a:cubicBezTo>
                <a:lnTo>
                  <a:pt x="146878" y="347071"/>
                </a:lnTo>
                <a:cubicBezTo>
                  <a:pt x="183907" y="351185"/>
                  <a:pt x="167356" y="347222"/>
                  <a:pt x="196937" y="357083"/>
                </a:cubicBezTo>
                <a:lnTo>
                  <a:pt x="206948" y="360420"/>
                </a:lnTo>
                <a:lnTo>
                  <a:pt x="216960" y="363757"/>
                </a:lnTo>
                <a:cubicBezTo>
                  <a:pt x="233078" y="379875"/>
                  <a:pt x="212596" y="360266"/>
                  <a:pt x="233646" y="377106"/>
                </a:cubicBezTo>
                <a:cubicBezTo>
                  <a:pt x="236103" y="379072"/>
                  <a:pt x="237864" y="381815"/>
                  <a:pt x="240321" y="383781"/>
                </a:cubicBezTo>
                <a:cubicBezTo>
                  <a:pt x="249562" y="391174"/>
                  <a:pt x="249770" y="390268"/>
                  <a:pt x="260344" y="393792"/>
                </a:cubicBezTo>
                <a:cubicBezTo>
                  <a:pt x="265755" y="393019"/>
                  <a:pt x="289188" y="390489"/>
                  <a:pt x="297054" y="387118"/>
                </a:cubicBezTo>
                <a:cubicBezTo>
                  <a:pt x="300740" y="385538"/>
                  <a:pt x="303728" y="382668"/>
                  <a:pt x="307065" y="380443"/>
                </a:cubicBezTo>
                <a:cubicBezTo>
                  <a:pt x="325242" y="344091"/>
                  <a:pt x="329557" y="341134"/>
                  <a:pt x="307065" y="273652"/>
                </a:cubicBezTo>
                <a:cubicBezTo>
                  <a:pt x="305953" y="270315"/>
                  <a:pt x="305839" y="266454"/>
                  <a:pt x="303728" y="263640"/>
                </a:cubicBezTo>
                <a:cubicBezTo>
                  <a:pt x="299009" y="257347"/>
                  <a:pt x="292604" y="252516"/>
                  <a:pt x="287042" y="246954"/>
                </a:cubicBezTo>
                <a:cubicBezTo>
                  <a:pt x="270934" y="230846"/>
                  <a:pt x="291394" y="250436"/>
                  <a:pt x="270356" y="233605"/>
                </a:cubicBezTo>
                <a:cubicBezTo>
                  <a:pt x="267899" y="231639"/>
                  <a:pt x="266495" y="228338"/>
                  <a:pt x="263681" y="226931"/>
                </a:cubicBezTo>
                <a:cubicBezTo>
                  <a:pt x="257388" y="223785"/>
                  <a:pt x="250332" y="222481"/>
                  <a:pt x="243658" y="220256"/>
                </a:cubicBezTo>
                <a:lnTo>
                  <a:pt x="223635" y="213582"/>
                </a:lnTo>
                <a:lnTo>
                  <a:pt x="213623" y="210245"/>
                </a:lnTo>
                <a:cubicBezTo>
                  <a:pt x="219006" y="204861"/>
                  <a:pt x="222939" y="200054"/>
                  <a:pt x="230309" y="196896"/>
                </a:cubicBezTo>
                <a:cubicBezTo>
                  <a:pt x="234525" y="195089"/>
                  <a:pt x="239265" y="194877"/>
                  <a:pt x="243658" y="193559"/>
                </a:cubicBezTo>
                <a:cubicBezTo>
                  <a:pt x="250397" y="191537"/>
                  <a:pt x="263681" y="186884"/>
                  <a:pt x="263681" y="186884"/>
                </a:cubicBezTo>
                <a:cubicBezTo>
                  <a:pt x="265906" y="184659"/>
                  <a:pt x="268949" y="183024"/>
                  <a:pt x="270356" y="180210"/>
                </a:cubicBezTo>
                <a:cubicBezTo>
                  <a:pt x="273502" y="173917"/>
                  <a:pt x="272055" y="165161"/>
                  <a:pt x="277030" y="160186"/>
                </a:cubicBezTo>
                <a:lnTo>
                  <a:pt x="283705" y="153512"/>
                </a:lnTo>
                <a:cubicBezTo>
                  <a:pt x="292531" y="118207"/>
                  <a:pt x="280549" y="159776"/>
                  <a:pt x="293716" y="130151"/>
                </a:cubicBezTo>
                <a:cubicBezTo>
                  <a:pt x="296573" y="123722"/>
                  <a:pt x="298166" y="116802"/>
                  <a:pt x="300391" y="110128"/>
                </a:cubicBezTo>
                <a:lnTo>
                  <a:pt x="303728" y="100116"/>
                </a:lnTo>
                <a:cubicBezTo>
                  <a:pt x="302453" y="82264"/>
                  <a:pt x="300776" y="47166"/>
                  <a:pt x="297054" y="26697"/>
                </a:cubicBezTo>
                <a:cubicBezTo>
                  <a:pt x="296425" y="23236"/>
                  <a:pt x="295761" y="19548"/>
                  <a:pt x="293716" y="16686"/>
                </a:cubicBezTo>
                <a:cubicBezTo>
                  <a:pt x="290058" y="11565"/>
                  <a:pt x="286472" y="4863"/>
                  <a:pt x="280367" y="3337"/>
                </a:cubicBezTo>
                <a:lnTo>
                  <a:pt x="267019" y="0"/>
                </a:lnTo>
                <a:lnTo>
                  <a:pt x="33413" y="3337"/>
                </a:lnTo>
                <a:cubicBezTo>
                  <a:pt x="29896" y="3433"/>
                  <a:pt x="26851" y="5984"/>
                  <a:pt x="23401" y="6674"/>
                </a:cubicBezTo>
                <a:cubicBezTo>
                  <a:pt x="21220" y="7110"/>
                  <a:pt x="-1072" y="11124"/>
                  <a:pt x="40" y="20023"/>
                </a:cubicBezTo>
                <a:close/>
              </a:path>
            </a:pathLst>
          </a:custGeom>
          <a:pattFill prst="wdUpDiag">
            <a:fgClr>
              <a:schemeClr val="tx1"/>
            </a:fgClr>
            <a:bgClr>
              <a:schemeClr val="bg1"/>
            </a:bgClr>
          </a:patt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2" name="TextBox 121">
            <a:extLst>
              <a:ext uri="{FF2B5EF4-FFF2-40B4-BE49-F238E27FC236}">
                <a16:creationId xmlns:a16="http://schemas.microsoft.com/office/drawing/2014/main" id="{0710B252-D67D-8446-92F2-ABEC3D1F64FC}"/>
              </a:ext>
            </a:extLst>
          </p:cNvPr>
          <p:cNvSpPr txBox="1"/>
          <p:nvPr/>
        </p:nvSpPr>
        <p:spPr>
          <a:xfrm>
            <a:off x="151994" y="5030137"/>
            <a:ext cx="2045496" cy="369332"/>
          </a:xfrm>
          <a:prstGeom prst="rect">
            <a:avLst/>
          </a:prstGeom>
          <a:noFill/>
        </p:spPr>
        <p:txBody>
          <a:bodyPr wrap="none" rtlCol="0">
            <a:spAutoFit/>
          </a:bodyPr>
          <a:lstStyle/>
          <a:p>
            <a:r>
              <a:rPr lang="en-US" dirty="0"/>
              <a:t>GRN representation</a:t>
            </a:r>
          </a:p>
        </p:txBody>
      </p:sp>
      <p:sp>
        <p:nvSpPr>
          <p:cNvPr id="123" name="Oval 122">
            <a:extLst>
              <a:ext uri="{FF2B5EF4-FFF2-40B4-BE49-F238E27FC236}">
                <a16:creationId xmlns:a16="http://schemas.microsoft.com/office/drawing/2014/main" id="{7C2373A9-724D-174F-A489-CB1296D158FF}"/>
              </a:ext>
            </a:extLst>
          </p:cNvPr>
          <p:cNvSpPr/>
          <p:nvPr/>
        </p:nvSpPr>
        <p:spPr>
          <a:xfrm>
            <a:off x="2919334" y="4824817"/>
            <a:ext cx="752336" cy="752336"/>
          </a:xfrm>
          <a:prstGeom prst="ellipse">
            <a:avLst/>
          </a:prstGeom>
          <a:solidFill>
            <a:schemeClr val="bg1">
              <a:lumMod val="6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dirty="0"/>
              <a:t>A</a:t>
            </a:r>
            <a:endParaRPr lang="en-US" b="1" dirty="0"/>
          </a:p>
        </p:txBody>
      </p:sp>
      <p:sp>
        <p:nvSpPr>
          <p:cNvPr id="124" name="Oval 123">
            <a:extLst>
              <a:ext uri="{FF2B5EF4-FFF2-40B4-BE49-F238E27FC236}">
                <a16:creationId xmlns:a16="http://schemas.microsoft.com/office/drawing/2014/main" id="{DDEF8BFF-4FD1-844D-A3E8-66D3478E7115}"/>
              </a:ext>
            </a:extLst>
          </p:cNvPr>
          <p:cNvSpPr/>
          <p:nvPr/>
        </p:nvSpPr>
        <p:spPr>
          <a:xfrm>
            <a:off x="5060397" y="4824817"/>
            <a:ext cx="752336" cy="752336"/>
          </a:xfrm>
          <a:prstGeom prst="ellipse">
            <a:avLst/>
          </a:prstGeom>
          <a:solidFill>
            <a:schemeClr val="bg1">
              <a:lumMod val="6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dirty="0"/>
              <a:t>B</a:t>
            </a:r>
            <a:endParaRPr lang="en-US" b="1" dirty="0"/>
          </a:p>
        </p:txBody>
      </p:sp>
      <p:sp>
        <p:nvSpPr>
          <p:cNvPr id="125" name="Oval 124">
            <a:extLst>
              <a:ext uri="{FF2B5EF4-FFF2-40B4-BE49-F238E27FC236}">
                <a16:creationId xmlns:a16="http://schemas.microsoft.com/office/drawing/2014/main" id="{86FF3AA8-A6A6-9C49-92C0-64ACFAD3FB31}"/>
              </a:ext>
            </a:extLst>
          </p:cNvPr>
          <p:cNvSpPr/>
          <p:nvPr/>
        </p:nvSpPr>
        <p:spPr>
          <a:xfrm>
            <a:off x="7201460" y="4824817"/>
            <a:ext cx="752336" cy="752336"/>
          </a:xfrm>
          <a:prstGeom prst="ellipse">
            <a:avLst/>
          </a:prstGeom>
          <a:solidFill>
            <a:schemeClr val="bg1">
              <a:lumMod val="6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dirty="0"/>
              <a:t>C</a:t>
            </a:r>
            <a:endParaRPr lang="en-US" b="1" dirty="0"/>
          </a:p>
        </p:txBody>
      </p:sp>
      <p:cxnSp>
        <p:nvCxnSpPr>
          <p:cNvPr id="127" name="Straight Arrow Connector 126">
            <a:extLst>
              <a:ext uri="{FF2B5EF4-FFF2-40B4-BE49-F238E27FC236}">
                <a16:creationId xmlns:a16="http://schemas.microsoft.com/office/drawing/2014/main" id="{6DC111D5-50B9-A049-93D7-DA179FBAE6F5}"/>
              </a:ext>
            </a:extLst>
          </p:cNvPr>
          <p:cNvCxnSpPr>
            <a:cxnSpLocks/>
            <a:stCxn id="123" idx="6"/>
          </p:cNvCxnSpPr>
          <p:nvPr/>
        </p:nvCxnSpPr>
        <p:spPr>
          <a:xfrm>
            <a:off x="3671670" y="5200985"/>
            <a:ext cx="1357750" cy="8317"/>
          </a:xfrm>
          <a:prstGeom prst="straightConnector1">
            <a:avLst/>
          </a:prstGeom>
          <a:ln w="50800">
            <a:solidFill>
              <a:schemeClr val="tx1"/>
            </a:solidFill>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129" name="Straight Arrow Connector 128">
            <a:extLst>
              <a:ext uri="{FF2B5EF4-FFF2-40B4-BE49-F238E27FC236}">
                <a16:creationId xmlns:a16="http://schemas.microsoft.com/office/drawing/2014/main" id="{40449983-A088-C34E-8CA0-170190EB7BC2}"/>
              </a:ext>
            </a:extLst>
          </p:cNvPr>
          <p:cNvCxnSpPr>
            <a:cxnSpLocks/>
            <a:stCxn id="124" idx="6"/>
            <a:endCxn id="125" idx="2"/>
          </p:cNvCxnSpPr>
          <p:nvPr/>
        </p:nvCxnSpPr>
        <p:spPr>
          <a:xfrm>
            <a:off x="5812733" y="5200985"/>
            <a:ext cx="1388727" cy="0"/>
          </a:xfrm>
          <a:prstGeom prst="straightConnector1">
            <a:avLst/>
          </a:prstGeom>
          <a:ln w="50800">
            <a:solidFill>
              <a:schemeClr val="tx1"/>
            </a:solidFill>
            <a:tailEnd type="stealth" w="lg" len="lg"/>
          </a:ln>
          <a:effectLst/>
        </p:spPr>
        <p:style>
          <a:lnRef idx="2">
            <a:schemeClr val="accent1"/>
          </a:lnRef>
          <a:fillRef idx="0">
            <a:schemeClr val="accent1"/>
          </a:fillRef>
          <a:effectRef idx="1">
            <a:schemeClr val="accent1"/>
          </a:effectRef>
          <a:fontRef idx="minor">
            <a:schemeClr val="tx1"/>
          </a:fontRef>
        </p:style>
      </p:cxnSp>
      <p:sp>
        <p:nvSpPr>
          <p:cNvPr id="132" name="Freeform 131">
            <a:extLst>
              <a:ext uri="{FF2B5EF4-FFF2-40B4-BE49-F238E27FC236}">
                <a16:creationId xmlns:a16="http://schemas.microsoft.com/office/drawing/2014/main" id="{26D9F451-B0CF-C84D-876C-FFD0215578F8}"/>
              </a:ext>
            </a:extLst>
          </p:cNvPr>
          <p:cNvSpPr/>
          <p:nvPr/>
        </p:nvSpPr>
        <p:spPr>
          <a:xfrm>
            <a:off x="3546764" y="4434120"/>
            <a:ext cx="3906981" cy="456527"/>
          </a:xfrm>
          <a:custGeom>
            <a:avLst/>
            <a:gdLst>
              <a:gd name="connsiteX0" fmla="*/ 0 w 3906981"/>
              <a:gd name="connsiteY0" fmla="*/ 456527 h 456527"/>
              <a:gd name="connsiteX1" fmla="*/ 1302327 w 3906981"/>
              <a:gd name="connsiteY1" fmla="*/ 54745 h 456527"/>
              <a:gd name="connsiteX2" fmla="*/ 2798618 w 3906981"/>
              <a:gd name="connsiteY2" fmla="*/ 40891 h 456527"/>
              <a:gd name="connsiteX3" fmla="*/ 3906981 w 3906981"/>
              <a:gd name="connsiteY3" fmla="*/ 401109 h 456527"/>
            </a:gdLst>
            <a:ahLst/>
            <a:cxnLst>
              <a:cxn ang="0">
                <a:pos x="connsiteX0" y="connsiteY0"/>
              </a:cxn>
              <a:cxn ang="0">
                <a:pos x="connsiteX1" y="connsiteY1"/>
              </a:cxn>
              <a:cxn ang="0">
                <a:pos x="connsiteX2" y="connsiteY2"/>
              </a:cxn>
              <a:cxn ang="0">
                <a:pos x="connsiteX3" y="connsiteY3"/>
              </a:cxn>
            </a:cxnLst>
            <a:rect l="l" t="t" r="r" b="b"/>
            <a:pathLst>
              <a:path w="3906981" h="456527">
                <a:moveTo>
                  <a:pt x="0" y="456527"/>
                </a:moveTo>
                <a:cubicBezTo>
                  <a:pt x="417945" y="290272"/>
                  <a:pt x="835891" y="124018"/>
                  <a:pt x="1302327" y="54745"/>
                </a:cubicBezTo>
                <a:cubicBezTo>
                  <a:pt x="1768763" y="-14528"/>
                  <a:pt x="2364509" y="-16836"/>
                  <a:pt x="2798618" y="40891"/>
                </a:cubicBezTo>
                <a:cubicBezTo>
                  <a:pt x="3232727" y="98618"/>
                  <a:pt x="3569854" y="249863"/>
                  <a:pt x="3906981" y="401109"/>
                </a:cubicBezTo>
              </a:path>
            </a:pathLst>
          </a:custGeom>
          <a:noFill/>
          <a:ln w="50800">
            <a:solidFill>
              <a:schemeClr val="tx1"/>
            </a:solidFill>
            <a:tailEnd type="stealth" w="lg" len="lg"/>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3" name="Freeform 132">
            <a:extLst>
              <a:ext uri="{FF2B5EF4-FFF2-40B4-BE49-F238E27FC236}">
                <a16:creationId xmlns:a16="http://schemas.microsoft.com/office/drawing/2014/main" id="{525EA60F-1BB2-9144-B2A0-56117552E1BB}"/>
              </a:ext>
            </a:extLst>
          </p:cNvPr>
          <p:cNvSpPr/>
          <p:nvPr/>
        </p:nvSpPr>
        <p:spPr>
          <a:xfrm>
            <a:off x="2359570" y="4817384"/>
            <a:ext cx="688430" cy="920497"/>
          </a:xfrm>
          <a:custGeom>
            <a:avLst/>
            <a:gdLst>
              <a:gd name="connsiteX0" fmla="*/ 688430 w 688430"/>
              <a:gd name="connsiteY0" fmla="*/ 724427 h 920497"/>
              <a:gd name="connsiteX1" fmla="*/ 397485 w 688430"/>
              <a:gd name="connsiteY1" fmla="*/ 918391 h 920497"/>
              <a:gd name="connsiteX2" fmla="*/ 9557 w 688430"/>
              <a:gd name="connsiteY2" fmla="*/ 613591 h 920497"/>
              <a:gd name="connsiteX3" fmla="*/ 161957 w 688430"/>
              <a:gd name="connsiteY3" fmla="*/ 31700 h 920497"/>
              <a:gd name="connsiteX4" fmla="*/ 633012 w 688430"/>
              <a:gd name="connsiteY4" fmla="*/ 128681 h 9204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8430" h="920497">
                <a:moveTo>
                  <a:pt x="688430" y="724427"/>
                </a:moveTo>
                <a:cubicBezTo>
                  <a:pt x="599530" y="830645"/>
                  <a:pt x="510631" y="936864"/>
                  <a:pt x="397485" y="918391"/>
                </a:cubicBezTo>
                <a:cubicBezTo>
                  <a:pt x="284339" y="899918"/>
                  <a:pt x="48812" y="761373"/>
                  <a:pt x="9557" y="613591"/>
                </a:cubicBezTo>
                <a:cubicBezTo>
                  <a:pt x="-29698" y="465809"/>
                  <a:pt x="58048" y="112518"/>
                  <a:pt x="161957" y="31700"/>
                </a:cubicBezTo>
                <a:cubicBezTo>
                  <a:pt x="265866" y="-49118"/>
                  <a:pt x="449439" y="39781"/>
                  <a:pt x="633012" y="128681"/>
                </a:cubicBezTo>
              </a:path>
            </a:pathLst>
          </a:custGeom>
          <a:noFill/>
          <a:ln w="50800">
            <a:solidFill>
              <a:schemeClr val="tx1"/>
            </a:solidFill>
            <a:tailEnd type="stealth" w="lg" len="lg"/>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5F5230D4-442C-924E-BACB-FA6E037E8A8C}"/>
              </a:ext>
            </a:extLst>
          </p:cNvPr>
          <p:cNvSpPr txBox="1"/>
          <p:nvPr/>
        </p:nvSpPr>
        <p:spPr>
          <a:xfrm>
            <a:off x="2749" y="5943378"/>
            <a:ext cx="3491661" cy="261610"/>
          </a:xfrm>
          <a:prstGeom prst="rect">
            <a:avLst/>
          </a:prstGeom>
          <a:noFill/>
        </p:spPr>
        <p:txBody>
          <a:bodyPr wrap="none" rtlCol="0">
            <a:spAutoFit/>
          </a:bodyPr>
          <a:lstStyle/>
          <a:p>
            <a:r>
              <a:rPr lang="en-US" sz="1100" dirty="0">
                <a:solidFill>
                  <a:schemeClr val="bg1">
                    <a:lumMod val="65000"/>
                  </a:schemeClr>
                </a:solidFill>
              </a:rPr>
              <a:t>Hecker et al., 2008 doi:10.1016/j.biosystems.2008.12.004</a:t>
            </a:r>
          </a:p>
        </p:txBody>
      </p:sp>
    </p:spTree>
    <p:extLst>
      <p:ext uri="{BB962C8B-B14F-4D97-AF65-F5344CB8AC3E}">
        <p14:creationId xmlns:p14="http://schemas.microsoft.com/office/powerpoint/2010/main" val="2595129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8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8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0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7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7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8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12"/>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76"/>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07"/>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94"/>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46"/>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108"/>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93"/>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88"/>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89"/>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90"/>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113"/>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86"/>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122"/>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123"/>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124"/>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125"/>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127"/>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129"/>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132"/>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1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6" grpId="0" animBg="1"/>
      <p:bldP spid="73" grpId="0" animBg="1"/>
      <p:bldP spid="77" grpId="0"/>
      <p:bldP spid="78" grpId="0" animBg="1"/>
      <p:bldP spid="79" grpId="0" animBg="1"/>
      <p:bldP spid="80" grpId="0" animBg="1"/>
      <p:bldP spid="85" grpId="0" animBg="1"/>
      <p:bldP spid="87" grpId="0"/>
      <p:bldP spid="88" grpId="0" animBg="1"/>
      <p:bldP spid="89" grpId="0" animBg="1"/>
      <p:bldP spid="90" grpId="0" animBg="1"/>
      <p:bldP spid="93" grpId="0" animBg="1"/>
      <p:bldP spid="81" grpId="0" animBg="1"/>
      <p:bldP spid="94" grpId="0" animBg="1"/>
      <p:bldP spid="105" grpId="0" animBg="1"/>
      <p:bldP spid="106" grpId="0" animBg="1"/>
      <p:bldP spid="107" grpId="0" animBg="1"/>
      <p:bldP spid="108" grpId="0" animBg="1"/>
      <p:bldP spid="112" grpId="0" animBg="1"/>
      <p:bldP spid="113" grpId="0" animBg="1"/>
      <p:bldP spid="114" grpId="0"/>
      <p:bldP spid="115" grpId="0"/>
      <p:bldP spid="116" grpId="0"/>
      <p:bldP spid="117" grpId="0"/>
      <p:bldP spid="48" grpId="0" animBg="1"/>
      <p:bldP spid="122" grpId="0"/>
      <p:bldP spid="123" grpId="0" animBg="1"/>
      <p:bldP spid="124" grpId="0" animBg="1"/>
      <p:bldP spid="125" grpId="0" animBg="1"/>
      <p:bldP spid="132" grpId="0" animBg="1"/>
      <p:bldP spid="13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C5498-4FB8-1C43-AB75-AC17DBCCB8A0}"/>
              </a:ext>
            </a:extLst>
          </p:cNvPr>
          <p:cNvSpPr>
            <a:spLocks noGrp="1"/>
          </p:cNvSpPr>
          <p:nvPr>
            <p:ph type="title" idx="4294967295"/>
          </p:nvPr>
        </p:nvSpPr>
        <p:spPr>
          <a:xfrm>
            <a:off x="0" y="630238"/>
            <a:ext cx="8574088" cy="968375"/>
          </a:xfrm>
        </p:spPr>
        <p:txBody>
          <a:bodyPr>
            <a:normAutofit fontScale="90000"/>
          </a:bodyPr>
          <a:lstStyle/>
          <a:p>
            <a:r>
              <a:rPr lang="en-US" dirty="0">
                <a:solidFill>
                  <a:schemeClr val="bg1"/>
                </a:solidFill>
              </a:rPr>
              <a:t>Co-expression networks can be a proxy for GRNs</a:t>
            </a:r>
          </a:p>
        </p:txBody>
      </p:sp>
      <p:sp>
        <p:nvSpPr>
          <p:cNvPr id="6" name="TextBox 5">
            <a:extLst>
              <a:ext uri="{FF2B5EF4-FFF2-40B4-BE49-F238E27FC236}">
                <a16:creationId xmlns:a16="http://schemas.microsoft.com/office/drawing/2014/main" id="{DA4005C4-B094-9A48-B748-89DC7CFF1C46}"/>
              </a:ext>
            </a:extLst>
          </p:cNvPr>
          <p:cNvSpPr txBox="1"/>
          <p:nvPr/>
        </p:nvSpPr>
        <p:spPr>
          <a:xfrm>
            <a:off x="360218" y="1981205"/>
            <a:ext cx="1981200" cy="707886"/>
          </a:xfrm>
          <a:prstGeom prst="rect">
            <a:avLst/>
          </a:prstGeom>
          <a:noFill/>
        </p:spPr>
        <p:txBody>
          <a:bodyPr wrap="square" rtlCol="0">
            <a:spAutoFit/>
          </a:bodyPr>
          <a:lstStyle/>
          <a:p>
            <a:pPr algn="ctr"/>
            <a:r>
              <a:rPr lang="en-US" sz="2000" b="1" dirty="0">
                <a:solidFill>
                  <a:schemeClr val="bg1"/>
                </a:solidFill>
              </a:rPr>
              <a:t>Actual Biological State (GRN)</a:t>
            </a:r>
          </a:p>
        </p:txBody>
      </p:sp>
      <p:sp>
        <p:nvSpPr>
          <p:cNvPr id="8" name="TextBox 7">
            <a:extLst>
              <a:ext uri="{FF2B5EF4-FFF2-40B4-BE49-F238E27FC236}">
                <a16:creationId xmlns:a16="http://schemas.microsoft.com/office/drawing/2014/main" id="{2F208BA4-2DF1-7F41-B176-806CD358BE7C}"/>
              </a:ext>
            </a:extLst>
          </p:cNvPr>
          <p:cNvSpPr txBox="1"/>
          <p:nvPr/>
        </p:nvSpPr>
        <p:spPr>
          <a:xfrm>
            <a:off x="3131134" y="1981205"/>
            <a:ext cx="2272145" cy="707886"/>
          </a:xfrm>
          <a:prstGeom prst="rect">
            <a:avLst/>
          </a:prstGeom>
          <a:noFill/>
        </p:spPr>
        <p:txBody>
          <a:bodyPr wrap="square" rtlCol="0">
            <a:spAutoFit/>
          </a:bodyPr>
          <a:lstStyle/>
          <a:p>
            <a:pPr algn="ctr"/>
            <a:r>
              <a:rPr lang="en-US" sz="2000" b="1" dirty="0">
                <a:solidFill>
                  <a:schemeClr val="bg1"/>
                </a:solidFill>
              </a:rPr>
              <a:t>Inferred co-expression network</a:t>
            </a:r>
          </a:p>
        </p:txBody>
      </p:sp>
      <p:sp>
        <p:nvSpPr>
          <p:cNvPr id="9" name="TextBox 8">
            <a:extLst>
              <a:ext uri="{FF2B5EF4-FFF2-40B4-BE49-F238E27FC236}">
                <a16:creationId xmlns:a16="http://schemas.microsoft.com/office/drawing/2014/main" id="{8ECF7CD0-61EF-9F44-8DC2-7FC799BDE8EF}"/>
              </a:ext>
            </a:extLst>
          </p:cNvPr>
          <p:cNvSpPr txBox="1"/>
          <p:nvPr/>
        </p:nvSpPr>
        <p:spPr>
          <a:xfrm>
            <a:off x="6040590" y="1981205"/>
            <a:ext cx="2937165" cy="707886"/>
          </a:xfrm>
          <a:prstGeom prst="rect">
            <a:avLst/>
          </a:prstGeom>
          <a:noFill/>
        </p:spPr>
        <p:txBody>
          <a:bodyPr wrap="square" rtlCol="0">
            <a:spAutoFit/>
          </a:bodyPr>
          <a:lstStyle/>
          <a:p>
            <a:pPr algn="ctr"/>
            <a:r>
              <a:rPr lang="en-US" sz="2000" b="1" dirty="0">
                <a:solidFill>
                  <a:schemeClr val="bg1"/>
                </a:solidFill>
              </a:rPr>
              <a:t>Inferred network, removing spurious edges</a:t>
            </a:r>
          </a:p>
        </p:txBody>
      </p:sp>
      <p:grpSp>
        <p:nvGrpSpPr>
          <p:cNvPr id="5" name="Agrupar 4">
            <a:extLst>
              <a:ext uri="{FF2B5EF4-FFF2-40B4-BE49-F238E27FC236}">
                <a16:creationId xmlns:a16="http://schemas.microsoft.com/office/drawing/2014/main" id="{444D546D-1C52-DF9B-957C-E42F675EB0B0}"/>
              </a:ext>
            </a:extLst>
          </p:cNvPr>
          <p:cNvGrpSpPr/>
          <p:nvPr/>
        </p:nvGrpSpPr>
        <p:grpSpPr>
          <a:xfrm>
            <a:off x="325582" y="2916382"/>
            <a:ext cx="2050472" cy="1528311"/>
            <a:chOff x="325582" y="2916382"/>
            <a:chExt cx="2050472" cy="1528311"/>
          </a:xfrm>
        </p:grpSpPr>
        <p:sp>
          <p:nvSpPr>
            <p:cNvPr id="10" name="Oval 9">
              <a:extLst>
                <a:ext uri="{FF2B5EF4-FFF2-40B4-BE49-F238E27FC236}">
                  <a16:creationId xmlns:a16="http://schemas.microsoft.com/office/drawing/2014/main" id="{8D9362B0-BCFF-D143-97B4-9E6DF372B23A}"/>
                </a:ext>
              </a:extLst>
            </p:cNvPr>
            <p:cNvSpPr/>
            <p:nvPr/>
          </p:nvSpPr>
          <p:spPr>
            <a:xfrm>
              <a:off x="1094509" y="2916382"/>
              <a:ext cx="512618" cy="512618"/>
            </a:xfrm>
            <a:prstGeom prst="ellipse">
              <a:avLst/>
            </a:prstGeom>
            <a:solidFill>
              <a:schemeClr val="accent6">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X</a:t>
              </a:r>
            </a:p>
          </p:txBody>
        </p:sp>
        <p:sp>
          <p:nvSpPr>
            <p:cNvPr id="15" name="Oval 14">
              <a:extLst>
                <a:ext uri="{FF2B5EF4-FFF2-40B4-BE49-F238E27FC236}">
                  <a16:creationId xmlns:a16="http://schemas.microsoft.com/office/drawing/2014/main" id="{730EE2C3-08A1-6C47-8C17-2790ECA90CF2}"/>
                </a:ext>
              </a:extLst>
            </p:cNvPr>
            <p:cNvSpPr/>
            <p:nvPr/>
          </p:nvSpPr>
          <p:spPr>
            <a:xfrm>
              <a:off x="1863436" y="3932075"/>
              <a:ext cx="512618" cy="512618"/>
            </a:xfrm>
            <a:prstGeom prst="ellipse">
              <a:avLst/>
            </a:prstGeom>
            <a:solidFill>
              <a:schemeClr val="accent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Z</a:t>
              </a:r>
            </a:p>
          </p:txBody>
        </p:sp>
        <p:sp>
          <p:nvSpPr>
            <p:cNvPr id="16" name="Oval 15">
              <a:extLst>
                <a:ext uri="{FF2B5EF4-FFF2-40B4-BE49-F238E27FC236}">
                  <a16:creationId xmlns:a16="http://schemas.microsoft.com/office/drawing/2014/main" id="{1FE51F7E-7AAA-6747-B5E4-9BD760FC21A2}"/>
                </a:ext>
              </a:extLst>
            </p:cNvPr>
            <p:cNvSpPr/>
            <p:nvPr/>
          </p:nvSpPr>
          <p:spPr>
            <a:xfrm>
              <a:off x="325582" y="3932075"/>
              <a:ext cx="512618" cy="512618"/>
            </a:xfrm>
            <a:prstGeom prst="ellipse">
              <a:avLst/>
            </a:prstGeom>
            <a:solidFill>
              <a:schemeClr val="accent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Y</a:t>
              </a:r>
            </a:p>
          </p:txBody>
        </p:sp>
        <p:cxnSp>
          <p:nvCxnSpPr>
            <p:cNvPr id="18" name="Straight Arrow Connector 17">
              <a:extLst>
                <a:ext uri="{FF2B5EF4-FFF2-40B4-BE49-F238E27FC236}">
                  <a16:creationId xmlns:a16="http://schemas.microsoft.com/office/drawing/2014/main" id="{366221A2-C49B-FE46-ABED-614733260108}"/>
                </a:ext>
              </a:extLst>
            </p:cNvPr>
            <p:cNvCxnSpPr>
              <a:stCxn id="10" idx="3"/>
              <a:endCxn id="16" idx="0"/>
            </p:cNvCxnSpPr>
            <p:nvPr/>
          </p:nvCxnSpPr>
          <p:spPr>
            <a:xfrm flipH="1">
              <a:off x="581891" y="3353929"/>
              <a:ext cx="587689" cy="578146"/>
            </a:xfrm>
            <a:prstGeom prst="straightConnector1">
              <a:avLst/>
            </a:prstGeom>
            <a:ln w="63500">
              <a:solidFill>
                <a:schemeClr val="accent3">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76115998-8043-F649-B904-A4E6046C0AC4}"/>
                </a:ext>
              </a:extLst>
            </p:cNvPr>
            <p:cNvCxnSpPr>
              <a:cxnSpLocks/>
              <a:stCxn id="10" idx="5"/>
              <a:endCxn id="15" idx="0"/>
            </p:cNvCxnSpPr>
            <p:nvPr/>
          </p:nvCxnSpPr>
          <p:spPr>
            <a:xfrm>
              <a:off x="1532056" y="3353929"/>
              <a:ext cx="587689" cy="578146"/>
            </a:xfrm>
            <a:prstGeom prst="straightConnector1">
              <a:avLst/>
            </a:prstGeom>
            <a:ln w="63500">
              <a:solidFill>
                <a:schemeClr val="accent3">
                  <a:lumMod val="75000"/>
                </a:schemeClr>
              </a:solidFill>
              <a:tailEnd type="triangle"/>
            </a:ln>
          </p:spPr>
          <p:style>
            <a:lnRef idx="2">
              <a:schemeClr val="accent1"/>
            </a:lnRef>
            <a:fillRef idx="0">
              <a:schemeClr val="accent1"/>
            </a:fillRef>
            <a:effectRef idx="1">
              <a:schemeClr val="accent1"/>
            </a:effectRef>
            <a:fontRef idx="minor">
              <a:schemeClr val="tx1"/>
            </a:fontRef>
          </p:style>
        </p:cxnSp>
      </p:grpSp>
      <p:grpSp>
        <p:nvGrpSpPr>
          <p:cNvPr id="4" name="Agrupar 3">
            <a:extLst>
              <a:ext uri="{FF2B5EF4-FFF2-40B4-BE49-F238E27FC236}">
                <a16:creationId xmlns:a16="http://schemas.microsoft.com/office/drawing/2014/main" id="{467FD2EB-B92C-D595-1C67-65D984E689AB}"/>
              </a:ext>
            </a:extLst>
          </p:cNvPr>
          <p:cNvGrpSpPr/>
          <p:nvPr/>
        </p:nvGrpSpPr>
        <p:grpSpPr>
          <a:xfrm>
            <a:off x="3277735" y="2916382"/>
            <a:ext cx="2050472" cy="1528311"/>
            <a:chOff x="3277735" y="2916382"/>
            <a:chExt cx="2050472" cy="1528311"/>
          </a:xfrm>
        </p:grpSpPr>
        <p:sp>
          <p:nvSpPr>
            <p:cNvPr id="22" name="Oval 21">
              <a:extLst>
                <a:ext uri="{FF2B5EF4-FFF2-40B4-BE49-F238E27FC236}">
                  <a16:creationId xmlns:a16="http://schemas.microsoft.com/office/drawing/2014/main" id="{0C0361E8-D071-1A4E-B895-F15E8878FADD}"/>
                </a:ext>
              </a:extLst>
            </p:cNvPr>
            <p:cNvSpPr/>
            <p:nvPr/>
          </p:nvSpPr>
          <p:spPr>
            <a:xfrm>
              <a:off x="4046662" y="2916382"/>
              <a:ext cx="512618" cy="512618"/>
            </a:xfrm>
            <a:prstGeom prst="ellipse">
              <a:avLst/>
            </a:prstGeom>
            <a:solidFill>
              <a:schemeClr val="accent6">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X</a:t>
              </a:r>
            </a:p>
          </p:txBody>
        </p:sp>
        <p:sp>
          <p:nvSpPr>
            <p:cNvPr id="23" name="Oval 22">
              <a:extLst>
                <a:ext uri="{FF2B5EF4-FFF2-40B4-BE49-F238E27FC236}">
                  <a16:creationId xmlns:a16="http://schemas.microsoft.com/office/drawing/2014/main" id="{ED774A11-D268-C04B-BE30-76E7D8AF895D}"/>
                </a:ext>
              </a:extLst>
            </p:cNvPr>
            <p:cNvSpPr/>
            <p:nvPr/>
          </p:nvSpPr>
          <p:spPr>
            <a:xfrm>
              <a:off x="4815589" y="3932075"/>
              <a:ext cx="512618" cy="512618"/>
            </a:xfrm>
            <a:prstGeom prst="ellipse">
              <a:avLst/>
            </a:prstGeom>
            <a:solidFill>
              <a:schemeClr val="accent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Z</a:t>
              </a:r>
            </a:p>
          </p:txBody>
        </p:sp>
        <p:sp>
          <p:nvSpPr>
            <p:cNvPr id="24" name="Oval 23">
              <a:extLst>
                <a:ext uri="{FF2B5EF4-FFF2-40B4-BE49-F238E27FC236}">
                  <a16:creationId xmlns:a16="http://schemas.microsoft.com/office/drawing/2014/main" id="{D6EF6678-24D5-CB47-BA90-BE7A5DAA1BD0}"/>
                </a:ext>
              </a:extLst>
            </p:cNvPr>
            <p:cNvSpPr/>
            <p:nvPr/>
          </p:nvSpPr>
          <p:spPr>
            <a:xfrm>
              <a:off x="3277735" y="3932075"/>
              <a:ext cx="512618" cy="512618"/>
            </a:xfrm>
            <a:prstGeom prst="ellipse">
              <a:avLst/>
            </a:prstGeom>
            <a:solidFill>
              <a:schemeClr val="accent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Y</a:t>
              </a:r>
            </a:p>
          </p:txBody>
        </p:sp>
        <p:cxnSp>
          <p:nvCxnSpPr>
            <p:cNvPr id="25" name="Straight Arrow Connector 24">
              <a:extLst>
                <a:ext uri="{FF2B5EF4-FFF2-40B4-BE49-F238E27FC236}">
                  <a16:creationId xmlns:a16="http://schemas.microsoft.com/office/drawing/2014/main" id="{AF3897FE-56D6-0842-825D-F5A5F42B7D84}"/>
                </a:ext>
              </a:extLst>
            </p:cNvPr>
            <p:cNvCxnSpPr>
              <a:stCxn id="22" idx="3"/>
              <a:endCxn id="24" idx="0"/>
            </p:cNvCxnSpPr>
            <p:nvPr/>
          </p:nvCxnSpPr>
          <p:spPr>
            <a:xfrm flipH="1">
              <a:off x="3534044" y="3353929"/>
              <a:ext cx="587689" cy="578146"/>
            </a:xfrm>
            <a:prstGeom prst="straightConnector1">
              <a:avLst/>
            </a:prstGeom>
            <a:ln w="63500">
              <a:solidFill>
                <a:schemeClr val="bg1">
                  <a:lumMod val="7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6" name="Straight Arrow Connector 25">
              <a:extLst>
                <a:ext uri="{FF2B5EF4-FFF2-40B4-BE49-F238E27FC236}">
                  <a16:creationId xmlns:a16="http://schemas.microsoft.com/office/drawing/2014/main" id="{8C04FD5E-02B8-F247-A777-F99378796EB3}"/>
                </a:ext>
              </a:extLst>
            </p:cNvPr>
            <p:cNvCxnSpPr>
              <a:cxnSpLocks/>
              <a:stCxn id="22" idx="5"/>
              <a:endCxn id="23" idx="0"/>
            </p:cNvCxnSpPr>
            <p:nvPr/>
          </p:nvCxnSpPr>
          <p:spPr>
            <a:xfrm>
              <a:off x="4484209" y="3353929"/>
              <a:ext cx="587689" cy="578146"/>
            </a:xfrm>
            <a:prstGeom prst="straightConnector1">
              <a:avLst/>
            </a:prstGeom>
            <a:ln w="63500">
              <a:solidFill>
                <a:schemeClr val="bg1">
                  <a:lumMod val="7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2" name="Straight Arrow Connector 31">
              <a:extLst>
                <a:ext uri="{FF2B5EF4-FFF2-40B4-BE49-F238E27FC236}">
                  <a16:creationId xmlns:a16="http://schemas.microsoft.com/office/drawing/2014/main" id="{02A77D23-FD8A-2E43-B82C-36BB77BBCFE8}"/>
                </a:ext>
              </a:extLst>
            </p:cNvPr>
            <p:cNvCxnSpPr>
              <a:cxnSpLocks/>
              <a:stCxn id="24" idx="6"/>
              <a:endCxn id="23" idx="2"/>
            </p:cNvCxnSpPr>
            <p:nvPr/>
          </p:nvCxnSpPr>
          <p:spPr>
            <a:xfrm>
              <a:off x="3790353" y="4188384"/>
              <a:ext cx="1025236" cy="0"/>
            </a:xfrm>
            <a:prstGeom prst="straightConnector1">
              <a:avLst/>
            </a:prstGeom>
            <a:ln w="63500">
              <a:solidFill>
                <a:schemeClr val="bg1">
                  <a:lumMod val="7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grpSp>
      <p:grpSp>
        <p:nvGrpSpPr>
          <p:cNvPr id="7" name="Agrupar 6">
            <a:extLst>
              <a:ext uri="{FF2B5EF4-FFF2-40B4-BE49-F238E27FC236}">
                <a16:creationId xmlns:a16="http://schemas.microsoft.com/office/drawing/2014/main" id="{C056644F-D4A8-338B-9B2B-351A92A438AE}"/>
              </a:ext>
            </a:extLst>
          </p:cNvPr>
          <p:cNvGrpSpPr/>
          <p:nvPr/>
        </p:nvGrpSpPr>
        <p:grpSpPr>
          <a:xfrm>
            <a:off x="6511637" y="2916382"/>
            <a:ext cx="2050472" cy="1528311"/>
            <a:chOff x="6511637" y="2916382"/>
            <a:chExt cx="2050472" cy="1528311"/>
          </a:xfrm>
        </p:grpSpPr>
        <p:sp>
          <p:nvSpPr>
            <p:cNvPr id="27" name="Oval 26">
              <a:extLst>
                <a:ext uri="{FF2B5EF4-FFF2-40B4-BE49-F238E27FC236}">
                  <a16:creationId xmlns:a16="http://schemas.microsoft.com/office/drawing/2014/main" id="{B38F2968-DAD3-CD4D-849D-8A208A667E42}"/>
                </a:ext>
              </a:extLst>
            </p:cNvPr>
            <p:cNvSpPr/>
            <p:nvPr/>
          </p:nvSpPr>
          <p:spPr>
            <a:xfrm>
              <a:off x="7280564" y="2916382"/>
              <a:ext cx="512618" cy="512618"/>
            </a:xfrm>
            <a:prstGeom prst="ellipse">
              <a:avLst/>
            </a:prstGeom>
            <a:solidFill>
              <a:schemeClr val="accent6">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X</a:t>
              </a:r>
            </a:p>
          </p:txBody>
        </p:sp>
        <p:sp>
          <p:nvSpPr>
            <p:cNvPr id="28" name="Oval 27">
              <a:extLst>
                <a:ext uri="{FF2B5EF4-FFF2-40B4-BE49-F238E27FC236}">
                  <a16:creationId xmlns:a16="http://schemas.microsoft.com/office/drawing/2014/main" id="{A49CCA44-3E0E-FC46-91D0-523B03D5DA60}"/>
                </a:ext>
              </a:extLst>
            </p:cNvPr>
            <p:cNvSpPr/>
            <p:nvPr/>
          </p:nvSpPr>
          <p:spPr>
            <a:xfrm>
              <a:off x="8049491" y="3932075"/>
              <a:ext cx="512618" cy="512618"/>
            </a:xfrm>
            <a:prstGeom prst="ellipse">
              <a:avLst/>
            </a:prstGeom>
            <a:solidFill>
              <a:schemeClr val="accent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Z</a:t>
              </a:r>
            </a:p>
          </p:txBody>
        </p:sp>
        <p:sp>
          <p:nvSpPr>
            <p:cNvPr id="29" name="Oval 28">
              <a:extLst>
                <a:ext uri="{FF2B5EF4-FFF2-40B4-BE49-F238E27FC236}">
                  <a16:creationId xmlns:a16="http://schemas.microsoft.com/office/drawing/2014/main" id="{92896D22-843F-584D-950C-FD2B481DDFA4}"/>
                </a:ext>
              </a:extLst>
            </p:cNvPr>
            <p:cNvSpPr/>
            <p:nvPr/>
          </p:nvSpPr>
          <p:spPr>
            <a:xfrm>
              <a:off x="6511637" y="3932075"/>
              <a:ext cx="512618" cy="512618"/>
            </a:xfrm>
            <a:prstGeom prst="ellipse">
              <a:avLst/>
            </a:prstGeom>
            <a:solidFill>
              <a:schemeClr val="accent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Y</a:t>
              </a:r>
            </a:p>
          </p:txBody>
        </p:sp>
        <p:cxnSp>
          <p:nvCxnSpPr>
            <p:cNvPr id="35" name="Straight Arrow Connector 34">
              <a:extLst>
                <a:ext uri="{FF2B5EF4-FFF2-40B4-BE49-F238E27FC236}">
                  <a16:creationId xmlns:a16="http://schemas.microsoft.com/office/drawing/2014/main" id="{7074518E-CF8E-634F-A97F-699391169152}"/>
                </a:ext>
              </a:extLst>
            </p:cNvPr>
            <p:cNvCxnSpPr>
              <a:cxnSpLocks/>
              <a:stCxn id="27" idx="3"/>
              <a:endCxn id="29" idx="0"/>
            </p:cNvCxnSpPr>
            <p:nvPr/>
          </p:nvCxnSpPr>
          <p:spPr>
            <a:xfrm flipH="1">
              <a:off x="6767946" y="3353929"/>
              <a:ext cx="587689" cy="578146"/>
            </a:xfrm>
            <a:prstGeom prst="straightConnector1">
              <a:avLst/>
            </a:prstGeom>
            <a:ln w="63500">
              <a:solidFill>
                <a:schemeClr val="bg1">
                  <a:lumMod val="75000"/>
                </a:schemeClr>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38" name="Straight Arrow Connector 37">
              <a:extLst>
                <a:ext uri="{FF2B5EF4-FFF2-40B4-BE49-F238E27FC236}">
                  <a16:creationId xmlns:a16="http://schemas.microsoft.com/office/drawing/2014/main" id="{E6707BAB-B6C8-4741-B27A-4F8DC4DF407E}"/>
                </a:ext>
              </a:extLst>
            </p:cNvPr>
            <p:cNvCxnSpPr>
              <a:cxnSpLocks/>
              <a:stCxn id="27" idx="5"/>
              <a:endCxn id="28" idx="0"/>
            </p:cNvCxnSpPr>
            <p:nvPr/>
          </p:nvCxnSpPr>
          <p:spPr>
            <a:xfrm>
              <a:off x="7718111" y="3353929"/>
              <a:ext cx="587689" cy="578146"/>
            </a:xfrm>
            <a:prstGeom prst="straightConnector1">
              <a:avLst/>
            </a:prstGeom>
            <a:ln w="63500">
              <a:solidFill>
                <a:schemeClr val="bg1">
                  <a:lumMod val="75000"/>
                </a:schemeClr>
              </a:solidFill>
              <a:headEnd type="none"/>
              <a:tailEnd type="triangle"/>
            </a:ln>
          </p:spPr>
          <p:style>
            <a:lnRef idx="2">
              <a:schemeClr val="accent1"/>
            </a:lnRef>
            <a:fillRef idx="0">
              <a:schemeClr val="accent1"/>
            </a:fillRef>
            <a:effectRef idx="1">
              <a:schemeClr val="accent1"/>
            </a:effectRef>
            <a:fontRef idx="minor">
              <a:schemeClr val="tx1"/>
            </a:fontRef>
          </p:style>
        </p:cxnSp>
      </p:grpSp>
      <p:sp>
        <p:nvSpPr>
          <p:cNvPr id="41" name="TextBox 40">
            <a:extLst>
              <a:ext uri="{FF2B5EF4-FFF2-40B4-BE49-F238E27FC236}">
                <a16:creationId xmlns:a16="http://schemas.microsoft.com/office/drawing/2014/main" id="{83EBD966-79AD-F94A-AD58-08B44337DD11}"/>
              </a:ext>
            </a:extLst>
          </p:cNvPr>
          <p:cNvSpPr txBox="1"/>
          <p:nvPr/>
        </p:nvSpPr>
        <p:spPr>
          <a:xfrm>
            <a:off x="2881745" y="4553481"/>
            <a:ext cx="3034145" cy="1323439"/>
          </a:xfrm>
          <a:prstGeom prst="rect">
            <a:avLst/>
          </a:prstGeom>
          <a:noFill/>
        </p:spPr>
        <p:txBody>
          <a:bodyPr wrap="square" rtlCol="0">
            <a:spAutoFit/>
          </a:bodyPr>
          <a:lstStyle/>
          <a:p>
            <a:pPr algn="just"/>
            <a:r>
              <a:rPr lang="en-US" sz="1600" dirty="0">
                <a:solidFill>
                  <a:schemeClr val="bg1"/>
                </a:solidFill>
              </a:rPr>
              <a:t>Could reveal groups of genes (modules) that work together in a common biological process, e.g., pathway</a:t>
            </a:r>
          </a:p>
          <a:p>
            <a:pPr algn="just"/>
            <a:r>
              <a:rPr lang="en-US" sz="1600" dirty="0">
                <a:solidFill>
                  <a:schemeClr val="bg1"/>
                </a:solidFill>
              </a:rPr>
              <a:t>Not all inferred edges are </a:t>
            </a:r>
            <a:r>
              <a:rPr lang="en-US" sz="1600" b="1" dirty="0">
                <a:solidFill>
                  <a:schemeClr val="bg1"/>
                </a:solidFill>
              </a:rPr>
              <a:t>causal</a:t>
            </a:r>
          </a:p>
        </p:txBody>
      </p:sp>
      <p:sp>
        <p:nvSpPr>
          <p:cNvPr id="3" name="CaixaDeTexto 2">
            <a:extLst>
              <a:ext uri="{FF2B5EF4-FFF2-40B4-BE49-F238E27FC236}">
                <a16:creationId xmlns:a16="http://schemas.microsoft.com/office/drawing/2014/main" id="{564D1706-6E68-4ED3-4DC4-D890A2B2A991}"/>
              </a:ext>
            </a:extLst>
          </p:cNvPr>
          <p:cNvSpPr txBox="1"/>
          <p:nvPr/>
        </p:nvSpPr>
        <p:spPr>
          <a:xfrm>
            <a:off x="6357486" y="4568869"/>
            <a:ext cx="2620269" cy="646331"/>
          </a:xfrm>
          <a:prstGeom prst="rect">
            <a:avLst/>
          </a:prstGeom>
          <a:noFill/>
        </p:spPr>
        <p:txBody>
          <a:bodyPr wrap="none" rtlCol="0">
            <a:spAutoFit/>
          </a:bodyPr>
          <a:lstStyle/>
          <a:p>
            <a:r>
              <a:rPr lang="en-US" dirty="0">
                <a:solidFill>
                  <a:schemeClr val="bg1"/>
                </a:solidFill>
              </a:rPr>
              <a:t>Partial correlation</a:t>
            </a:r>
          </a:p>
          <a:p>
            <a:r>
              <a:rPr lang="en-US" dirty="0">
                <a:solidFill>
                  <a:schemeClr val="bg1"/>
                </a:solidFill>
              </a:rPr>
              <a:t>Additional data (ATAC-Seq</a:t>
            </a:r>
            <a:endParaRPr lang="pt-BR" dirty="0">
              <a:solidFill>
                <a:schemeClr val="bg1"/>
              </a:solidFill>
            </a:endParaRPr>
          </a:p>
        </p:txBody>
      </p:sp>
    </p:spTree>
    <p:extLst>
      <p:ext uri="{BB962C8B-B14F-4D97-AF65-F5344CB8AC3E}">
        <p14:creationId xmlns:p14="http://schemas.microsoft.com/office/powerpoint/2010/main" val="1647151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41" grpId="0"/>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C5498-4FB8-1C43-AB75-AC17DBCCB8A0}"/>
              </a:ext>
            </a:extLst>
          </p:cNvPr>
          <p:cNvSpPr>
            <a:spLocks noGrp="1"/>
          </p:cNvSpPr>
          <p:nvPr>
            <p:ph type="title" idx="4294967295"/>
          </p:nvPr>
        </p:nvSpPr>
        <p:spPr>
          <a:xfrm>
            <a:off x="0" y="136525"/>
            <a:ext cx="8229600" cy="1143000"/>
          </a:xfrm>
        </p:spPr>
        <p:txBody>
          <a:bodyPr>
            <a:normAutofit fontScale="90000"/>
          </a:bodyPr>
          <a:lstStyle/>
          <a:p>
            <a:r>
              <a:rPr lang="en-US" dirty="0">
                <a:solidFill>
                  <a:schemeClr val="bg1"/>
                </a:solidFill>
              </a:rPr>
              <a:t>Evaluating Co-expression</a:t>
            </a:r>
            <a:br>
              <a:rPr lang="en-US" dirty="0">
                <a:solidFill>
                  <a:schemeClr val="bg1"/>
                </a:solidFill>
              </a:rPr>
            </a:br>
            <a:r>
              <a:rPr lang="en-US" dirty="0">
                <a:solidFill>
                  <a:schemeClr val="bg1"/>
                </a:solidFill>
              </a:rPr>
              <a:t>The easy case</a:t>
            </a:r>
          </a:p>
        </p:txBody>
      </p:sp>
      <p:pic>
        <p:nvPicPr>
          <p:cNvPr id="5" name="Picture 4">
            <a:extLst>
              <a:ext uri="{FF2B5EF4-FFF2-40B4-BE49-F238E27FC236}">
                <a16:creationId xmlns:a16="http://schemas.microsoft.com/office/drawing/2014/main" id="{108E7A87-655F-654F-84D1-3E9B62A91062}"/>
              </a:ext>
            </a:extLst>
          </p:cNvPr>
          <p:cNvPicPr>
            <a:picLocks noChangeAspect="1"/>
          </p:cNvPicPr>
          <p:nvPr/>
        </p:nvPicPr>
        <p:blipFill>
          <a:blip r:embed="rId2"/>
          <a:srcRect/>
          <a:stretch/>
        </p:blipFill>
        <p:spPr>
          <a:xfrm>
            <a:off x="2699792" y="1556792"/>
            <a:ext cx="4572000" cy="4572000"/>
          </a:xfrm>
          <a:prstGeom prst="rect">
            <a:avLst/>
          </a:prstGeom>
        </p:spPr>
      </p:pic>
      <p:sp>
        <p:nvSpPr>
          <p:cNvPr id="3" name="TextBox 2">
            <a:extLst>
              <a:ext uri="{FF2B5EF4-FFF2-40B4-BE49-F238E27FC236}">
                <a16:creationId xmlns:a16="http://schemas.microsoft.com/office/drawing/2014/main" id="{E0559113-A836-E84C-A014-5D6A80C30AA7}"/>
              </a:ext>
            </a:extLst>
          </p:cNvPr>
          <p:cNvSpPr txBox="1"/>
          <p:nvPr/>
        </p:nvSpPr>
        <p:spPr>
          <a:xfrm>
            <a:off x="482765" y="1425575"/>
            <a:ext cx="1574470" cy="584775"/>
          </a:xfrm>
          <a:prstGeom prst="rect">
            <a:avLst/>
          </a:prstGeom>
          <a:noFill/>
        </p:spPr>
        <p:txBody>
          <a:bodyPr wrap="none" rtlCol="0">
            <a:spAutoFit/>
          </a:bodyPr>
          <a:lstStyle/>
          <a:p>
            <a:r>
              <a:rPr lang="en-US" sz="3200" b="1" dirty="0">
                <a:solidFill>
                  <a:schemeClr val="bg1"/>
                </a:solidFill>
              </a:rPr>
              <a:t>Cor =~ 1</a:t>
            </a:r>
          </a:p>
        </p:txBody>
      </p:sp>
    </p:spTree>
    <p:extLst>
      <p:ext uri="{BB962C8B-B14F-4D97-AF65-F5344CB8AC3E}">
        <p14:creationId xmlns:p14="http://schemas.microsoft.com/office/powerpoint/2010/main" val="8396129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08E7A87-655F-654F-84D1-3E9B62A91062}"/>
              </a:ext>
            </a:extLst>
          </p:cNvPr>
          <p:cNvPicPr>
            <a:picLocks noChangeAspect="1"/>
          </p:cNvPicPr>
          <p:nvPr/>
        </p:nvPicPr>
        <p:blipFill>
          <a:blip r:embed="rId2"/>
          <a:srcRect/>
          <a:stretch/>
        </p:blipFill>
        <p:spPr>
          <a:xfrm>
            <a:off x="2258288" y="1845020"/>
            <a:ext cx="4572000" cy="3431305"/>
          </a:xfrm>
          <a:prstGeom prst="rect">
            <a:avLst/>
          </a:prstGeom>
        </p:spPr>
      </p:pic>
      <p:sp>
        <p:nvSpPr>
          <p:cNvPr id="6" name="Title 1">
            <a:extLst>
              <a:ext uri="{FF2B5EF4-FFF2-40B4-BE49-F238E27FC236}">
                <a16:creationId xmlns:a16="http://schemas.microsoft.com/office/drawing/2014/main" id="{6D6F8B9C-61FB-9B46-9E40-FB122D305B5C}"/>
              </a:ext>
            </a:extLst>
          </p:cNvPr>
          <p:cNvSpPr txBox="1">
            <a:spLocks/>
          </p:cNvSpPr>
          <p:nvPr/>
        </p:nvSpPr>
        <p:spPr>
          <a:xfrm>
            <a:off x="449912" y="542686"/>
            <a:ext cx="8229600" cy="1143000"/>
          </a:xfrm>
          <a:prstGeom prst="rect">
            <a:avLst/>
          </a:prstGeom>
        </p:spPr>
        <p:txBody>
          <a:bodyPr vert="horz" lIns="91440" tIns="45720" rIns="91440" bIns="45720" rtlCol="0" anchor="ctr">
            <a:normAutofit fontScale="9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solidFill>
                  <a:schemeClr val="bg1"/>
                </a:solidFill>
              </a:rPr>
              <a:t>Evaluating Co-expression</a:t>
            </a:r>
            <a:br>
              <a:rPr lang="en-US" dirty="0">
                <a:solidFill>
                  <a:schemeClr val="bg1"/>
                </a:solidFill>
              </a:rPr>
            </a:br>
            <a:r>
              <a:rPr lang="en-US" dirty="0">
                <a:solidFill>
                  <a:schemeClr val="bg1"/>
                </a:solidFill>
              </a:rPr>
              <a:t>Time-lagged correlation</a:t>
            </a:r>
          </a:p>
        </p:txBody>
      </p:sp>
      <p:sp>
        <p:nvSpPr>
          <p:cNvPr id="7" name="TextBox 6">
            <a:extLst>
              <a:ext uri="{FF2B5EF4-FFF2-40B4-BE49-F238E27FC236}">
                <a16:creationId xmlns:a16="http://schemas.microsoft.com/office/drawing/2014/main" id="{05D6066B-4271-0B44-89FB-3D7A890B70EF}"/>
              </a:ext>
            </a:extLst>
          </p:cNvPr>
          <p:cNvSpPr txBox="1"/>
          <p:nvPr/>
        </p:nvSpPr>
        <p:spPr>
          <a:xfrm>
            <a:off x="318654" y="1717963"/>
            <a:ext cx="1686680" cy="584775"/>
          </a:xfrm>
          <a:prstGeom prst="rect">
            <a:avLst/>
          </a:prstGeom>
          <a:noFill/>
        </p:spPr>
        <p:txBody>
          <a:bodyPr wrap="none" rtlCol="0">
            <a:spAutoFit/>
          </a:bodyPr>
          <a:lstStyle/>
          <a:p>
            <a:r>
              <a:rPr lang="en-US" sz="3200" b="1" dirty="0">
                <a:solidFill>
                  <a:schemeClr val="bg1"/>
                </a:solidFill>
              </a:rPr>
              <a:t>Cor &lt; 0.6</a:t>
            </a:r>
          </a:p>
        </p:txBody>
      </p:sp>
      <p:sp>
        <p:nvSpPr>
          <p:cNvPr id="8" name="TextBox 7">
            <a:extLst>
              <a:ext uri="{FF2B5EF4-FFF2-40B4-BE49-F238E27FC236}">
                <a16:creationId xmlns:a16="http://schemas.microsoft.com/office/drawing/2014/main" id="{7ED5740B-53A5-D44F-B1D5-DFA13B3E1A00}"/>
              </a:ext>
            </a:extLst>
          </p:cNvPr>
          <p:cNvSpPr txBox="1"/>
          <p:nvPr/>
        </p:nvSpPr>
        <p:spPr>
          <a:xfrm>
            <a:off x="318654" y="2449225"/>
            <a:ext cx="1701107" cy="584775"/>
          </a:xfrm>
          <a:prstGeom prst="rect">
            <a:avLst/>
          </a:prstGeom>
          <a:noFill/>
        </p:spPr>
        <p:txBody>
          <a:bodyPr wrap="none" rtlCol="0">
            <a:spAutoFit/>
          </a:bodyPr>
          <a:lstStyle/>
          <a:p>
            <a:r>
              <a:rPr lang="en-US" sz="3200" b="1" dirty="0" err="1">
                <a:solidFill>
                  <a:schemeClr val="bg1"/>
                </a:solidFill>
              </a:rPr>
              <a:t>Cor</a:t>
            </a:r>
            <a:r>
              <a:rPr lang="en-US" sz="3200" b="1" baseline="-25000" dirty="0" err="1">
                <a:solidFill>
                  <a:schemeClr val="bg1"/>
                </a:solidFill>
              </a:rPr>
              <a:t>lag</a:t>
            </a:r>
            <a:r>
              <a:rPr lang="en-US" sz="3200" b="1" dirty="0">
                <a:solidFill>
                  <a:schemeClr val="bg1"/>
                </a:solidFill>
              </a:rPr>
              <a:t> ~ 1</a:t>
            </a:r>
          </a:p>
        </p:txBody>
      </p:sp>
      <p:sp>
        <p:nvSpPr>
          <p:cNvPr id="9" name="CaixaDeTexto 8">
            <a:extLst>
              <a:ext uri="{FF2B5EF4-FFF2-40B4-BE49-F238E27FC236}">
                <a16:creationId xmlns:a16="http://schemas.microsoft.com/office/drawing/2014/main" id="{64266B40-44F4-43FF-A405-B3DEB38A07D2}"/>
              </a:ext>
            </a:extLst>
          </p:cNvPr>
          <p:cNvSpPr txBox="1"/>
          <p:nvPr/>
        </p:nvSpPr>
        <p:spPr>
          <a:xfrm>
            <a:off x="886688" y="5435659"/>
            <a:ext cx="7315200" cy="923330"/>
          </a:xfrm>
          <a:prstGeom prst="rect">
            <a:avLst/>
          </a:prstGeom>
          <a:noFill/>
        </p:spPr>
        <p:txBody>
          <a:bodyPr wrap="square" rtlCol="0">
            <a:spAutoFit/>
          </a:bodyPr>
          <a:lstStyle/>
          <a:p>
            <a:r>
              <a:rPr lang="pt-BR" u="sng" dirty="0" err="1">
                <a:solidFill>
                  <a:schemeClr val="bg1">
                    <a:lumMod val="75000"/>
                  </a:schemeClr>
                </a:solidFill>
              </a:rPr>
              <a:t>Check</a:t>
            </a:r>
            <a:r>
              <a:rPr lang="pt-BR" u="sng" dirty="0">
                <a:solidFill>
                  <a:schemeClr val="bg1">
                    <a:lumMod val="75000"/>
                  </a:schemeClr>
                </a:solidFill>
              </a:rPr>
              <a:t> </a:t>
            </a:r>
            <a:r>
              <a:rPr lang="pt-BR" u="sng" dirty="0" err="1">
                <a:solidFill>
                  <a:schemeClr val="bg1">
                    <a:lumMod val="75000"/>
                  </a:schemeClr>
                </a:solidFill>
              </a:rPr>
              <a:t>our</a:t>
            </a:r>
            <a:r>
              <a:rPr lang="pt-BR" u="sng" dirty="0">
                <a:solidFill>
                  <a:schemeClr val="bg1">
                    <a:lumMod val="75000"/>
                  </a:schemeClr>
                </a:solidFill>
              </a:rPr>
              <a:t> tool GRNTE </a:t>
            </a:r>
            <a:r>
              <a:rPr lang="pt-BR" u="sng" dirty="0" err="1">
                <a:solidFill>
                  <a:schemeClr val="bg1">
                    <a:lumMod val="75000"/>
                  </a:schemeClr>
                </a:solidFill>
              </a:rPr>
              <a:t>to</a:t>
            </a:r>
            <a:r>
              <a:rPr lang="pt-BR" u="sng" dirty="0">
                <a:solidFill>
                  <a:schemeClr val="bg1">
                    <a:lumMod val="75000"/>
                  </a:schemeClr>
                </a:solidFill>
              </a:rPr>
              <a:t> </a:t>
            </a:r>
            <a:r>
              <a:rPr lang="pt-BR" u="sng" dirty="0" err="1">
                <a:solidFill>
                  <a:schemeClr val="bg1">
                    <a:lumMod val="75000"/>
                  </a:schemeClr>
                </a:solidFill>
              </a:rPr>
              <a:t>infer</a:t>
            </a:r>
            <a:r>
              <a:rPr lang="pt-BR" u="sng" dirty="0">
                <a:solidFill>
                  <a:schemeClr val="bg1">
                    <a:lumMod val="75000"/>
                  </a:schemeClr>
                </a:solidFill>
              </a:rPr>
              <a:t> gene </a:t>
            </a:r>
            <a:r>
              <a:rPr lang="pt-BR" u="sng" dirty="0" err="1">
                <a:solidFill>
                  <a:schemeClr val="bg1">
                    <a:lumMod val="75000"/>
                  </a:schemeClr>
                </a:solidFill>
              </a:rPr>
              <a:t>regulatory</a:t>
            </a:r>
            <a:r>
              <a:rPr lang="pt-BR" u="sng" dirty="0">
                <a:solidFill>
                  <a:schemeClr val="bg1">
                    <a:lumMod val="75000"/>
                  </a:schemeClr>
                </a:solidFill>
              </a:rPr>
              <a:t> networks </a:t>
            </a:r>
            <a:r>
              <a:rPr lang="pt-BR" u="sng" dirty="0" err="1">
                <a:solidFill>
                  <a:schemeClr val="bg1">
                    <a:lumMod val="75000"/>
                  </a:schemeClr>
                </a:solidFill>
              </a:rPr>
              <a:t>on</a:t>
            </a:r>
            <a:r>
              <a:rPr lang="pt-BR" u="sng" dirty="0">
                <a:solidFill>
                  <a:schemeClr val="bg1">
                    <a:lumMod val="75000"/>
                  </a:schemeClr>
                </a:solidFill>
              </a:rPr>
              <a:t> time series </a:t>
            </a:r>
            <a:r>
              <a:rPr lang="pt-BR" u="sng" dirty="0" err="1">
                <a:solidFill>
                  <a:schemeClr val="bg1">
                    <a:lumMod val="75000"/>
                  </a:schemeClr>
                </a:solidFill>
              </a:rPr>
              <a:t>taking</a:t>
            </a:r>
            <a:r>
              <a:rPr lang="pt-BR" u="sng" dirty="0">
                <a:solidFill>
                  <a:schemeClr val="bg1">
                    <a:lumMod val="75000"/>
                  </a:schemeClr>
                </a:solidFill>
              </a:rPr>
              <a:t> </a:t>
            </a:r>
            <a:r>
              <a:rPr lang="pt-BR" u="sng" dirty="0" err="1">
                <a:solidFill>
                  <a:schemeClr val="bg1">
                    <a:lumMod val="75000"/>
                  </a:schemeClr>
                </a:solidFill>
              </a:rPr>
              <a:t>time-lags</a:t>
            </a:r>
            <a:r>
              <a:rPr lang="pt-BR" u="sng" dirty="0">
                <a:solidFill>
                  <a:schemeClr val="bg1">
                    <a:lumMod val="75000"/>
                  </a:schemeClr>
                </a:solidFill>
              </a:rPr>
              <a:t> </a:t>
            </a:r>
            <a:r>
              <a:rPr lang="pt-BR" u="sng" dirty="0" err="1">
                <a:solidFill>
                  <a:schemeClr val="bg1">
                    <a:lumMod val="75000"/>
                  </a:schemeClr>
                </a:solidFill>
              </a:rPr>
              <a:t>into</a:t>
            </a:r>
            <a:r>
              <a:rPr lang="pt-BR" u="sng" dirty="0">
                <a:solidFill>
                  <a:schemeClr val="bg1">
                    <a:lumMod val="75000"/>
                  </a:schemeClr>
                </a:solidFill>
              </a:rPr>
              <a:t> </a:t>
            </a:r>
            <a:r>
              <a:rPr lang="pt-BR" u="sng" dirty="0" err="1">
                <a:solidFill>
                  <a:schemeClr val="bg1">
                    <a:lumMod val="75000"/>
                  </a:schemeClr>
                </a:solidFill>
              </a:rPr>
              <a:t>account</a:t>
            </a:r>
            <a:endParaRPr lang="pt-BR" u="sng" dirty="0">
              <a:solidFill>
                <a:schemeClr val="bg1">
                  <a:lumMod val="75000"/>
                </a:schemeClr>
              </a:solidFill>
            </a:endParaRPr>
          </a:p>
          <a:p>
            <a:r>
              <a:rPr lang="pt-BR" u="sng" dirty="0">
                <a:solidFill>
                  <a:schemeClr val="bg1">
                    <a:lumMod val="75000"/>
                  </a:schemeClr>
                </a:solidFill>
              </a:rPr>
              <a:t>https://tbiomed.biomedcentral.com/articles/10.1186/s12976-019-0103-7</a:t>
            </a:r>
          </a:p>
        </p:txBody>
      </p:sp>
    </p:spTree>
    <p:extLst>
      <p:ext uri="{BB962C8B-B14F-4D97-AF65-F5344CB8AC3E}">
        <p14:creationId xmlns:p14="http://schemas.microsoft.com/office/powerpoint/2010/main" val="3748805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D6F8B9C-61FB-9B46-9E40-FB122D305B5C}"/>
              </a:ext>
            </a:extLst>
          </p:cNvPr>
          <p:cNvSpPr txBox="1">
            <a:spLocks/>
          </p:cNvSpPr>
          <p:nvPr/>
        </p:nvSpPr>
        <p:spPr>
          <a:xfrm>
            <a:off x="440928" y="638339"/>
            <a:ext cx="8229600" cy="1143000"/>
          </a:xfrm>
          <a:prstGeom prst="rect">
            <a:avLst/>
          </a:prstGeom>
        </p:spPr>
        <p:txBody>
          <a:bodyPr vert="horz" lIns="91440" tIns="45720" rIns="91440" bIns="45720" rtlCol="0" anchor="ctr">
            <a:normAutofit fontScale="825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t>How to exploit co-expression networks to identify gene-trait associations?</a:t>
            </a:r>
          </a:p>
        </p:txBody>
      </p:sp>
      <p:sp>
        <p:nvSpPr>
          <p:cNvPr id="12" name="CaixaDeTexto 11">
            <a:extLst>
              <a:ext uri="{FF2B5EF4-FFF2-40B4-BE49-F238E27FC236}">
                <a16:creationId xmlns:a16="http://schemas.microsoft.com/office/drawing/2014/main" id="{2D2DEB4D-C100-4696-8676-105DB2F942A3}"/>
              </a:ext>
            </a:extLst>
          </p:cNvPr>
          <p:cNvSpPr txBox="1"/>
          <p:nvPr/>
        </p:nvSpPr>
        <p:spPr>
          <a:xfrm>
            <a:off x="-16272" y="1610089"/>
            <a:ext cx="9143999" cy="830997"/>
          </a:xfrm>
          <a:prstGeom prst="rect">
            <a:avLst/>
          </a:prstGeom>
          <a:noFill/>
        </p:spPr>
        <p:txBody>
          <a:bodyPr wrap="square" rtlCol="0">
            <a:spAutoFit/>
          </a:bodyPr>
          <a:lstStyle/>
          <a:p>
            <a:pPr algn="ctr"/>
            <a:r>
              <a:rPr lang="pt-BR" sz="4800" b="1" dirty="0"/>
              <a:t>Cross-</a:t>
            </a:r>
            <a:r>
              <a:rPr lang="pt-BR" sz="4800" b="1" dirty="0" err="1"/>
              <a:t>species</a:t>
            </a:r>
            <a:r>
              <a:rPr lang="pt-BR" sz="4800" b="1" dirty="0"/>
              <a:t> </a:t>
            </a:r>
            <a:r>
              <a:rPr lang="pt-BR" sz="4800" b="1" dirty="0" err="1"/>
              <a:t>comparisons</a:t>
            </a:r>
            <a:endParaRPr lang="pt-BR" sz="4800" b="1" dirty="0"/>
          </a:p>
        </p:txBody>
      </p:sp>
      <p:pic>
        <p:nvPicPr>
          <p:cNvPr id="9" name="Imagem 8">
            <a:extLst>
              <a:ext uri="{FF2B5EF4-FFF2-40B4-BE49-F238E27FC236}">
                <a16:creationId xmlns:a16="http://schemas.microsoft.com/office/drawing/2014/main" id="{276D0E45-D78C-4054-AF7F-C8BA04CBCE8F}"/>
              </a:ext>
            </a:extLst>
          </p:cNvPr>
          <p:cNvPicPr>
            <a:picLocks noChangeAspect="1"/>
          </p:cNvPicPr>
          <p:nvPr/>
        </p:nvPicPr>
        <p:blipFill>
          <a:blip r:embed="rId2"/>
          <a:stretch>
            <a:fillRect/>
          </a:stretch>
        </p:blipFill>
        <p:spPr>
          <a:xfrm>
            <a:off x="1874803" y="2543842"/>
            <a:ext cx="5053018" cy="3746146"/>
          </a:xfrm>
          <a:prstGeom prst="rect">
            <a:avLst/>
          </a:prstGeom>
        </p:spPr>
      </p:pic>
    </p:spTree>
    <p:extLst>
      <p:ext uri="{BB962C8B-B14F-4D97-AF65-F5344CB8AC3E}">
        <p14:creationId xmlns:p14="http://schemas.microsoft.com/office/powerpoint/2010/main" val="13679821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10BEE61-E8B4-46DC-9143-B6E33491E7E4}"/>
              </a:ext>
            </a:extLst>
          </p:cNvPr>
          <p:cNvSpPr>
            <a:spLocks noGrp="1"/>
          </p:cNvSpPr>
          <p:nvPr>
            <p:ph type="title"/>
          </p:nvPr>
        </p:nvSpPr>
        <p:spPr/>
        <p:txBody>
          <a:bodyPr/>
          <a:lstStyle/>
          <a:p>
            <a:endParaRPr lang="pt-BR"/>
          </a:p>
        </p:txBody>
      </p:sp>
      <p:sp>
        <p:nvSpPr>
          <p:cNvPr id="3" name="Espaço Reservado para Número de Slide 2">
            <a:extLst>
              <a:ext uri="{FF2B5EF4-FFF2-40B4-BE49-F238E27FC236}">
                <a16:creationId xmlns:a16="http://schemas.microsoft.com/office/drawing/2014/main" id="{C0794987-4BC4-4447-A1E1-7180ED06AB13}"/>
              </a:ext>
            </a:extLst>
          </p:cNvPr>
          <p:cNvSpPr>
            <a:spLocks noGrp="1"/>
          </p:cNvSpPr>
          <p:nvPr>
            <p:ph type="sldNum" sz="quarter" idx="12"/>
          </p:nvPr>
        </p:nvSpPr>
        <p:spPr/>
        <p:txBody>
          <a:bodyPr/>
          <a:lstStyle/>
          <a:p>
            <a:fld id="{F9B76065-02A8-2140-ABFF-467A450FC727}" type="slidenum">
              <a:rPr lang="en-US" smtClean="0"/>
              <a:pPr/>
              <a:t>39</a:t>
            </a:fld>
            <a:endParaRPr lang="en-US" dirty="0"/>
          </a:p>
        </p:txBody>
      </p:sp>
      <p:sp>
        <p:nvSpPr>
          <p:cNvPr id="5" name="CaixaDeTexto 4">
            <a:extLst>
              <a:ext uri="{FF2B5EF4-FFF2-40B4-BE49-F238E27FC236}">
                <a16:creationId xmlns:a16="http://schemas.microsoft.com/office/drawing/2014/main" id="{A6CFA098-BD08-4186-B803-3B512E188E8A}"/>
              </a:ext>
            </a:extLst>
          </p:cNvPr>
          <p:cNvSpPr txBox="1"/>
          <p:nvPr/>
        </p:nvSpPr>
        <p:spPr>
          <a:xfrm>
            <a:off x="284163" y="2967335"/>
            <a:ext cx="8574087" cy="646331"/>
          </a:xfrm>
          <a:prstGeom prst="rect">
            <a:avLst/>
          </a:prstGeom>
          <a:noFill/>
        </p:spPr>
        <p:txBody>
          <a:bodyPr wrap="square">
            <a:spAutoFit/>
          </a:bodyPr>
          <a:lstStyle/>
          <a:p>
            <a:r>
              <a:rPr lang="pt-BR" dirty="0"/>
              <a:t>https://www.coursesource.org/courses/teaching-rnaseq-at-undergraduate-institutions-a-tutorial-and-r-package-from-the-genome-0</a:t>
            </a:r>
          </a:p>
        </p:txBody>
      </p:sp>
    </p:spTree>
    <p:extLst>
      <p:ext uri="{BB962C8B-B14F-4D97-AF65-F5344CB8AC3E}">
        <p14:creationId xmlns:p14="http://schemas.microsoft.com/office/powerpoint/2010/main" val="3323917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B2FA4-B37A-7A4F-87B6-AB56E0896831}"/>
              </a:ext>
            </a:extLst>
          </p:cNvPr>
          <p:cNvSpPr>
            <a:spLocks noGrp="1"/>
          </p:cNvSpPr>
          <p:nvPr>
            <p:ph type="title"/>
          </p:nvPr>
        </p:nvSpPr>
        <p:spPr/>
        <p:txBody>
          <a:bodyPr/>
          <a:lstStyle/>
          <a:p>
            <a:r>
              <a:rPr lang="en-US" dirty="0"/>
              <a:t>Transcriptômica</a:t>
            </a:r>
          </a:p>
        </p:txBody>
      </p:sp>
      <p:sp>
        <p:nvSpPr>
          <p:cNvPr id="3" name="Slide Number Placeholder 2">
            <a:extLst>
              <a:ext uri="{FF2B5EF4-FFF2-40B4-BE49-F238E27FC236}">
                <a16:creationId xmlns:a16="http://schemas.microsoft.com/office/drawing/2014/main" id="{76CC4A5A-729C-F146-8997-F4D89156E958}"/>
              </a:ext>
            </a:extLst>
          </p:cNvPr>
          <p:cNvSpPr>
            <a:spLocks noGrp="1"/>
          </p:cNvSpPr>
          <p:nvPr>
            <p:ph type="sldNum" sz="quarter" idx="12"/>
          </p:nvPr>
        </p:nvSpPr>
        <p:spPr/>
        <p:txBody>
          <a:bodyPr/>
          <a:lstStyle/>
          <a:p>
            <a:fld id="{F9B76065-02A8-2140-ABFF-467A450FC727}" type="slidenum">
              <a:rPr lang="en-US" smtClean="0"/>
              <a:pPr/>
              <a:t>4</a:t>
            </a:fld>
            <a:endParaRPr lang="en-US" dirty="0"/>
          </a:p>
        </p:txBody>
      </p:sp>
      <p:sp>
        <p:nvSpPr>
          <p:cNvPr id="4" name="Espaço Reservado para Conteúdo 2">
            <a:extLst>
              <a:ext uri="{FF2B5EF4-FFF2-40B4-BE49-F238E27FC236}">
                <a16:creationId xmlns:a16="http://schemas.microsoft.com/office/drawing/2014/main" id="{3CD18370-7B2F-8846-BA12-979913F1B512}"/>
              </a:ext>
            </a:extLst>
          </p:cNvPr>
          <p:cNvSpPr txBox="1">
            <a:spLocks/>
          </p:cNvSpPr>
          <p:nvPr/>
        </p:nvSpPr>
        <p:spPr>
          <a:xfrm>
            <a:off x="820054" y="2084832"/>
            <a:ext cx="7503892" cy="729977"/>
          </a:xfrm>
          <a:prstGeom prst="rect">
            <a:avLst/>
          </a:prstGeom>
        </p:spPr>
        <p:txBody>
          <a:bodyPr>
            <a:normAutofit fontScale="92500" lnSpcReduction="10000"/>
          </a:bodyPr>
          <a:lstStyle>
            <a:lvl1pPr marL="454025" indent="-454025" algn="l" defTabSz="914400" rtl="0" eaLnBrk="1" latinLnBrk="0" hangingPunct="1">
              <a:spcBef>
                <a:spcPts val="2000"/>
              </a:spcBef>
              <a:buClr>
                <a:schemeClr val="bg1">
                  <a:lumMod val="65000"/>
                </a:schemeClr>
              </a:buClr>
              <a:buSzPct val="90000"/>
              <a:buFont typeface="Wingdings" pitchFamily="2" charset="2"/>
              <a:buChar char=""/>
              <a:defRPr sz="2400" kern="1200">
                <a:solidFill>
                  <a:schemeClr val="tx1">
                    <a:lumMod val="85000"/>
                    <a:lumOff val="15000"/>
                  </a:schemeClr>
                </a:solidFill>
                <a:latin typeface="+mn-lt"/>
                <a:ea typeface="+mn-ea"/>
                <a:cs typeface="+mn-cs"/>
              </a:defRPr>
            </a:lvl1pPr>
            <a:lvl2pPr marL="914400" indent="-457200" algn="l" defTabSz="914400" rtl="0" eaLnBrk="1" latinLnBrk="0" hangingPunct="1">
              <a:spcBef>
                <a:spcPts val="600"/>
              </a:spcBef>
              <a:buClr>
                <a:schemeClr val="tx1">
                  <a:lumMod val="75000"/>
                  <a:lumOff val="25000"/>
                </a:schemeClr>
              </a:buClr>
              <a:buSzPct val="90000"/>
              <a:buFont typeface="Wingdings" pitchFamily="2" charset="2"/>
              <a:buChar char=""/>
              <a:defRPr sz="2200" kern="1200">
                <a:solidFill>
                  <a:schemeClr val="tx1">
                    <a:lumMod val="85000"/>
                    <a:lumOff val="15000"/>
                  </a:schemeClr>
                </a:solidFill>
                <a:latin typeface="+mn-lt"/>
                <a:ea typeface="+mn-ea"/>
                <a:cs typeface="+mn-cs"/>
              </a:defRPr>
            </a:lvl2pPr>
            <a:lvl3pPr marL="1260475" indent="-346075" algn="l" defTabSz="914400" rtl="0" eaLnBrk="1" latinLnBrk="0" hangingPunct="1">
              <a:spcBef>
                <a:spcPts val="600"/>
              </a:spcBef>
              <a:buClr>
                <a:schemeClr val="bg1">
                  <a:lumMod val="65000"/>
                </a:schemeClr>
              </a:buClr>
              <a:buSzPct val="90000"/>
              <a:buFont typeface="Wingdings" pitchFamily="2" charset="2"/>
              <a:buChar char=""/>
              <a:defRPr sz="2000" kern="1200">
                <a:solidFill>
                  <a:schemeClr val="tx1">
                    <a:lumMod val="85000"/>
                    <a:lumOff val="15000"/>
                  </a:schemeClr>
                </a:solidFill>
                <a:latin typeface="+mn-lt"/>
                <a:ea typeface="+mn-ea"/>
                <a:cs typeface="+mn-cs"/>
              </a:defRPr>
            </a:lvl3pPr>
            <a:lvl4pPr marL="1600200" indent="-339725" algn="l" defTabSz="914400" rtl="0" eaLnBrk="1" latinLnBrk="0" hangingPunct="1">
              <a:spcBef>
                <a:spcPts val="600"/>
              </a:spcBef>
              <a:buClr>
                <a:schemeClr val="tx1">
                  <a:lumMod val="75000"/>
                  <a:lumOff val="25000"/>
                </a:schemeClr>
              </a:buClr>
              <a:buSzPct val="90000"/>
              <a:buFont typeface="Wingdings" pitchFamily="2" charset="2"/>
              <a:buChar char=""/>
              <a:defRPr sz="1800" kern="1200">
                <a:solidFill>
                  <a:schemeClr val="tx1">
                    <a:lumMod val="85000"/>
                    <a:lumOff val="15000"/>
                  </a:schemeClr>
                </a:solidFill>
                <a:latin typeface="+mn-lt"/>
                <a:ea typeface="+mn-ea"/>
                <a:cs typeface="+mn-cs"/>
              </a:defRPr>
            </a:lvl4pPr>
            <a:lvl5pPr marL="1939925" indent="-331788" algn="l" defTabSz="914400" rtl="0" eaLnBrk="1" latinLnBrk="0" hangingPunct="1">
              <a:spcBef>
                <a:spcPts val="600"/>
              </a:spcBef>
              <a:buClr>
                <a:schemeClr val="bg1">
                  <a:lumMod val="65000"/>
                </a:schemeClr>
              </a:buClr>
              <a:buSzPct val="90000"/>
              <a:buFont typeface="Wingdings" pitchFamily="2" charset="2"/>
              <a:buChar char=""/>
              <a:defRPr sz="1800" kern="1200">
                <a:solidFill>
                  <a:schemeClr val="tx1">
                    <a:lumMod val="85000"/>
                    <a:lumOff val="15000"/>
                  </a:schemeClr>
                </a:solidFill>
                <a:latin typeface="+mn-lt"/>
                <a:ea typeface="+mn-ea"/>
                <a:cs typeface="+mn-cs"/>
              </a:defRPr>
            </a:lvl5pPr>
            <a:lvl6pPr marL="229076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6pPr>
            <a:lvl7pPr marL="2625725"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7pPr>
            <a:lvl8pPr marL="297021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8pPr>
            <a:lvl9pPr marL="3313113"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a:solidFill>
                  <a:schemeClr val="tx1">
                    <a:lumMod val="85000"/>
                    <a:lumOff val="15000"/>
                  </a:schemeClr>
                </a:solidFill>
                <a:latin typeface="+mn-lt"/>
                <a:ea typeface="+mn-ea"/>
                <a:cs typeface="+mn-cs"/>
              </a:defRPr>
            </a:lvl9pPr>
          </a:lstStyle>
          <a:p>
            <a:pPr algn="just">
              <a:buFont typeface="Wingdings" panose="05000000000000000000" pitchFamily="2" charset="2"/>
              <a:buChar char="Ø"/>
            </a:pPr>
            <a:r>
              <a:rPr lang="pt-BR"/>
              <a:t> É a ômica responsável pelo estudo do transcriptoma de um organismo. </a:t>
            </a:r>
          </a:p>
          <a:p>
            <a:pPr marL="0" indent="0" algn="just">
              <a:buFont typeface="Wingdings" pitchFamily="2" charset="2"/>
              <a:buNone/>
            </a:pPr>
            <a:endParaRPr lang="pt-BR" dirty="0"/>
          </a:p>
        </p:txBody>
      </p:sp>
      <p:pic>
        <p:nvPicPr>
          <p:cNvPr id="5" name="Espaço Reservado para Conteúdo 8">
            <a:extLst>
              <a:ext uri="{FF2B5EF4-FFF2-40B4-BE49-F238E27FC236}">
                <a16:creationId xmlns:a16="http://schemas.microsoft.com/office/drawing/2014/main" id="{D8B82559-E35D-544D-864D-DF255BFC7313}"/>
              </a:ext>
            </a:extLst>
          </p:cNvPr>
          <p:cNvPicPr>
            <a:picLocks noChangeAspect="1"/>
          </p:cNvPicPr>
          <p:nvPr/>
        </p:nvPicPr>
        <p:blipFill rotWithShape="1">
          <a:blip r:embed="rId2">
            <a:extLst>
              <a:ext uri="{28A0092B-C50C-407E-A947-70E740481C1C}">
                <a14:useLocalDpi xmlns:a14="http://schemas.microsoft.com/office/drawing/2010/main" val="0"/>
              </a:ext>
            </a:extLst>
          </a:blip>
          <a:srcRect l="9197" r="17332"/>
          <a:stretch/>
        </p:blipFill>
        <p:spPr>
          <a:xfrm>
            <a:off x="2687918" y="2425148"/>
            <a:ext cx="3768163" cy="4182716"/>
          </a:xfrm>
          <a:prstGeom prst="rect">
            <a:avLst/>
          </a:prstGeom>
        </p:spPr>
      </p:pic>
      <p:sp>
        <p:nvSpPr>
          <p:cNvPr id="6" name="Retângulo 9">
            <a:extLst>
              <a:ext uri="{FF2B5EF4-FFF2-40B4-BE49-F238E27FC236}">
                <a16:creationId xmlns:a16="http://schemas.microsoft.com/office/drawing/2014/main" id="{E1CA23B4-962E-4749-8832-A33ADFE7E962}"/>
              </a:ext>
            </a:extLst>
          </p:cNvPr>
          <p:cNvSpPr/>
          <p:nvPr/>
        </p:nvSpPr>
        <p:spPr>
          <a:xfrm>
            <a:off x="3875079" y="6470704"/>
            <a:ext cx="1616148" cy="276999"/>
          </a:xfrm>
          <a:prstGeom prst="rect">
            <a:avLst/>
          </a:prstGeom>
        </p:spPr>
        <p:txBody>
          <a:bodyPr wrap="none">
            <a:spAutoFit/>
          </a:bodyPr>
          <a:lstStyle/>
          <a:p>
            <a:r>
              <a:rPr lang="es-ES" sz="1200" dirty="0">
                <a:latin typeface="+mj-lt"/>
              </a:rPr>
              <a:t>Adaptado de VERDI et al., 2019 </a:t>
            </a:r>
            <a:endParaRPr lang="pt-BR" sz="1200" dirty="0">
              <a:latin typeface="+mj-lt"/>
            </a:endParaRPr>
          </a:p>
        </p:txBody>
      </p:sp>
    </p:spTree>
    <p:extLst>
      <p:ext uri="{BB962C8B-B14F-4D97-AF65-F5344CB8AC3E}">
        <p14:creationId xmlns:p14="http://schemas.microsoft.com/office/powerpoint/2010/main" val="36766349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2">
            <a:extLst>
              <a:ext uri="{FF2B5EF4-FFF2-40B4-BE49-F238E27FC236}">
                <a16:creationId xmlns:a16="http://schemas.microsoft.com/office/drawing/2014/main" id="{CEB41C5C-0F34-4DDA-9D7C-5E717F35F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288" y="303591"/>
            <a:ext cx="3250692" cy="5896743"/>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8A94519C-1E7D-4371-B6EF-6355922E5CEB}"/>
              </a:ext>
            </a:extLst>
          </p:cNvPr>
          <p:cNvSpPr>
            <a:spLocks noGrp="1"/>
          </p:cNvSpPr>
          <p:nvPr>
            <p:ph type="title"/>
          </p:nvPr>
        </p:nvSpPr>
        <p:spPr>
          <a:xfrm>
            <a:off x="445770" y="640263"/>
            <a:ext cx="2866644" cy="1344975"/>
          </a:xfrm>
        </p:spPr>
        <p:txBody>
          <a:bodyPr vert="horz" lIns="91440" tIns="45720" rIns="91440" bIns="45720" rtlCol="0" anchor="ctr">
            <a:normAutofit/>
          </a:bodyPr>
          <a:lstStyle/>
          <a:p>
            <a:pPr defTabSz="914400">
              <a:lnSpc>
                <a:spcPct val="90000"/>
              </a:lnSpc>
            </a:pPr>
            <a:r>
              <a:rPr lang="en-US" sz="3100" kern="1200" dirty="0">
                <a:solidFill>
                  <a:schemeClr val="bg1"/>
                </a:solidFill>
                <a:latin typeface="+mj-lt"/>
                <a:ea typeface="+mj-ea"/>
                <a:cs typeface="+mj-cs"/>
              </a:rPr>
              <a:t>What is the transcriptome</a:t>
            </a:r>
          </a:p>
        </p:txBody>
      </p:sp>
      <p:cxnSp>
        <p:nvCxnSpPr>
          <p:cNvPr id="15" name="Straight Connector 14">
            <a:extLst>
              <a:ext uri="{FF2B5EF4-FFF2-40B4-BE49-F238E27FC236}">
                <a16:creationId xmlns:a16="http://schemas.microsoft.com/office/drawing/2014/main" id="{57E1E5E6-F385-4E9C-B201-BA5BDE5CAD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066" y="2050687"/>
            <a:ext cx="2763774" cy="0"/>
          </a:xfrm>
          <a:prstGeom prst="line">
            <a:avLst/>
          </a:prstGeom>
          <a:ln w="22225">
            <a:solidFill>
              <a:srgbClr val="E7E6E6"/>
            </a:solidFill>
          </a:ln>
        </p:spPr>
        <p:style>
          <a:lnRef idx="1">
            <a:schemeClr val="accent1"/>
          </a:lnRef>
          <a:fillRef idx="0">
            <a:schemeClr val="accent1"/>
          </a:fillRef>
          <a:effectRef idx="0">
            <a:schemeClr val="accent1"/>
          </a:effectRef>
          <a:fontRef idx="minor">
            <a:schemeClr val="tx1"/>
          </a:fontRef>
        </p:style>
      </p:cxnSp>
      <p:sp>
        <p:nvSpPr>
          <p:cNvPr id="8" name="Text Placeholder 3">
            <a:extLst>
              <a:ext uri="{FF2B5EF4-FFF2-40B4-BE49-F238E27FC236}">
                <a16:creationId xmlns:a16="http://schemas.microsoft.com/office/drawing/2014/main" id="{A47E27D9-E1FD-2399-CD88-1B4889EB4946}"/>
              </a:ext>
            </a:extLst>
          </p:cNvPr>
          <p:cNvSpPr>
            <a:spLocks noGrp="1"/>
          </p:cNvSpPr>
          <p:nvPr>
            <p:ph type="body" sz="half" idx="2"/>
          </p:nvPr>
        </p:nvSpPr>
        <p:spPr>
          <a:xfrm>
            <a:off x="445207" y="2121763"/>
            <a:ext cx="2866644" cy="3773010"/>
          </a:xfrm>
        </p:spPr>
        <p:txBody>
          <a:bodyPr vert="horz" lIns="91440" tIns="45720" rIns="91440" bIns="45720" rtlCol="0">
            <a:normAutofit/>
          </a:bodyPr>
          <a:lstStyle/>
          <a:p>
            <a:pPr indent="-228600" defTabSz="914400">
              <a:lnSpc>
                <a:spcPct val="90000"/>
              </a:lnSpc>
              <a:buFont typeface="Arial" panose="020B0604020202020204" pitchFamily="34" charset="0"/>
              <a:buChar char="•"/>
            </a:pPr>
            <a:r>
              <a:rPr lang="en-US" sz="1700" b="0" i="0" u="none" strike="noStrike" baseline="0">
                <a:solidFill>
                  <a:schemeClr val="bg1"/>
                </a:solidFill>
              </a:rPr>
              <a:t>The collection of all transcripts in a cell, a tissue, an organism, in a </a:t>
            </a:r>
            <a:r>
              <a:rPr lang="en-US" sz="1700" b="0" i="1" u="none" strike="noStrike" baseline="0">
                <a:solidFill>
                  <a:schemeClr val="bg1"/>
                </a:solidFill>
              </a:rPr>
              <a:t>given</a:t>
            </a:r>
            <a:r>
              <a:rPr lang="en-US" sz="1700" b="0" i="0" u="none" strike="noStrike" baseline="0">
                <a:solidFill>
                  <a:schemeClr val="bg1"/>
                </a:solidFill>
              </a:rPr>
              <a:t> moment.</a:t>
            </a:r>
          </a:p>
          <a:p>
            <a:pPr indent="-228600" defTabSz="914400">
              <a:lnSpc>
                <a:spcPct val="90000"/>
              </a:lnSpc>
              <a:buFont typeface="Arial" panose="020B0604020202020204" pitchFamily="34" charset="0"/>
              <a:buChar char="•"/>
            </a:pPr>
            <a:endParaRPr lang="en-US" sz="1700">
              <a:solidFill>
                <a:schemeClr val="bg1"/>
              </a:solidFill>
            </a:endParaRPr>
          </a:p>
          <a:p>
            <a:pPr indent="-228600" defTabSz="914400">
              <a:lnSpc>
                <a:spcPct val="90000"/>
              </a:lnSpc>
              <a:buFont typeface="Arial" panose="020B0604020202020204" pitchFamily="34" charset="0"/>
              <a:buChar char="•"/>
            </a:pPr>
            <a:r>
              <a:rPr lang="en-US" sz="1700">
                <a:solidFill>
                  <a:schemeClr val="bg1"/>
                </a:solidFill>
              </a:rPr>
              <a:t>With transcriptomics </a:t>
            </a:r>
            <a:r>
              <a:rPr lang="en-US" sz="1700" b="0" i="0" u="none" strike="noStrike" baseline="0">
                <a:solidFill>
                  <a:schemeClr val="bg1"/>
                </a:solidFill>
              </a:rPr>
              <a:t>we can assess its composition (which transcripts are produced) and the abundance of its components.</a:t>
            </a:r>
            <a:endParaRPr lang="en-US" sz="1700">
              <a:solidFill>
                <a:schemeClr val="bg1"/>
              </a:solidFill>
            </a:endParaRPr>
          </a:p>
          <a:p>
            <a:pPr indent="-228600" defTabSz="914400">
              <a:lnSpc>
                <a:spcPct val="90000"/>
              </a:lnSpc>
              <a:buFont typeface="Arial" panose="020B0604020202020204" pitchFamily="34" charset="0"/>
              <a:buChar char="•"/>
            </a:pPr>
            <a:endParaRPr lang="en-US" sz="1700">
              <a:solidFill>
                <a:schemeClr val="bg1"/>
              </a:solidFill>
            </a:endParaRPr>
          </a:p>
        </p:txBody>
      </p:sp>
      <p:pic>
        <p:nvPicPr>
          <p:cNvPr id="6" name="Imagem 5" descr="Gráfico&#10;&#10;Descrição gerada automaticamente">
            <a:extLst>
              <a:ext uri="{FF2B5EF4-FFF2-40B4-BE49-F238E27FC236}">
                <a16:creationId xmlns:a16="http://schemas.microsoft.com/office/drawing/2014/main" id="{89815D7A-1FCF-1056-366D-784C6C0E5E1A}"/>
              </a:ext>
            </a:extLst>
          </p:cNvPr>
          <p:cNvPicPr>
            <a:picLocks noChangeAspect="1"/>
          </p:cNvPicPr>
          <p:nvPr/>
        </p:nvPicPr>
        <p:blipFill>
          <a:blip r:embed="rId2"/>
          <a:stretch>
            <a:fillRect/>
          </a:stretch>
        </p:blipFill>
        <p:spPr>
          <a:xfrm>
            <a:off x="3833037" y="2241308"/>
            <a:ext cx="4947489" cy="3533920"/>
          </a:xfrm>
          <a:prstGeom prst="rect">
            <a:avLst/>
          </a:prstGeom>
          <a:noFill/>
        </p:spPr>
      </p:pic>
      <p:sp>
        <p:nvSpPr>
          <p:cNvPr id="14" name="CaixaDeTexto 13">
            <a:extLst>
              <a:ext uri="{FF2B5EF4-FFF2-40B4-BE49-F238E27FC236}">
                <a16:creationId xmlns:a16="http://schemas.microsoft.com/office/drawing/2014/main" id="{E0EBCFE7-F3CE-6A64-3348-1DFD549E6165}"/>
              </a:ext>
            </a:extLst>
          </p:cNvPr>
          <p:cNvSpPr txBox="1"/>
          <p:nvPr/>
        </p:nvSpPr>
        <p:spPr>
          <a:xfrm>
            <a:off x="3833037" y="1167656"/>
            <a:ext cx="5277546" cy="954107"/>
          </a:xfrm>
          <a:prstGeom prst="rect">
            <a:avLst/>
          </a:prstGeom>
          <a:noFill/>
        </p:spPr>
        <p:txBody>
          <a:bodyPr wrap="square">
            <a:spAutoFit/>
          </a:bodyPr>
          <a:lstStyle/>
          <a:p>
            <a:r>
              <a:rPr lang="en-US" sz="2800" b="1" kern="1200" dirty="0">
                <a:latin typeface="+mj-lt"/>
                <a:ea typeface="+mj-ea"/>
                <a:cs typeface="+mj-cs"/>
              </a:rPr>
              <a:t>Main strategies to assess the transcriptome through the years</a:t>
            </a:r>
            <a:endParaRPr lang="pt-BR" sz="2800" b="1" dirty="0"/>
          </a:p>
        </p:txBody>
      </p:sp>
    </p:spTree>
    <p:extLst>
      <p:ext uri="{BB962C8B-B14F-4D97-AF65-F5344CB8AC3E}">
        <p14:creationId xmlns:p14="http://schemas.microsoft.com/office/powerpoint/2010/main" val="2567331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8B2AB1CA-196A-29B1-8203-AA4334390F4A}"/>
              </a:ext>
            </a:extLst>
          </p:cNvPr>
          <p:cNvSpPr>
            <a:spLocks noGrp="1"/>
          </p:cNvSpPr>
          <p:nvPr>
            <p:ph idx="1"/>
          </p:nvPr>
        </p:nvSpPr>
        <p:spPr>
          <a:xfrm>
            <a:off x="438264" y="1772816"/>
            <a:ext cx="8229600" cy="4525963"/>
          </a:xfrm>
        </p:spPr>
        <p:txBody>
          <a:bodyPr>
            <a:normAutofit fontScale="62500" lnSpcReduction="20000"/>
          </a:bodyPr>
          <a:lstStyle/>
          <a:p>
            <a:pPr marL="0" indent="0" algn="ctr">
              <a:buNone/>
            </a:pPr>
            <a:r>
              <a:rPr lang="en-US" sz="16400" b="1" dirty="0">
                <a:solidFill>
                  <a:schemeClr val="tx1"/>
                </a:solidFill>
              </a:rPr>
              <a:t>Transcriptome sequencing:</a:t>
            </a:r>
          </a:p>
          <a:p>
            <a:pPr marL="0" indent="0" algn="ctr">
              <a:buNone/>
            </a:pPr>
            <a:r>
              <a:rPr lang="en-US" sz="7200" dirty="0">
                <a:solidFill>
                  <a:schemeClr val="tx1"/>
                </a:solidFill>
              </a:rPr>
              <a:t>Second and Third generation sequencing technologies</a:t>
            </a:r>
          </a:p>
        </p:txBody>
      </p:sp>
    </p:spTree>
    <p:extLst>
      <p:ext uri="{BB962C8B-B14F-4D97-AF65-F5344CB8AC3E}">
        <p14:creationId xmlns:p14="http://schemas.microsoft.com/office/powerpoint/2010/main" val="15962602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3">
            <a:extLst>
              <a:ext uri="{FF2B5EF4-FFF2-40B4-BE49-F238E27FC236}">
                <a16:creationId xmlns:a16="http://schemas.microsoft.com/office/drawing/2014/main" id="{C08DC2E7-741C-8714-C30C-5B645157EA21}"/>
              </a:ext>
            </a:extLst>
          </p:cNvPr>
          <p:cNvSpPr>
            <a:spLocks noGrp="1"/>
          </p:cNvSpPr>
          <p:nvPr>
            <p:ph type="title"/>
          </p:nvPr>
        </p:nvSpPr>
        <p:spPr>
          <a:xfrm>
            <a:off x="97075" y="236537"/>
            <a:ext cx="4116110" cy="3192463"/>
          </a:xfrm>
        </p:spPr>
        <p:txBody>
          <a:bodyPr>
            <a:noAutofit/>
          </a:bodyPr>
          <a:lstStyle/>
          <a:p>
            <a:r>
              <a:rPr lang="en-US" sz="3200" dirty="0"/>
              <a:t>Accessing transcriptome information using </a:t>
            </a:r>
            <a:r>
              <a:rPr lang="en-US" sz="3200" dirty="0" err="1"/>
              <a:t>RNASeq</a:t>
            </a:r>
            <a:r>
              <a:rPr lang="en-US" sz="3200" dirty="0"/>
              <a:t> – Illumina </a:t>
            </a:r>
            <a:r>
              <a:rPr lang="en-US" sz="3200" dirty="0" err="1"/>
              <a:t>TruSeq</a:t>
            </a:r>
            <a:r>
              <a:rPr lang="en-US" sz="3200" dirty="0"/>
              <a:t> non-stranded</a:t>
            </a:r>
            <a:endParaRPr lang="pt-BR" sz="3200" dirty="0"/>
          </a:p>
        </p:txBody>
      </p:sp>
      <p:grpSp>
        <p:nvGrpSpPr>
          <p:cNvPr id="10" name="Agrupar 9">
            <a:extLst>
              <a:ext uri="{FF2B5EF4-FFF2-40B4-BE49-F238E27FC236}">
                <a16:creationId xmlns:a16="http://schemas.microsoft.com/office/drawing/2014/main" id="{ECD6C90F-FC1D-D40B-3974-DDE0AE0BAA71}"/>
              </a:ext>
            </a:extLst>
          </p:cNvPr>
          <p:cNvGrpSpPr/>
          <p:nvPr/>
        </p:nvGrpSpPr>
        <p:grpSpPr>
          <a:xfrm>
            <a:off x="4213185" y="236537"/>
            <a:ext cx="3047690" cy="2411427"/>
            <a:chOff x="583659" y="1696996"/>
            <a:chExt cx="4118062" cy="3299417"/>
          </a:xfrm>
        </p:grpSpPr>
        <p:pic>
          <p:nvPicPr>
            <p:cNvPr id="3" name="Imagem 2">
              <a:extLst>
                <a:ext uri="{FF2B5EF4-FFF2-40B4-BE49-F238E27FC236}">
                  <a16:creationId xmlns:a16="http://schemas.microsoft.com/office/drawing/2014/main" id="{E26766D6-4CFA-447E-A0C1-736B17DFCC28}"/>
                </a:ext>
              </a:extLst>
            </p:cNvPr>
            <p:cNvPicPr>
              <a:picLocks noChangeAspect="1"/>
            </p:cNvPicPr>
            <p:nvPr/>
          </p:nvPicPr>
          <p:blipFill>
            <a:blip r:embed="rId2"/>
            <a:stretch>
              <a:fillRect/>
            </a:stretch>
          </p:blipFill>
          <p:spPr>
            <a:xfrm>
              <a:off x="583659" y="1696996"/>
              <a:ext cx="4118062" cy="1754527"/>
            </a:xfrm>
            <a:prstGeom prst="rect">
              <a:avLst/>
            </a:prstGeom>
          </p:spPr>
        </p:pic>
        <p:pic>
          <p:nvPicPr>
            <p:cNvPr id="5" name="Imagem 4">
              <a:extLst>
                <a:ext uri="{FF2B5EF4-FFF2-40B4-BE49-F238E27FC236}">
                  <a16:creationId xmlns:a16="http://schemas.microsoft.com/office/drawing/2014/main" id="{EA14CECB-51B4-C51B-E0C7-949F34E7D84F}"/>
                </a:ext>
              </a:extLst>
            </p:cNvPr>
            <p:cNvPicPr>
              <a:picLocks noChangeAspect="1"/>
            </p:cNvPicPr>
            <p:nvPr/>
          </p:nvPicPr>
          <p:blipFill>
            <a:blip r:embed="rId3"/>
            <a:stretch>
              <a:fillRect/>
            </a:stretch>
          </p:blipFill>
          <p:spPr>
            <a:xfrm>
              <a:off x="583659" y="3444889"/>
              <a:ext cx="4118062" cy="1551524"/>
            </a:xfrm>
            <a:prstGeom prst="rect">
              <a:avLst/>
            </a:prstGeom>
          </p:spPr>
        </p:pic>
      </p:grpSp>
      <p:pic>
        <p:nvPicPr>
          <p:cNvPr id="7" name="Imagem 6">
            <a:extLst>
              <a:ext uri="{FF2B5EF4-FFF2-40B4-BE49-F238E27FC236}">
                <a16:creationId xmlns:a16="http://schemas.microsoft.com/office/drawing/2014/main" id="{C0941B04-A3A9-4B61-A566-292B5777EEDD}"/>
              </a:ext>
            </a:extLst>
          </p:cNvPr>
          <p:cNvPicPr>
            <a:picLocks noChangeAspect="1"/>
          </p:cNvPicPr>
          <p:nvPr/>
        </p:nvPicPr>
        <p:blipFill>
          <a:blip r:embed="rId4"/>
          <a:stretch>
            <a:fillRect/>
          </a:stretch>
        </p:blipFill>
        <p:spPr>
          <a:xfrm>
            <a:off x="2326512" y="3651658"/>
            <a:ext cx="3047690" cy="2402724"/>
          </a:xfrm>
          <a:prstGeom prst="rect">
            <a:avLst/>
          </a:prstGeom>
        </p:spPr>
      </p:pic>
      <p:pic>
        <p:nvPicPr>
          <p:cNvPr id="9" name="Imagem 8">
            <a:extLst>
              <a:ext uri="{FF2B5EF4-FFF2-40B4-BE49-F238E27FC236}">
                <a16:creationId xmlns:a16="http://schemas.microsoft.com/office/drawing/2014/main" id="{22FCEE0C-1D2C-17C9-9FEC-D04E5AB62D70}"/>
              </a:ext>
            </a:extLst>
          </p:cNvPr>
          <p:cNvPicPr>
            <a:picLocks noChangeAspect="1"/>
          </p:cNvPicPr>
          <p:nvPr/>
        </p:nvPicPr>
        <p:blipFill>
          <a:blip r:embed="rId5"/>
          <a:stretch>
            <a:fillRect/>
          </a:stretch>
        </p:blipFill>
        <p:spPr>
          <a:xfrm>
            <a:off x="5871913" y="2754474"/>
            <a:ext cx="3047690" cy="3323110"/>
          </a:xfrm>
          <a:prstGeom prst="rect">
            <a:avLst/>
          </a:prstGeom>
        </p:spPr>
      </p:pic>
      <p:cxnSp>
        <p:nvCxnSpPr>
          <p:cNvPr id="12" name="Conector de Seta Reta 11">
            <a:extLst>
              <a:ext uri="{FF2B5EF4-FFF2-40B4-BE49-F238E27FC236}">
                <a16:creationId xmlns:a16="http://schemas.microsoft.com/office/drawing/2014/main" id="{43691DBA-CB20-0151-6857-2BEA06D44624}"/>
              </a:ext>
            </a:extLst>
          </p:cNvPr>
          <p:cNvCxnSpPr>
            <a:stCxn id="5" idx="2"/>
            <a:endCxn id="7" idx="0"/>
          </p:cNvCxnSpPr>
          <p:nvPr/>
        </p:nvCxnSpPr>
        <p:spPr>
          <a:xfrm flipH="1">
            <a:off x="3850357" y="2647964"/>
            <a:ext cx="1886673" cy="1003694"/>
          </a:xfrm>
          <a:prstGeom prst="straightConnector1">
            <a:avLst/>
          </a:prstGeom>
          <a:ln w="63500">
            <a:tailEnd type="triangle"/>
          </a:ln>
        </p:spPr>
        <p:style>
          <a:lnRef idx="2">
            <a:schemeClr val="accent1"/>
          </a:lnRef>
          <a:fillRef idx="0">
            <a:schemeClr val="accent1"/>
          </a:fillRef>
          <a:effectRef idx="1">
            <a:schemeClr val="accent1"/>
          </a:effectRef>
          <a:fontRef idx="minor">
            <a:schemeClr val="tx1"/>
          </a:fontRef>
        </p:style>
      </p:cxnSp>
      <p:cxnSp>
        <p:nvCxnSpPr>
          <p:cNvPr id="15" name="Conector de Seta Reta 14">
            <a:extLst>
              <a:ext uri="{FF2B5EF4-FFF2-40B4-BE49-F238E27FC236}">
                <a16:creationId xmlns:a16="http://schemas.microsoft.com/office/drawing/2014/main" id="{10C9F6CF-2DB6-C5B3-75D7-30B7329A4D65}"/>
              </a:ext>
            </a:extLst>
          </p:cNvPr>
          <p:cNvCxnSpPr>
            <a:stCxn id="7" idx="3"/>
          </p:cNvCxnSpPr>
          <p:nvPr/>
        </p:nvCxnSpPr>
        <p:spPr>
          <a:xfrm>
            <a:off x="5374202" y="4853020"/>
            <a:ext cx="497711" cy="0"/>
          </a:xfrm>
          <a:prstGeom prst="straightConnector1">
            <a:avLst/>
          </a:prstGeom>
          <a:ln w="63500">
            <a:tailEnd type="triangle"/>
          </a:ln>
        </p:spPr>
        <p:style>
          <a:lnRef idx="2">
            <a:schemeClr val="accent1"/>
          </a:lnRef>
          <a:fillRef idx="0">
            <a:schemeClr val="accent1"/>
          </a:fillRef>
          <a:effectRef idx="1">
            <a:schemeClr val="accent1"/>
          </a:effectRef>
          <a:fontRef idx="minor">
            <a:schemeClr val="tx1"/>
          </a:fontRef>
        </p:style>
      </p:cxnSp>
      <p:sp>
        <p:nvSpPr>
          <p:cNvPr id="16" name="CaixaDeTexto 15">
            <a:extLst>
              <a:ext uri="{FF2B5EF4-FFF2-40B4-BE49-F238E27FC236}">
                <a16:creationId xmlns:a16="http://schemas.microsoft.com/office/drawing/2014/main" id="{ADE9968B-8F2C-B7E9-6351-07A70471ADDA}"/>
              </a:ext>
            </a:extLst>
          </p:cNvPr>
          <p:cNvSpPr txBox="1"/>
          <p:nvPr/>
        </p:nvSpPr>
        <p:spPr>
          <a:xfrm>
            <a:off x="7302697" y="1001771"/>
            <a:ext cx="1442357" cy="830997"/>
          </a:xfrm>
          <a:prstGeom prst="rect">
            <a:avLst/>
          </a:prstGeom>
          <a:noFill/>
        </p:spPr>
        <p:txBody>
          <a:bodyPr wrap="square" rtlCol="0">
            <a:spAutoFit/>
          </a:bodyPr>
          <a:lstStyle/>
          <a:p>
            <a:r>
              <a:rPr lang="pt-BR" sz="1200" dirty="0"/>
              <a:t>RNA (mRNA </a:t>
            </a:r>
            <a:r>
              <a:rPr lang="pt-BR" sz="1200" dirty="0" err="1"/>
              <a:t>enrichment</a:t>
            </a:r>
            <a:r>
              <a:rPr lang="pt-BR" sz="1200" dirty="0"/>
              <a:t> </a:t>
            </a:r>
            <a:r>
              <a:rPr lang="pt-BR" sz="1200" dirty="0" err="1"/>
              <a:t>or</a:t>
            </a:r>
            <a:r>
              <a:rPr lang="pt-BR" sz="1200" dirty="0"/>
              <a:t> </a:t>
            </a:r>
            <a:r>
              <a:rPr lang="pt-BR" sz="1200" dirty="0" err="1"/>
              <a:t>rRNA</a:t>
            </a:r>
            <a:r>
              <a:rPr lang="pt-BR" sz="1200" dirty="0"/>
              <a:t> </a:t>
            </a:r>
            <a:r>
              <a:rPr lang="pt-BR" sz="1200" dirty="0" err="1"/>
              <a:t>depletion</a:t>
            </a:r>
            <a:r>
              <a:rPr lang="pt-BR" sz="1200" dirty="0"/>
              <a:t>)and </a:t>
            </a:r>
            <a:r>
              <a:rPr lang="pt-BR" sz="1200" dirty="0" err="1"/>
              <a:t>cDNA</a:t>
            </a:r>
            <a:r>
              <a:rPr lang="pt-BR" sz="1200" dirty="0"/>
              <a:t> </a:t>
            </a:r>
            <a:r>
              <a:rPr lang="pt-BR" sz="1200" dirty="0" err="1"/>
              <a:t>synthesis</a:t>
            </a:r>
            <a:endParaRPr lang="pt-BR" sz="1200" dirty="0"/>
          </a:p>
        </p:txBody>
      </p:sp>
      <p:sp>
        <p:nvSpPr>
          <p:cNvPr id="17" name="CaixaDeTexto 16">
            <a:extLst>
              <a:ext uri="{FF2B5EF4-FFF2-40B4-BE49-F238E27FC236}">
                <a16:creationId xmlns:a16="http://schemas.microsoft.com/office/drawing/2014/main" id="{00EDFB66-2710-91C7-5B24-A407B13BCC24}"/>
              </a:ext>
            </a:extLst>
          </p:cNvPr>
          <p:cNvSpPr txBox="1"/>
          <p:nvPr/>
        </p:nvSpPr>
        <p:spPr>
          <a:xfrm>
            <a:off x="169330" y="4454785"/>
            <a:ext cx="1985800" cy="369332"/>
          </a:xfrm>
          <a:prstGeom prst="rect">
            <a:avLst/>
          </a:prstGeom>
          <a:noFill/>
        </p:spPr>
        <p:txBody>
          <a:bodyPr wrap="none" rtlCol="0">
            <a:spAutoFit/>
          </a:bodyPr>
          <a:lstStyle/>
          <a:p>
            <a:r>
              <a:rPr lang="pt-BR" dirty="0"/>
              <a:t>Library </a:t>
            </a:r>
            <a:r>
              <a:rPr lang="pt-BR" dirty="0" err="1"/>
              <a:t>preparation</a:t>
            </a:r>
            <a:endParaRPr lang="pt-BR" dirty="0"/>
          </a:p>
        </p:txBody>
      </p:sp>
      <p:sp>
        <p:nvSpPr>
          <p:cNvPr id="19" name="CaixaDeTexto 18">
            <a:extLst>
              <a:ext uri="{FF2B5EF4-FFF2-40B4-BE49-F238E27FC236}">
                <a16:creationId xmlns:a16="http://schemas.microsoft.com/office/drawing/2014/main" id="{FBDD2314-A01C-4093-8072-135B3E583CB5}"/>
              </a:ext>
            </a:extLst>
          </p:cNvPr>
          <p:cNvSpPr txBox="1"/>
          <p:nvPr/>
        </p:nvSpPr>
        <p:spPr>
          <a:xfrm>
            <a:off x="-40512" y="6015430"/>
            <a:ext cx="8675225" cy="261610"/>
          </a:xfrm>
          <a:prstGeom prst="rect">
            <a:avLst/>
          </a:prstGeom>
          <a:noFill/>
        </p:spPr>
        <p:txBody>
          <a:bodyPr wrap="square">
            <a:spAutoFit/>
          </a:bodyPr>
          <a:lstStyle/>
          <a:p>
            <a:r>
              <a:rPr lang="pt-BR" sz="1100" dirty="0"/>
              <a:t>https://www.illumina.com/content/dam/illumina-marketing/documents/products/datasheets/datasheet_truseq_sample_prep_kits.pdf</a:t>
            </a:r>
          </a:p>
        </p:txBody>
      </p:sp>
    </p:spTree>
    <p:extLst>
      <p:ext uri="{BB962C8B-B14F-4D97-AF65-F5344CB8AC3E}">
        <p14:creationId xmlns:p14="http://schemas.microsoft.com/office/powerpoint/2010/main" val="6792397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3">
            <a:extLst>
              <a:ext uri="{FF2B5EF4-FFF2-40B4-BE49-F238E27FC236}">
                <a16:creationId xmlns:a16="http://schemas.microsoft.com/office/drawing/2014/main" id="{C08DC2E7-741C-8714-C30C-5B645157EA21}"/>
              </a:ext>
            </a:extLst>
          </p:cNvPr>
          <p:cNvSpPr>
            <a:spLocks noGrp="1"/>
          </p:cNvSpPr>
          <p:nvPr>
            <p:ph type="title"/>
          </p:nvPr>
        </p:nvSpPr>
        <p:spPr>
          <a:xfrm>
            <a:off x="18704" y="18078"/>
            <a:ext cx="5134682" cy="1723195"/>
          </a:xfrm>
        </p:spPr>
        <p:txBody>
          <a:bodyPr>
            <a:noAutofit/>
          </a:bodyPr>
          <a:lstStyle/>
          <a:p>
            <a:r>
              <a:rPr lang="en-US" sz="3200" dirty="0"/>
              <a:t>Accessing transcriptome information using </a:t>
            </a:r>
            <a:r>
              <a:rPr lang="en-US" sz="3200" dirty="0" err="1"/>
              <a:t>RNASeq</a:t>
            </a:r>
            <a:r>
              <a:rPr lang="en-US" sz="3200" dirty="0"/>
              <a:t> – Illumina </a:t>
            </a:r>
            <a:r>
              <a:rPr lang="en-US" sz="3200" dirty="0" err="1"/>
              <a:t>TruSeq</a:t>
            </a:r>
            <a:r>
              <a:rPr lang="en-US" sz="3200" dirty="0"/>
              <a:t> stranded</a:t>
            </a:r>
            <a:endParaRPr lang="pt-BR" sz="3200" dirty="0"/>
          </a:p>
        </p:txBody>
      </p:sp>
      <p:sp>
        <p:nvSpPr>
          <p:cNvPr id="19" name="CaixaDeTexto 18">
            <a:extLst>
              <a:ext uri="{FF2B5EF4-FFF2-40B4-BE49-F238E27FC236}">
                <a16:creationId xmlns:a16="http://schemas.microsoft.com/office/drawing/2014/main" id="{FBDD2314-A01C-4093-8072-135B3E583CB5}"/>
              </a:ext>
            </a:extLst>
          </p:cNvPr>
          <p:cNvSpPr txBox="1"/>
          <p:nvPr/>
        </p:nvSpPr>
        <p:spPr>
          <a:xfrm>
            <a:off x="-40512" y="6015430"/>
            <a:ext cx="9184512" cy="369332"/>
          </a:xfrm>
          <a:prstGeom prst="rect">
            <a:avLst/>
          </a:prstGeom>
          <a:noFill/>
        </p:spPr>
        <p:txBody>
          <a:bodyPr wrap="square">
            <a:spAutoFit/>
          </a:bodyPr>
          <a:lstStyle/>
          <a:p>
            <a:r>
              <a:rPr lang="pt-BR" sz="900"/>
              <a:t>https://support.illumina.com/content/dam/illumina-support/documents/documentation/chemistry_documentation/samplepreps_truseq/truseq-stranded-mrna-workflow/truseq-stranded-mrna-workflow-reference-1000000040498-00.pdf</a:t>
            </a:r>
            <a:endParaRPr lang="pt-BR" sz="900" dirty="0"/>
          </a:p>
        </p:txBody>
      </p:sp>
      <p:pic>
        <p:nvPicPr>
          <p:cNvPr id="4" name="Imagem 3">
            <a:extLst>
              <a:ext uri="{FF2B5EF4-FFF2-40B4-BE49-F238E27FC236}">
                <a16:creationId xmlns:a16="http://schemas.microsoft.com/office/drawing/2014/main" id="{AFE14050-1728-1350-CE95-337A39405AC5}"/>
              </a:ext>
            </a:extLst>
          </p:cNvPr>
          <p:cNvPicPr>
            <a:picLocks noChangeAspect="1"/>
          </p:cNvPicPr>
          <p:nvPr/>
        </p:nvPicPr>
        <p:blipFill>
          <a:blip r:embed="rId2"/>
          <a:stretch>
            <a:fillRect/>
          </a:stretch>
        </p:blipFill>
        <p:spPr>
          <a:xfrm>
            <a:off x="284478" y="1780494"/>
            <a:ext cx="3910450" cy="1262969"/>
          </a:xfrm>
          <a:prstGeom prst="rect">
            <a:avLst/>
          </a:prstGeom>
        </p:spPr>
      </p:pic>
      <p:pic>
        <p:nvPicPr>
          <p:cNvPr id="8" name="Imagem 7">
            <a:extLst>
              <a:ext uri="{FF2B5EF4-FFF2-40B4-BE49-F238E27FC236}">
                <a16:creationId xmlns:a16="http://schemas.microsoft.com/office/drawing/2014/main" id="{249EDA08-1BE5-80CB-3931-EB2E0B65CA6E}"/>
              </a:ext>
            </a:extLst>
          </p:cNvPr>
          <p:cNvPicPr>
            <a:picLocks noChangeAspect="1"/>
          </p:cNvPicPr>
          <p:nvPr/>
        </p:nvPicPr>
        <p:blipFill>
          <a:blip r:embed="rId3"/>
          <a:stretch>
            <a:fillRect/>
          </a:stretch>
        </p:blipFill>
        <p:spPr>
          <a:xfrm>
            <a:off x="284478" y="3312944"/>
            <a:ext cx="3910450" cy="1262969"/>
          </a:xfrm>
          <a:prstGeom prst="rect">
            <a:avLst/>
          </a:prstGeom>
        </p:spPr>
      </p:pic>
      <p:pic>
        <p:nvPicPr>
          <p:cNvPr id="13" name="Imagem 12">
            <a:extLst>
              <a:ext uri="{FF2B5EF4-FFF2-40B4-BE49-F238E27FC236}">
                <a16:creationId xmlns:a16="http://schemas.microsoft.com/office/drawing/2014/main" id="{75D8F786-32FE-5487-6E78-2486721B75CE}"/>
              </a:ext>
            </a:extLst>
          </p:cNvPr>
          <p:cNvPicPr>
            <a:picLocks noChangeAspect="1"/>
          </p:cNvPicPr>
          <p:nvPr/>
        </p:nvPicPr>
        <p:blipFill>
          <a:blip r:embed="rId4"/>
          <a:stretch>
            <a:fillRect/>
          </a:stretch>
        </p:blipFill>
        <p:spPr>
          <a:xfrm>
            <a:off x="284478" y="4787186"/>
            <a:ext cx="3910450" cy="1262969"/>
          </a:xfrm>
          <a:prstGeom prst="rect">
            <a:avLst/>
          </a:prstGeom>
        </p:spPr>
      </p:pic>
      <p:pic>
        <p:nvPicPr>
          <p:cNvPr id="20" name="Imagem 19">
            <a:extLst>
              <a:ext uri="{FF2B5EF4-FFF2-40B4-BE49-F238E27FC236}">
                <a16:creationId xmlns:a16="http://schemas.microsoft.com/office/drawing/2014/main" id="{33D3207C-8B04-C1DC-105E-E96478D5A392}"/>
              </a:ext>
            </a:extLst>
          </p:cNvPr>
          <p:cNvPicPr>
            <a:picLocks noChangeAspect="1"/>
          </p:cNvPicPr>
          <p:nvPr/>
        </p:nvPicPr>
        <p:blipFill>
          <a:blip r:embed="rId5"/>
          <a:stretch>
            <a:fillRect/>
          </a:stretch>
        </p:blipFill>
        <p:spPr>
          <a:xfrm>
            <a:off x="5233550" y="602214"/>
            <a:ext cx="3910450" cy="2906415"/>
          </a:xfrm>
          <a:prstGeom prst="rect">
            <a:avLst/>
          </a:prstGeom>
        </p:spPr>
      </p:pic>
      <p:pic>
        <p:nvPicPr>
          <p:cNvPr id="22" name="Imagem 21">
            <a:extLst>
              <a:ext uri="{FF2B5EF4-FFF2-40B4-BE49-F238E27FC236}">
                <a16:creationId xmlns:a16="http://schemas.microsoft.com/office/drawing/2014/main" id="{9445AC20-EA6F-8995-BA53-3FB5FD84B8F7}"/>
              </a:ext>
            </a:extLst>
          </p:cNvPr>
          <p:cNvPicPr>
            <a:picLocks noChangeAspect="1"/>
          </p:cNvPicPr>
          <p:nvPr/>
        </p:nvPicPr>
        <p:blipFill>
          <a:blip r:embed="rId6"/>
          <a:stretch>
            <a:fillRect/>
          </a:stretch>
        </p:blipFill>
        <p:spPr>
          <a:xfrm>
            <a:off x="5233550" y="4038744"/>
            <a:ext cx="3910450" cy="1844252"/>
          </a:xfrm>
          <a:prstGeom prst="rect">
            <a:avLst/>
          </a:prstGeom>
        </p:spPr>
      </p:pic>
      <p:cxnSp>
        <p:nvCxnSpPr>
          <p:cNvPr id="25" name="Conector de Seta Reta 24">
            <a:extLst>
              <a:ext uri="{FF2B5EF4-FFF2-40B4-BE49-F238E27FC236}">
                <a16:creationId xmlns:a16="http://schemas.microsoft.com/office/drawing/2014/main" id="{3D8F7EFA-952A-6AFB-8CD7-5C6545401BD0}"/>
              </a:ext>
            </a:extLst>
          </p:cNvPr>
          <p:cNvCxnSpPr>
            <a:cxnSpLocks/>
            <a:stCxn id="4" idx="2"/>
            <a:endCxn id="8" idx="0"/>
          </p:cNvCxnSpPr>
          <p:nvPr/>
        </p:nvCxnSpPr>
        <p:spPr>
          <a:xfrm>
            <a:off x="2239703" y="3043463"/>
            <a:ext cx="0" cy="269481"/>
          </a:xfrm>
          <a:prstGeom prst="straightConnector1">
            <a:avLst/>
          </a:prstGeom>
          <a:ln w="63500">
            <a:tailEnd type="triangle"/>
          </a:ln>
        </p:spPr>
        <p:style>
          <a:lnRef idx="2">
            <a:schemeClr val="accent1"/>
          </a:lnRef>
          <a:fillRef idx="0">
            <a:schemeClr val="accent1"/>
          </a:fillRef>
          <a:effectRef idx="1">
            <a:schemeClr val="accent1"/>
          </a:effectRef>
          <a:fontRef idx="minor">
            <a:schemeClr val="tx1"/>
          </a:fontRef>
        </p:style>
      </p:cxnSp>
      <p:cxnSp>
        <p:nvCxnSpPr>
          <p:cNvPr id="28" name="Conector de Seta Reta 27">
            <a:extLst>
              <a:ext uri="{FF2B5EF4-FFF2-40B4-BE49-F238E27FC236}">
                <a16:creationId xmlns:a16="http://schemas.microsoft.com/office/drawing/2014/main" id="{98773814-FF38-64B6-FBF2-8BBC293E2ADF}"/>
              </a:ext>
            </a:extLst>
          </p:cNvPr>
          <p:cNvCxnSpPr>
            <a:cxnSpLocks/>
            <a:stCxn id="8" idx="2"/>
            <a:endCxn id="13" idx="0"/>
          </p:cNvCxnSpPr>
          <p:nvPr/>
        </p:nvCxnSpPr>
        <p:spPr>
          <a:xfrm>
            <a:off x="2239703" y="4575913"/>
            <a:ext cx="0" cy="211273"/>
          </a:xfrm>
          <a:prstGeom prst="straightConnector1">
            <a:avLst/>
          </a:prstGeom>
          <a:ln w="63500">
            <a:tailEnd type="triangle"/>
          </a:ln>
        </p:spPr>
        <p:style>
          <a:lnRef idx="2">
            <a:schemeClr val="accent1"/>
          </a:lnRef>
          <a:fillRef idx="0">
            <a:schemeClr val="accent1"/>
          </a:fillRef>
          <a:effectRef idx="1">
            <a:schemeClr val="accent1"/>
          </a:effectRef>
          <a:fontRef idx="minor">
            <a:schemeClr val="tx1"/>
          </a:fontRef>
        </p:style>
      </p:cxnSp>
      <p:cxnSp>
        <p:nvCxnSpPr>
          <p:cNvPr id="31" name="Conector de Seta Reta 30">
            <a:extLst>
              <a:ext uri="{FF2B5EF4-FFF2-40B4-BE49-F238E27FC236}">
                <a16:creationId xmlns:a16="http://schemas.microsoft.com/office/drawing/2014/main" id="{8D4625A5-187A-140B-0B6A-1420B29AA527}"/>
              </a:ext>
            </a:extLst>
          </p:cNvPr>
          <p:cNvCxnSpPr>
            <a:cxnSpLocks/>
            <a:stCxn id="13" idx="3"/>
            <a:endCxn id="20" idx="1"/>
          </p:cNvCxnSpPr>
          <p:nvPr/>
        </p:nvCxnSpPr>
        <p:spPr>
          <a:xfrm flipV="1">
            <a:off x="4194928" y="2055422"/>
            <a:ext cx="1038622" cy="3363249"/>
          </a:xfrm>
          <a:prstGeom prst="straightConnector1">
            <a:avLst/>
          </a:prstGeom>
          <a:ln w="63500">
            <a:tailEnd type="triangle"/>
          </a:ln>
        </p:spPr>
        <p:style>
          <a:lnRef idx="2">
            <a:schemeClr val="accent1"/>
          </a:lnRef>
          <a:fillRef idx="0">
            <a:schemeClr val="accent1"/>
          </a:fillRef>
          <a:effectRef idx="1">
            <a:schemeClr val="accent1"/>
          </a:effectRef>
          <a:fontRef idx="minor">
            <a:schemeClr val="tx1"/>
          </a:fontRef>
        </p:style>
      </p:cxnSp>
      <p:cxnSp>
        <p:nvCxnSpPr>
          <p:cNvPr id="34" name="Conector de Seta Reta 33">
            <a:extLst>
              <a:ext uri="{FF2B5EF4-FFF2-40B4-BE49-F238E27FC236}">
                <a16:creationId xmlns:a16="http://schemas.microsoft.com/office/drawing/2014/main" id="{2B197725-A3B4-76DD-5672-E36EE8F65912}"/>
              </a:ext>
            </a:extLst>
          </p:cNvPr>
          <p:cNvCxnSpPr>
            <a:cxnSpLocks/>
            <a:stCxn id="20" idx="2"/>
            <a:endCxn id="22" idx="0"/>
          </p:cNvCxnSpPr>
          <p:nvPr/>
        </p:nvCxnSpPr>
        <p:spPr>
          <a:xfrm>
            <a:off x="7188775" y="3508629"/>
            <a:ext cx="0" cy="530115"/>
          </a:xfrm>
          <a:prstGeom prst="straightConnector1">
            <a:avLst/>
          </a:prstGeom>
          <a:ln w="63500">
            <a:tailEnd type="triangle"/>
          </a:ln>
        </p:spPr>
        <p:style>
          <a:lnRef idx="2">
            <a:schemeClr val="accent1"/>
          </a:lnRef>
          <a:fillRef idx="0">
            <a:schemeClr val="accent1"/>
          </a:fillRef>
          <a:effectRef idx="1">
            <a:schemeClr val="accent1"/>
          </a:effectRef>
          <a:fontRef idx="minor">
            <a:schemeClr val="tx1"/>
          </a:fontRef>
        </p:style>
      </p:cxnSp>
      <p:sp>
        <p:nvSpPr>
          <p:cNvPr id="38" name="CaixaDeTexto 37">
            <a:extLst>
              <a:ext uri="{FF2B5EF4-FFF2-40B4-BE49-F238E27FC236}">
                <a16:creationId xmlns:a16="http://schemas.microsoft.com/office/drawing/2014/main" id="{38AEC4C8-D226-7D2C-98D9-4AD6458D7E84}"/>
              </a:ext>
            </a:extLst>
          </p:cNvPr>
          <p:cNvSpPr txBox="1"/>
          <p:nvPr/>
        </p:nvSpPr>
        <p:spPr>
          <a:xfrm>
            <a:off x="3150867" y="2053272"/>
            <a:ext cx="434734" cy="261610"/>
          </a:xfrm>
          <a:prstGeom prst="rect">
            <a:avLst/>
          </a:prstGeom>
          <a:noFill/>
        </p:spPr>
        <p:txBody>
          <a:bodyPr wrap="none" rtlCol="0">
            <a:spAutoFit/>
          </a:bodyPr>
          <a:lstStyle/>
          <a:p>
            <a:r>
              <a:rPr lang="pt-BR" sz="1050" dirty="0"/>
              <a:t>RNA</a:t>
            </a:r>
          </a:p>
        </p:txBody>
      </p:sp>
      <p:sp>
        <p:nvSpPr>
          <p:cNvPr id="40" name="CaixaDeTexto 39">
            <a:extLst>
              <a:ext uri="{FF2B5EF4-FFF2-40B4-BE49-F238E27FC236}">
                <a16:creationId xmlns:a16="http://schemas.microsoft.com/office/drawing/2014/main" id="{10DA126C-17E4-3B7E-EA81-97E6B6C45CCC}"/>
              </a:ext>
            </a:extLst>
          </p:cNvPr>
          <p:cNvSpPr txBox="1"/>
          <p:nvPr/>
        </p:nvSpPr>
        <p:spPr>
          <a:xfrm>
            <a:off x="3150867" y="2351380"/>
            <a:ext cx="433132" cy="253916"/>
          </a:xfrm>
          <a:prstGeom prst="rect">
            <a:avLst/>
          </a:prstGeom>
          <a:noFill/>
        </p:spPr>
        <p:txBody>
          <a:bodyPr wrap="none" rtlCol="0">
            <a:spAutoFit/>
          </a:bodyPr>
          <a:lstStyle/>
          <a:p>
            <a:r>
              <a:rPr lang="pt-BR" sz="1050" dirty="0"/>
              <a:t>DNA</a:t>
            </a:r>
          </a:p>
        </p:txBody>
      </p:sp>
      <p:sp>
        <p:nvSpPr>
          <p:cNvPr id="42" name="CaixaDeTexto 41">
            <a:extLst>
              <a:ext uri="{FF2B5EF4-FFF2-40B4-BE49-F238E27FC236}">
                <a16:creationId xmlns:a16="http://schemas.microsoft.com/office/drawing/2014/main" id="{FFED21AF-659C-010F-3D7E-3D9402864C4A}"/>
              </a:ext>
            </a:extLst>
          </p:cNvPr>
          <p:cNvSpPr txBox="1"/>
          <p:nvPr/>
        </p:nvSpPr>
        <p:spPr>
          <a:xfrm>
            <a:off x="3152469" y="3676335"/>
            <a:ext cx="433132" cy="253916"/>
          </a:xfrm>
          <a:prstGeom prst="rect">
            <a:avLst/>
          </a:prstGeom>
          <a:noFill/>
        </p:spPr>
        <p:txBody>
          <a:bodyPr wrap="none" rtlCol="0">
            <a:spAutoFit/>
          </a:bodyPr>
          <a:lstStyle/>
          <a:p>
            <a:r>
              <a:rPr lang="pt-BR" sz="1050" dirty="0"/>
              <a:t>DNA</a:t>
            </a:r>
          </a:p>
        </p:txBody>
      </p:sp>
      <p:sp>
        <p:nvSpPr>
          <p:cNvPr id="44" name="CaixaDeTexto 43">
            <a:extLst>
              <a:ext uri="{FF2B5EF4-FFF2-40B4-BE49-F238E27FC236}">
                <a16:creationId xmlns:a16="http://schemas.microsoft.com/office/drawing/2014/main" id="{9112FA42-C6A8-4F90-5CBE-7450F3CBC5BA}"/>
              </a:ext>
            </a:extLst>
          </p:cNvPr>
          <p:cNvSpPr txBox="1"/>
          <p:nvPr/>
        </p:nvSpPr>
        <p:spPr>
          <a:xfrm>
            <a:off x="3405880" y="4062685"/>
            <a:ext cx="1061509" cy="253916"/>
          </a:xfrm>
          <a:prstGeom prst="rect">
            <a:avLst/>
          </a:prstGeom>
          <a:noFill/>
        </p:spPr>
        <p:txBody>
          <a:bodyPr wrap="none" rtlCol="0">
            <a:spAutoFit/>
          </a:bodyPr>
          <a:lstStyle/>
          <a:p>
            <a:r>
              <a:rPr lang="pt-BR" sz="1050" dirty="0"/>
              <a:t>DNA, </a:t>
            </a:r>
            <a:r>
              <a:rPr lang="pt-BR" sz="1050" dirty="0" err="1"/>
              <a:t>with</a:t>
            </a:r>
            <a:r>
              <a:rPr lang="pt-BR" sz="1050" dirty="0"/>
              <a:t> </a:t>
            </a:r>
            <a:r>
              <a:rPr lang="pt-BR" sz="1050" dirty="0" err="1"/>
              <a:t>dUTP</a:t>
            </a:r>
            <a:endParaRPr lang="pt-BR" sz="1050" dirty="0"/>
          </a:p>
        </p:txBody>
      </p:sp>
      <p:sp>
        <p:nvSpPr>
          <p:cNvPr id="47" name="CaixaDeTexto 46">
            <a:extLst>
              <a:ext uri="{FF2B5EF4-FFF2-40B4-BE49-F238E27FC236}">
                <a16:creationId xmlns:a16="http://schemas.microsoft.com/office/drawing/2014/main" id="{D0E2EC8E-9363-B510-A016-7CB935196CA7}"/>
              </a:ext>
            </a:extLst>
          </p:cNvPr>
          <p:cNvSpPr txBox="1"/>
          <p:nvPr/>
        </p:nvSpPr>
        <p:spPr>
          <a:xfrm>
            <a:off x="5672173" y="5687603"/>
            <a:ext cx="3033203" cy="261610"/>
          </a:xfrm>
          <a:prstGeom prst="rect">
            <a:avLst/>
          </a:prstGeom>
          <a:noFill/>
        </p:spPr>
        <p:txBody>
          <a:bodyPr wrap="none" rtlCol="0">
            <a:spAutoFit/>
          </a:bodyPr>
          <a:lstStyle/>
          <a:p>
            <a:r>
              <a:rPr lang="pt-BR" sz="1100" dirty="0" err="1"/>
              <a:t>Second</a:t>
            </a:r>
            <a:r>
              <a:rPr lang="pt-BR" sz="1100" dirty="0"/>
              <a:t> </a:t>
            </a:r>
            <a:r>
              <a:rPr lang="pt-BR" sz="1100" dirty="0" err="1"/>
              <a:t>strand</a:t>
            </a:r>
            <a:r>
              <a:rPr lang="pt-BR" sz="1100" dirty="0"/>
              <a:t> </a:t>
            </a:r>
            <a:r>
              <a:rPr lang="pt-BR" sz="1100" dirty="0" err="1"/>
              <a:t>amplification</a:t>
            </a:r>
            <a:r>
              <a:rPr lang="pt-BR" sz="1100" dirty="0"/>
              <a:t>  </a:t>
            </a:r>
            <a:r>
              <a:rPr lang="pt-BR" sz="1100" dirty="0" err="1"/>
              <a:t>is</a:t>
            </a:r>
            <a:r>
              <a:rPr lang="pt-BR" sz="1100" dirty="0"/>
              <a:t> </a:t>
            </a:r>
            <a:r>
              <a:rPr lang="pt-BR" sz="1100" dirty="0" err="1"/>
              <a:t>quenched</a:t>
            </a:r>
            <a:r>
              <a:rPr lang="pt-BR" sz="1100" dirty="0"/>
              <a:t> </a:t>
            </a:r>
            <a:r>
              <a:rPr lang="pt-BR" sz="1100" dirty="0" err="1"/>
              <a:t>by</a:t>
            </a:r>
            <a:r>
              <a:rPr lang="pt-BR" sz="1100" dirty="0"/>
              <a:t> </a:t>
            </a:r>
            <a:r>
              <a:rPr lang="pt-BR" sz="1100" dirty="0" err="1"/>
              <a:t>dUTP</a:t>
            </a:r>
            <a:endParaRPr lang="pt-BR" sz="1100" dirty="0"/>
          </a:p>
        </p:txBody>
      </p:sp>
    </p:spTree>
    <p:extLst>
      <p:ext uri="{BB962C8B-B14F-4D97-AF65-F5344CB8AC3E}">
        <p14:creationId xmlns:p14="http://schemas.microsoft.com/office/powerpoint/2010/main" val="3728614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3">
            <a:extLst>
              <a:ext uri="{FF2B5EF4-FFF2-40B4-BE49-F238E27FC236}">
                <a16:creationId xmlns:a16="http://schemas.microsoft.com/office/drawing/2014/main" id="{C08DC2E7-741C-8714-C30C-5B645157EA21}"/>
              </a:ext>
            </a:extLst>
          </p:cNvPr>
          <p:cNvSpPr>
            <a:spLocks noGrp="1"/>
          </p:cNvSpPr>
          <p:nvPr>
            <p:ph type="title"/>
          </p:nvPr>
        </p:nvSpPr>
        <p:spPr>
          <a:xfrm>
            <a:off x="18704" y="18078"/>
            <a:ext cx="9125296" cy="1723195"/>
          </a:xfrm>
        </p:spPr>
        <p:txBody>
          <a:bodyPr>
            <a:noAutofit/>
          </a:bodyPr>
          <a:lstStyle/>
          <a:p>
            <a:r>
              <a:rPr lang="en-US" sz="3600" dirty="0"/>
              <a:t>Accessing transcriptome information using Nanopore sequencing</a:t>
            </a:r>
            <a:endParaRPr lang="pt-BR" sz="3600" dirty="0"/>
          </a:p>
        </p:txBody>
      </p:sp>
      <p:sp>
        <p:nvSpPr>
          <p:cNvPr id="19" name="CaixaDeTexto 18">
            <a:extLst>
              <a:ext uri="{FF2B5EF4-FFF2-40B4-BE49-F238E27FC236}">
                <a16:creationId xmlns:a16="http://schemas.microsoft.com/office/drawing/2014/main" id="{FBDD2314-A01C-4093-8072-135B3E583CB5}"/>
              </a:ext>
            </a:extLst>
          </p:cNvPr>
          <p:cNvSpPr txBox="1"/>
          <p:nvPr/>
        </p:nvSpPr>
        <p:spPr>
          <a:xfrm>
            <a:off x="-20256" y="6635625"/>
            <a:ext cx="9184512" cy="230832"/>
          </a:xfrm>
          <a:prstGeom prst="rect">
            <a:avLst/>
          </a:prstGeom>
          <a:noFill/>
        </p:spPr>
        <p:txBody>
          <a:bodyPr wrap="square">
            <a:spAutoFit/>
          </a:bodyPr>
          <a:lstStyle/>
          <a:p>
            <a:r>
              <a:rPr lang="pt-BR" sz="900" dirty="0"/>
              <a:t>https://community.nanoporetech.com/</a:t>
            </a:r>
          </a:p>
        </p:txBody>
      </p:sp>
      <p:sp>
        <p:nvSpPr>
          <p:cNvPr id="2" name="CaixaDeTexto 1">
            <a:extLst>
              <a:ext uri="{FF2B5EF4-FFF2-40B4-BE49-F238E27FC236}">
                <a16:creationId xmlns:a16="http://schemas.microsoft.com/office/drawing/2014/main" id="{B3807B49-D6FA-BB2A-68FF-261BBA093E65}"/>
              </a:ext>
            </a:extLst>
          </p:cNvPr>
          <p:cNvSpPr txBox="1"/>
          <p:nvPr/>
        </p:nvSpPr>
        <p:spPr>
          <a:xfrm>
            <a:off x="1157468" y="1788526"/>
            <a:ext cx="2328073" cy="369332"/>
          </a:xfrm>
          <a:prstGeom prst="rect">
            <a:avLst/>
          </a:prstGeom>
          <a:noFill/>
        </p:spPr>
        <p:txBody>
          <a:bodyPr wrap="none" rtlCol="0">
            <a:spAutoFit/>
          </a:bodyPr>
          <a:lstStyle/>
          <a:p>
            <a:r>
              <a:rPr lang="pt-BR" dirty="0"/>
              <a:t>Direct RNA </a:t>
            </a:r>
            <a:r>
              <a:rPr lang="pt-BR" dirty="0" err="1"/>
              <a:t>sequencing</a:t>
            </a:r>
            <a:endParaRPr lang="pt-BR" dirty="0"/>
          </a:p>
        </p:txBody>
      </p:sp>
      <p:pic>
        <p:nvPicPr>
          <p:cNvPr id="7" name="Imagem 6" descr="Linha do tempo&#10;&#10;Descrição gerada automaticamente">
            <a:extLst>
              <a:ext uri="{FF2B5EF4-FFF2-40B4-BE49-F238E27FC236}">
                <a16:creationId xmlns:a16="http://schemas.microsoft.com/office/drawing/2014/main" id="{115EA983-56C9-C4E3-4B31-55786D8FAE16}"/>
              </a:ext>
            </a:extLst>
          </p:cNvPr>
          <p:cNvPicPr>
            <a:picLocks noChangeAspect="1"/>
          </p:cNvPicPr>
          <p:nvPr/>
        </p:nvPicPr>
        <p:blipFill>
          <a:blip r:embed="rId2"/>
          <a:stretch>
            <a:fillRect/>
          </a:stretch>
        </p:blipFill>
        <p:spPr>
          <a:xfrm>
            <a:off x="18705" y="2272169"/>
            <a:ext cx="4506942" cy="3082671"/>
          </a:xfrm>
          <a:prstGeom prst="rect">
            <a:avLst/>
          </a:prstGeom>
        </p:spPr>
      </p:pic>
      <p:pic>
        <p:nvPicPr>
          <p:cNvPr id="10" name="Imagem 9" descr="Tela de computador com letras e números em fundo preto&#10;&#10;Descrição gerada automaticamente">
            <a:extLst>
              <a:ext uri="{FF2B5EF4-FFF2-40B4-BE49-F238E27FC236}">
                <a16:creationId xmlns:a16="http://schemas.microsoft.com/office/drawing/2014/main" id="{7959CF21-2948-E169-B3D5-6474E3FE6996}"/>
              </a:ext>
            </a:extLst>
          </p:cNvPr>
          <p:cNvPicPr>
            <a:picLocks noChangeAspect="1"/>
          </p:cNvPicPr>
          <p:nvPr/>
        </p:nvPicPr>
        <p:blipFill>
          <a:blip r:embed="rId3"/>
          <a:stretch>
            <a:fillRect/>
          </a:stretch>
        </p:blipFill>
        <p:spPr>
          <a:xfrm>
            <a:off x="4861424" y="2272169"/>
            <a:ext cx="3793346" cy="3082671"/>
          </a:xfrm>
          <a:prstGeom prst="rect">
            <a:avLst/>
          </a:prstGeom>
        </p:spPr>
      </p:pic>
      <p:pic>
        <p:nvPicPr>
          <p:cNvPr id="1034" name="Picture 10" descr="Biosensors | Free Full-Text | Nanopore Technology and Its Applications in  Gene Sequencing | HTML">
            <a:extLst>
              <a:ext uri="{FF2B5EF4-FFF2-40B4-BE49-F238E27FC236}">
                <a16:creationId xmlns:a16="http://schemas.microsoft.com/office/drawing/2014/main" id="{A8DF1372-FD5C-D17C-F1C4-E80D3F8303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85541" y="5354840"/>
            <a:ext cx="2252673" cy="1350039"/>
          </a:xfrm>
          <a:prstGeom prst="rect">
            <a:avLst/>
          </a:prstGeom>
          <a:noFill/>
          <a:extLst>
            <a:ext uri="{909E8E84-426E-40DD-AFC4-6F175D3DCCD1}">
              <a14:hiddenFill xmlns:a14="http://schemas.microsoft.com/office/drawing/2010/main">
                <a:solidFill>
                  <a:srgbClr val="FFFFFF"/>
                </a:solidFill>
              </a14:hiddenFill>
            </a:ext>
          </a:extLst>
        </p:spPr>
      </p:pic>
      <p:sp>
        <p:nvSpPr>
          <p:cNvPr id="16" name="CaixaDeTexto 15">
            <a:extLst>
              <a:ext uri="{FF2B5EF4-FFF2-40B4-BE49-F238E27FC236}">
                <a16:creationId xmlns:a16="http://schemas.microsoft.com/office/drawing/2014/main" id="{9C9C4314-9B52-ED81-B52A-B94B828EE08D}"/>
              </a:ext>
            </a:extLst>
          </p:cNvPr>
          <p:cNvSpPr txBox="1"/>
          <p:nvPr/>
        </p:nvSpPr>
        <p:spPr>
          <a:xfrm>
            <a:off x="6300192" y="6668243"/>
            <a:ext cx="3067234" cy="215444"/>
          </a:xfrm>
          <a:prstGeom prst="rect">
            <a:avLst/>
          </a:prstGeom>
          <a:noFill/>
        </p:spPr>
        <p:txBody>
          <a:bodyPr wrap="square">
            <a:spAutoFit/>
          </a:bodyPr>
          <a:lstStyle/>
          <a:p>
            <a:r>
              <a:rPr lang="pt-BR" sz="800" dirty="0"/>
              <a:t>https://www.mdpi.com/2079-6374/11/7/214</a:t>
            </a:r>
          </a:p>
        </p:txBody>
      </p:sp>
      <p:sp>
        <p:nvSpPr>
          <p:cNvPr id="4" name="CaixaDeTexto 3">
            <a:extLst>
              <a:ext uri="{FF2B5EF4-FFF2-40B4-BE49-F238E27FC236}">
                <a16:creationId xmlns:a16="http://schemas.microsoft.com/office/drawing/2014/main" id="{D86D4F05-7A76-3EBF-C3D8-88F48CFD7942}"/>
              </a:ext>
            </a:extLst>
          </p:cNvPr>
          <p:cNvSpPr txBox="1"/>
          <p:nvPr/>
        </p:nvSpPr>
        <p:spPr>
          <a:xfrm>
            <a:off x="5594060" y="1772816"/>
            <a:ext cx="1827744" cy="369332"/>
          </a:xfrm>
          <a:prstGeom prst="rect">
            <a:avLst/>
          </a:prstGeom>
          <a:noFill/>
        </p:spPr>
        <p:txBody>
          <a:bodyPr wrap="none" rtlCol="0">
            <a:spAutoFit/>
          </a:bodyPr>
          <a:lstStyle/>
          <a:p>
            <a:r>
              <a:rPr lang="pt-BR" dirty="0" err="1"/>
              <a:t>cDNA</a:t>
            </a:r>
            <a:r>
              <a:rPr lang="pt-BR" dirty="0"/>
              <a:t> </a:t>
            </a:r>
            <a:r>
              <a:rPr lang="pt-BR" dirty="0" err="1"/>
              <a:t>sequencing</a:t>
            </a:r>
            <a:endParaRPr lang="pt-BR" dirty="0"/>
          </a:p>
        </p:txBody>
      </p:sp>
    </p:spTree>
    <p:extLst>
      <p:ext uri="{BB962C8B-B14F-4D97-AF65-F5344CB8AC3E}">
        <p14:creationId xmlns:p14="http://schemas.microsoft.com/office/powerpoint/2010/main" val="1264781546"/>
      </p:ext>
    </p:extLst>
  </p:cSld>
  <p:clrMapOvr>
    <a:masterClrMapping/>
  </p:clrMapOvr>
</p:sld>
</file>

<file path=ppt/theme/theme1.xml><?xml version="1.0" encoding="utf-8"?>
<a:theme xmlns:a="http://schemas.openxmlformats.org/drawingml/2006/main" name="Espectro">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Espectro">
      <a:majorFont>
        <a:latin typeface="Corbel"/>
        <a:ea typeface=""/>
        <a:cs typeface=""/>
        <a:font script="Jpan" typeface="ＭＳ ゴシック"/>
        <a:font script="Hans" typeface="宋体"/>
        <a:font script="Hant" typeface="新細明體"/>
      </a:majorFont>
      <a:minorFont>
        <a:latin typeface="Calibri"/>
        <a:ea typeface=""/>
        <a:cs typeface=""/>
        <a:font script="Jpan" typeface="ＭＳ ゴシック"/>
        <a:font script="Hans" typeface="宋体"/>
        <a:font script="Hant" typeface="新細明體"/>
      </a:minorFont>
    </a:fontScheme>
    <a:fmtScheme name="Espectro">
      <a:fillStyleLst>
        <a:solidFill>
          <a:schemeClr val="phClr"/>
        </a:solidFill>
        <a:gradFill rotWithShape="1">
          <a:gsLst>
            <a:gs pos="0">
              <a:schemeClr val="phClr">
                <a:tint val="100000"/>
                <a:shade val="70000"/>
                <a:satMod val="150000"/>
              </a:schemeClr>
            </a:gs>
            <a:gs pos="100000">
              <a:schemeClr val="phClr">
                <a:tint val="95000"/>
                <a:satMod val="150000"/>
              </a:schemeClr>
            </a:gs>
          </a:gsLst>
          <a:lin ang="16200000" scaled="1"/>
        </a:gradFill>
        <a:gradFill rotWithShape="1">
          <a:gsLst>
            <a:gs pos="0">
              <a:schemeClr val="phClr">
                <a:tint val="95000"/>
                <a:shade val="70000"/>
                <a:satMod val="150000"/>
              </a:schemeClr>
            </a:gs>
            <a:gs pos="100000">
              <a:schemeClr val="phClr">
                <a:tint val="100000"/>
                <a:shade val="100000"/>
                <a:satMod val="150000"/>
              </a:schemeClr>
            </a:gs>
          </a:gsLst>
          <a:lin ang="16200000" scaled="0"/>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6600000" sx="101000" sy="101000" rotWithShape="0">
              <a:srgbClr val="000000">
                <a:alpha val="75000"/>
              </a:srgbClr>
            </a:outerShdw>
          </a:effectLst>
        </a:effectStyle>
        <a:effectStyle>
          <a:effectLst>
            <a:outerShdw blurRad="50800" dir="5400000" sx="105000" sy="105000" algn="ctr" rotWithShape="0">
              <a:srgbClr val="000000">
                <a:alpha val="40000"/>
              </a:srgbClr>
            </a:outerShdw>
          </a:effectLst>
          <a:scene3d>
            <a:camera prst="orthographicFront">
              <a:rot lat="0" lon="0" rev="0"/>
            </a:camera>
            <a:lightRig rig="balanced" dir="t">
              <a:rot lat="0" lon="0" rev="4800000"/>
            </a:lightRig>
          </a:scene3d>
          <a:sp3d prstMaterial="matte">
            <a:bevelT w="63500" h="5080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46113</TotalTime>
  <Words>1615</Words>
  <Application>Microsoft Office PowerPoint</Application>
  <PresentationFormat>Apresentação na tela (4:3)</PresentationFormat>
  <Paragraphs>244</Paragraphs>
  <Slides>39</Slides>
  <Notes>2</Notes>
  <HiddenSlides>1</HiddenSlides>
  <MMClips>0</MMClips>
  <ScaleCrop>false</ScaleCrop>
  <HeadingPairs>
    <vt:vector size="6" baseType="variant">
      <vt:variant>
        <vt:lpstr>Fontes usadas</vt:lpstr>
      </vt:variant>
      <vt:variant>
        <vt:i4>10</vt:i4>
      </vt:variant>
      <vt:variant>
        <vt:lpstr>Tema</vt:lpstr>
      </vt:variant>
      <vt:variant>
        <vt:i4>1</vt:i4>
      </vt:variant>
      <vt:variant>
        <vt:lpstr>Títulos de slides</vt:lpstr>
      </vt:variant>
      <vt:variant>
        <vt:i4>39</vt:i4>
      </vt:variant>
    </vt:vector>
  </HeadingPairs>
  <TitlesOfParts>
    <vt:vector size="50" baseType="lpstr">
      <vt:lpstr>Arial</vt:lpstr>
      <vt:lpstr>Calibri</vt:lpstr>
      <vt:lpstr>Calibri Light</vt:lpstr>
      <vt:lpstr>Cambria Math</vt:lpstr>
      <vt:lpstr>Corbel</vt:lpstr>
      <vt:lpstr>DroidSansRegular</vt:lpstr>
      <vt:lpstr>Footlight MT Light</vt:lpstr>
      <vt:lpstr>Georgia</vt:lpstr>
      <vt:lpstr>Symbol</vt:lpstr>
      <vt:lpstr>Wingdings</vt:lpstr>
      <vt:lpstr>Espectro</vt:lpstr>
      <vt:lpstr>CEN0485 – Introdução à Bioinformática</vt:lpstr>
      <vt:lpstr>Apresentação do PowerPoint</vt:lpstr>
      <vt:lpstr>Main topics today</vt:lpstr>
      <vt:lpstr>Transcriptômica</vt:lpstr>
      <vt:lpstr>What is the transcriptome</vt:lpstr>
      <vt:lpstr>Apresentação do PowerPoint</vt:lpstr>
      <vt:lpstr>Accessing transcriptome information using RNASeq – Illumina TruSeq non-stranded</vt:lpstr>
      <vt:lpstr>Accessing transcriptome information using RNASeq – Illumina TruSeq stranded</vt:lpstr>
      <vt:lpstr>Accessing transcriptome information using Nanopore sequencing</vt:lpstr>
      <vt:lpstr>Accessing transcriptome information using PacBio IsoSeq </vt:lpstr>
      <vt:lpstr>Apresentação do PowerPoint</vt:lpstr>
      <vt:lpstr>Transcriptome assembly Required for short reads</vt:lpstr>
      <vt:lpstr>Transcriptome assembly</vt:lpstr>
      <vt:lpstr>Transcriptome assembly</vt:lpstr>
      <vt:lpstr>Apresentação do PowerPoint</vt:lpstr>
      <vt:lpstr>Apresentação do PowerPoint</vt:lpstr>
      <vt:lpstr>Leitura obrigatoria</vt:lpstr>
      <vt:lpstr>Transcriptoma</vt:lpstr>
      <vt:lpstr>RNASeq</vt:lpstr>
      <vt:lpstr>Esquema geral das analises associadas a RNASeq</vt:lpstr>
      <vt:lpstr>Esquema geral de análise de dados de RNASeq</vt:lpstr>
      <vt:lpstr>Apresentação do PowerPoint</vt:lpstr>
      <vt:lpstr>Computing expression levels </vt:lpstr>
      <vt:lpstr>Normalizing expression levels </vt:lpstr>
      <vt:lpstr>Multi-mapped reads and expression quantification</vt:lpstr>
      <vt:lpstr>Sample composition is important</vt:lpstr>
      <vt:lpstr>Differential gene expression</vt:lpstr>
      <vt:lpstr>Quantificação dos niveis de expressão dos genes e dos transcritos</vt:lpstr>
      <vt:lpstr>Strand-specific RNASeq</vt:lpstr>
      <vt:lpstr>RNASeq replicates</vt:lpstr>
      <vt:lpstr>Apresentação do PowerPoint</vt:lpstr>
      <vt:lpstr>Basics of networks</vt:lpstr>
      <vt:lpstr>Basics of networks</vt:lpstr>
      <vt:lpstr>Gene Regulatory Networks (GRNs)</vt:lpstr>
      <vt:lpstr>Co-expression networks can be a proxy for GRNs</vt:lpstr>
      <vt:lpstr>Evaluating Co-expression The easy case</vt:lpstr>
      <vt:lpstr>Apresentação do PowerPoint</vt:lpstr>
      <vt:lpstr>Apresentação do PowerPoint</vt:lpstr>
      <vt:lpstr>Apresentação do PowerPoint</vt:lpstr>
    </vt:vector>
  </TitlesOfParts>
  <Manager/>
  <Company>Universidad de los Andes</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Semana 1 - Bioinformática CBIO 4404</dc:title>
  <dc:subject/>
  <dc:creator>Diego Mauricio Riaño Pachón</dc:creator>
  <cp:keywords/>
  <dc:description/>
  <cp:lastModifiedBy>Diego Mauricio Riaño Pachón</cp:lastModifiedBy>
  <cp:revision>888</cp:revision>
  <cp:lastPrinted>2009-09-17T09:44:54Z</cp:lastPrinted>
  <dcterms:created xsi:type="dcterms:W3CDTF">2011-03-21T00:06:24Z</dcterms:created>
  <dcterms:modified xsi:type="dcterms:W3CDTF">2024-11-05T01:39:56Z</dcterms:modified>
  <cp:category/>
</cp:coreProperties>
</file>