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321" r:id="rId4"/>
    <p:sldId id="283" r:id="rId5"/>
    <p:sldId id="284" r:id="rId6"/>
    <p:sldId id="30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04" r:id="rId18"/>
    <p:sldId id="305" r:id="rId19"/>
    <p:sldId id="295" r:id="rId20"/>
    <p:sldId id="296" r:id="rId21"/>
    <p:sldId id="306" r:id="rId22"/>
    <p:sldId id="297" r:id="rId23"/>
    <p:sldId id="308" r:id="rId24"/>
    <p:sldId id="299" r:id="rId25"/>
    <p:sldId id="309" r:id="rId26"/>
    <p:sldId id="300" r:id="rId27"/>
    <p:sldId id="310" r:id="rId28"/>
    <p:sldId id="311" r:id="rId29"/>
    <p:sldId id="312" r:id="rId30"/>
    <p:sldId id="313" r:id="rId31"/>
    <p:sldId id="301" r:id="rId32"/>
    <p:sldId id="314" r:id="rId33"/>
    <p:sldId id="315" r:id="rId34"/>
    <p:sldId id="302" r:id="rId35"/>
    <p:sldId id="316" r:id="rId3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DAB3881-FDA2-44CA-99AF-000FD81E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A2FD15D7-3E9C-4F7C-9C24-45D0E5394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2DE5B1-6C25-46D5-931C-B00B7BAF1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0B6403-1938-433A-B50D-365A42355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D72211-13A0-427D-817B-76E076DF3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7798-1910-4709-8006-53FBD3D9302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926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2867D3-6657-4502-8999-685013569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B2CAD4-C302-4C8A-80D4-24D711527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05C74-E62C-4733-85C3-D9662B81A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FBFC-1B16-4AD8-A442-66494A6FD2F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8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C3511-3AAF-430A-B38F-7B47E7350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57A29-355A-4C8F-A9B9-99FE63193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2CE97C-597F-4C7F-BBDE-CF72CD738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7DCE-B3ED-4AAA-8327-1BE5B07FDBC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8101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BF1395-9A58-4334-946B-96C868772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5E158-D54C-477F-BDE1-B1E71B0A3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217E7-EF83-432F-A13F-FE5B17FC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7956-F722-4C45-BD72-EA19DC762BE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878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DF189-0BC5-4DFC-B74E-9F1C9B4E4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EF000-F9D7-478C-95A1-B70C5985F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C8DE29-5C8A-4250-AC44-1DCF11653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8C22-2D5A-471F-B776-37B770DBFAC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9946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4F97A-F70B-41B2-AF58-BB27E691D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ACC64-240B-47CB-9FC5-B495505CE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25257-B9E5-44A9-82F6-1CC0F3360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5482-4FD9-4961-847D-3E6CA9A7936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714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68DA5A-6656-4B60-A4A1-0F1D7F11F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15E3A4-CBB4-4D0F-ABCE-390834A68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0C5DA8-14A3-48ED-A1FA-C03A2749D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D187-F311-4285-8461-CEFF83F4C5F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661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E5C3EF-F50F-4BBB-82EA-8BAAFCAE1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6992E1-2273-4599-A1DA-10A29895A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051954-1929-4DDF-A58C-458FAD7B9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6DED-1402-4A30-9126-339BD4BF89E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3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5E70B3-703E-4402-8E06-141BE462A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658EE9-B129-4B02-A7DB-A9CC1F2B5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6FD307-3E14-49E6-813B-5AC809EED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D97E6-0118-4A14-98CF-8DA8B008D80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8537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73B1A-52C1-4BF3-A139-2792E671E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A1591-F584-41DE-A41F-3A6115A33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9FFE4-BCF1-42F5-BC90-0294158FE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373A-061E-4042-A5E3-A9939AF6BEC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07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FE167-4260-4367-830C-4BF70D96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402ED-4F38-48A9-964E-E8A83340E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4490F-E3F0-43E4-9FD3-7B3FF76A9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6D21-3287-4183-9565-416F7733154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826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47CC99-72E5-48EF-86BA-6EA722747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91A799-0953-45EB-8B9E-A7BE96946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A5DD8D38-4D22-4C27-9CBE-011DBC617E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E9520C68-73F1-4FBF-AB91-381DC1211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8B456B3B-E631-4C35-B6BB-F1E517A845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051B6F12-D3B3-4806-AAC5-4D4B589C8ED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E58C38D-26D2-477E-9D2E-6ACAFFC4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50324813-23F2-4F90-8CC0-C8F29BD0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A6B602-3295-41D7-970B-F7931BD0DB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>SEL0384/SEL0606 – Laboratório de </a:t>
            </a:r>
            <a:r>
              <a:rPr lang="pt-BR" altLang="pt-BR" sz="4400"/>
              <a:t>Sistemas Digitais</a:t>
            </a:r>
            <a:br>
              <a:rPr lang="pt-BR" altLang="pt-BR" sz="4400" dirty="0"/>
            </a:br>
            <a:r>
              <a:rPr lang="pt-BR" altLang="pt-BR" sz="4400" dirty="0"/>
              <a:t>Aula 02 – Introdução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E14D14-6D58-4BAF-87A5-9080FD911F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08EF2E85-88D7-4608-B778-BB669DB5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40A26524-2BA4-4AAB-ACA0-B400067E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F730613F-BDA5-4E6B-A68D-2D5E19FB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33375"/>
            <a:ext cx="847883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A3E81C8A-90FC-4CCA-A397-A7888204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95E639E2-9405-439A-9306-5F2D0C3A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59F977C-41B5-4CAA-8B9C-0FF9D59203D3}"/>
              </a:ext>
            </a:extLst>
          </p:cNvPr>
          <p:cNvSpPr txBox="1"/>
          <p:nvPr/>
        </p:nvSpPr>
        <p:spPr>
          <a:xfrm>
            <a:off x="2916238" y="4335463"/>
            <a:ext cx="2160587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+1.0x10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D6E8CC-48B6-4384-B3A8-EDF71F42FC8C}"/>
              </a:ext>
            </a:extLst>
          </p:cNvPr>
          <p:cNvSpPr txBox="1"/>
          <p:nvPr/>
        </p:nvSpPr>
        <p:spPr>
          <a:xfrm>
            <a:off x="5292080" y="5383857"/>
            <a:ext cx="34255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32 bits ±1.18x10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±3.4x10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64 bits ±2.23x10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±1.8x10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CD98F6A4-C7EF-4054-A666-86B330F5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42380A3B-7A03-4DD0-9E7B-1A2C43D7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472A3CB-1644-45D5-A6F0-E77404CC6939}"/>
              </a:ext>
            </a:extLst>
          </p:cNvPr>
          <p:cNvSpPr txBox="1"/>
          <p:nvPr/>
        </p:nvSpPr>
        <p:spPr>
          <a:xfrm>
            <a:off x="5292080" y="5383857"/>
            <a:ext cx="34255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32 bits ±1.18x10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±3.4x10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64 bits ±2.23x10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±1.8x10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A29D63F-3E8E-4E9E-8666-0EC8D2E3415C}"/>
              </a:ext>
            </a:extLst>
          </p:cNvPr>
          <p:cNvCxnSpPr>
            <a:cxnSpLocks/>
          </p:cNvCxnSpPr>
          <p:nvPr/>
        </p:nvCxnSpPr>
        <p:spPr>
          <a:xfrm>
            <a:off x="3419872" y="4905647"/>
            <a:ext cx="230425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F62BE-0AF6-48C9-A4BE-BE89A43C5348}"/>
              </a:ext>
            </a:extLst>
          </p:cNvPr>
          <p:cNvSpPr txBox="1"/>
          <p:nvPr/>
        </p:nvSpPr>
        <p:spPr>
          <a:xfrm>
            <a:off x="3522711" y="4913913"/>
            <a:ext cx="2160587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+1.0x10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054ADCD8-C830-43E8-83EE-5F8D2005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1270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28AA39-71E4-4BD2-9A87-8B8476450A09}"/>
              </a:ext>
            </a:extLst>
          </p:cNvPr>
          <p:cNvSpPr txBox="1"/>
          <p:nvPr/>
        </p:nvSpPr>
        <p:spPr>
          <a:xfrm>
            <a:off x="3347517" y="4660072"/>
            <a:ext cx="2160587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+1.0x10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1FFB686-B64B-4F92-8F21-F7F9DDEDBBD3}"/>
              </a:ext>
            </a:extLst>
          </p:cNvPr>
          <p:cNvCxnSpPr>
            <a:cxnSpLocks/>
          </p:cNvCxnSpPr>
          <p:nvPr/>
        </p:nvCxnSpPr>
        <p:spPr>
          <a:xfrm>
            <a:off x="3203848" y="4663355"/>
            <a:ext cx="230425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81E0A9-F928-4EBF-ACCA-D01DBC503FF2}"/>
              </a:ext>
            </a:extLst>
          </p:cNvPr>
          <p:cNvSpPr txBox="1"/>
          <p:nvPr/>
        </p:nvSpPr>
        <p:spPr>
          <a:xfrm>
            <a:off x="5292080" y="5383857"/>
            <a:ext cx="34255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32 bits ±1.18x10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±3.4x10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</a:t>
            </a:r>
          </a:p>
          <a:p>
            <a:pPr algn="ctr"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IEEE754 64 bits ±2.23x10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-308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x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/>
              </a:rPr>
              <a:t>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±1.8x10</a:t>
            </a:r>
            <a:r>
              <a:rPr lang="pt-B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308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A406F68C-F8A6-408E-800D-C75FD5EE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D3D099A-CFDC-4D28-8292-86F22F5469E0}"/>
              </a:ext>
            </a:extLst>
          </p:cNvPr>
          <p:cNvSpPr txBox="1"/>
          <p:nvPr/>
        </p:nvSpPr>
        <p:spPr>
          <a:xfrm>
            <a:off x="2195513" y="3068638"/>
            <a:ext cx="31686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us,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sec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min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hr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FC989C83-A7E6-4A7D-A77C-1777304A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C539DB09-D142-4B37-BD38-615D4BB8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>
            <a:extLst>
              <a:ext uri="{FF2B5EF4-FFF2-40B4-BE49-F238E27FC236}">
                <a16:creationId xmlns:a16="http://schemas.microsoft.com/office/drawing/2014/main" id="{8FEBD460-F81C-424B-8526-FE031C75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5B6B23BD-1F86-42CA-B623-03C05AA6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BB29EAFD-9D5C-4766-B2FD-514EFEA9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3ED54720-70AB-4A08-81C3-41C56218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62BC4117-84E8-46A9-8651-74294393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236DFFC2-91A3-4521-AD77-5DBB8FFF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C3F9782D-1199-4775-9802-C43F9A27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3352EE89-C92A-46CE-9A16-57FC992F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528BFC64-6C2B-4604-973C-7BAC897D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FD56E7A4-FD88-44A0-8F71-B4FF3E72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799306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5">
            <a:extLst>
              <a:ext uri="{FF2B5EF4-FFF2-40B4-BE49-F238E27FC236}">
                <a16:creationId xmlns:a16="http://schemas.microsoft.com/office/drawing/2014/main" id="{ECBF040C-4C01-49D2-AA2D-858FA5D5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129088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A = (A/B)*B+(A rem B)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D97D961E-9A5A-41E6-A4DA-C00F6C89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868863"/>
            <a:ext cx="171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A = B*N+(A mod B)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030058-2742-41D9-A628-0A3A55D5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33" y="276360"/>
            <a:ext cx="7668542" cy="306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E8E447D8-F8B0-444F-BB09-83AF9C4C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1CDBF22-A576-4035-ABC0-1EAD6CF9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7798123-ED62-4629-B616-D1BB42DF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565400"/>
            <a:ext cx="50673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Rectangle 4">
            <a:extLst>
              <a:ext uri="{FF2B5EF4-FFF2-40B4-BE49-F238E27FC236}">
                <a16:creationId xmlns:a16="http://schemas.microsoft.com/office/drawing/2014/main" id="{33A0D0AA-90C9-4537-94DB-CC3D4DD5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65400"/>
            <a:ext cx="4608513" cy="1295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DC64156A-BA20-470C-865A-FE1EE1C1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1148A289-1AFB-47E7-84DE-D5F01766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64B9E171-A7FB-4FF7-843F-CAA4F349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133AAF04-82DC-4FC1-9B59-DA8296B6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620A6FC6-CA4E-46B3-B032-3415439B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8169C238-1C24-47EE-832E-64E64847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D2AC36B8-1617-433C-92ED-233864F3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EA174FF6-9F81-4BA3-87A2-D050011F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3AE2BD5B-14EB-4227-91E0-B90CF869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CDC76975-00F5-4C9F-83D9-2177725C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33375"/>
            <a:ext cx="847883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6252F7FA-9F70-49EA-A6C1-4EED2AFA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BEB24402-988F-44D5-9134-1DB47593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33375"/>
            <a:ext cx="847883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695</TotalTime>
  <Words>136</Words>
  <Application>Microsoft Office PowerPoint</Application>
  <PresentationFormat>Apresentação na tela (4:3)</PresentationFormat>
  <Paragraphs>14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Garamond</vt:lpstr>
      <vt:lpstr>Wingdings</vt:lpstr>
      <vt:lpstr>Borda</vt:lpstr>
      <vt:lpstr>SEL0384/SEL0606 – Laboratório de Sistemas Digitais Aula 02 – 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28</cp:revision>
  <dcterms:created xsi:type="dcterms:W3CDTF">2008-08-07T14:13:20Z</dcterms:created>
  <dcterms:modified xsi:type="dcterms:W3CDTF">2023-08-16T11:08:57Z</dcterms:modified>
</cp:coreProperties>
</file>