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950075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7F55-371B-4740-9B6E-A99729DF90F6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FF6C-B83E-4380-91BF-F79A5EEC1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81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7F55-371B-4740-9B6E-A99729DF90F6}" type="datetimeFigureOut">
              <a:rPr lang="pt-BR" smtClean="0"/>
              <a:t>23/02/2015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FF6C-B83E-4380-91BF-F79A5EEC1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3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smtClean="0">
                <a:solidFill>
                  <a:schemeClr val="tx2"/>
                </a:solidFill>
              </a:rPr>
              <a:t>PROCESSO ADMINISTRATIVO TRIBUTÁRIO</a:t>
            </a:r>
            <a:r>
              <a:rPr lang="pt-BR" sz="6000" smtClean="0"/>
              <a:t/>
            </a:r>
            <a:br>
              <a:rPr lang="pt-BR" sz="60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>
                <a:solidFill>
                  <a:schemeClr val="tx1"/>
                </a:solidFill>
              </a:rPr>
              <a:t/>
            </a:r>
            <a:br>
              <a:rPr lang="pt-BR" sz="2400" smtClean="0">
                <a:solidFill>
                  <a:schemeClr val="tx1"/>
                </a:solidFill>
              </a:rPr>
            </a:b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0878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1129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3674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5922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443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2842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94279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82302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41440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6055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35902"/>
      </p:ext>
    </p:extLst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5595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5057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69244"/>
      </p:ext>
    </p:extLst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6386"/>
      </p:ext>
    </p:extLst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4841"/>
      </p:ext>
    </p:extLst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47437"/>
      </p:ext>
    </p:extLst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6012"/>
      </p:ext>
    </p:extLst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2876"/>
      </p:ext>
    </p:extLst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5299"/>
      </p:ext>
    </p:extLst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3966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1543"/>
      </p:ext>
    </p:extLst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7705"/>
      </p:ext>
    </p:extLst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90"/>
      </p:ext>
    </p:extLst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0160"/>
      </p:ext>
    </p:extLst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9469"/>
      </p:ext>
    </p:extLst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11910"/>
      </p:ext>
    </p:extLst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610"/>
      </p:ext>
    </p:extLst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1927"/>
      </p:ext>
    </p:extLst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1978"/>
      </p:ext>
    </p:extLst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47530"/>
      </p:ext>
    </p:extLst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47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9384"/>
      </p:ext>
    </p:extLst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FIM</a:t>
            </a:r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106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2593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14240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6425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9594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solidFill>
                  <a:srgbClr val="DDDDDD"/>
                </a:solidFill>
              </a:rPr>
              <a:t/>
            </a:r>
            <a:br>
              <a:rPr lang="pt-BR" sz="2800" b="1" smtClean="0">
                <a:solidFill>
                  <a:srgbClr val="DDDDDD"/>
                </a:solidFill>
              </a:rPr>
            </a:br>
            <a:r>
              <a:rPr lang="pt-BR" sz="2800" b="1" smtClean="0">
                <a:solidFill>
                  <a:srgbClr val="DDDDDD"/>
                </a:solidFill>
              </a:rPr>
              <a:t>PROCESSO ADMINISTRATIVO  TRIBUTÁRIO</a:t>
            </a:r>
            <a:br>
              <a:rPr lang="pt-BR" sz="2800" b="1" smtClean="0">
                <a:solidFill>
                  <a:srgbClr val="DDDDDD"/>
                </a:solidFill>
              </a:rPr>
            </a:br>
            <a:endParaRPr lang="pt-BR" sz="2800" b="1" dirty="0">
              <a:solidFill>
                <a:srgbClr val="DDDDDD"/>
              </a:solidFill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7061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Apresentação na tela (4:3)</PresentationFormat>
  <Paragraphs>37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PROCESSO ADMINISTRATIVO TRIBUTÁRIO   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 PROCESSO ADMINISTRATIVO  TRIBUTÁRIO 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Apresentação do PowerPoint</vt:lpstr>
      <vt:lpstr>Apresentação do PowerPoint</vt:lpstr>
      <vt:lpstr>Apresentação do PowerPoint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PROCESSO ADMINISTRATIVO  TRIBUTÁRIO</vt:lpstr>
      <vt:lpstr>FIM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ADMINISTRATIVO TRIBUTÁRIO   </dc:title>
  <dc:creator>Paulo Camargo Tedesco</dc:creator>
  <cp:lastModifiedBy>Rodrigo de Madureira Pará Diniz</cp:lastModifiedBy>
  <cp:revision>1</cp:revision>
  <dcterms:created xsi:type="dcterms:W3CDTF">2012-08-08T21:16:08Z</dcterms:created>
  <dcterms:modified xsi:type="dcterms:W3CDTF">2015-02-23T13:30:10Z</dcterms:modified>
</cp:coreProperties>
</file>