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3" r:id="rId5"/>
    <p:sldId id="280" r:id="rId6"/>
    <p:sldId id="281" r:id="rId7"/>
    <p:sldId id="282" r:id="rId8"/>
    <p:sldId id="261" r:id="rId9"/>
    <p:sldId id="263" r:id="rId10"/>
    <p:sldId id="268" r:id="rId11"/>
    <p:sldId id="275" r:id="rId12"/>
    <p:sldId id="272" r:id="rId13"/>
    <p:sldId id="269" r:id="rId14"/>
    <p:sldId id="278" r:id="rId15"/>
    <p:sldId id="279" r:id="rId16"/>
    <p:sldId id="285" r:id="rId17"/>
    <p:sldId id="286" r:id="rId18"/>
    <p:sldId id="287" r:id="rId19"/>
    <p:sldId id="288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B731F"/>
    <a:srgbClr val="3FC54F"/>
    <a:srgbClr val="57D970"/>
    <a:srgbClr val="FF330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pt.wikipedia.org/wiki/Beni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pt.wikipedia.org/wiki/Beni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C8CEF-65E5-43D6-B016-698F0B42D38F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68C9135-8FE3-4789-8A60-C736BE2129E7}">
      <dgm:prSet phldrT="[Texto]"/>
      <dgm:spPr/>
      <dgm:t>
        <a:bodyPr/>
        <a:lstStyle/>
        <a:p>
          <a:r>
            <a:rPr lang="pt-BR" dirty="0" smtClean="0">
              <a:latin typeface="Times New Roman" pitchFamily="18" charset="0"/>
              <a:cs typeface="Times New Roman" pitchFamily="18" charset="0"/>
            </a:rPr>
            <a:t>Comunidade Econômica de Estados do Leste Africano (ECOWAS)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EE96B098-4CF1-4506-9FC8-01D05BF5C88E}" type="parTrans" cxnId="{9936CF75-5D3B-42D3-9003-B39FD8BEA076}">
      <dgm:prSet/>
      <dgm:spPr/>
      <dgm:t>
        <a:bodyPr/>
        <a:lstStyle/>
        <a:p>
          <a:endParaRPr lang="pt-BR"/>
        </a:p>
      </dgm:t>
    </dgm:pt>
    <dgm:pt modelId="{AAEE01E2-1771-4A25-B12C-8D905A1C0AE3}" type="sibTrans" cxnId="{9936CF75-5D3B-42D3-9003-B39FD8BEA076}">
      <dgm:prSet/>
      <dgm:spPr/>
      <dgm:t>
        <a:bodyPr/>
        <a:lstStyle/>
        <a:p>
          <a:endParaRPr lang="pt-BR"/>
        </a:p>
      </dgm:t>
    </dgm:pt>
    <dgm:pt modelId="{8206830F-8390-4C13-BBF7-0E6E9C34CDB7}">
      <dgm:prSet phldrT="[Texto]" custT="1"/>
      <dgm:spPr/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NIGÉRIA</a:t>
          </a:r>
          <a:endParaRPr lang="pt-BR" sz="2400" b="1" dirty="0">
            <a:latin typeface="Times New Roman" pitchFamily="18" charset="0"/>
            <a:cs typeface="Times New Roman" pitchFamily="18" charset="0"/>
          </a:endParaRPr>
        </a:p>
      </dgm:t>
    </dgm:pt>
    <dgm:pt modelId="{5BE5B2B4-92D4-4ECB-8A8F-7F40F8D16D9E}" type="parTrans" cxnId="{2B52C66F-5512-4A4D-905D-31FBC8E4A647}">
      <dgm:prSet/>
      <dgm:spPr/>
      <dgm:t>
        <a:bodyPr/>
        <a:lstStyle/>
        <a:p>
          <a:endParaRPr lang="pt-BR"/>
        </a:p>
      </dgm:t>
    </dgm:pt>
    <dgm:pt modelId="{9FCB38CC-86C2-464D-BA7D-81FABEEA6483}" type="sibTrans" cxnId="{2B52C66F-5512-4A4D-905D-31FBC8E4A647}">
      <dgm:prSet/>
      <dgm:spPr/>
      <dgm:t>
        <a:bodyPr/>
        <a:lstStyle/>
        <a:p>
          <a:endParaRPr lang="pt-BR"/>
        </a:p>
      </dgm:t>
    </dgm:pt>
    <dgm:pt modelId="{FE0A5F37-D68E-482E-8455-4C63C2A48AAC}">
      <dgm:prSet phldrT="[Texto]" custT="1"/>
      <dgm:spPr/>
      <dgm:t>
        <a:bodyPr/>
        <a:lstStyle/>
        <a:p>
          <a:r>
            <a:rPr lang="pt-BR" sz="500" b="0" i="0" smtClean="0">
              <a:hlinkClick xmlns:r="http://schemas.openxmlformats.org/officeDocument/2006/relationships" r:id="rId1" tooltip="Benim"/>
            </a:rPr>
            <a:t> </a:t>
          </a:r>
          <a:endParaRPr lang="pt-BR" sz="1600" b="0" i="0" u="none" dirty="0" smtClean="0">
            <a:latin typeface="Times New Roman" pitchFamily="18" charset="0"/>
            <a:cs typeface="Times New Roman" pitchFamily="18" charset="0"/>
            <a:hlinkClick xmlns:r="http://schemas.openxmlformats.org/officeDocument/2006/relationships" r:id="rId1" tooltip="Benim"/>
          </a:endParaRPr>
        </a:p>
      </dgm:t>
    </dgm:pt>
    <dgm:pt modelId="{7238DDE1-165A-413D-9B0A-A65478D26485}" type="parTrans" cxnId="{DC49EBFF-2AAA-46B9-A3AA-00FBA6C96444}">
      <dgm:prSet/>
      <dgm:spPr/>
      <dgm:t>
        <a:bodyPr/>
        <a:lstStyle/>
        <a:p>
          <a:endParaRPr lang="pt-BR"/>
        </a:p>
      </dgm:t>
    </dgm:pt>
    <dgm:pt modelId="{C42AEFA8-1FCE-47C6-B77A-E121F3D9CA58}" type="sibTrans" cxnId="{DC49EBFF-2AAA-46B9-A3AA-00FBA6C96444}">
      <dgm:prSet/>
      <dgm:spPr/>
      <dgm:t>
        <a:bodyPr/>
        <a:lstStyle/>
        <a:p>
          <a:endParaRPr lang="pt-BR"/>
        </a:p>
      </dgm:t>
    </dgm:pt>
    <dgm:pt modelId="{D8D84025-67A0-4DCA-8D30-BB55BD34B38D}">
      <dgm:prSet phldrT="[Texto]" custT="1"/>
      <dgm:spPr/>
      <dgm:t>
        <a:bodyPr/>
        <a:lstStyle/>
        <a:p>
          <a:r>
            <a:rPr lang="pt-BR" sz="2400" dirty="0" smtClean="0">
              <a:latin typeface="Times New Roman" pitchFamily="18" charset="0"/>
              <a:cs typeface="Times New Roman" pitchFamily="18" charset="0"/>
            </a:rPr>
            <a:t>Benim, Burkina Faso, Cabo Verde, Costa do Marfim, Gâmbia, Gana, Guiné, Guiné-Bissau, Libéria, Mali, Níger, Senegal, Serra Leoa, Togo</a:t>
          </a:r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5BC2A5FB-61B2-47C9-8385-DEC673DB2066}" type="parTrans" cxnId="{9AB69C11-77A7-4E54-A2CE-9D0B133C97EB}">
      <dgm:prSet/>
      <dgm:spPr/>
      <dgm:t>
        <a:bodyPr/>
        <a:lstStyle/>
        <a:p>
          <a:endParaRPr lang="pt-BR"/>
        </a:p>
      </dgm:t>
    </dgm:pt>
    <dgm:pt modelId="{46E4C411-7727-4D78-BDA7-BBF9A8D225FD}" type="sibTrans" cxnId="{9AB69C11-77A7-4E54-A2CE-9D0B133C97EB}">
      <dgm:prSet/>
      <dgm:spPr/>
      <dgm:t>
        <a:bodyPr/>
        <a:lstStyle/>
        <a:p>
          <a:endParaRPr lang="pt-BR"/>
        </a:p>
      </dgm:t>
    </dgm:pt>
    <dgm:pt modelId="{36D95360-5210-4BA1-93EA-DBEBC9BDD789}">
      <dgm:prSet phldrT="[Texto]"/>
      <dgm:spPr/>
      <dgm:t>
        <a:bodyPr/>
        <a:lstStyle/>
        <a:p>
          <a:r>
            <a:rPr lang="pt-BR" dirty="0" smtClean="0">
              <a:latin typeface="Times New Roman" pitchFamily="18" charset="0"/>
              <a:cs typeface="Times New Roman" pitchFamily="18" charset="0"/>
            </a:rPr>
            <a:t>Comunidade Econômica dos Estados da África Central (ECCAS)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A6AC7A6F-52E5-4B46-A5C1-ECDDD15DA09F}" type="parTrans" cxnId="{FBF75C09-A6B2-4940-AE1D-A5E5B90DCB7B}">
      <dgm:prSet/>
      <dgm:spPr/>
      <dgm:t>
        <a:bodyPr/>
        <a:lstStyle/>
        <a:p>
          <a:endParaRPr lang="pt-BR"/>
        </a:p>
      </dgm:t>
    </dgm:pt>
    <dgm:pt modelId="{6E914F7C-36A7-45E9-8EC1-2B725E5B7F34}" type="sibTrans" cxnId="{FBF75C09-A6B2-4940-AE1D-A5E5B90DCB7B}">
      <dgm:prSet/>
      <dgm:spPr/>
      <dgm:t>
        <a:bodyPr/>
        <a:lstStyle/>
        <a:p>
          <a:endParaRPr lang="pt-BR"/>
        </a:p>
      </dgm:t>
    </dgm:pt>
    <dgm:pt modelId="{B581CA38-9931-4981-919B-E918F46ECEB1}">
      <dgm:prSet phldrT="[Texto]" custT="1"/>
      <dgm:spPr/>
      <dgm:t>
        <a:bodyPr/>
        <a:lstStyle/>
        <a:p>
          <a:r>
            <a:rPr lang="pt-BR" sz="2800" dirty="0" smtClean="0">
              <a:latin typeface="Times New Roman" pitchFamily="18" charset="0"/>
              <a:cs typeface="Times New Roman" pitchFamily="18" charset="0"/>
            </a:rPr>
            <a:t>Burundi, Camarões, </a:t>
          </a:r>
          <a:r>
            <a:rPr lang="pt-BR" sz="2400" dirty="0" smtClean="0">
              <a:latin typeface="Times New Roman" pitchFamily="18" charset="0"/>
              <a:cs typeface="Times New Roman" pitchFamily="18" charset="0"/>
            </a:rPr>
            <a:t>República</a:t>
          </a:r>
          <a:r>
            <a:rPr lang="pt-BR" sz="2800" dirty="0" smtClean="0">
              <a:latin typeface="Times New Roman" pitchFamily="18" charset="0"/>
              <a:cs typeface="Times New Roman" pitchFamily="18" charset="0"/>
            </a:rPr>
            <a:t> Centro-Africana, Chade, Congo, Guiné Equatorial, Gabão, São Tomé e Príncipe, República Democrática do Congo e Angola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89C24974-7DB1-42F2-BDDC-99102A323D02}" type="parTrans" cxnId="{6434B3E7-6E46-4A62-9DEB-0FC51F5BE20E}">
      <dgm:prSet/>
      <dgm:spPr/>
      <dgm:t>
        <a:bodyPr/>
        <a:lstStyle/>
        <a:p>
          <a:endParaRPr lang="pt-BR"/>
        </a:p>
      </dgm:t>
    </dgm:pt>
    <dgm:pt modelId="{E6DAC121-2B3B-4D9A-A73D-CFE472AC5291}" type="sibTrans" cxnId="{6434B3E7-6E46-4A62-9DEB-0FC51F5BE20E}">
      <dgm:prSet/>
      <dgm:spPr/>
      <dgm:t>
        <a:bodyPr/>
        <a:lstStyle/>
        <a:p>
          <a:endParaRPr lang="pt-BR"/>
        </a:p>
      </dgm:t>
    </dgm:pt>
    <dgm:pt modelId="{689E0B26-49E7-4415-BE22-6E7A5E7E6844}" type="pres">
      <dgm:prSet presAssocID="{CB0C8CEF-65E5-43D6-B016-698F0B42D38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127443E8-86CD-42F3-A9F9-556F094F2277}" type="pres">
      <dgm:prSet presAssocID="{568C9135-8FE3-4789-8A60-C736BE2129E7}" presName="root" presStyleCnt="0">
        <dgm:presLayoutVars>
          <dgm:chMax/>
          <dgm:chPref/>
        </dgm:presLayoutVars>
      </dgm:prSet>
      <dgm:spPr/>
    </dgm:pt>
    <dgm:pt modelId="{35BC3F97-31DC-48ED-A1E2-0BA5171C11FD}" type="pres">
      <dgm:prSet presAssocID="{568C9135-8FE3-4789-8A60-C736BE2129E7}" presName="rootComposite" presStyleCnt="0">
        <dgm:presLayoutVars/>
      </dgm:prSet>
      <dgm:spPr/>
    </dgm:pt>
    <dgm:pt modelId="{84EE27B3-1E3C-43A5-A5E9-C2C2434787D8}" type="pres">
      <dgm:prSet presAssocID="{568C9135-8FE3-4789-8A60-C736BE2129E7}" presName="ParentAccent" presStyleLbl="alignNode1" presStyleIdx="0" presStyleCnt="2"/>
      <dgm:spPr>
        <a:solidFill>
          <a:srgbClr val="00B050"/>
        </a:solidFill>
      </dgm:spPr>
    </dgm:pt>
    <dgm:pt modelId="{6D5A7490-E060-4151-A575-D2CEA9CC554A}" type="pres">
      <dgm:prSet presAssocID="{568C9135-8FE3-4789-8A60-C736BE2129E7}" presName="ParentSmallAccent" presStyleLbl="fgAcc1" presStyleIdx="0" presStyleCnt="2"/>
      <dgm:spPr/>
    </dgm:pt>
    <dgm:pt modelId="{334148C4-C4A3-4C0E-949A-03FD0A0B24B1}" type="pres">
      <dgm:prSet presAssocID="{568C9135-8FE3-4789-8A60-C736BE2129E7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8C0382-22C5-4BBB-B9FB-B55D5AE01BCB}" type="pres">
      <dgm:prSet presAssocID="{568C9135-8FE3-4789-8A60-C736BE2129E7}" presName="childShape" presStyleCnt="0">
        <dgm:presLayoutVars>
          <dgm:chMax val="0"/>
          <dgm:chPref val="0"/>
        </dgm:presLayoutVars>
      </dgm:prSet>
      <dgm:spPr/>
    </dgm:pt>
    <dgm:pt modelId="{93D93E95-9828-47F1-8CF7-489AF90782D1}" type="pres">
      <dgm:prSet presAssocID="{8206830F-8390-4C13-BBF7-0E6E9C34CDB7}" presName="childComposite" presStyleCnt="0">
        <dgm:presLayoutVars>
          <dgm:chMax val="0"/>
          <dgm:chPref val="0"/>
        </dgm:presLayoutVars>
      </dgm:prSet>
      <dgm:spPr/>
    </dgm:pt>
    <dgm:pt modelId="{3BF5EF93-D975-4B17-8B9C-76372B5EE90C}" type="pres">
      <dgm:prSet presAssocID="{8206830F-8390-4C13-BBF7-0E6E9C34CDB7}" presName="ChildAccent" presStyleLbl="solidFgAcc1" presStyleIdx="0" presStyleCnt="4"/>
      <dgm:spPr/>
    </dgm:pt>
    <dgm:pt modelId="{55C3427A-F1E5-47DF-B028-6E524E81213F}" type="pres">
      <dgm:prSet presAssocID="{8206830F-8390-4C13-BBF7-0E6E9C34CDB7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C2F6CA-C7A8-46F8-81ED-AB07E53FE94B}" type="pres">
      <dgm:prSet presAssocID="{FE0A5F37-D68E-482E-8455-4C63C2A48AAC}" presName="childComposite" presStyleCnt="0">
        <dgm:presLayoutVars>
          <dgm:chMax val="0"/>
          <dgm:chPref val="0"/>
        </dgm:presLayoutVars>
      </dgm:prSet>
      <dgm:spPr/>
    </dgm:pt>
    <dgm:pt modelId="{D545E949-76F0-43D1-9261-7C8DB025DC39}" type="pres">
      <dgm:prSet presAssocID="{FE0A5F37-D68E-482E-8455-4C63C2A48AAC}" presName="ChildAccent" presStyleLbl="solidFgAcc1" presStyleIdx="1" presStyleCnt="4"/>
      <dgm:spPr/>
    </dgm:pt>
    <dgm:pt modelId="{9B178D44-D93D-42E8-8076-D663A06AE42A}" type="pres">
      <dgm:prSet presAssocID="{FE0A5F37-D68E-482E-8455-4C63C2A48AAC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112403-CA90-418F-89FD-DF124D8A9F73}" type="pres">
      <dgm:prSet presAssocID="{D8D84025-67A0-4DCA-8D30-BB55BD34B38D}" presName="childComposite" presStyleCnt="0">
        <dgm:presLayoutVars>
          <dgm:chMax val="0"/>
          <dgm:chPref val="0"/>
        </dgm:presLayoutVars>
      </dgm:prSet>
      <dgm:spPr/>
    </dgm:pt>
    <dgm:pt modelId="{16A60036-4507-4DED-ABC6-E5FD30D37B8C}" type="pres">
      <dgm:prSet presAssocID="{D8D84025-67A0-4DCA-8D30-BB55BD34B38D}" presName="ChildAccent" presStyleLbl="solidFgAcc1" presStyleIdx="2" presStyleCnt="4"/>
      <dgm:spPr/>
    </dgm:pt>
    <dgm:pt modelId="{1C5CF7E4-3821-42D1-907B-868E0F9EE3AA}" type="pres">
      <dgm:prSet presAssocID="{D8D84025-67A0-4DCA-8D30-BB55BD34B38D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212666-72DC-4C0F-970B-4511DFEC6031}" type="pres">
      <dgm:prSet presAssocID="{36D95360-5210-4BA1-93EA-DBEBC9BDD789}" presName="root" presStyleCnt="0">
        <dgm:presLayoutVars>
          <dgm:chMax/>
          <dgm:chPref/>
        </dgm:presLayoutVars>
      </dgm:prSet>
      <dgm:spPr/>
    </dgm:pt>
    <dgm:pt modelId="{D19DFBC4-E24D-4CF6-A8F8-BDFAC87C4389}" type="pres">
      <dgm:prSet presAssocID="{36D95360-5210-4BA1-93EA-DBEBC9BDD789}" presName="rootComposite" presStyleCnt="0">
        <dgm:presLayoutVars/>
      </dgm:prSet>
      <dgm:spPr/>
    </dgm:pt>
    <dgm:pt modelId="{E670663E-9430-481A-A346-7D88A95D2311}" type="pres">
      <dgm:prSet presAssocID="{36D95360-5210-4BA1-93EA-DBEBC9BDD789}" presName="ParentAccent" presStyleLbl="alignNode1" presStyleIdx="1" presStyleCnt="2"/>
      <dgm:spPr>
        <a:solidFill>
          <a:srgbClr val="FF0000"/>
        </a:solidFill>
      </dgm:spPr>
    </dgm:pt>
    <dgm:pt modelId="{FB53AF60-E0E4-4896-BEA3-6C4D281CDB95}" type="pres">
      <dgm:prSet presAssocID="{36D95360-5210-4BA1-93EA-DBEBC9BDD789}" presName="ParentSmallAccent" presStyleLbl="fgAcc1" presStyleIdx="1" presStyleCnt="2"/>
      <dgm:spPr/>
    </dgm:pt>
    <dgm:pt modelId="{7CF06D82-3C7E-41E5-9E79-9D8182A330D5}" type="pres">
      <dgm:prSet presAssocID="{36D95360-5210-4BA1-93EA-DBEBC9BDD789}" presName="Parent" presStyleLbl="revTx" presStyleIdx="4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5108FA-C573-4DAD-822F-9B3E68B97FB5}" type="pres">
      <dgm:prSet presAssocID="{36D95360-5210-4BA1-93EA-DBEBC9BDD789}" presName="childShape" presStyleCnt="0">
        <dgm:presLayoutVars>
          <dgm:chMax val="0"/>
          <dgm:chPref val="0"/>
        </dgm:presLayoutVars>
      </dgm:prSet>
      <dgm:spPr/>
    </dgm:pt>
    <dgm:pt modelId="{4BDBFDAD-F96F-4D91-B196-EC29EAD8A08F}" type="pres">
      <dgm:prSet presAssocID="{B581CA38-9931-4981-919B-E918F46ECEB1}" presName="childComposite" presStyleCnt="0">
        <dgm:presLayoutVars>
          <dgm:chMax val="0"/>
          <dgm:chPref val="0"/>
        </dgm:presLayoutVars>
      </dgm:prSet>
      <dgm:spPr/>
    </dgm:pt>
    <dgm:pt modelId="{F84D89AC-DB6D-453C-A70B-C502AB834344}" type="pres">
      <dgm:prSet presAssocID="{B581CA38-9931-4981-919B-E918F46ECEB1}" presName="ChildAccent" presStyleLbl="solidFgAcc1" presStyleIdx="3" presStyleCnt="4"/>
      <dgm:spPr/>
    </dgm:pt>
    <dgm:pt modelId="{9F5659EB-65C5-4AA0-A0CE-DEDAF30EB097}" type="pres">
      <dgm:prSet presAssocID="{B581CA38-9931-4981-919B-E918F46ECEB1}" presName="Child" presStyleLbl="revTx" presStyleIdx="5" presStyleCnt="6" custScaleY="408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B52C66F-5512-4A4D-905D-31FBC8E4A647}" srcId="{568C9135-8FE3-4789-8A60-C736BE2129E7}" destId="{8206830F-8390-4C13-BBF7-0E6E9C34CDB7}" srcOrd="0" destOrd="0" parTransId="{5BE5B2B4-92D4-4ECB-8A8F-7F40F8D16D9E}" sibTransId="{9FCB38CC-86C2-464D-BA7D-81FABEEA6483}"/>
    <dgm:cxn modelId="{FBF75C09-A6B2-4940-AE1D-A5E5B90DCB7B}" srcId="{CB0C8CEF-65E5-43D6-B016-698F0B42D38F}" destId="{36D95360-5210-4BA1-93EA-DBEBC9BDD789}" srcOrd="1" destOrd="0" parTransId="{A6AC7A6F-52E5-4B46-A5C1-ECDDD15DA09F}" sibTransId="{6E914F7C-36A7-45E9-8EC1-2B725E5B7F34}"/>
    <dgm:cxn modelId="{6434B3E7-6E46-4A62-9DEB-0FC51F5BE20E}" srcId="{36D95360-5210-4BA1-93EA-DBEBC9BDD789}" destId="{B581CA38-9931-4981-919B-E918F46ECEB1}" srcOrd="0" destOrd="0" parTransId="{89C24974-7DB1-42F2-BDDC-99102A323D02}" sibTransId="{E6DAC121-2B3B-4D9A-A73D-CFE472AC5291}"/>
    <dgm:cxn modelId="{B183A5CC-7C37-40EB-B0E5-2CEF3F081E71}" type="presOf" srcId="{8206830F-8390-4C13-BBF7-0E6E9C34CDB7}" destId="{55C3427A-F1E5-47DF-B028-6E524E81213F}" srcOrd="0" destOrd="0" presId="urn:microsoft.com/office/officeart/2008/layout/SquareAccentList"/>
    <dgm:cxn modelId="{9AB69C11-77A7-4E54-A2CE-9D0B133C97EB}" srcId="{568C9135-8FE3-4789-8A60-C736BE2129E7}" destId="{D8D84025-67A0-4DCA-8D30-BB55BD34B38D}" srcOrd="2" destOrd="0" parTransId="{5BC2A5FB-61B2-47C9-8385-DEC673DB2066}" sibTransId="{46E4C411-7727-4D78-BDA7-BBF9A8D225FD}"/>
    <dgm:cxn modelId="{CFD40B7A-1894-4B26-B59C-7F68355B037D}" type="presOf" srcId="{36D95360-5210-4BA1-93EA-DBEBC9BDD789}" destId="{7CF06D82-3C7E-41E5-9E79-9D8182A330D5}" srcOrd="0" destOrd="0" presId="urn:microsoft.com/office/officeart/2008/layout/SquareAccentList"/>
    <dgm:cxn modelId="{0566AC02-561D-40E6-9D63-34DFD51E4E0B}" type="presOf" srcId="{CB0C8CEF-65E5-43D6-B016-698F0B42D38F}" destId="{689E0B26-49E7-4415-BE22-6E7A5E7E6844}" srcOrd="0" destOrd="0" presId="urn:microsoft.com/office/officeart/2008/layout/SquareAccentList"/>
    <dgm:cxn modelId="{EA745BF1-4530-4BC4-A788-0CE66023DDEA}" type="presOf" srcId="{B581CA38-9931-4981-919B-E918F46ECEB1}" destId="{9F5659EB-65C5-4AA0-A0CE-DEDAF30EB097}" srcOrd="0" destOrd="0" presId="urn:microsoft.com/office/officeart/2008/layout/SquareAccentList"/>
    <dgm:cxn modelId="{9936CF75-5D3B-42D3-9003-B39FD8BEA076}" srcId="{CB0C8CEF-65E5-43D6-B016-698F0B42D38F}" destId="{568C9135-8FE3-4789-8A60-C736BE2129E7}" srcOrd="0" destOrd="0" parTransId="{EE96B098-4CF1-4506-9FC8-01D05BF5C88E}" sibTransId="{AAEE01E2-1771-4A25-B12C-8D905A1C0AE3}"/>
    <dgm:cxn modelId="{3961F474-9132-4F3F-97AA-8CF7E024F8C8}" type="presOf" srcId="{FE0A5F37-D68E-482E-8455-4C63C2A48AAC}" destId="{9B178D44-D93D-42E8-8076-D663A06AE42A}" srcOrd="0" destOrd="0" presId="urn:microsoft.com/office/officeart/2008/layout/SquareAccentList"/>
    <dgm:cxn modelId="{A39A3B17-208C-4F4C-A3EA-B85C80C979F5}" type="presOf" srcId="{D8D84025-67A0-4DCA-8D30-BB55BD34B38D}" destId="{1C5CF7E4-3821-42D1-907B-868E0F9EE3AA}" srcOrd="0" destOrd="0" presId="urn:microsoft.com/office/officeart/2008/layout/SquareAccentList"/>
    <dgm:cxn modelId="{F27C0441-758F-4B48-8FFD-6058CC3BE528}" type="presOf" srcId="{568C9135-8FE3-4789-8A60-C736BE2129E7}" destId="{334148C4-C4A3-4C0E-949A-03FD0A0B24B1}" srcOrd="0" destOrd="0" presId="urn:microsoft.com/office/officeart/2008/layout/SquareAccentList"/>
    <dgm:cxn modelId="{DC49EBFF-2AAA-46B9-A3AA-00FBA6C96444}" srcId="{568C9135-8FE3-4789-8A60-C736BE2129E7}" destId="{FE0A5F37-D68E-482E-8455-4C63C2A48AAC}" srcOrd="1" destOrd="0" parTransId="{7238DDE1-165A-413D-9B0A-A65478D26485}" sibTransId="{C42AEFA8-1FCE-47C6-B77A-E121F3D9CA58}"/>
    <dgm:cxn modelId="{595892B0-11D4-4A8A-8034-61A41811B6F9}" type="presParOf" srcId="{689E0B26-49E7-4415-BE22-6E7A5E7E6844}" destId="{127443E8-86CD-42F3-A9F9-556F094F2277}" srcOrd="0" destOrd="0" presId="urn:microsoft.com/office/officeart/2008/layout/SquareAccentList"/>
    <dgm:cxn modelId="{543BFC13-5CE2-44AE-AD46-821F0FDD9CE5}" type="presParOf" srcId="{127443E8-86CD-42F3-A9F9-556F094F2277}" destId="{35BC3F97-31DC-48ED-A1E2-0BA5171C11FD}" srcOrd="0" destOrd="0" presId="urn:microsoft.com/office/officeart/2008/layout/SquareAccentList"/>
    <dgm:cxn modelId="{ABD51E46-41CC-411B-925E-E54C9A4C2065}" type="presParOf" srcId="{35BC3F97-31DC-48ED-A1E2-0BA5171C11FD}" destId="{84EE27B3-1E3C-43A5-A5E9-C2C2434787D8}" srcOrd="0" destOrd="0" presId="urn:microsoft.com/office/officeart/2008/layout/SquareAccentList"/>
    <dgm:cxn modelId="{428FCA5A-5290-4DD6-A246-E04CEAFAC42F}" type="presParOf" srcId="{35BC3F97-31DC-48ED-A1E2-0BA5171C11FD}" destId="{6D5A7490-E060-4151-A575-D2CEA9CC554A}" srcOrd="1" destOrd="0" presId="urn:microsoft.com/office/officeart/2008/layout/SquareAccentList"/>
    <dgm:cxn modelId="{9F604679-0A39-490B-B6FF-B825B78E4D0B}" type="presParOf" srcId="{35BC3F97-31DC-48ED-A1E2-0BA5171C11FD}" destId="{334148C4-C4A3-4C0E-949A-03FD0A0B24B1}" srcOrd="2" destOrd="0" presId="urn:microsoft.com/office/officeart/2008/layout/SquareAccentList"/>
    <dgm:cxn modelId="{55C68222-7C02-4FAB-8184-E071C86B00C2}" type="presParOf" srcId="{127443E8-86CD-42F3-A9F9-556F094F2277}" destId="{918C0382-22C5-4BBB-B9FB-B55D5AE01BCB}" srcOrd="1" destOrd="0" presId="urn:microsoft.com/office/officeart/2008/layout/SquareAccentList"/>
    <dgm:cxn modelId="{B7E36D74-FFB4-461C-BD29-CA44DD1D595A}" type="presParOf" srcId="{918C0382-22C5-4BBB-B9FB-B55D5AE01BCB}" destId="{93D93E95-9828-47F1-8CF7-489AF90782D1}" srcOrd="0" destOrd="0" presId="urn:microsoft.com/office/officeart/2008/layout/SquareAccentList"/>
    <dgm:cxn modelId="{A5CB24DA-DD83-44A7-8C8F-D6BE9497393A}" type="presParOf" srcId="{93D93E95-9828-47F1-8CF7-489AF90782D1}" destId="{3BF5EF93-D975-4B17-8B9C-76372B5EE90C}" srcOrd="0" destOrd="0" presId="urn:microsoft.com/office/officeart/2008/layout/SquareAccentList"/>
    <dgm:cxn modelId="{E6D20B36-F0CD-4CA4-A641-433EEF298A12}" type="presParOf" srcId="{93D93E95-9828-47F1-8CF7-489AF90782D1}" destId="{55C3427A-F1E5-47DF-B028-6E524E81213F}" srcOrd="1" destOrd="0" presId="urn:microsoft.com/office/officeart/2008/layout/SquareAccentList"/>
    <dgm:cxn modelId="{35D24330-29DC-41F5-839E-E25C571652C1}" type="presParOf" srcId="{918C0382-22C5-4BBB-B9FB-B55D5AE01BCB}" destId="{74C2F6CA-C7A8-46F8-81ED-AB07E53FE94B}" srcOrd="1" destOrd="0" presId="urn:microsoft.com/office/officeart/2008/layout/SquareAccentList"/>
    <dgm:cxn modelId="{4F734399-446C-4911-BB2B-CAD5A5912904}" type="presParOf" srcId="{74C2F6CA-C7A8-46F8-81ED-AB07E53FE94B}" destId="{D545E949-76F0-43D1-9261-7C8DB025DC39}" srcOrd="0" destOrd="0" presId="urn:microsoft.com/office/officeart/2008/layout/SquareAccentList"/>
    <dgm:cxn modelId="{A6BBDBB4-BA33-4B3D-AAF1-D01B48C2978A}" type="presParOf" srcId="{74C2F6CA-C7A8-46F8-81ED-AB07E53FE94B}" destId="{9B178D44-D93D-42E8-8076-D663A06AE42A}" srcOrd="1" destOrd="0" presId="urn:microsoft.com/office/officeart/2008/layout/SquareAccentList"/>
    <dgm:cxn modelId="{9E18F045-1BFB-4ED9-96BA-B6F5F7C67A64}" type="presParOf" srcId="{918C0382-22C5-4BBB-B9FB-B55D5AE01BCB}" destId="{D2112403-CA90-418F-89FD-DF124D8A9F73}" srcOrd="2" destOrd="0" presId="urn:microsoft.com/office/officeart/2008/layout/SquareAccentList"/>
    <dgm:cxn modelId="{D52A170D-519D-485B-BD76-54FDDB51B564}" type="presParOf" srcId="{D2112403-CA90-418F-89FD-DF124D8A9F73}" destId="{16A60036-4507-4DED-ABC6-E5FD30D37B8C}" srcOrd="0" destOrd="0" presId="urn:microsoft.com/office/officeart/2008/layout/SquareAccentList"/>
    <dgm:cxn modelId="{FE6D2445-EA15-44A6-84FB-394ED7109B79}" type="presParOf" srcId="{D2112403-CA90-418F-89FD-DF124D8A9F73}" destId="{1C5CF7E4-3821-42D1-907B-868E0F9EE3AA}" srcOrd="1" destOrd="0" presId="urn:microsoft.com/office/officeart/2008/layout/SquareAccentList"/>
    <dgm:cxn modelId="{9EDAFBEE-D417-40DD-993C-F0D74D14237C}" type="presParOf" srcId="{689E0B26-49E7-4415-BE22-6E7A5E7E6844}" destId="{21212666-72DC-4C0F-970B-4511DFEC6031}" srcOrd="1" destOrd="0" presId="urn:microsoft.com/office/officeart/2008/layout/SquareAccentList"/>
    <dgm:cxn modelId="{7165BE03-999D-4BB3-A70A-6E5B0D36FCA7}" type="presParOf" srcId="{21212666-72DC-4C0F-970B-4511DFEC6031}" destId="{D19DFBC4-E24D-4CF6-A8F8-BDFAC87C4389}" srcOrd="0" destOrd="0" presId="urn:microsoft.com/office/officeart/2008/layout/SquareAccentList"/>
    <dgm:cxn modelId="{9D1A76A4-4F30-4D8C-BC73-00010F2C3D37}" type="presParOf" srcId="{D19DFBC4-E24D-4CF6-A8F8-BDFAC87C4389}" destId="{E670663E-9430-481A-A346-7D88A95D2311}" srcOrd="0" destOrd="0" presId="urn:microsoft.com/office/officeart/2008/layout/SquareAccentList"/>
    <dgm:cxn modelId="{DCEC44B4-42FF-485D-A597-3820E37B3A8C}" type="presParOf" srcId="{D19DFBC4-E24D-4CF6-A8F8-BDFAC87C4389}" destId="{FB53AF60-E0E4-4896-BEA3-6C4D281CDB95}" srcOrd="1" destOrd="0" presId="urn:microsoft.com/office/officeart/2008/layout/SquareAccentList"/>
    <dgm:cxn modelId="{475BDEC9-E99F-44EB-859C-EC65435B67D1}" type="presParOf" srcId="{D19DFBC4-E24D-4CF6-A8F8-BDFAC87C4389}" destId="{7CF06D82-3C7E-41E5-9E79-9D8182A330D5}" srcOrd="2" destOrd="0" presId="urn:microsoft.com/office/officeart/2008/layout/SquareAccentList"/>
    <dgm:cxn modelId="{8D470346-4BCB-4B5B-8CB3-74AF1650F0B1}" type="presParOf" srcId="{21212666-72DC-4C0F-970B-4511DFEC6031}" destId="{9A5108FA-C573-4DAD-822F-9B3E68B97FB5}" srcOrd="1" destOrd="0" presId="urn:microsoft.com/office/officeart/2008/layout/SquareAccentList"/>
    <dgm:cxn modelId="{3DEAB4F4-431E-4A45-99B2-C0C8F483E6E0}" type="presParOf" srcId="{9A5108FA-C573-4DAD-822F-9B3E68B97FB5}" destId="{4BDBFDAD-F96F-4D91-B196-EC29EAD8A08F}" srcOrd="0" destOrd="0" presId="urn:microsoft.com/office/officeart/2008/layout/SquareAccentList"/>
    <dgm:cxn modelId="{771E96BA-27C3-4360-A0E8-950FCEF69286}" type="presParOf" srcId="{4BDBFDAD-F96F-4D91-B196-EC29EAD8A08F}" destId="{F84D89AC-DB6D-453C-A70B-C502AB834344}" srcOrd="0" destOrd="0" presId="urn:microsoft.com/office/officeart/2008/layout/SquareAccentList"/>
    <dgm:cxn modelId="{7F6A5DC2-A070-4E69-AE61-422DF573A0A6}" type="presParOf" srcId="{4BDBFDAD-F96F-4D91-B196-EC29EAD8A08F}" destId="{9F5659EB-65C5-4AA0-A0CE-DEDAF30EB09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3A343-B761-4C5A-A77E-EFED29B6567F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5ECA26B-112B-48A2-AD54-260DBE0B8D20}">
      <dgm:prSet phldrT="[Texto]" custT="1"/>
      <dgm:spPr>
        <a:solidFill>
          <a:srgbClr val="FF3300"/>
        </a:solidFill>
      </dgm:spPr>
      <dgm:t>
        <a:bodyPr/>
        <a:lstStyle/>
        <a:p>
          <a:r>
            <a:rPr lang="pt-BR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PD</a:t>
          </a:r>
          <a:endParaRPr lang="pt-BR" sz="4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9283C9-0260-408B-8226-70956FE1AB04}" type="parTrans" cxnId="{41F60046-33C1-4ECD-9CBD-6ED01556B9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D6D3D-F1EA-4180-8F49-523813A3FA80}" type="sibTrans" cxnId="{41F60046-33C1-4ECD-9CBD-6ED01556B9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DBC01-D8A0-45E5-AD7F-82A74CF9996C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EUA, CAN, AUS, NZ, JAP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5AAF9-64BF-4681-B549-F61987248E7E}" type="parTrans" cxnId="{2D66DD7F-031A-4313-91CB-32C3E70448F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4FB1C5-2B46-4B1E-A5E0-EF060775D0EB}" type="sibTrans" cxnId="{2D66DD7F-031A-4313-91CB-32C3E70448F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A42EC0-6742-469F-B465-9FAAE6494054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Geral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412A4-3CC4-4CE6-945B-4E3B942B6771}" type="parTrans" cxnId="{3A2BDB6C-778D-4090-AFFE-2B7EE7C04F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60F816-0F4A-4091-B507-838B64FB1B5C}" type="sibTrans" cxnId="{3A2BDB6C-778D-4090-AFFE-2B7EE7C04F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8E404-E948-468C-AA84-9EDAC6FBEE2F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PED</a:t>
          </a:r>
          <a:endParaRPr lang="pt-BR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7B89E-32D8-4325-95BE-040A8190A43F}" type="parTrans" cxnId="{1E3DCFCB-966E-4915-8373-135B53909BB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69D680-13EA-4A2C-9C81-DF0474D3A61E}" type="sibTrans" cxnId="{1E3DCFCB-966E-4915-8373-135B53909BB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85050-2F70-4119-9A45-8B2536657019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BRA, IND, CHI, AFS, G77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5EA3E0-1C0D-4B05-AF0E-62AEDF37FB93}" type="parTrans" cxnId="{3EF1B002-7AE8-4921-A39A-93210297320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8E78D3-B345-4CAE-B358-EEE89FE938D8}" type="sibTrans" cxnId="{3EF1B002-7AE8-4921-A39A-93210297320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F337F-4EBB-4F24-B7BD-824A8157865A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Contribuição Histórica dos PD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E7AC19-56F1-4136-95BA-F0E02226462A}" type="parTrans" cxnId="{C5A56F50-A5E1-40F1-9A94-AC20D80EF15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7A9DDB-8383-4D50-98C0-D7C98CD7B92B}" type="sibTrans" cxnId="{C5A56F50-A5E1-40F1-9A94-AC20D80EF15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7E60DB-7BAA-46E3-9B4A-2D648CDAFF99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UE</a:t>
          </a:r>
          <a:endParaRPr lang="pt-BR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F1767D-2FF4-4349-AB42-CD6D8B4D6611}" type="parTrans" cxnId="{6B3E1177-EFA3-4A1C-B93E-CCBB9EAFBAF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3B70C4-5200-4904-B1D4-5BF624E57FC3}" type="sibTrans" cxnId="{6B3E1177-EFA3-4A1C-B93E-CCBB9EAFBAF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2BB03-21FD-431C-A950-7FBE8157EA98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Redução Unilateral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F7029-009B-49B8-8E18-80CACE65F409}" type="parTrans" cxnId="{BB4BC089-68C4-4A8C-84BD-C8AF19BBA87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47D89-8430-4622-BCF6-9DAF9D365DF1}" type="sibTrans" cxnId="{BB4BC089-68C4-4A8C-84BD-C8AF19BBA87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76E7A-E8E1-421F-B709-CDD3F8BDBEBA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Forte Compromisso Regional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BB4B8-38E9-43DD-B085-822273A85295}" type="parTrans" cxnId="{8CFA3C8E-E498-47A6-B7AA-A0CAAC25CE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863517-6FD6-4985-B68E-77847C985FDF}" type="sibTrans" cxnId="{8CFA3C8E-E498-47A6-B7AA-A0CAAC25CE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03E70-D1F0-4C60-BB1E-977B9FFBE3AC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 Distinção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9F0E73-2D3A-42B0-9B75-0BB46257CD44}" type="parTrans" cxnId="{96FC80BC-1E7E-4EE9-965C-DD2E509F125E}">
      <dgm:prSet/>
      <dgm:spPr/>
      <dgm:t>
        <a:bodyPr/>
        <a:lstStyle/>
        <a:p>
          <a:endParaRPr lang="pt-BR"/>
        </a:p>
      </dgm:t>
    </dgm:pt>
    <dgm:pt modelId="{C6B227A9-2AA8-4A88-BE32-B3C374B0F06B}" type="sibTrans" cxnId="{96FC80BC-1E7E-4EE9-965C-DD2E509F125E}">
      <dgm:prSet/>
      <dgm:spPr/>
      <dgm:t>
        <a:bodyPr/>
        <a:lstStyle/>
        <a:p>
          <a:endParaRPr lang="pt-BR"/>
        </a:p>
      </dgm:t>
    </dgm:pt>
    <dgm:pt modelId="{7DB088A3-6040-4FF8-BEC0-AF8C05E3888E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“Chutar a escada” do Desenvolvimento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78C534-D339-45D5-88DA-0FADBE52863C}" type="parTrans" cxnId="{29DEC1A2-8F6A-49A5-A1EC-0BD0CCB78829}">
      <dgm:prSet/>
      <dgm:spPr/>
      <dgm:t>
        <a:bodyPr/>
        <a:lstStyle/>
        <a:p>
          <a:endParaRPr lang="pt-BR"/>
        </a:p>
      </dgm:t>
    </dgm:pt>
    <dgm:pt modelId="{5461A5A6-35E3-4320-9625-6C07E708C23A}" type="sibTrans" cxnId="{29DEC1A2-8F6A-49A5-A1EC-0BD0CCB78829}">
      <dgm:prSet/>
      <dgm:spPr/>
      <dgm:t>
        <a:bodyPr/>
        <a:lstStyle/>
        <a:p>
          <a:endParaRPr lang="pt-BR"/>
        </a:p>
      </dgm:t>
    </dgm:pt>
    <dgm:pt modelId="{88C1DF66-18B3-4AB9-9EF2-E1EDBB468857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 de Vanguarda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AC7DA-E78C-4F87-8DCA-09757BB0A4D0}" type="parTrans" cxnId="{EF63DB4C-F457-4D12-B75C-076D26E2E3E9}">
      <dgm:prSet/>
      <dgm:spPr/>
      <dgm:t>
        <a:bodyPr/>
        <a:lstStyle/>
        <a:p>
          <a:endParaRPr lang="pt-BR"/>
        </a:p>
      </dgm:t>
    </dgm:pt>
    <dgm:pt modelId="{90301E4F-506D-4E43-B1EB-2EAF35814D55}" type="sibTrans" cxnId="{EF63DB4C-F457-4D12-B75C-076D26E2E3E9}">
      <dgm:prSet/>
      <dgm:spPr/>
      <dgm:t>
        <a:bodyPr/>
        <a:lstStyle/>
        <a:p>
          <a:endParaRPr lang="pt-BR"/>
        </a:p>
      </dgm:t>
    </dgm:pt>
    <dgm:pt modelId="{A92008B2-711C-488E-A46A-0F807E881800}" type="pres">
      <dgm:prSet presAssocID="{11D3A343-B761-4C5A-A77E-EFED29B656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9FF7FE7-2FF7-4F2F-A0FC-36015926DD0B}" type="pres">
      <dgm:prSet presAssocID="{45ECA26B-112B-48A2-AD54-260DBE0B8D20}" presName="composite" presStyleCnt="0"/>
      <dgm:spPr/>
      <dgm:t>
        <a:bodyPr/>
        <a:lstStyle/>
        <a:p>
          <a:endParaRPr lang="pt-BR"/>
        </a:p>
      </dgm:t>
    </dgm:pt>
    <dgm:pt modelId="{6C7DE597-E9FA-4050-94C5-D8C58A9D3C52}" type="pres">
      <dgm:prSet presAssocID="{45ECA26B-112B-48A2-AD54-260DBE0B8D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98B0C9-3F47-4A92-8F29-26AFBC73E27B}" type="pres">
      <dgm:prSet presAssocID="{45ECA26B-112B-48A2-AD54-260DBE0B8D2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122BEC-7A2F-40D5-ABFA-F84FA9789AD0}" type="pres">
      <dgm:prSet presAssocID="{9A8D6D3D-F1EA-4180-8F49-523813A3FA80}" presName="space" presStyleCnt="0"/>
      <dgm:spPr/>
      <dgm:t>
        <a:bodyPr/>
        <a:lstStyle/>
        <a:p>
          <a:endParaRPr lang="pt-BR"/>
        </a:p>
      </dgm:t>
    </dgm:pt>
    <dgm:pt modelId="{5BEE41C5-8F44-4676-8C06-C155DBEFB329}" type="pres">
      <dgm:prSet presAssocID="{F4D8E404-E948-468C-AA84-9EDAC6FBEE2F}" presName="composite" presStyleCnt="0"/>
      <dgm:spPr/>
      <dgm:t>
        <a:bodyPr/>
        <a:lstStyle/>
        <a:p>
          <a:endParaRPr lang="pt-BR"/>
        </a:p>
      </dgm:t>
    </dgm:pt>
    <dgm:pt modelId="{14C17B78-FC1F-4DAB-8721-1FB0AFF212AD}" type="pres">
      <dgm:prSet presAssocID="{F4D8E404-E948-468C-AA84-9EDAC6FBEE2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094F89-3ED8-4F47-8CA4-3717667DF0EB}" type="pres">
      <dgm:prSet presAssocID="{F4D8E404-E948-468C-AA84-9EDAC6FBEE2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38F41B-C0AB-419F-9504-9A4E464B1CEF}" type="pres">
      <dgm:prSet presAssocID="{8A69D680-13EA-4A2C-9C81-DF0474D3A61E}" presName="space" presStyleCnt="0"/>
      <dgm:spPr/>
      <dgm:t>
        <a:bodyPr/>
        <a:lstStyle/>
        <a:p>
          <a:endParaRPr lang="pt-BR"/>
        </a:p>
      </dgm:t>
    </dgm:pt>
    <dgm:pt modelId="{5A60BE5B-9C6B-4059-B2EB-880F34C365B1}" type="pres">
      <dgm:prSet presAssocID="{6B7E60DB-7BAA-46E3-9B4A-2D648CDAFF99}" presName="composite" presStyleCnt="0"/>
      <dgm:spPr/>
      <dgm:t>
        <a:bodyPr/>
        <a:lstStyle/>
        <a:p>
          <a:endParaRPr lang="pt-BR"/>
        </a:p>
      </dgm:t>
    </dgm:pt>
    <dgm:pt modelId="{C9713022-75F8-4E2C-8345-8F0FB38DC165}" type="pres">
      <dgm:prSet presAssocID="{6B7E60DB-7BAA-46E3-9B4A-2D648CDAFF9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61B2F3-46E8-4175-9A3A-E4C9661DB064}" type="pres">
      <dgm:prSet presAssocID="{6B7E60DB-7BAA-46E3-9B4A-2D648CDAFF9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0E47D1D-3E70-4AD0-A03B-257A8F4B1590}" type="presOf" srcId="{7DB088A3-6040-4FF8-BEC0-AF8C05E3888E}" destId="{40094F89-3ED8-4F47-8CA4-3717667DF0EB}" srcOrd="0" destOrd="2" presId="urn:microsoft.com/office/officeart/2005/8/layout/hList1"/>
    <dgm:cxn modelId="{FFA23350-870A-4045-85A7-C0CDF3242F83}" type="presOf" srcId="{F4503E70-D1F0-4C60-BB1E-977B9FFBE3AC}" destId="{9198B0C9-3F47-4A92-8F29-26AFBC73E27B}" srcOrd="0" destOrd="2" presId="urn:microsoft.com/office/officeart/2005/8/layout/hList1"/>
    <dgm:cxn modelId="{1E3DCFCB-966E-4915-8373-135B53909BB2}" srcId="{11D3A343-B761-4C5A-A77E-EFED29B6567F}" destId="{F4D8E404-E948-468C-AA84-9EDAC6FBEE2F}" srcOrd="1" destOrd="0" parTransId="{1D97B89E-32D8-4325-95BE-040A8190A43F}" sibTransId="{8A69D680-13EA-4A2C-9C81-DF0474D3A61E}"/>
    <dgm:cxn modelId="{21720C0E-3088-4D9E-9F2D-72ADC37DAAA2}" type="presOf" srcId="{45ECA26B-112B-48A2-AD54-260DBE0B8D20}" destId="{6C7DE597-E9FA-4050-94C5-D8C58A9D3C52}" srcOrd="0" destOrd="0" presId="urn:microsoft.com/office/officeart/2005/8/layout/hList1"/>
    <dgm:cxn modelId="{A9B456D5-760B-4B38-A8B1-73460703EF51}" type="presOf" srcId="{FBDF337F-4EBB-4F24-B7BD-824A8157865A}" destId="{40094F89-3ED8-4F47-8CA4-3717667DF0EB}" srcOrd="0" destOrd="1" presId="urn:microsoft.com/office/officeart/2005/8/layout/hList1"/>
    <dgm:cxn modelId="{EF63DB4C-F457-4D12-B75C-076D26E2E3E9}" srcId="{6B7E60DB-7BAA-46E3-9B4A-2D648CDAFF99}" destId="{88C1DF66-18B3-4AB9-9EF2-E1EDBB468857}" srcOrd="1" destOrd="0" parTransId="{445AC7DA-E78C-4F87-8DCA-09757BB0A4D0}" sibTransId="{90301E4F-506D-4E43-B1EB-2EAF35814D55}"/>
    <dgm:cxn modelId="{3BE013E6-2AE4-4952-9A8B-3232686FA020}" type="presOf" srcId="{B5685050-2F70-4119-9A45-8B2536657019}" destId="{40094F89-3ED8-4F47-8CA4-3717667DF0EB}" srcOrd="0" destOrd="0" presId="urn:microsoft.com/office/officeart/2005/8/layout/hList1"/>
    <dgm:cxn modelId="{C5A56F50-A5E1-40F1-9A94-AC20D80EF15E}" srcId="{F4D8E404-E948-468C-AA84-9EDAC6FBEE2F}" destId="{FBDF337F-4EBB-4F24-B7BD-824A8157865A}" srcOrd="1" destOrd="0" parTransId="{5CE7AC19-56F1-4136-95BA-F0E02226462A}" sibTransId="{8F7A9DDB-8383-4D50-98C0-D7C98CD7B92B}"/>
    <dgm:cxn modelId="{41F60046-33C1-4ECD-9CBD-6ED01556B9C1}" srcId="{11D3A343-B761-4C5A-A77E-EFED29B6567F}" destId="{45ECA26B-112B-48A2-AD54-260DBE0B8D20}" srcOrd="0" destOrd="0" parTransId="{349283C9-0260-408B-8226-70956FE1AB04}" sibTransId="{9A8D6D3D-F1EA-4180-8F49-523813A3FA80}"/>
    <dgm:cxn modelId="{BB4BC089-68C4-4A8C-84BD-C8AF19BBA87C}" srcId="{6B7E60DB-7BAA-46E3-9B4A-2D648CDAFF99}" destId="{50E2BB03-21FD-431C-A950-7FBE8157EA98}" srcOrd="0" destOrd="0" parTransId="{8D3F7029-009B-49B8-8E18-80CACE65F409}" sibTransId="{9DC47D89-8430-4622-BCF6-9DAF9D365DF1}"/>
    <dgm:cxn modelId="{1AA91BA7-C5D7-4B15-91D8-65935E75CF8E}" type="presOf" srcId="{062DBC01-D8A0-45E5-AD7F-82A74CF9996C}" destId="{9198B0C9-3F47-4A92-8F29-26AFBC73E27B}" srcOrd="0" destOrd="0" presId="urn:microsoft.com/office/officeart/2005/8/layout/hList1"/>
    <dgm:cxn modelId="{AAD12EA6-1FB9-4D2A-A207-AA8EC6A502D9}" type="presOf" srcId="{88C1DF66-18B3-4AB9-9EF2-E1EDBB468857}" destId="{1B61B2F3-46E8-4175-9A3A-E4C9661DB064}" srcOrd="0" destOrd="1" presId="urn:microsoft.com/office/officeart/2005/8/layout/hList1"/>
    <dgm:cxn modelId="{3A2BDB6C-778D-4090-AFFE-2B7EE7C04F47}" srcId="{45ECA26B-112B-48A2-AD54-260DBE0B8D20}" destId="{ACA42EC0-6742-469F-B465-9FAAE6494054}" srcOrd="1" destOrd="0" parTransId="{BE9412A4-3CC4-4CE6-945B-4E3B942B6771}" sibTransId="{C760F816-0F4A-4091-B507-838B64FB1B5C}"/>
    <dgm:cxn modelId="{70FC75BD-0B50-4EB6-AA83-4A485BD2D57F}" type="presOf" srcId="{6B7E60DB-7BAA-46E3-9B4A-2D648CDAFF99}" destId="{C9713022-75F8-4E2C-8345-8F0FB38DC165}" srcOrd="0" destOrd="0" presId="urn:microsoft.com/office/officeart/2005/8/layout/hList1"/>
    <dgm:cxn modelId="{727987A8-3D41-40D6-B1BE-302F3B4CBF61}" type="presOf" srcId="{50E2BB03-21FD-431C-A950-7FBE8157EA98}" destId="{1B61B2F3-46E8-4175-9A3A-E4C9661DB064}" srcOrd="0" destOrd="0" presId="urn:microsoft.com/office/officeart/2005/8/layout/hList1"/>
    <dgm:cxn modelId="{8CFA3C8E-E498-47A6-B7AA-A0CAAC25CECB}" srcId="{6B7E60DB-7BAA-46E3-9B4A-2D648CDAFF99}" destId="{B8376E7A-E8E1-421F-B709-CDD3F8BDBEBA}" srcOrd="2" destOrd="0" parTransId="{1F1BB4B8-38E9-43DD-B085-822273A85295}" sibTransId="{38863517-6FD6-4985-B68E-77847C985FDF}"/>
    <dgm:cxn modelId="{3EF1B002-7AE8-4921-A39A-932102973203}" srcId="{F4D8E404-E948-468C-AA84-9EDAC6FBEE2F}" destId="{B5685050-2F70-4119-9A45-8B2536657019}" srcOrd="0" destOrd="0" parTransId="{A85EA3E0-1C0D-4B05-AF0E-62AEDF37FB93}" sibTransId="{F18E78D3-B345-4CAE-B358-EEE89FE938D8}"/>
    <dgm:cxn modelId="{7BBE71B6-897C-4372-872C-8568405B2376}" type="presOf" srcId="{B8376E7A-E8E1-421F-B709-CDD3F8BDBEBA}" destId="{1B61B2F3-46E8-4175-9A3A-E4C9661DB064}" srcOrd="0" destOrd="2" presId="urn:microsoft.com/office/officeart/2005/8/layout/hList1"/>
    <dgm:cxn modelId="{2D66DD7F-031A-4313-91CB-32C3E70448FD}" srcId="{45ECA26B-112B-48A2-AD54-260DBE0B8D20}" destId="{062DBC01-D8A0-45E5-AD7F-82A74CF9996C}" srcOrd="0" destOrd="0" parTransId="{2845AAF9-64BF-4681-B549-F61987248E7E}" sibTransId="{BC4FB1C5-2B46-4B1E-A5E0-EF060775D0EB}"/>
    <dgm:cxn modelId="{29DEC1A2-8F6A-49A5-A1EC-0BD0CCB78829}" srcId="{F4D8E404-E948-468C-AA84-9EDAC6FBEE2F}" destId="{7DB088A3-6040-4FF8-BEC0-AF8C05E3888E}" srcOrd="2" destOrd="0" parTransId="{E678C534-D339-45D5-88DA-0FADBE52863C}" sibTransId="{5461A5A6-35E3-4320-9625-6C07E708C23A}"/>
    <dgm:cxn modelId="{6B3E1177-EFA3-4A1C-B93E-CCBB9EAFBAF5}" srcId="{11D3A343-B761-4C5A-A77E-EFED29B6567F}" destId="{6B7E60DB-7BAA-46E3-9B4A-2D648CDAFF99}" srcOrd="2" destOrd="0" parTransId="{0FF1767D-2FF4-4349-AB42-CD6D8B4D6611}" sibTransId="{123B70C4-5200-4904-B1D4-5BF624E57FC3}"/>
    <dgm:cxn modelId="{48445958-2603-4397-AC14-A138676FA12A}" type="presOf" srcId="{ACA42EC0-6742-469F-B465-9FAAE6494054}" destId="{9198B0C9-3F47-4A92-8F29-26AFBC73E27B}" srcOrd="0" destOrd="1" presId="urn:microsoft.com/office/officeart/2005/8/layout/hList1"/>
    <dgm:cxn modelId="{58EC993F-41FF-453D-84CE-A855582A8D65}" type="presOf" srcId="{F4D8E404-E948-468C-AA84-9EDAC6FBEE2F}" destId="{14C17B78-FC1F-4DAB-8721-1FB0AFF212AD}" srcOrd="0" destOrd="0" presId="urn:microsoft.com/office/officeart/2005/8/layout/hList1"/>
    <dgm:cxn modelId="{900F59C0-8CEF-46D2-9818-02E90708EF88}" type="presOf" srcId="{11D3A343-B761-4C5A-A77E-EFED29B6567F}" destId="{A92008B2-711C-488E-A46A-0F807E881800}" srcOrd="0" destOrd="0" presId="urn:microsoft.com/office/officeart/2005/8/layout/hList1"/>
    <dgm:cxn modelId="{96FC80BC-1E7E-4EE9-965C-DD2E509F125E}" srcId="{45ECA26B-112B-48A2-AD54-260DBE0B8D20}" destId="{F4503E70-D1F0-4C60-BB1E-977B9FFBE3AC}" srcOrd="2" destOrd="0" parTransId="{7C9F0E73-2D3A-42B0-9B75-0BB46257CD44}" sibTransId="{C6B227A9-2AA8-4A88-BE32-B3C374B0F06B}"/>
    <dgm:cxn modelId="{202A8979-557B-407F-A981-BE7417FEC8BE}" type="presParOf" srcId="{A92008B2-711C-488E-A46A-0F807E881800}" destId="{A9FF7FE7-2FF7-4F2F-A0FC-36015926DD0B}" srcOrd="0" destOrd="0" presId="urn:microsoft.com/office/officeart/2005/8/layout/hList1"/>
    <dgm:cxn modelId="{D57E6393-4DAD-4D37-88FB-8ACD3290C0AD}" type="presParOf" srcId="{A9FF7FE7-2FF7-4F2F-A0FC-36015926DD0B}" destId="{6C7DE597-E9FA-4050-94C5-D8C58A9D3C52}" srcOrd="0" destOrd="0" presId="urn:microsoft.com/office/officeart/2005/8/layout/hList1"/>
    <dgm:cxn modelId="{8EA13EFB-2FFB-4DBD-88C9-7AFE3D937279}" type="presParOf" srcId="{A9FF7FE7-2FF7-4F2F-A0FC-36015926DD0B}" destId="{9198B0C9-3F47-4A92-8F29-26AFBC73E27B}" srcOrd="1" destOrd="0" presId="urn:microsoft.com/office/officeart/2005/8/layout/hList1"/>
    <dgm:cxn modelId="{0D3EE776-7306-4F56-9C86-2046FD0B013D}" type="presParOf" srcId="{A92008B2-711C-488E-A46A-0F807E881800}" destId="{12122BEC-7A2F-40D5-ABFA-F84FA9789AD0}" srcOrd="1" destOrd="0" presId="urn:microsoft.com/office/officeart/2005/8/layout/hList1"/>
    <dgm:cxn modelId="{556E84BE-9819-4CF1-B90F-63C63112DDBD}" type="presParOf" srcId="{A92008B2-711C-488E-A46A-0F807E881800}" destId="{5BEE41C5-8F44-4676-8C06-C155DBEFB329}" srcOrd="2" destOrd="0" presId="urn:microsoft.com/office/officeart/2005/8/layout/hList1"/>
    <dgm:cxn modelId="{1D9D2873-826F-4BFF-ADAD-4DCC3356ED5E}" type="presParOf" srcId="{5BEE41C5-8F44-4676-8C06-C155DBEFB329}" destId="{14C17B78-FC1F-4DAB-8721-1FB0AFF212AD}" srcOrd="0" destOrd="0" presId="urn:microsoft.com/office/officeart/2005/8/layout/hList1"/>
    <dgm:cxn modelId="{3D8018FE-A9ED-403D-85A6-7B6AED9A053E}" type="presParOf" srcId="{5BEE41C5-8F44-4676-8C06-C155DBEFB329}" destId="{40094F89-3ED8-4F47-8CA4-3717667DF0EB}" srcOrd="1" destOrd="0" presId="urn:microsoft.com/office/officeart/2005/8/layout/hList1"/>
    <dgm:cxn modelId="{1FB63CB0-768D-4B3C-B7DB-A4025BF65678}" type="presParOf" srcId="{A92008B2-711C-488E-A46A-0F807E881800}" destId="{FD38F41B-C0AB-419F-9504-9A4E464B1CEF}" srcOrd="3" destOrd="0" presId="urn:microsoft.com/office/officeart/2005/8/layout/hList1"/>
    <dgm:cxn modelId="{494178BA-D53B-43A6-A82E-BF42970BDDA0}" type="presParOf" srcId="{A92008B2-711C-488E-A46A-0F807E881800}" destId="{5A60BE5B-9C6B-4059-B2EB-880F34C365B1}" srcOrd="4" destOrd="0" presId="urn:microsoft.com/office/officeart/2005/8/layout/hList1"/>
    <dgm:cxn modelId="{5E280AA9-5DAF-47D0-826C-9CC5F9450727}" type="presParOf" srcId="{5A60BE5B-9C6B-4059-B2EB-880F34C365B1}" destId="{C9713022-75F8-4E2C-8345-8F0FB38DC165}" srcOrd="0" destOrd="0" presId="urn:microsoft.com/office/officeart/2005/8/layout/hList1"/>
    <dgm:cxn modelId="{AADC4603-AB29-4C80-8C41-29CF54268AB9}" type="presParOf" srcId="{5A60BE5B-9C6B-4059-B2EB-880F34C365B1}" destId="{1B61B2F3-46E8-4175-9A3A-E4C9661DB0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16529B-36E6-4BAE-86F6-70B155B1117A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EDCA285-C7C0-4589-AE61-EF5E77E84680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Itamaraty 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Minas e Energia, Ruralistas, MA, MST, Petrobras, Militares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Nacionalismo, Desenvolvimentismo e Soberania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F4A0C-7D12-4AAA-941A-FAD922648BA9}" type="parTrans" cxnId="{0371E6C0-9457-4823-8BF8-F477CDE6B618}">
      <dgm:prSet/>
      <dgm:spPr/>
      <dgm:t>
        <a:bodyPr/>
        <a:lstStyle/>
        <a:p>
          <a:endParaRPr lang="pt-BR"/>
        </a:p>
      </dgm:t>
    </dgm:pt>
    <dgm:pt modelId="{007E2D44-B4C1-4BE4-BAD0-2887DF0AB1FF}" type="sibTrans" cxnId="{0371E6C0-9457-4823-8BF8-F477CDE6B618}">
      <dgm:prSet/>
      <dgm:spPr/>
      <dgm:t>
        <a:bodyPr/>
        <a:lstStyle/>
        <a:p>
          <a:endParaRPr lang="pt-BR"/>
        </a:p>
      </dgm:t>
    </dgm:pt>
    <dgm:pt modelId="{0D6BC0AF-6D39-417A-BE56-2E54F5C103D3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MMA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ONGs, Lobby Internacional, Etanol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Criar fundo internacional para gestão da Amazônia – </a:t>
          </a:r>
          <a:r>
            <a:rPr lang="pt-BR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 normas internacionais 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E1A9E-BEE0-41AA-B0AC-2C2A6A7DC204}" type="parTrans" cxnId="{E5AFB3E3-6A67-41DC-9463-4619C0F8202D}">
      <dgm:prSet/>
      <dgm:spPr/>
      <dgm:t>
        <a:bodyPr/>
        <a:lstStyle/>
        <a:p>
          <a:endParaRPr lang="pt-BR"/>
        </a:p>
      </dgm:t>
    </dgm:pt>
    <dgm:pt modelId="{1B16BF16-2E44-4234-8B27-00D4E8C2E96B}" type="sibTrans" cxnId="{E5AFB3E3-6A67-41DC-9463-4619C0F8202D}">
      <dgm:prSet/>
      <dgm:spPr/>
      <dgm:t>
        <a:bodyPr/>
        <a:lstStyle/>
        <a:p>
          <a:endParaRPr lang="pt-BR"/>
        </a:p>
      </dgm:t>
    </dgm:pt>
    <dgm:pt modelId="{9D81254A-1279-4191-B170-4245D676A205}" type="pres">
      <dgm:prSet presAssocID="{E616529B-36E6-4BAE-86F6-70B155B1117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76BB0CA-0D12-4D88-BE94-011D4B198B85}" type="pres">
      <dgm:prSet presAssocID="{EEDCA285-C7C0-4589-AE61-EF5E77E84680}" presName="upArrow" presStyleLbl="node1" presStyleIdx="0" presStyleCnt="2"/>
      <dgm:spPr/>
    </dgm:pt>
    <dgm:pt modelId="{AC1447FB-357E-4E41-ADA4-248F2C6C3D4B}" type="pres">
      <dgm:prSet presAssocID="{EEDCA285-C7C0-4589-AE61-EF5E77E84680}" presName="upArrowText" presStyleLbl="revTx" presStyleIdx="0" presStyleCnt="2" custScaleX="120928" custLinFactNeighborX="915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CF1A76-DFED-490D-A68B-1CE2A8E7F256}" type="pres">
      <dgm:prSet presAssocID="{0D6BC0AF-6D39-417A-BE56-2E54F5C103D3}" presName="downArrow" presStyleLbl="node1" presStyleIdx="1" presStyleCnt="2"/>
      <dgm:spPr/>
    </dgm:pt>
    <dgm:pt modelId="{0D896236-08D1-4D0D-A7CD-6FC5D1A29C4A}" type="pres">
      <dgm:prSet presAssocID="{0D6BC0AF-6D39-417A-BE56-2E54F5C103D3}" presName="downArrowText" presStyleLbl="revTx" presStyleIdx="1" presStyleCnt="2" custScaleX="105673" custLinFactNeighborX="1991" custLinFactNeighborY="-255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BAE5498-44E7-4843-9FDE-24A384D923AF}" type="presOf" srcId="{EEDCA285-C7C0-4589-AE61-EF5E77E84680}" destId="{AC1447FB-357E-4E41-ADA4-248F2C6C3D4B}" srcOrd="0" destOrd="0" presId="urn:microsoft.com/office/officeart/2005/8/layout/arrow4"/>
    <dgm:cxn modelId="{EF4218F0-FD9B-4A82-8D12-C2EACC88B1E6}" type="presOf" srcId="{0D6BC0AF-6D39-417A-BE56-2E54F5C103D3}" destId="{0D896236-08D1-4D0D-A7CD-6FC5D1A29C4A}" srcOrd="0" destOrd="0" presId="urn:microsoft.com/office/officeart/2005/8/layout/arrow4"/>
    <dgm:cxn modelId="{E5AFB3E3-6A67-41DC-9463-4619C0F8202D}" srcId="{E616529B-36E6-4BAE-86F6-70B155B1117A}" destId="{0D6BC0AF-6D39-417A-BE56-2E54F5C103D3}" srcOrd="1" destOrd="0" parTransId="{FC9E1A9E-BEE0-41AA-B0AC-2C2A6A7DC204}" sibTransId="{1B16BF16-2E44-4234-8B27-00D4E8C2E96B}"/>
    <dgm:cxn modelId="{0371E6C0-9457-4823-8BF8-F477CDE6B618}" srcId="{E616529B-36E6-4BAE-86F6-70B155B1117A}" destId="{EEDCA285-C7C0-4589-AE61-EF5E77E84680}" srcOrd="0" destOrd="0" parTransId="{BD6F4A0C-7D12-4AAA-941A-FAD922648BA9}" sibTransId="{007E2D44-B4C1-4BE4-BAD0-2887DF0AB1FF}"/>
    <dgm:cxn modelId="{3B79A106-E6E3-4A1C-85C6-8D2882110063}" type="presOf" srcId="{E616529B-36E6-4BAE-86F6-70B155B1117A}" destId="{9D81254A-1279-4191-B170-4245D676A205}" srcOrd="0" destOrd="0" presId="urn:microsoft.com/office/officeart/2005/8/layout/arrow4"/>
    <dgm:cxn modelId="{251495BA-0FC3-4828-977B-C297D4F9249D}" type="presParOf" srcId="{9D81254A-1279-4191-B170-4245D676A205}" destId="{176BB0CA-0D12-4D88-BE94-011D4B198B85}" srcOrd="0" destOrd="0" presId="urn:microsoft.com/office/officeart/2005/8/layout/arrow4"/>
    <dgm:cxn modelId="{7DFC28A9-C0B1-4DEE-8295-3B0288352354}" type="presParOf" srcId="{9D81254A-1279-4191-B170-4245D676A205}" destId="{AC1447FB-357E-4E41-ADA4-248F2C6C3D4B}" srcOrd="1" destOrd="0" presId="urn:microsoft.com/office/officeart/2005/8/layout/arrow4"/>
    <dgm:cxn modelId="{ABD9B539-EB4F-460B-9F2B-62441F11C855}" type="presParOf" srcId="{9D81254A-1279-4191-B170-4245D676A205}" destId="{49CF1A76-DFED-490D-A68B-1CE2A8E7F256}" srcOrd="2" destOrd="0" presId="urn:microsoft.com/office/officeart/2005/8/layout/arrow4"/>
    <dgm:cxn modelId="{F274EA27-AABE-4B70-BC3E-0322F485E628}" type="presParOf" srcId="{9D81254A-1279-4191-B170-4245D676A205}" destId="{0D896236-08D1-4D0D-A7CD-6FC5D1A29C4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39133-F638-41BD-957A-8D9EA994CAB8}" type="doc">
      <dgm:prSet loTypeId="urn:microsoft.com/office/officeart/2005/8/layout/arrow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2558313-45C2-448D-80DE-8EC7E8DF7CF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6F137-9884-4699-BD90-BD52B47BB4B2}" type="parTrans" cxnId="{6487C840-EA72-40F4-A503-9E714114C04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6AA3F-B10B-4574-8B07-8DA8BFDE9374}" type="sibTrans" cxnId="{6487C840-EA72-40F4-A503-9E714114C04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B6158-9F09-4027-BE18-01BFC78858A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FF0AF9-146A-4FF6-B936-FA5E08F1539F}" type="parTrans" cxnId="{4EB2206E-D028-4230-BDCA-8DBD4A6DBC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71D7F-A150-4DD2-AAE8-3B2B371E5A9D}" type="sibTrans" cxnId="{4EB2206E-D028-4230-BDCA-8DBD4A6DBC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3E6219-B915-4060-A299-324E790D7C1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Financiamento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6EC532-E88E-4697-A357-6CA23EF62438}" type="parTrans" cxnId="{558464D8-C80A-4468-915A-DF995F4236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4CE20-54E7-41AD-83EE-8991E71C6DE5}" type="sibTrans" cxnId="{558464D8-C80A-4468-915A-DF995F4236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6AA9E-86B5-4AFE-9DCC-CA4330F8BBB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B5483-B25A-45FD-9591-C4B8952CFE0F}" type="parTrans" cxnId="{B7B8E304-89C0-42E7-9174-6431AC42F2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05000-53F2-47AA-BF17-DE2E78A7FCF8}" type="sibTrans" cxnId="{B7B8E304-89C0-42E7-9174-6431AC42F2D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185C2F-0E2B-4E02-B174-684F3268C49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DA853-69B8-4A15-B8A4-E8BE12E7391B}" type="parTrans" cxnId="{2DFFEF43-2F71-46A5-B2FC-BD011A6613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EBB2F-9D14-450A-BB1C-B87C6E76B69A}" type="sibTrans" cxnId="{2DFFEF43-2F71-46A5-B2FC-BD011A6613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4EB2DC-6BF6-4652-ADF5-B078B74B3A6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Inserção vantajosa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69F90-7413-463B-B040-A363016401E6}" type="parTrans" cxnId="{AD3063D8-1661-4B26-9A47-70AA6B20491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A7419E-4AA0-4BD8-9FE5-28CE4FE74633}" type="sibTrans" cxnId="{AD3063D8-1661-4B26-9A47-70AA6B20491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7A42D1-A2AE-41AE-8B8E-9F1E3F4E83BB}" type="pres">
      <dgm:prSet presAssocID="{83639133-F638-41BD-957A-8D9EA994CAB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5659CD-E2BF-489C-B674-AB12D4532D2F}" type="pres">
      <dgm:prSet presAssocID="{83639133-F638-41BD-957A-8D9EA994CAB8}" presName="ribbon" presStyleLbl="node1" presStyleIdx="0" presStyleCnt="1"/>
      <dgm:spPr/>
    </dgm:pt>
    <dgm:pt modelId="{1CA3B747-2D1C-4F0C-9905-B3D263CF5834}" type="pres">
      <dgm:prSet presAssocID="{83639133-F638-41BD-957A-8D9EA994CAB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30D58D-2AEC-4DEF-AD77-6DE393B0E263}" type="pres">
      <dgm:prSet presAssocID="{83639133-F638-41BD-957A-8D9EA994CAB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9BFF2A5-BE52-44B5-B6C5-21B1FAFBDE29}" type="presOf" srcId="{83639133-F638-41BD-957A-8D9EA994CAB8}" destId="{747A42D1-A2AE-41AE-8B8E-9F1E3F4E83BB}" srcOrd="0" destOrd="0" presId="urn:microsoft.com/office/officeart/2005/8/layout/arrow6"/>
    <dgm:cxn modelId="{6487C840-EA72-40F4-A503-9E714114C045}" srcId="{83639133-F638-41BD-957A-8D9EA994CAB8}" destId="{32558313-45C2-448D-80DE-8EC7E8DF7CFB}" srcOrd="0" destOrd="0" parTransId="{3B46F137-9884-4699-BD90-BD52B47BB4B2}" sibTransId="{08C6AA3F-B10B-4574-8B07-8DA8BFDE9374}"/>
    <dgm:cxn modelId="{9A1AF7E9-C074-4BDF-A414-38430AE324A7}" type="presOf" srcId="{60185C2F-0E2B-4E02-B174-684F3268C49E}" destId="{C930D58D-2AEC-4DEF-AD77-6DE393B0E263}" srcOrd="0" destOrd="1" presId="urn:microsoft.com/office/officeart/2005/8/layout/arrow6"/>
    <dgm:cxn modelId="{AD3063D8-1661-4B26-9A47-70AA6B20491F}" srcId="{BD76AA9E-86B5-4AFE-9DCC-CA4330F8BBB5}" destId="{974EB2DC-6BF6-4652-ADF5-B078B74B3A67}" srcOrd="1" destOrd="0" parTransId="{57B69F90-7413-463B-B040-A363016401E6}" sibTransId="{79A7419E-4AA0-4BD8-9FE5-28CE4FE74633}"/>
    <dgm:cxn modelId="{54CE2471-28C9-4A68-A8D2-A8775A1932FF}" type="presOf" srcId="{C63E6219-B915-4060-A299-324E790D7C1D}" destId="{1CA3B747-2D1C-4F0C-9905-B3D263CF5834}" srcOrd="0" destOrd="2" presId="urn:microsoft.com/office/officeart/2005/8/layout/arrow6"/>
    <dgm:cxn modelId="{4EB2206E-D028-4230-BDCA-8DBD4A6DBCC4}" srcId="{32558313-45C2-448D-80DE-8EC7E8DF7CFB}" destId="{7F8B6158-9F09-4027-BE18-01BFC78858AF}" srcOrd="0" destOrd="0" parTransId="{AFFF0AF9-146A-4FF6-B936-FA5E08F1539F}" sibTransId="{3A271D7F-A150-4DD2-AAE8-3B2B371E5A9D}"/>
    <dgm:cxn modelId="{0ECF80DA-1208-47B5-95A7-587610ABA347}" type="presOf" srcId="{32558313-45C2-448D-80DE-8EC7E8DF7CFB}" destId="{1CA3B747-2D1C-4F0C-9905-B3D263CF5834}" srcOrd="0" destOrd="0" presId="urn:microsoft.com/office/officeart/2005/8/layout/arrow6"/>
    <dgm:cxn modelId="{558464D8-C80A-4468-915A-DF995F4236BE}" srcId="{32558313-45C2-448D-80DE-8EC7E8DF7CFB}" destId="{C63E6219-B915-4060-A299-324E790D7C1D}" srcOrd="1" destOrd="0" parTransId="{606EC532-E88E-4697-A357-6CA23EF62438}" sibTransId="{04D4CE20-54E7-41AD-83EE-8991E71C6DE5}"/>
    <dgm:cxn modelId="{B7B8E304-89C0-42E7-9174-6431AC42F2D0}" srcId="{83639133-F638-41BD-957A-8D9EA994CAB8}" destId="{BD76AA9E-86B5-4AFE-9DCC-CA4330F8BBB5}" srcOrd="1" destOrd="0" parTransId="{595B5483-B25A-45FD-9591-C4B8952CFE0F}" sibTransId="{8AC05000-53F2-47AA-BF17-DE2E78A7FCF8}"/>
    <dgm:cxn modelId="{7D2DCA87-E9C3-4DE3-A347-D527A56156F7}" type="presOf" srcId="{7F8B6158-9F09-4027-BE18-01BFC78858AF}" destId="{1CA3B747-2D1C-4F0C-9905-B3D263CF5834}" srcOrd="0" destOrd="1" presId="urn:microsoft.com/office/officeart/2005/8/layout/arrow6"/>
    <dgm:cxn modelId="{C5015C74-5F57-48B1-86EE-FBE0693D646C}" type="presOf" srcId="{BD76AA9E-86B5-4AFE-9DCC-CA4330F8BBB5}" destId="{C930D58D-2AEC-4DEF-AD77-6DE393B0E263}" srcOrd="0" destOrd="0" presId="urn:microsoft.com/office/officeart/2005/8/layout/arrow6"/>
    <dgm:cxn modelId="{445182A3-C046-4174-848E-26E752D38538}" type="presOf" srcId="{974EB2DC-6BF6-4652-ADF5-B078B74B3A67}" destId="{C930D58D-2AEC-4DEF-AD77-6DE393B0E263}" srcOrd="0" destOrd="2" presId="urn:microsoft.com/office/officeart/2005/8/layout/arrow6"/>
    <dgm:cxn modelId="{2DFFEF43-2F71-46A5-B2FC-BD011A6613C1}" srcId="{BD76AA9E-86B5-4AFE-9DCC-CA4330F8BBB5}" destId="{60185C2F-0E2B-4E02-B174-684F3268C49E}" srcOrd="0" destOrd="0" parTransId="{7BEDA853-69B8-4A15-B8A4-E8BE12E7391B}" sibTransId="{470EBB2F-9D14-450A-BB1C-B87C6E76B69A}"/>
    <dgm:cxn modelId="{D522C87B-0417-4336-ACC2-3704FC687094}" type="presParOf" srcId="{747A42D1-A2AE-41AE-8B8E-9F1E3F4E83BB}" destId="{275659CD-E2BF-489C-B674-AB12D4532D2F}" srcOrd="0" destOrd="0" presId="urn:microsoft.com/office/officeart/2005/8/layout/arrow6"/>
    <dgm:cxn modelId="{ACB349B8-AEBD-48D1-9887-F2C15484743F}" type="presParOf" srcId="{747A42D1-A2AE-41AE-8B8E-9F1E3F4E83BB}" destId="{1CA3B747-2D1C-4F0C-9905-B3D263CF5834}" srcOrd="1" destOrd="0" presId="urn:microsoft.com/office/officeart/2005/8/layout/arrow6"/>
    <dgm:cxn modelId="{6CC514DF-699E-45B2-9BD0-EAB2B13DAE34}" type="presParOf" srcId="{747A42D1-A2AE-41AE-8B8E-9F1E3F4E83BB}" destId="{C930D58D-2AEC-4DEF-AD77-6DE393B0E26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E27B3-1E3C-43A5-A5E9-C2C2434787D8}">
      <dsp:nvSpPr>
        <dsp:cNvPr id="0" name=""/>
        <dsp:cNvSpPr/>
      </dsp:nvSpPr>
      <dsp:spPr>
        <a:xfrm>
          <a:off x="947602" y="1002292"/>
          <a:ext cx="4742480" cy="557938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A7490-E060-4151-A575-D2CEA9CC554A}">
      <dsp:nvSpPr>
        <dsp:cNvPr id="0" name=""/>
        <dsp:cNvSpPr/>
      </dsp:nvSpPr>
      <dsp:spPr>
        <a:xfrm>
          <a:off x="947602" y="1211832"/>
          <a:ext cx="348399" cy="348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148C4-C4A3-4C0E-949A-03FD0A0B24B1}">
      <dsp:nvSpPr>
        <dsp:cNvPr id="0" name=""/>
        <dsp:cNvSpPr/>
      </dsp:nvSpPr>
      <dsp:spPr>
        <a:xfrm>
          <a:off x="947602" y="0"/>
          <a:ext cx="4742480" cy="1002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itchFamily="18" charset="0"/>
              <a:cs typeface="Times New Roman" pitchFamily="18" charset="0"/>
            </a:rPr>
            <a:t>Comunidade Econômica de Estados do Leste Africano (ECOWAS)</a:t>
          </a:r>
          <a:endParaRPr lang="pt-BR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47602" y="0"/>
        <a:ext cx="4742480" cy="1002292"/>
      </dsp:txXfrm>
    </dsp:sp>
    <dsp:sp modelId="{3BF5EF93-D975-4B17-8B9C-76372B5EE90C}">
      <dsp:nvSpPr>
        <dsp:cNvPr id="0" name=""/>
        <dsp:cNvSpPr/>
      </dsp:nvSpPr>
      <dsp:spPr>
        <a:xfrm>
          <a:off x="947602" y="2023941"/>
          <a:ext cx="348391" cy="3483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3427A-F1E5-47DF-B028-6E524E81213F}">
      <dsp:nvSpPr>
        <dsp:cNvPr id="0" name=""/>
        <dsp:cNvSpPr/>
      </dsp:nvSpPr>
      <dsp:spPr>
        <a:xfrm>
          <a:off x="1279576" y="1792086"/>
          <a:ext cx="4410507" cy="81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NIGÉRIA</a:t>
          </a:r>
          <a:endParaRPr lang="pt-B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79576" y="1792086"/>
        <a:ext cx="4410507" cy="812100"/>
      </dsp:txXfrm>
    </dsp:sp>
    <dsp:sp modelId="{D545E949-76F0-43D1-9261-7C8DB025DC39}">
      <dsp:nvSpPr>
        <dsp:cNvPr id="0" name=""/>
        <dsp:cNvSpPr/>
      </dsp:nvSpPr>
      <dsp:spPr>
        <a:xfrm>
          <a:off x="947602" y="2836042"/>
          <a:ext cx="348391" cy="3483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78D44-D93D-42E8-8076-D663A06AE42A}">
      <dsp:nvSpPr>
        <dsp:cNvPr id="0" name=""/>
        <dsp:cNvSpPr/>
      </dsp:nvSpPr>
      <dsp:spPr>
        <a:xfrm>
          <a:off x="1279576" y="2604187"/>
          <a:ext cx="4410507" cy="81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b="0" i="0" kern="1200" smtClean="0">
              <a:hlinkClick xmlns:r="http://schemas.openxmlformats.org/officeDocument/2006/relationships" r:id="rId1" tooltip="Benim"/>
            </a:rPr>
            <a:t> </a:t>
          </a:r>
          <a:endParaRPr lang="pt-BR" sz="1600" b="0" i="0" u="none" kern="1200" dirty="0" smtClean="0">
            <a:latin typeface="Times New Roman" pitchFamily="18" charset="0"/>
            <a:cs typeface="Times New Roman" pitchFamily="18" charset="0"/>
            <a:hlinkClick xmlns:r="http://schemas.openxmlformats.org/officeDocument/2006/relationships" r:id="rId1" tooltip="Benim"/>
          </a:endParaRPr>
        </a:p>
      </dsp:txBody>
      <dsp:txXfrm>
        <a:off x="1279576" y="2604187"/>
        <a:ext cx="4410507" cy="812100"/>
      </dsp:txXfrm>
    </dsp:sp>
    <dsp:sp modelId="{16A60036-4507-4DED-ABC6-E5FD30D37B8C}">
      <dsp:nvSpPr>
        <dsp:cNvPr id="0" name=""/>
        <dsp:cNvSpPr/>
      </dsp:nvSpPr>
      <dsp:spPr>
        <a:xfrm>
          <a:off x="947602" y="3648142"/>
          <a:ext cx="348391" cy="3483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CF7E4-3821-42D1-907B-868E0F9EE3AA}">
      <dsp:nvSpPr>
        <dsp:cNvPr id="0" name=""/>
        <dsp:cNvSpPr/>
      </dsp:nvSpPr>
      <dsp:spPr>
        <a:xfrm>
          <a:off x="1279576" y="3416288"/>
          <a:ext cx="4410507" cy="81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Benim, Burkina Faso, Cabo Verde, Costa do Marfim, Gâmbia, Gana, Guiné, Guiné-Bissau, Libéria, Mali, Níger, Senegal, Serra Leoa, Togo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79576" y="3416288"/>
        <a:ext cx="4410507" cy="812100"/>
      </dsp:txXfrm>
    </dsp:sp>
    <dsp:sp modelId="{E670663E-9430-481A-A346-7D88A95D2311}">
      <dsp:nvSpPr>
        <dsp:cNvPr id="0" name=""/>
        <dsp:cNvSpPr/>
      </dsp:nvSpPr>
      <dsp:spPr>
        <a:xfrm>
          <a:off x="5927207" y="1002292"/>
          <a:ext cx="4742480" cy="55793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3AF60-E0E4-4896-BEA3-6C4D281CDB95}">
      <dsp:nvSpPr>
        <dsp:cNvPr id="0" name=""/>
        <dsp:cNvSpPr/>
      </dsp:nvSpPr>
      <dsp:spPr>
        <a:xfrm>
          <a:off x="5927207" y="1211832"/>
          <a:ext cx="348399" cy="348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06D82-3C7E-41E5-9E79-9D8182A330D5}">
      <dsp:nvSpPr>
        <dsp:cNvPr id="0" name=""/>
        <dsp:cNvSpPr/>
      </dsp:nvSpPr>
      <dsp:spPr>
        <a:xfrm>
          <a:off x="5927207" y="0"/>
          <a:ext cx="4742480" cy="1002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itchFamily="18" charset="0"/>
              <a:cs typeface="Times New Roman" pitchFamily="18" charset="0"/>
            </a:rPr>
            <a:t>Comunidade Econômica dos Estados da África Central (ECCAS)</a:t>
          </a:r>
          <a:endParaRPr lang="pt-BR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27207" y="0"/>
        <a:ext cx="4742480" cy="1002292"/>
      </dsp:txXfrm>
    </dsp:sp>
    <dsp:sp modelId="{F84D89AC-DB6D-453C-A70B-C502AB834344}">
      <dsp:nvSpPr>
        <dsp:cNvPr id="0" name=""/>
        <dsp:cNvSpPr/>
      </dsp:nvSpPr>
      <dsp:spPr>
        <a:xfrm>
          <a:off x="5927207" y="3277325"/>
          <a:ext cx="348391" cy="3483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659EB-65C5-4AA0-A0CE-DEDAF30EB097}">
      <dsp:nvSpPr>
        <dsp:cNvPr id="0" name=""/>
        <dsp:cNvSpPr/>
      </dsp:nvSpPr>
      <dsp:spPr>
        <a:xfrm>
          <a:off x="6259181" y="1792086"/>
          <a:ext cx="4410507" cy="3318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itchFamily="18" charset="0"/>
              <a:cs typeface="Times New Roman" pitchFamily="18" charset="0"/>
            </a:rPr>
            <a:t>Burundi, Camarões, </a:t>
          </a: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República</a:t>
          </a:r>
          <a:r>
            <a:rPr lang="pt-BR" sz="2800" kern="1200" dirty="0" smtClean="0">
              <a:latin typeface="Times New Roman" pitchFamily="18" charset="0"/>
              <a:cs typeface="Times New Roman" pitchFamily="18" charset="0"/>
            </a:rPr>
            <a:t> Centro-Africana, Chade, Congo, Guiné Equatorial, Gabão, São Tomé e Príncipe, República Democrática do Congo e Angola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9181" y="1792086"/>
        <a:ext cx="4410507" cy="3318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DE597-E9FA-4050-94C5-D8C58A9D3C52}">
      <dsp:nvSpPr>
        <dsp:cNvPr id="0" name=""/>
        <dsp:cNvSpPr/>
      </dsp:nvSpPr>
      <dsp:spPr>
        <a:xfrm>
          <a:off x="3630" y="595801"/>
          <a:ext cx="3539728" cy="950233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PD</a:t>
          </a:r>
          <a:endParaRPr lang="pt-BR" sz="4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0" y="595801"/>
        <a:ext cx="3539728" cy="950233"/>
      </dsp:txXfrm>
    </dsp:sp>
    <dsp:sp modelId="{9198B0C9-3F47-4A92-8F29-26AFBC73E27B}">
      <dsp:nvSpPr>
        <dsp:cNvPr id="0" name=""/>
        <dsp:cNvSpPr/>
      </dsp:nvSpPr>
      <dsp:spPr>
        <a:xfrm>
          <a:off x="363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EUA, CAN, AUS, NZ, JAP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Geral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 Distinção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0" y="1546034"/>
        <a:ext cx="3539728" cy="3296573"/>
      </dsp:txXfrm>
    </dsp:sp>
    <dsp:sp modelId="{14C17B78-FC1F-4DAB-8721-1FB0AFF212AD}">
      <dsp:nvSpPr>
        <dsp:cNvPr id="0" name=""/>
        <dsp:cNvSpPr/>
      </dsp:nvSpPr>
      <dsp:spPr>
        <a:xfrm>
          <a:off x="4038920" y="595801"/>
          <a:ext cx="3539728" cy="950233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PED</a:t>
          </a:r>
          <a:endParaRPr lang="pt-BR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8920" y="595801"/>
        <a:ext cx="3539728" cy="950233"/>
      </dsp:txXfrm>
    </dsp:sp>
    <dsp:sp modelId="{40094F89-3ED8-4F47-8CA4-3717667DF0EB}">
      <dsp:nvSpPr>
        <dsp:cNvPr id="0" name=""/>
        <dsp:cNvSpPr/>
      </dsp:nvSpPr>
      <dsp:spPr>
        <a:xfrm>
          <a:off x="403892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BRA, IND, CHI, AFS, G77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Contribuição Histórica dos PD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“Chutar a escada” do Desenvolvimento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8920" y="1546034"/>
        <a:ext cx="3539728" cy="3296573"/>
      </dsp:txXfrm>
    </dsp:sp>
    <dsp:sp modelId="{C9713022-75F8-4E2C-8345-8F0FB38DC165}">
      <dsp:nvSpPr>
        <dsp:cNvPr id="0" name=""/>
        <dsp:cNvSpPr/>
      </dsp:nvSpPr>
      <dsp:spPr>
        <a:xfrm>
          <a:off x="8074210" y="595801"/>
          <a:ext cx="3539728" cy="950233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UE</a:t>
          </a:r>
          <a:endParaRPr lang="pt-BR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4210" y="595801"/>
        <a:ext cx="3539728" cy="950233"/>
      </dsp:txXfrm>
    </dsp:sp>
    <dsp:sp modelId="{1B61B2F3-46E8-4175-9A3A-E4C9661DB064}">
      <dsp:nvSpPr>
        <dsp:cNvPr id="0" name=""/>
        <dsp:cNvSpPr/>
      </dsp:nvSpPr>
      <dsp:spPr>
        <a:xfrm>
          <a:off x="807421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Redução Unilateral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 de Vanguarda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Forte Compromisso Regional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4210" y="1546034"/>
        <a:ext cx="3539728" cy="3296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BB0CA-0D12-4D88-BE94-011D4B198B85}">
      <dsp:nvSpPr>
        <dsp:cNvPr id="0" name=""/>
        <dsp:cNvSpPr/>
      </dsp:nvSpPr>
      <dsp:spPr>
        <a:xfrm>
          <a:off x="194887" y="0"/>
          <a:ext cx="3060191" cy="2295144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447FB-357E-4E41-ADA4-248F2C6C3D4B}">
      <dsp:nvSpPr>
        <dsp:cNvPr id="0" name=""/>
        <dsp:cNvSpPr/>
      </dsp:nvSpPr>
      <dsp:spPr>
        <a:xfrm>
          <a:off x="3269919" y="0"/>
          <a:ext cx="7121130" cy="229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0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Itamaraty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Minas e Energia, Ruralistas, MA, MST, Petrobras, Militares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Nacionalismo, Desenvolvimentismo e Soberania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9919" y="0"/>
        <a:ext cx="7121130" cy="2295144"/>
      </dsp:txXfrm>
    </dsp:sp>
    <dsp:sp modelId="{49CF1A76-DFED-490D-A68B-1CE2A8E7F256}">
      <dsp:nvSpPr>
        <dsp:cNvPr id="0" name=""/>
        <dsp:cNvSpPr/>
      </dsp:nvSpPr>
      <dsp:spPr>
        <a:xfrm>
          <a:off x="1112944" y="2486406"/>
          <a:ext cx="3060191" cy="2295144"/>
        </a:xfrm>
        <a:prstGeom prst="downArrow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96236-08D1-4D0D-A7CD-6FC5D1A29C4A}">
      <dsp:nvSpPr>
        <dsp:cNvPr id="0" name=""/>
        <dsp:cNvSpPr/>
      </dsp:nvSpPr>
      <dsp:spPr>
        <a:xfrm>
          <a:off x="4215153" y="2427788"/>
          <a:ext cx="6222803" cy="229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0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MMA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ONGs, Lobby Internacional, Etanol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Criar fundo internacional para gestão da Amazônia – </a:t>
          </a:r>
          <a:r>
            <a:rPr lang="pt-BR" sz="2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 normas internacionais 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5153" y="2427788"/>
        <a:ext cx="6222803" cy="22951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659CD-E2BF-489C-B674-AB12D4532D2F}">
      <dsp:nvSpPr>
        <dsp:cNvPr id="0" name=""/>
        <dsp:cNvSpPr/>
      </dsp:nvSpPr>
      <dsp:spPr>
        <a:xfrm>
          <a:off x="1004215" y="0"/>
          <a:ext cx="8507170" cy="3402868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3B747-2D1C-4F0C-9905-B3D263CF5834}">
      <dsp:nvSpPr>
        <dsp:cNvPr id="0" name=""/>
        <dsp:cNvSpPr/>
      </dsp:nvSpPr>
      <dsp:spPr>
        <a:xfrm>
          <a:off x="2025075" y="595501"/>
          <a:ext cx="2807366" cy="166740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4460" rIns="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Modernização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Financiamento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5075" y="595501"/>
        <a:ext cx="2807366" cy="1667405"/>
      </dsp:txXfrm>
    </dsp:sp>
    <dsp:sp modelId="{C930D58D-2AEC-4DEF-AD77-6DE393B0E263}">
      <dsp:nvSpPr>
        <dsp:cNvPr id="0" name=""/>
        <dsp:cNvSpPr/>
      </dsp:nvSpPr>
      <dsp:spPr>
        <a:xfrm>
          <a:off x="5257800" y="1139960"/>
          <a:ext cx="3317796" cy="166740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4460" rIns="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  <a:endParaRPr lang="pt-BR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Nacional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Inserção vantajosa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1139960"/>
        <a:ext cx="3317796" cy="1667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9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96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69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9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66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95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9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04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48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14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26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79D6-51AC-4CEC-AE89-9F9BBC936869}" type="datetimeFigureOut">
              <a:rPr lang="pt-BR" smtClean="0"/>
              <a:t>17/06/2021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30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2923" y="17788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sz="48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</a:t>
            </a:r>
            <a:r>
              <a:rPr lang="pt-BR" sz="4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48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4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</a:t>
            </a:r>
            <a:r>
              <a:rPr lang="pt-BR" sz="48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Ambiente, Integração Regional </a:t>
            </a:r>
            <a:r>
              <a:rPr lang="pt-BR" sz="4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Agenda da Política Externa Brasileira</a:t>
            </a:r>
            <a:br>
              <a:rPr lang="pt-BR" sz="4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8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188191"/>
            <a:ext cx="9144000" cy="1655762"/>
          </a:xfrm>
        </p:spPr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BRI0067 – Política Externa Brasileira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6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231" y="341679"/>
            <a:ext cx="10515600" cy="7837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Crítico em Kyoto para a PEB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0231" y="1500554"/>
            <a:ext cx="10515600" cy="469985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(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Deforestation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créditos de carbono e direito de emissão por evitar o desflorestamento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Posição: Transferência da responsabilidade na redução da emissão dos PD para os PED e transgressão da soberania (vigília e medidas estrangeiras)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Vitória diplomática brasileira em Kyoto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Países favoráveis ao AD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USA, Canada,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Rússia, Austrália, </a:t>
            </a:r>
            <a:r>
              <a:rPr lang="pt-B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Argentina, Chile, </a:t>
            </a:r>
            <a:r>
              <a:rPr lang="pt-B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Colômbia, Costa Rica</a:t>
            </a:r>
            <a:r>
              <a:rPr lang="pt-B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México e Peru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15 (2008) e COP 16 (2009) – tema volta a agenda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 – Lula aceita o AD e se distancia da posição tradicional do Itamaraty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8477" y="482356"/>
            <a:ext cx="10515600" cy="877521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Metas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oluntárias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Soberania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9893" y="1676400"/>
            <a:ext cx="10515600" cy="4676409"/>
          </a:xfrm>
        </p:spPr>
        <p:txBody>
          <a:bodyPr>
            <a:normAutofit fontScale="92500"/>
          </a:bodyPr>
          <a:lstStyle/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Mudanças no âmbito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doméstico: Plano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Amazônia Sustentável e o Programa Nacional para as Alterações Climáticas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COP 12 (2006) – Brasil concorda com a criação de um fundo global para manutenção de florestas – aceitação de “ingerência” externa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15 (2008) – compromisso de reduzir 80% do desmatamento até 2020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 de Dilma na COP 21 (2015): compromisso unilateral de redução de 42% das emissões do país até 2022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 – NDC 37% 2025 e 43% 2030.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172"/>
            <a:ext cx="10515600" cy="8189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Divergência Doméstica Central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926261"/>
              </p:ext>
            </p:extLst>
          </p:nvPr>
        </p:nvGraphicFramePr>
        <p:xfrm>
          <a:off x="838200" y="1395413"/>
          <a:ext cx="10515600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06063" y="2121766"/>
            <a:ext cx="2110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Desenvolvimentistas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66647" y="5181600"/>
            <a:ext cx="156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Ambientalistas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6308" y="165833"/>
            <a:ext cx="8657492" cy="95958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Resumo da Agenda Ambiental Brasileira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866934"/>
              </p:ext>
            </p:extLst>
          </p:nvPr>
        </p:nvGraphicFramePr>
        <p:xfrm>
          <a:off x="539263" y="1527809"/>
          <a:ext cx="11207259" cy="343471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65083"/>
                <a:gridCol w="3218174"/>
                <a:gridCol w="6524002"/>
              </a:tblGrid>
              <a:tr h="417626">
                <a:tc>
                  <a:txBody>
                    <a:bodyPr/>
                    <a:lstStyle/>
                    <a:p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Conteúdo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1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Terceiro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Mundismo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Compromisso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diferenciado  por nível de desenvolvimento 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2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Inserção Internacional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Fortalecimento da Governança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Global  - Multilateralismo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3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Pressão Doméstica e Externa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Desflorestamento – maior causa das emissões brasileiras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63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4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Segurança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Ativismo Externo na Amazônia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591" y="4962525"/>
            <a:ext cx="90011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5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3662" y="365126"/>
            <a:ext cx="9900138" cy="9713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Interesses Organizados e Meio Ambiente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636840"/>
              </p:ext>
            </p:extLst>
          </p:nvPr>
        </p:nvGraphicFramePr>
        <p:xfrm>
          <a:off x="504091" y="1664477"/>
          <a:ext cx="11594122" cy="519352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039816"/>
                <a:gridCol w="2433930"/>
                <a:gridCol w="3560188"/>
                <a:gridCol w="3560188"/>
              </a:tblGrid>
              <a:tr h="721094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Regime Internacional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Interesses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Pró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Interesses Contra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Posição do Itamaraty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39175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Basiléia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import. 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Lixo industrial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G77, China, Grulac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ONGs,</a:t>
                      </a:r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MMA</a:t>
                      </a:r>
                      <a:endParaRPr lang="pt-BR" b="1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CAN, JAP,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ALE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Indústria Nacional</a:t>
                      </a:r>
                    </a:p>
                    <a:p>
                      <a:endParaRPr lang="pt-BR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Inicialmente Contra – Importância para 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indústria nacional</a:t>
                      </a:r>
                    </a:p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Assina e ratifica em 1993</a:t>
                      </a:r>
                    </a:p>
                    <a:p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013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Cartagena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Transgênico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Like-Minded countries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MMA, ONGs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CAN, AUS,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ARG, CHI, URU</a:t>
                      </a:r>
                      <a:endParaRPr lang="pt-BR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Monsanto, MA, Agrobusiness, CTN-</a:t>
                      </a:r>
                      <a:r>
                        <a:rPr lang="pt-BR" b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</a:t>
                      </a:r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(MCT)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Posição Dúbia. Poder Executivo Rachado. Assina em 2003, ratifica em 2004. Acordo MRE + MA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013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Estocolmo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Poluentes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orgânicos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MMA, ONGs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assina,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CAN, AUS, JAP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Indústria Química – ABIQUIM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MDIC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Resistência ao princípio da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precaução. Assina em 2001 com exceção – lobby via MDIC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109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Mudanças Climáticas</a:t>
                      </a:r>
                      <a:endParaRPr lang="pt-BR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Brasil, EU, G77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MTC, MA, ONGs, MRE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posiciona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como liderança das responsabilidades diferenciadas</a:t>
                      </a:r>
                    </a:p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Ativismo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5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Dinâmica Doméstica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1383323" y="3997568"/>
            <a:ext cx="9390185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383323" y="4267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175122" y="4267200"/>
            <a:ext cx="159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Ambientalismo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48183" y="2488245"/>
            <a:ext cx="252000" cy="2520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995902" y="210122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022184" y="3053815"/>
            <a:ext cx="252000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54486" y="330581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MDIC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489295" y="3053815"/>
            <a:ext cx="252000" cy="2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1324189" y="2614245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89201" y="2159889"/>
            <a:ext cx="252000" cy="252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195949" y="173189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568952" y="2801815"/>
            <a:ext cx="252000" cy="25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160190" y="235026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Itamaraty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977777" y="2769598"/>
            <a:ext cx="252000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9716491" y="228588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313553" y="3179815"/>
            <a:ext cx="252000" cy="25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9058679" y="271674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3484" y="4961764"/>
            <a:ext cx="1213851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MMA se apresenta de maneira mais frágil em relação aos outros ministérios: orçamento, capacidade funcional.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Itamaraty tende ao desenvolvimentismo, mas abre concessões nas negociações em prol das coalizões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Setor empresarial  costuma se opor a alguns regimes, tendo constantemente apoio de ministérios como: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Agricultura, Indústria, Fazenda, Ciência e Tecnologia, Minas e Energia.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de Collor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2969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Breve Ruptura em relação à 1974 adiante: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atualizar a agenda internacional do país de acordo com as novas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questões – Mercosul, Rio-92, BR-ARG materiais nucleares, Controle das exportações de armas, Tratado de Tralelolco (controle de armas nucleares na AL).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construir uma agenda positiva com os Estados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Unidos – apoio da resolução 661 de 1990 (CSONU) – Sanções ao Iraque (Guerra do Golfo). Posição contraditória: apoia a resolução mas mantém relações comerciais com o Iraque.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Descaracterizar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perfil terceiro-mundista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85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 central da PEB em 1992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14246"/>
              </p:ext>
            </p:extLst>
          </p:nvPr>
        </p:nvGraphicFramePr>
        <p:xfrm>
          <a:off x="756139" y="1309809"/>
          <a:ext cx="10515600" cy="340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81354" y="4876801"/>
            <a:ext cx="11054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Protagonismo parlamentar: lei de propriedade intelectual  - neo-desenvolvimentismo x neoliberalismo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Redemocratização: mais interesses em disputa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MRE: fim do consenso institucional – disputa pela volta do controle diplomático no MRE: Rezek, Celso Lafer (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ollor); FHC, Celso Amorim (Itamar).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19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de Itamar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9861" y="2039815"/>
            <a:ext cx="10515600" cy="451228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Continuidades e Rupturas: Modernização Terceiro Mundista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Amazônia: projeto SIVAM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Expansão do CSONU – candidatura brasileira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Rodada Uruguai: continuidade em relação a Collor; vitórias 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exportação de metais, café, chá, cacau, açúcar e óleos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vegetais. Manutenção dos compromissos de liberalização unilateral – fracasso dos subsídios agrícolas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Regional: mudança. Prioridade da agenda brasileira: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com Venezuela (disputa de fronteira), Gasoduto na Bolívia, defesa de Cuba na OEA.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329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EUA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6077" y="223593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MEX, ARG e CHI – convergentes com os EUA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perdeu ao longo dos anos 70 adiante status de parceiro estratégico.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Diplomacia norte-americana coercitiva (propriedade intelectual)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Estabilização brasileira abre caminho para a cooperação</a:t>
            </a:r>
          </a:p>
          <a:p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Unipolaridade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Bipolaridade: espaços mais exíguos ou amplos?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Desestruturação Doméstica: ruína do consenso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45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78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7123" y="1857315"/>
            <a:ext cx="10515600" cy="472710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Regional e PEB</a:t>
            </a: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e o Meio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</a:t>
            </a:r>
          </a:p>
          <a:p>
            <a:pPr marL="514350" indent="-51435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Collor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Itamar</a:t>
            </a: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59524" y="224449"/>
            <a:ext cx="10515600" cy="818906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Tipologia</a:t>
            </a:r>
            <a:r>
              <a:rPr lang="en-US" sz="3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sz="3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Integração</a:t>
            </a:r>
            <a:r>
              <a:rPr lang="en-US" sz="3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Regional</a:t>
            </a:r>
            <a:endParaRPr lang="pt-BR" sz="32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0" t="18430" r="26749" b="13622"/>
          <a:stretch/>
        </p:blipFill>
        <p:spPr bwMode="auto">
          <a:xfrm>
            <a:off x="3071433" y="918000"/>
            <a:ext cx="7186848" cy="59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6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9908" y="274638"/>
            <a:ext cx="6752492" cy="850106"/>
          </a:xfrm>
        </p:spPr>
        <p:txBody>
          <a:bodyPr>
            <a:normAutofit fontScale="90000"/>
          </a:bodyPr>
          <a:lstStyle/>
          <a:p>
            <a:pPr algn="l"/>
            <a:r>
              <a:rPr lang="pt-BR" sz="4000" dirty="0" smtClean="0">
                <a:solidFill>
                  <a:srgbClr val="660033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Mercosul: instituições importam?</a:t>
            </a:r>
            <a:endParaRPr lang="pt-BR" sz="4000" dirty="0">
              <a:solidFill>
                <a:srgbClr val="660033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981" y="1655622"/>
            <a:ext cx="11055019" cy="485740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Argumentos de Malamud</a:t>
            </a:r>
          </a:p>
          <a:p>
            <a:pPr lvl="1"/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2003: Assumindo a existência de uma integração exitosa com instituições regionais insignificantes, argumenta ter sido possível por uma instituição nacional, qual seja, o presidencialismo.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2013: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 Mercosul, os atores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transnacionais são fracos porque a interdependência é pequena, e não há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atores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supranacionais.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Dessa forma, apenas os governos nacionais atuam como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força impulsionadora. A consequência é que não tem havido disseminação para áreas cruciais. Ao final, a mistura de ‘inflação’ de normas, lacunas na implementação e mecanismos ineficazes de integração expôs os limites do interpresidencialismo.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17476" y="404664"/>
            <a:ext cx="7174523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Liderança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Integração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86880465"/>
              </p:ext>
            </p:extLst>
          </p:nvPr>
        </p:nvGraphicFramePr>
        <p:xfrm>
          <a:off x="530945" y="1745432"/>
          <a:ext cx="11617291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0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00919054"/>
              </p:ext>
            </p:extLst>
          </p:nvPr>
        </p:nvGraphicFramePr>
        <p:xfrm>
          <a:off x="143337" y="1772816"/>
          <a:ext cx="11809313" cy="496855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6622679"/>
                <a:gridCol w="2398331"/>
                <a:gridCol w="2788303"/>
              </a:tblGrid>
              <a:tr h="12247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Elementos</a:t>
                      </a: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MERCOSUL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União Europeia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246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Compatibilidade de Valores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769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Percepção de Ganhos Econômicos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4769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Presença de Potência Liderando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0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3997325" y="233363"/>
            <a:ext cx="7578725" cy="8540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Discurso e América Latina: Hard ou Soft? </a:t>
            </a:r>
            <a:r>
              <a:rPr lang="pt-BR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Lustig, 2016</a:t>
            </a:r>
            <a:r>
              <a:rPr lang="pt-BR" sz="2800" dirty="0" smtClean="0"/>
              <a:t>)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1087438"/>
            <a:ext cx="9609137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3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06416" y="201002"/>
            <a:ext cx="10515600" cy="73874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Posicionamento 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histórico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países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955804"/>
              </p:ext>
            </p:extLst>
          </p:nvPr>
        </p:nvGraphicFramePr>
        <p:xfrm>
          <a:off x="398584" y="1419590"/>
          <a:ext cx="11617569" cy="5438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8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7123" y="224448"/>
            <a:ext cx="10515600" cy="7016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Negociações em torno de Kyoto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4693" y="1465384"/>
            <a:ext cx="10515600" cy="4887425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Estocolmo 1972 – Brasil mantém alinhamento ao G77 – desenvolvimento econômico e meio-ambiente – rejeição e polarização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92 – Brasil lidera convenção, logra inserir o desenvolvimento enquanto elemento central – alinhamento terceiro mundista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92 – Desenvolvimento Sustentável: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 – Clinton assina em 1997 e o Senado rejeita (custo econômico)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Bush filho mantém posição de Bush pai – não assina novamente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Obama – assinatura em 2016 – endurecimento nas negociações pós-2012 (COP 21 – Paris). Exigência de comprometimento de Índia e China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21 assinado em 2016 e valendo em 2020: Metas voluntárias por país avaliadas a cada 5 anos – IND, CHI, e Congresso dos EUA – rejeição de imposições à soberania estatal.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3687</TotalTime>
  <Words>1310</Words>
  <Application>Microsoft Office PowerPoint</Application>
  <PresentationFormat>Personalizar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Aula 9. Meio Ambiente, Integração Regional e a Agenda da Política Externa Brasileira </vt:lpstr>
      <vt:lpstr>Plano de Aula</vt:lpstr>
      <vt:lpstr>Tipologia Teorias de Integração Regional</vt:lpstr>
      <vt:lpstr>Mercosul: instituições importam?</vt:lpstr>
      <vt:lpstr>Liderança e Integração</vt:lpstr>
      <vt:lpstr>Apresentação do PowerPoint</vt:lpstr>
      <vt:lpstr>Discurso e América Latina: Hard ou Soft? (Lustig, 2016)</vt:lpstr>
      <vt:lpstr>Posicionamento histórico dos países</vt:lpstr>
      <vt:lpstr>Negociações em torno de Kyoto</vt:lpstr>
      <vt:lpstr>Tema Crítico em Kyoto para a PEB</vt:lpstr>
      <vt:lpstr>Metas Voluntárias e a Soberania </vt:lpstr>
      <vt:lpstr>Divergência Doméstica Central</vt:lpstr>
      <vt:lpstr>Resumo da Agenda Ambiental Brasileira</vt:lpstr>
      <vt:lpstr>Interesses Organizados e Meio Ambiente</vt:lpstr>
      <vt:lpstr>Dinâmica Doméstica</vt:lpstr>
      <vt:lpstr>A Política Externa de Collor</vt:lpstr>
      <vt:lpstr>Debate central da PEB em 1992</vt:lpstr>
      <vt:lpstr>Política Externa de Itamar</vt:lpstr>
      <vt:lpstr>Relações com EUA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11. Meio Ambiente e a Agenda da Política Externa Brasileira</dc:title>
  <dc:creator>Pedro Feliu</dc:creator>
  <cp:lastModifiedBy>Paulo</cp:lastModifiedBy>
  <cp:revision>118</cp:revision>
  <dcterms:created xsi:type="dcterms:W3CDTF">2015-11-03T18:43:18Z</dcterms:created>
  <dcterms:modified xsi:type="dcterms:W3CDTF">2021-06-17T20:16:58Z</dcterms:modified>
</cp:coreProperties>
</file>