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81FF3-75CF-450E-B1D0-C5A8DB263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4F2967-5EE3-42DA-82F8-E2C36AAD3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31813E-135F-4900-963F-3A99B6F5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647CDA-693B-4AF5-A1D7-8A93D0BE9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716CD7-EB9F-444F-BD59-DE9543059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59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E32E7-1C52-48A6-A521-06E80335D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CA5A59B-9887-48D2-A3AD-8146B22AA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3110D7-DFD1-4050-A5EE-5642F324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3957B9-4F74-47A8-827E-C1ABFCB62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3ACD20-14A2-4FD4-BBEB-3A36AE74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98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3B014F-398B-4A53-A783-754BCFAEF2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5E7596-8114-4C73-B060-52CFC5555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15964F-B616-4273-9B94-D462A68D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8FF0B2-25D7-491B-95EE-C3636C28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3EC47F-1B4E-4544-AEE7-72B350DF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416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78E67-D225-4E13-92F5-11B9D8591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082BD7-6AF8-4973-9E23-1A26CF094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57A273-B5C5-491E-99F0-2CB5DD19D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8E7A2CF-8145-4034-8237-AF01E78B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F576DC-7F00-44F5-A044-25E8CA60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65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79049-2C98-4DD3-8374-FEE306FD7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6B3D03-5696-4440-BE81-72ECE7E13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AFA728-B487-4521-9F8E-D0A167785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87DC43E-C20B-4601-B305-D95B20E0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28DC2C-5529-46F0-A4A2-92ED65E77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77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2F474-5C8C-4771-A1D5-BBA1D1DA8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70DB6F-DF7B-4F78-80D6-C8309FE8F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D3DDFE-E80D-4EC2-9CEB-9728E22FA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52D0BA7-6DBB-4E4C-AEA3-D4AE1E57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D5EAB6-A45C-43FA-A20D-233C19DF6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6A8D4F-A8FA-4DCA-9C7A-3FC607483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13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2500F-D487-4B8A-8D82-3A1F5814B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0BC352-1159-493D-86BE-E764FB606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400F97-8AE0-449A-B7AF-11BFB6B95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D80B6FC-7DF0-42B3-BF62-84EC5FD48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C1FF045-4A49-4F5A-A8AE-0CAF19030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687F1DB-3A22-40E9-B9E5-83EBE441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3880088-D1CB-4453-B391-775DA587B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5636D7-2868-4236-BE94-61F42EA7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30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EFFBE-06C4-4D93-9290-D62EC761B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E5283E7-7E60-43A4-A76B-996533A9C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A46535E-97A8-46BA-80BB-E5BB833A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E41B43A-92EA-4672-BC69-EEDF302B2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98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110522E-6BCF-4D3A-BA42-A286586D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79C719-6497-4990-8606-1B94DD24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0FF2112-41A2-4B18-9526-59878D6B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83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FC6DA-148D-4881-A125-9253AA3E4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D259DC-9CD4-4785-9398-D3F6814C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F8F33BD-7A03-49C0-ACEE-AA7FF8192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05CFAD-9B96-4C6B-A3E5-E14C01E6E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726FA0C-5664-4997-BBFD-4F9BC4F2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261696-4F93-466C-99C7-EFA617EA8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67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25E8BA-8967-4D9F-B5BB-6FF237096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67108E1-1CE6-4DD6-85F3-E411AA68C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E0EAC5F-5AD8-4D3E-B46A-1C018C2E2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7C668A-F507-40AD-B9B8-6F5BB180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1240A6-9D1A-46E3-9113-521256160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91D1FA-851C-421F-B458-3E122D79E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83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50297D9-4A7A-45CD-BDAA-80662FF0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F4AC98-F9F3-4DE3-8C1E-5FA8F8714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B4492B-0E16-4D57-886E-BEBF9D079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1A8F0-730A-43A9-98E8-9BC47DFCAEED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01C273-F6B4-4704-9726-E3D15138C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A01DC7-5F82-48B4-BBFF-669FCCE16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EF564-EEC7-47CB-8AD5-5CC800108669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92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213A56C4-D98A-4296-B05B-C65D1E262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003" y="1319601"/>
            <a:ext cx="8967993" cy="421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53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Helena Voorsluys Battaglia</dc:creator>
  <cp:lastModifiedBy>Maria Helena Voorsluys Battaglia</cp:lastModifiedBy>
  <cp:revision>1</cp:revision>
  <dcterms:created xsi:type="dcterms:W3CDTF">2017-09-18T14:30:32Z</dcterms:created>
  <dcterms:modified xsi:type="dcterms:W3CDTF">2017-09-18T14:32:20Z</dcterms:modified>
</cp:coreProperties>
</file>