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1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9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0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9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11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7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48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2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0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2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7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C825-DFCC-4D65-9246-65355E6E90EB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6CBA-9EE5-4EEF-A99B-B05123C26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22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PEF3111</a:t>
            </a:r>
            <a:br>
              <a:rPr lang="pt-BR" dirty="0"/>
            </a:br>
            <a:r>
              <a:rPr lang="pt-BR" dirty="0"/>
              <a:t>Empreendedorismo e Modelos de Negócio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2</a:t>
            </a:r>
          </a:p>
          <a:p>
            <a:r>
              <a:rPr lang="pt-BR" dirty="0"/>
              <a:t>José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Lerosa</a:t>
            </a:r>
            <a:r>
              <a:rPr lang="pt-BR" dirty="0"/>
              <a:t> de Siqueira</a:t>
            </a:r>
          </a:p>
          <a:p>
            <a:r>
              <a:rPr lang="pt-BR" dirty="0"/>
              <a:t>jals@usp.br</a:t>
            </a:r>
          </a:p>
        </p:txBody>
      </p:sp>
    </p:spTree>
    <p:extLst>
      <p:ext uri="{BB962C8B-B14F-4D97-AF65-F5344CB8AC3E}">
        <p14:creationId xmlns:p14="http://schemas.microsoft.com/office/powerpoint/2010/main" val="33627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 mais importante: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que deu certo?</a:t>
            </a:r>
          </a:p>
          <a:p>
            <a:endParaRPr lang="pt-BR" dirty="0"/>
          </a:p>
          <a:p>
            <a:r>
              <a:rPr lang="pt-BR" dirty="0"/>
              <a:t>Porque traduzir um livro não requer muita coordenação.</a:t>
            </a:r>
          </a:p>
          <a:p>
            <a:endParaRPr lang="pt-BR" dirty="0"/>
          </a:p>
          <a:p>
            <a:r>
              <a:rPr lang="pt-BR" dirty="0"/>
              <a:t>O que seria um projeto que requereria muita coordenação?</a:t>
            </a:r>
          </a:p>
        </p:txBody>
      </p:sp>
    </p:spTree>
    <p:extLst>
      <p:ext uri="{BB962C8B-B14F-4D97-AF65-F5344CB8AC3E}">
        <p14:creationId xmlns:p14="http://schemas.microsoft.com/office/powerpoint/2010/main" val="83795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Trabalhando, Fácil e Difícil - 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Sabe-se onde se deseja chegar</a:t>
            </a:r>
          </a:p>
          <a:p>
            <a:r>
              <a:rPr lang="pt-BR" dirty="0"/>
              <a:t>Sabe-se como chegar lá</a:t>
            </a:r>
          </a:p>
          <a:p>
            <a:r>
              <a:rPr lang="pt-BR" dirty="0"/>
              <a:t>Sabe-se por que ir até lá</a:t>
            </a:r>
          </a:p>
          <a:p>
            <a:r>
              <a:rPr lang="pt-BR" dirty="0"/>
              <a:t>Sabe-se quem sairá beneficiado</a:t>
            </a:r>
          </a:p>
          <a:p>
            <a:r>
              <a:rPr lang="pt-BR" dirty="0"/>
              <a:t>Sabe-se se os beneficiados estão apoiando</a:t>
            </a:r>
          </a:p>
          <a:p>
            <a:r>
              <a:rPr lang="pt-BR" dirty="0"/>
              <a:t>Sabe-se a ordem de grandeza do esforço total</a:t>
            </a:r>
          </a:p>
          <a:p>
            <a:r>
              <a:rPr lang="pt-BR" dirty="0"/>
              <a:t>Sabe-se quais são os riscos possíveis e como enfrentá-los</a:t>
            </a:r>
          </a:p>
          <a:p>
            <a:r>
              <a:rPr lang="pt-BR" dirty="0"/>
              <a:t>Sabe-se como será avaliado</a:t>
            </a:r>
          </a:p>
        </p:txBody>
      </p:sp>
    </p:spTree>
    <p:extLst>
      <p:ext uri="{BB962C8B-B14F-4D97-AF65-F5344CB8AC3E}">
        <p14:creationId xmlns:p14="http://schemas.microsoft.com/office/powerpoint/2010/main" val="56560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de cada empreendimento social sugerido, em equipe – buscamos respostas positivas para todas as premissas abaixo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É um projeto simples</a:t>
            </a:r>
          </a:p>
          <a:p>
            <a:r>
              <a:rPr lang="pt-BR" dirty="0"/>
              <a:t>Dá para fazer até o dia 6 de setembro</a:t>
            </a:r>
          </a:p>
          <a:p>
            <a:r>
              <a:rPr lang="pt-BR" dirty="0"/>
              <a:t>Fazer quer dizer executar</a:t>
            </a:r>
          </a:p>
          <a:p>
            <a:r>
              <a:rPr lang="pt-BR" dirty="0"/>
              <a:t>Executar quer dizer que só bolar não vale nada</a:t>
            </a:r>
          </a:p>
          <a:p>
            <a:r>
              <a:rPr lang="pt-BR" dirty="0"/>
              <a:t>Executar quer dizer que só bolar e planejar tampouco vale nada</a:t>
            </a:r>
          </a:p>
          <a:p>
            <a:r>
              <a:rPr lang="pt-BR" dirty="0"/>
              <a:t>Executar quer dizer entregar o produto!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PARA CADA EMPREENDIMENTO APROVADO: 8 MINUTOS MARCADOS</a:t>
            </a:r>
          </a:p>
          <a:p>
            <a:pPr marL="0" indent="0">
              <a:buNone/>
            </a:pPr>
            <a:r>
              <a:rPr lang="pt-BR" dirty="0"/>
              <a:t>	DESCREVER A PROPOSTA DE VALOR E A VANTAGEM COM QUE SE PODE CONTAR (O QUE NOS AUTORIZA A TENTARMOS FAZER ISTO?)</a:t>
            </a:r>
          </a:p>
        </p:txBody>
      </p:sp>
    </p:spTree>
    <p:extLst>
      <p:ext uri="{BB962C8B-B14F-4D97-AF65-F5344CB8AC3E}">
        <p14:creationId xmlns:p14="http://schemas.microsoft.com/office/powerpoint/2010/main" val="294710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 2 – para o dia 12 de agosto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PROPOSTA DE VALOR DO MEU EMPREENDIMENTO SOCIAL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277" t="10597" r="16567" b="17144"/>
          <a:stretch/>
        </p:blipFill>
        <p:spPr>
          <a:xfrm>
            <a:off x="1391479" y="2266067"/>
            <a:ext cx="7444381" cy="44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aplicação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Montagem e execução de uma campanha interna para dar um upgrade no ambiente da Civil</a:t>
            </a:r>
          </a:p>
          <a:p>
            <a:r>
              <a:rPr lang="pt-BR" dirty="0"/>
              <a:t>Montagem de um PMO de referência para obras dentro do Campus</a:t>
            </a:r>
          </a:p>
          <a:p>
            <a:r>
              <a:rPr lang="pt-BR" dirty="0"/>
              <a:t>Criação de um </a:t>
            </a:r>
            <a:r>
              <a:rPr lang="pt-BR" dirty="0" err="1"/>
              <a:t>conduíte</a:t>
            </a:r>
            <a:r>
              <a:rPr lang="pt-BR" dirty="0"/>
              <a:t> de comunicação com o setor de obras civis da sua cidade ou de seu bairro.</a:t>
            </a:r>
          </a:p>
          <a:p>
            <a:r>
              <a:rPr lang="pt-BR" dirty="0"/>
              <a:t>Fornecimento de um sistema de verificação cruzada de trabalhos (você aprende fazendo, você aprende ensinando)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83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vantagem </a:t>
            </a:r>
            <a:r>
              <a:rPr lang="pt-BR" dirty="0" err="1"/>
              <a:t>autorizante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há ainda este tipo de produto para este nicho de mercado</a:t>
            </a:r>
          </a:p>
          <a:p>
            <a:r>
              <a:rPr lang="pt-BR" dirty="0"/>
              <a:t>Não há ninguém pensando em trabalhar uma certa sinergia</a:t>
            </a:r>
          </a:p>
          <a:p>
            <a:r>
              <a:rPr lang="pt-BR" dirty="0"/>
              <a:t>Não há ninguém mais que possa contar com um certo recurso crítico</a:t>
            </a:r>
          </a:p>
          <a:p>
            <a:r>
              <a:rPr lang="pt-BR" dirty="0"/>
              <a:t>Não há ninguém mais que tenha talento e experiência para fazer uma certa atividade crítica</a:t>
            </a:r>
          </a:p>
          <a:p>
            <a:r>
              <a:rPr lang="pt-BR" dirty="0"/>
              <a:t>Não há ninguém mais que esteja atuando servindo como forma de relacionamento entre produtor e mercado</a:t>
            </a:r>
          </a:p>
          <a:p>
            <a:r>
              <a:rPr lang="pt-BR" dirty="0"/>
              <a:t>Não há ninguém mais que esteja seguindo esta estratégia de desenvolvimento do cliente</a:t>
            </a:r>
          </a:p>
        </p:txBody>
      </p:sp>
    </p:spTree>
    <p:extLst>
      <p:ext uri="{BB962C8B-B14F-4D97-AF65-F5344CB8AC3E}">
        <p14:creationId xmlns:p14="http://schemas.microsoft.com/office/powerpoint/2010/main" val="23127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/>
          <p:cNvPicPr/>
          <p:nvPr/>
        </p:nvPicPr>
        <p:blipFill rotWithShape="1">
          <a:blip r:embed="rId2"/>
          <a:srcRect l="16009" t="13360" r="17799" b="13454"/>
          <a:stretch/>
        </p:blipFill>
        <p:spPr>
          <a:xfrm>
            <a:off x="212724" y="238246"/>
            <a:ext cx="11674475" cy="64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Evolução</a:t>
            </a:r>
            <a:r>
              <a:rPr lang="en-US" dirty="0"/>
              <a:t> do BM Canvas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1034849"/>
            <a:ext cx="8229600" cy="4525963"/>
          </a:xfrm>
        </p:spPr>
        <p:txBody>
          <a:bodyPr/>
          <a:lstStyle/>
          <a:p>
            <a:r>
              <a:rPr lang="en-US" dirty="0"/>
              <a:t>Lean Innovation</a:t>
            </a:r>
          </a:p>
        </p:txBody>
      </p:sp>
      <p:pic>
        <p:nvPicPr>
          <p:cNvPr id="4" name="Imagem 3" descr="LeanCanvas.jpg"/>
          <p:cNvPicPr>
            <a:picLocks noChangeAspect="1"/>
          </p:cNvPicPr>
          <p:nvPr/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2855640" y="1614786"/>
            <a:ext cx="6829028" cy="50873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329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Conceito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de Lean Innovation</a:t>
            </a:r>
          </a:p>
        </p:txBody>
      </p:sp>
      <p:pic>
        <p:nvPicPr>
          <p:cNvPr id="4" name="Espaço Reservado para Conteúdo 3" descr="BuildMeasureLea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9736" y="1885619"/>
            <a:ext cx="4796422" cy="3991653"/>
          </a:xfrm>
        </p:spPr>
      </p:pic>
    </p:spTree>
    <p:extLst>
      <p:ext uri="{BB962C8B-B14F-4D97-AF65-F5344CB8AC3E}">
        <p14:creationId xmlns:p14="http://schemas.microsoft.com/office/powerpoint/2010/main" val="3994794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Agora – trabalho em equipe com monitoria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Até as 18h20.</a:t>
            </a:r>
          </a:p>
          <a:p>
            <a:r>
              <a:rPr lang="pt-BR" dirty="0"/>
              <a:t>Monitores: Giovanni </a:t>
            </a:r>
            <a:r>
              <a:rPr lang="pt-BR" dirty="0" err="1"/>
              <a:t>Rozan</a:t>
            </a:r>
            <a:r>
              <a:rPr lang="pt-BR" dirty="0"/>
              <a:t> e Pedro </a:t>
            </a:r>
            <a:r>
              <a:rPr lang="pt-BR" dirty="0" err="1"/>
              <a:t>Sandre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9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Pequeno resumo da aula passada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Thinking</a:t>
            </a:r>
            <a:r>
              <a:rPr lang="pt-BR" dirty="0"/>
              <a:t>, </a:t>
            </a:r>
            <a:r>
              <a:rPr lang="pt-BR" dirty="0" err="1"/>
              <a:t>Fast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Slow</a:t>
            </a:r>
            <a:r>
              <a:rPr lang="pt-BR" dirty="0"/>
              <a:t>, Daniel Kahneman – alguns exercícios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apontar e nomear em fase (a:0,n:0)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apontar primeiro, nomear depois (a:0,n:-1)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nomear primeiro, apontar depois (a:-1,n:0)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nomear antes, apontar depois (a:-1,n:+1)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Apontar depois, nomear depois (a:-1,n:-1)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23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técnicas de regência de criativos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Realinhamento: professor levanta mão, todos levantam a mão para sinalizar alinhamento, atenção.</a:t>
            </a:r>
          </a:p>
          <a:p>
            <a:r>
              <a:rPr lang="pt-BR" dirty="0"/>
              <a:t>Debandar geral: por favor, retorne para sua equipe e continue o trabalho, se houver.</a:t>
            </a:r>
          </a:p>
          <a:p>
            <a:r>
              <a:rPr lang="pt-BR" dirty="0"/>
              <a:t>Quais outras técnicas de reger uma orquestra de criativos podem ser inventadas?</a:t>
            </a:r>
          </a:p>
          <a:p>
            <a:r>
              <a:rPr lang="pt-BR" dirty="0"/>
              <a:t>Que ferramentas podemos usar para ajudar no processo empreendedor?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720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de Trânsito na sala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todos falarem baixo para sua equipe e ela prestar atenção, estarão colaborando.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562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Poder empreendedor do coletivo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Há necessidade de um alinhamento de objetivos</a:t>
            </a:r>
          </a:p>
          <a:p>
            <a:r>
              <a:rPr lang="pt-BR" dirty="0"/>
              <a:t>E! é um esporte de equipe</a:t>
            </a:r>
          </a:p>
          <a:p>
            <a:r>
              <a:rPr lang="pt-BR" dirty="0"/>
              <a:t>Aprender a escutar</a:t>
            </a:r>
          </a:p>
          <a:p>
            <a:r>
              <a:rPr lang="pt-BR" dirty="0"/>
              <a:t>Atuarem como equipes</a:t>
            </a:r>
          </a:p>
          <a:p>
            <a:r>
              <a:rPr lang="pt-BR" dirty="0"/>
              <a:t>Mas não há organicidade! </a:t>
            </a:r>
          </a:p>
          <a:p>
            <a:r>
              <a:rPr lang="pt-BR" dirty="0"/>
              <a:t>Principal dificuldade: execução</a:t>
            </a:r>
          </a:p>
          <a:p>
            <a:r>
              <a:rPr lang="pt-BR" dirty="0"/>
              <a:t>Criatividade não focada atrapalha</a:t>
            </a:r>
          </a:p>
          <a:p>
            <a:r>
              <a:rPr lang="pt-BR" dirty="0"/>
              <a:t>Aprender a focar</a:t>
            </a:r>
          </a:p>
        </p:txBody>
      </p:sp>
    </p:spTree>
    <p:extLst>
      <p:ext uri="{BB962C8B-B14F-4D97-AF65-F5344CB8AC3E}">
        <p14:creationId xmlns:p14="http://schemas.microsoft.com/office/powerpoint/2010/main" val="234677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Projeto deste oferecimento – um livro sobre empreendedorismo e modelos de negócios na prática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0591"/>
            <a:ext cx="10515600" cy="4096372"/>
          </a:xfrm>
        </p:spPr>
        <p:txBody>
          <a:bodyPr/>
          <a:lstStyle/>
          <a:p>
            <a:r>
              <a:rPr lang="pt-BR" dirty="0"/>
              <a:t>Cada aula se transformará num capítulo do livro</a:t>
            </a:r>
          </a:p>
          <a:p>
            <a:pPr lvl="1"/>
            <a:r>
              <a:rPr lang="pt-BR" dirty="0"/>
              <a:t>Objetivos da aula – jogos, regras, conceitos, experiências, execuções</a:t>
            </a:r>
          </a:p>
          <a:p>
            <a:pPr lvl="1"/>
            <a:r>
              <a:rPr lang="pt-BR" dirty="0"/>
              <a:t>Ponto de vista do monitor (Giovanni </a:t>
            </a:r>
            <a:r>
              <a:rPr lang="pt-BR" dirty="0" err="1"/>
              <a:t>Mezan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Ponto de vista do aluno ou aluna (Bruna?)</a:t>
            </a:r>
          </a:p>
          <a:p>
            <a:pPr lvl="1"/>
            <a:r>
              <a:rPr lang="pt-BR" dirty="0"/>
              <a:t>Ponto de vista da experiência (os menos jovens)</a:t>
            </a:r>
          </a:p>
          <a:p>
            <a:endParaRPr lang="pt-BR" dirty="0"/>
          </a:p>
          <a:p>
            <a:r>
              <a:rPr lang="pt-BR" dirty="0"/>
              <a:t>Como que se cria um livro?</a:t>
            </a:r>
          </a:p>
          <a:p>
            <a:pPr lvl="1"/>
            <a:r>
              <a:rPr lang="pt-BR" dirty="0"/>
              <a:t>Criar e seguir um </a:t>
            </a:r>
            <a:r>
              <a:rPr lang="pt-BR" dirty="0" err="1"/>
              <a:t>outline</a:t>
            </a:r>
            <a:r>
              <a:rPr lang="pt-BR" dirty="0"/>
              <a:t> (treinar todas as competências avaliadas)</a:t>
            </a:r>
          </a:p>
          <a:p>
            <a:pPr lvl="1"/>
            <a:r>
              <a:rPr lang="pt-BR" dirty="0"/>
              <a:t>Escrever um diário com as impressões sobre a aula.</a:t>
            </a:r>
          </a:p>
        </p:txBody>
      </p:sp>
    </p:spTree>
    <p:extLst>
      <p:ext uri="{BB962C8B-B14F-4D97-AF65-F5344CB8AC3E}">
        <p14:creationId xmlns:p14="http://schemas.microsoft.com/office/powerpoint/2010/main" val="4673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Preencher ficha de avaliação individual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29867" r="27800" b="11448"/>
          <a:stretch/>
        </p:blipFill>
        <p:spPr>
          <a:xfrm>
            <a:off x="46749" y="485706"/>
            <a:ext cx="11454241" cy="5691257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77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 desafio</a:t>
            </a:r>
            <a:r>
              <a:rPr lang="pt-BR" dirty="0"/>
              <a:t>: Tradução do livro “</a:t>
            </a:r>
            <a:r>
              <a:rPr lang="pt-BR" dirty="0" err="1"/>
              <a:t>Talking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Humans</a:t>
            </a:r>
            <a:r>
              <a:rPr lang="pt-BR" dirty="0"/>
              <a:t>” para o português.</a:t>
            </a:r>
          </a:p>
          <a:p>
            <a:r>
              <a:rPr lang="pt-BR" dirty="0"/>
              <a:t>Montagem rápida de uma equipe dirigente com um líder por mesa e um líder dos lideres de mesa</a:t>
            </a:r>
          </a:p>
          <a:p>
            <a:r>
              <a:rPr lang="pt-BR" dirty="0"/>
              <a:t>Por que foi necessário fazer estas designações de papeis? </a:t>
            </a:r>
            <a:br>
              <a:rPr lang="pt-BR" dirty="0"/>
            </a:br>
            <a:r>
              <a:rPr lang="pt-BR" dirty="0">
                <a:solidFill>
                  <a:srgbClr val="FF0000"/>
                </a:solidFill>
              </a:rPr>
              <a:t>Para conseguir coordenar</a:t>
            </a:r>
          </a:p>
          <a:p>
            <a:r>
              <a:rPr lang="pt-BR" dirty="0">
                <a:solidFill>
                  <a:srgbClr val="FF0000"/>
                </a:solidFill>
              </a:rPr>
              <a:t>O que sentiram? Eu sei cantar – I </a:t>
            </a:r>
            <a:r>
              <a:rPr lang="pt-BR" dirty="0" err="1">
                <a:solidFill>
                  <a:srgbClr val="FF0000"/>
                </a:solidFill>
              </a:rPr>
              <a:t>know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KungFu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Análise do que ocorreu: equipe – gostaram do livro? Alguém leu ele todo? Quantas horas leva para ler inteiro? Aprendeu alguma coisa?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Auditoria do trabalho 1</a:t>
            </a:r>
          </a:p>
        </p:txBody>
      </p:sp>
    </p:spTree>
    <p:extLst>
      <p:ext uri="{BB962C8B-B14F-4D97-AF65-F5344CB8AC3E}">
        <p14:creationId xmlns:p14="http://schemas.microsoft.com/office/powerpoint/2010/main" val="205729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quantas pessoas trabalharam na tradução do livro e na revisão da versão do outro grupo? Quantas eram alunos e alunas do curso? O resto quem eram?</a:t>
            </a:r>
            <a:br>
              <a:rPr lang="pt-BR" dirty="0"/>
            </a:b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- quantas horas no total foram gastas para executar todo o trabalho? Pode ser um número aproximado para a dezena de horas seguinte. Ex. 130 horas.</a:t>
            </a:r>
            <a:br>
              <a:rPr lang="pt-BR" dirty="0"/>
            </a:b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- como foi o modo como a equipe se organizou?</a:t>
            </a:r>
            <a:br>
              <a:rPr lang="pt-BR" dirty="0"/>
            </a:b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- o que vocês aprenderam? O que fariam diferente? Que ficha caiu?</a:t>
            </a:r>
            <a:br>
              <a:rPr lang="pt-BR" dirty="0"/>
            </a:b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- que valor pode ter o produto final? Para quem?</a:t>
            </a:r>
            <a:br>
              <a:rPr lang="pt-BR" dirty="0"/>
            </a:b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- há alguma forma de aproveitar as duas versões que foram criadas? Elas valem mais do que uma única versão?</a:t>
            </a:r>
          </a:p>
        </p:txBody>
      </p:sp>
    </p:spTree>
    <p:extLst>
      <p:ext uri="{BB962C8B-B14F-4D97-AF65-F5344CB8AC3E}">
        <p14:creationId xmlns:p14="http://schemas.microsoft.com/office/powerpoint/2010/main" val="4149964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719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PEF3111 Empreendedorismo e Modelos de Negócio</vt:lpstr>
      <vt:lpstr>Pequeno resumo da aula passada</vt:lpstr>
      <vt:lpstr>Algumas técnicas de regência de criativos</vt:lpstr>
      <vt:lpstr>Regras de Trânsito na sala</vt:lpstr>
      <vt:lpstr>O Poder empreendedor do coletivo</vt:lpstr>
      <vt:lpstr>Projeto deste oferecimento – um livro sobre empreendedorismo e modelos de negócios na prática</vt:lpstr>
      <vt:lpstr>Apresentação do PowerPoint</vt:lpstr>
      <vt:lpstr>Auditoria do trabalho 1</vt:lpstr>
      <vt:lpstr>Apresentação do PowerPoint</vt:lpstr>
      <vt:lpstr>Pergunta mais importante:</vt:lpstr>
      <vt:lpstr>Trabalhando, Fácil e Difícil - características</vt:lpstr>
      <vt:lpstr>Análise de cada empreendimento social sugerido, em equipe – buscamos respostas positivas para todas as premissas abaixo</vt:lpstr>
      <vt:lpstr>Trabalho 2 – para o dia 12 de agosto</vt:lpstr>
      <vt:lpstr>Exemplos de aplicação</vt:lpstr>
      <vt:lpstr>Exemplos de vantagem autorizante</vt:lpstr>
      <vt:lpstr>Apresentação do PowerPoint</vt:lpstr>
      <vt:lpstr>Evolução do BM Canvas</vt:lpstr>
      <vt:lpstr>Conceito chave de Lean Innovation</vt:lpstr>
      <vt:lpstr>Agora – trabalho em equipe com monitoria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PEF3111 Empreendedorismo e Modelos de Negócio</dc:title>
  <dc:creator>Jose Siqueira</dc:creator>
  <cp:lastModifiedBy>Jose Siqueira</cp:lastModifiedBy>
  <cp:revision>17</cp:revision>
  <dcterms:created xsi:type="dcterms:W3CDTF">2016-08-09T15:23:41Z</dcterms:created>
  <dcterms:modified xsi:type="dcterms:W3CDTF">2016-08-09T20:29:49Z</dcterms:modified>
</cp:coreProperties>
</file>