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Lst>
  <p:sldSz cy="6858000" cx="9144000"/>
  <p:notesSz cx="6858000" cy="9144000"/>
  <p:embeddedFontLst>
    <p:embeddedFont>
      <p:font typeface="Garamond"/>
      <p:regular r:id="rId36"/>
      <p:bold r:id="rId37"/>
      <p:italic r:id="rId38"/>
      <p:boldItalic r:id="rId39"/>
    </p:embeddedFont>
    <p:embeddedFont>
      <p:font typeface="Nunito"/>
      <p:regular r:id="rId40"/>
      <p:bold r:id="rId41"/>
      <p:italic r:id="rId42"/>
      <p:boldItalic r:id="rId43"/>
    </p:embeddedFont>
    <p:embeddedFont>
      <p:font typeface="Bree Serif"/>
      <p:regular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1" nam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unito-regular.fntdata"/><Relationship Id="rId20" Type="http://schemas.openxmlformats.org/officeDocument/2006/relationships/slide" Target="slides/slide14.xml"/><Relationship Id="rId42" Type="http://schemas.openxmlformats.org/officeDocument/2006/relationships/font" Target="fonts/Nunito-italic.fntdata"/><Relationship Id="rId41" Type="http://schemas.openxmlformats.org/officeDocument/2006/relationships/font" Target="fonts/Nunito-bold.fntdata"/><Relationship Id="rId22" Type="http://schemas.openxmlformats.org/officeDocument/2006/relationships/slide" Target="slides/slide16.xml"/><Relationship Id="rId44" Type="http://schemas.openxmlformats.org/officeDocument/2006/relationships/font" Target="fonts/BreeSerif-regular.fntdata"/><Relationship Id="rId21" Type="http://schemas.openxmlformats.org/officeDocument/2006/relationships/slide" Target="slides/slide15.xml"/><Relationship Id="rId43" Type="http://schemas.openxmlformats.org/officeDocument/2006/relationships/font" Target="fonts/Nunito-boldItalic.fnt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Garamond-bold.fntdata"/><Relationship Id="rId14" Type="http://schemas.openxmlformats.org/officeDocument/2006/relationships/slide" Target="slides/slide8.xml"/><Relationship Id="rId36" Type="http://schemas.openxmlformats.org/officeDocument/2006/relationships/font" Target="fonts/Garamond-regular.fntdata"/><Relationship Id="rId17" Type="http://schemas.openxmlformats.org/officeDocument/2006/relationships/slide" Target="slides/slide11.xml"/><Relationship Id="rId39" Type="http://schemas.openxmlformats.org/officeDocument/2006/relationships/font" Target="fonts/Garamond-boldItalic.fntdata"/><Relationship Id="rId16" Type="http://schemas.openxmlformats.org/officeDocument/2006/relationships/slide" Target="slides/slide10.xml"/><Relationship Id="rId38" Type="http://schemas.openxmlformats.org/officeDocument/2006/relationships/font" Target="fonts/Garamond-italic.fntdata"/><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19-05-22T01:02:42.452">
    <p:pos x="6000" y="0"/>
    <p:text>LEMBRAAAAAAAAAR
-Laura Vanini Polli</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 name="Google Shape;20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2" name="Google Shape;212;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8" name="Google Shape;218;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3" name="Google Shape;253;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Tecido hepático apresenta regeneração tanto q é possível realizar transplantes de fígado….entretando se existe agressão contínua durante longo período de tempo sua multiplicação é seguida por aumento significativona quantidade de tecido conjuntivo denso. </a:t>
            </a:r>
            <a:endParaRPr/>
          </a:p>
        </p:txBody>
      </p:sp>
      <p:sp>
        <p:nvSpPr>
          <p:cNvPr id="260" name="Google Shape;260;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0" name="Google Shape;270;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Google Shape;28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3" name="Google Shape;283;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9" name="Google Shape;289;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8" name="Google Shape;298;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 name="Google Shape;10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6" name="Google Shape;306;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Google Shape;31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3" name="Google Shape;313;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Google Shape;320;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1" name="Google Shape;321;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2" name="Google Shape;332;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 name="Shape 337"/>
        <p:cNvGrpSpPr/>
        <p:nvPr/>
      </p:nvGrpSpPr>
      <p:grpSpPr>
        <a:xfrm>
          <a:off x="0" y="0"/>
          <a:ext cx="0" cy="0"/>
          <a:chOff x="0" y="0"/>
          <a:chExt cx="0" cy="0"/>
        </a:xfrm>
      </p:grpSpPr>
      <p:sp>
        <p:nvSpPr>
          <p:cNvPr id="338" name="Google Shape;338;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Google Shape;349;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4" name="Shape 354"/>
        <p:cNvGrpSpPr/>
        <p:nvPr/>
      </p:nvGrpSpPr>
      <p:grpSpPr>
        <a:xfrm>
          <a:off x="0" y="0"/>
          <a:ext cx="0" cy="0"/>
          <a:chOff x="0" y="0"/>
          <a:chExt cx="0" cy="0"/>
        </a:xfrm>
      </p:grpSpPr>
      <p:sp>
        <p:nvSpPr>
          <p:cNvPr id="355" name="Google Shape;355;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2" name="Shape 372"/>
        <p:cNvGrpSpPr/>
        <p:nvPr/>
      </p:nvGrpSpPr>
      <p:grpSpPr>
        <a:xfrm>
          <a:off x="0" y="0"/>
          <a:ext cx="0" cy="0"/>
          <a:chOff x="0" y="0"/>
          <a:chExt cx="0" cy="0"/>
        </a:xfrm>
      </p:grpSpPr>
      <p:sp>
        <p:nvSpPr>
          <p:cNvPr id="373" name="Google Shape;373;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4" name="Google Shape;374;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1" name="Shape 381"/>
        <p:cNvGrpSpPr/>
        <p:nvPr/>
      </p:nvGrpSpPr>
      <p:grpSpPr>
        <a:xfrm>
          <a:off x="0" y="0"/>
          <a:ext cx="0" cy="0"/>
          <a:chOff x="0" y="0"/>
          <a:chExt cx="0" cy="0"/>
        </a:xfrm>
      </p:grpSpPr>
      <p:sp>
        <p:nvSpPr>
          <p:cNvPr id="382" name="Google Shape;382;g588cedab16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588cedab1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 name="Google Shape;11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prevalência</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 name="Google Shape;12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588cedab16_0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588cedab16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 name="Google Shape;16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lide de Título" showMasterSp="0" type="title">
  <p:cSld name="TITLE">
    <p:spTree>
      <p:nvGrpSpPr>
        <p:cNvPr id="14" name="Shape 14"/>
        <p:cNvGrpSpPr/>
        <p:nvPr/>
      </p:nvGrpSpPr>
      <p:grpSpPr>
        <a:xfrm>
          <a:off x="0" y="0"/>
          <a:ext cx="0" cy="0"/>
          <a:chOff x="0" y="0"/>
          <a:chExt cx="0" cy="0"/>
        </a:xfrm>
      </p:grpSpPr>
      <p:sp>
        <p:nvSpPr>
          <p:cNvPr id="15" name="Google Shape;15;p2"/>
          <p:cNvSpPr/>
          <p:nvPr/>
        </p:nvSpPr>
        <p:spPr>
          <a:xfrm>
            <a:off x="2382" y="6400800"/>
            <a:ext cx="9141619"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12" y="6334316"/>
            <a:ext cx="9141619"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txBox="1"/>
          <p:nvPr>
            <p:ph type="ctrTitle"/>
          </p:nvPr>
        </p:nvSpPr>
        <p:spPr>
          <a:xfrm>
            <a:off x="822960" y="758952"/>
            <a:ext cx="7543800" cy="3566160"/>
          </a:xfrm>
          <a:prstGeom prst="rect">
            <a:avLst/>
          </a:prstGeom>
          <a:noFill/>
          <a:ln>
            <a:noFill/>
          </a:ln>
        </p:spPr>
        <p:txBody>
          <a:bodyPr anchorCtr="0" anchor="b" bIns="45700" lIns="91425" spcFirstLastPara="1" rIns="91425" wrap="square" tIns="45700"/>
          <a:lstStyle>
            <a:lvl1pPr lvl="0" algn="l">
              <a:lnSpc>
                <a:spcPct val="85000"/>
              </a:lnSpc>
              <a:spcBef>
                <a:spcPts val="0"/>
              </a:spcBef>
              <a:spcAft>
                <a:spcPts val="0"/>
              </a:spcAft>
              <a:buClr>
                <a:srgbClr val="262626"/>
              </a:buClr>
              <a:buSzPts val="8000"/>
              <a:buFont typeface="Garamond"/>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2"/>
          <p:cNvSpPr txBox="1"/>
          <p:nvPr>
            <p:ph idx="1" type="subTitle"/>
          </p:nvPr>
        </p:nvSpPr>
        <p:spPr>
          <a:xfrm>
            <a:off x="825038" y="4455621"/>
            <a:ext cx="7543800" cy="1143000"/>
          </a:xfrm>
          <a:prstGeom prst="rect">
            <a:avLst/>
          </a:prstGeom>
          <a:noFill/>
          <a:ln>
            <a:noFill/>
          </a:ln>
        </p:spPr>
        <p:txBody>
          <a:bodyPr anchorCtr="0" anchor="t" bIns="45700" lIns="91425" spcFirstLastPara="1" rIns="91425" wrap="square" tIns="45700"/>
          <a:lstStyle>
            <a:lvl1pPr lvl="0" algn="l">
              <a:lnSpc>
                <a:spcPct val="90000"/>
              </a:lnSpc>
              <a:spcBef>
                <a:spcPts val="1200"/>
              </a:spcBef>
              <a:spcAft>
                <a:spcPts val="0"/>
              </a:spcAft>
              <a:buSzPts val="2400"/>
              <a:buNone/>
              <a:defRPr sz="2400" cap="none">
                <a:solidFill>
                  <a:schemeClr val="dk2"/>
                </a:solidFill>
                <a:latin typeface="Garamond"/>
                <a:ea typeface="Garamond"/>
                <a:cs typeface="Garamond"/>
                <a:sym typeface="Garamond"/>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19" name="Google Shape;19;p2"/>
          <p:cNvSpPr txBox="1"/>
          <p:nvPr>
            <p:ph idx="10" type="dt"/>
          </p:nvPr>
        </p:nvSpPr>
        <p:spPr>
          <a:xfrm>
            <a:off x="822961" y="6459786"/>
            <a:ext cx="1854203" cy="365125"/>
          </a:xfrm>
          <a:prstGeom prst="rect">
            <a:avLst/>
          </a:prstGeom>
          <a:noFill/>
          <a:ln>
            <a:noFill/>
          </a:ln>
        </p:spPr>
        <p:txBody>
          <a:bodyPr anchorCtr="0" anchor="ctr" bIns="45700" lIns="91425" spcFirstLastPara="1" rIns="91425" wrap="square" tIns="4570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1" type="ftr"/>
          </p:nvPr>
        </p:nvSpPr>
        <p:spPr>
          <a:xfrm>
            <a:off x="2764639" y="6459786"/>
            <a:ext cx="3617103" cy="365125"/>
          </a:xfrm>
          <a:prstGeom prst="rect">
            <a:avLst/>
          </a:prstGeom>
          <a:noFill/>
          <a:ln>
            <a:noFill/>
          </a:ln>
        </p:spPr>
        <p:txBody>
          <a:bodyPr anchorCtr="0" anchor="ctr" bIns="45700" lIns="91425" spcFirstLastPara="1" rIns="91425" wrap="square" tIns="4570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000"/>
              <a:buNone/>
              <a:defRPr/>
            </a:lvl1pPr>
            <a:lvl2pPr indent="0" lvl="1" marL="0" algn="r">
              <a:lnSpc>
                <a:spcPct val="100000"/>
              </a:lnSpc>
              <a:spcBef>
                <a:spcPts val="0"/>
              </a:spcBef>
              <a:spcAft>
                <a:spcPts val="0"/>
              </a:spcAft>
              <a:buSzPts val="1000"/>
              <a:buNone/>
              <a:defRPr/>
            </a:lvl2pPr>
            <a:lvl3pPr indent="0" lvl="2" marL="0" algn="r">
              <a:lnSpc>
                <a:spcPct val="100000"/>
              </a:lnSpc>
              <a:spcBef>
                <a:spcPts val="0"/>
              </a:spcBef>
              <a:spcAft>
                <a:spcPts val="0"/>
              </a:spcAft>
              <a:buSzPts val="1000"/>
              <a:buNone/>
              <a:defRPr/>
            </a:lvl3pPr>
            <a:lvl4pPr indent="0" lvl="3" marL="0" algn="r">
              <a:lnSpc>
                <a:spcPct val="100000"/>
              </a:lnSpc>
              <a:spcBef>
                <a:spcPts val="0"/>
              </a:spcBef>
              <a:spcAft>
                <a:spcPts val="0"/>
              </a:spcAft>
              <a:buSzPts val="1000"/>
              <a:buNone/>
              <a:defRPr/>
            </a:lvl4pPr>
            <a:lvl5pPr indent="0" lvl="4" marL="0" algn="r">
              <a:lnSpc>
                <a:spcPct val="100000"/>
              </a:lnSpc>
              <a:spcBef>
                <a:spcPts val="0"/>
              </a:spcBef>
              <a:spcAft>
                <a:spcPts val="0"/>
              </a:spcAft>
              <a:buSzPts val="1000"/>
              <a:buNone/>
              <a:defRPr/>
            </a:lvl5pPr>
            <a:lvl6pPr indent="0" lvl="5" marL="0" algn="r">
              <a:lnSpc>
                <a:spcPct val="100000"/>
              </a:lnSpc>
              <a:spcBef>
                <a:spcPts val="0"/>
              </a:spcBef>
              <a:spcAft>
                <a:spcPts val="0"/>
              </a:spcAft>
              <a:buSzPts val="1000"/>
              <a:buNone/>
              <a:defRPr/>
            </a:lvl6pPr>
            <a:lvl7pPr indent="0" lvl="6" marL="0" algn="r">
              <a:lnSpc>
                <a:spcPct val="100000"/>
              </a:lnSpc>
              <a:spcBef>
                <a:spcPts val="0"/>
              </a:spcBef>
              <a:spcAft>
                <a:spcPts val="0"/>
              </a:spcAft>
              <a:buSzPts val="1000"/>
              <a:buNone/>
              <a:defRPr/>
            </a:lvl7pPr>
            <a:lvl8pPr indent="0" lvl="7" marL="0" algn="r">
              <a:lnSpc>
                <a:spcPct val="100000"/>
              </a:lnSpc>
              <a:spcBef>
                <a:spcPts val="0"/>
              </a:spcBef>
              <a:spcAft>
                <a:spcPts val="0"/>
              </a:spcAft>
              <a:buSzPts val="1000"/>
              <a:buNone/>
              <a:defRPr/>
            </a:lvl8pPr>
            <a:lvl9pPr indent="0" lvl="8" marL="0" algn="r">
              <a:lnSpc>
                <a:spcPct val="100000"/>
              </a:lnSpc>
              <a:spcBef>
                <a:spcPts val="0"/>
              </a:spcBef>
              <a:spcAft>
                <a:spcPts val="0"/>
              </a:spcAft>
              <a:buSzPts val="1000"/>
              <a:buNone/>
              <a:defRPr/>
            </a:lvl9pPr>
          </a:lstStyle>
          <a:p>
            <a:pPr indent="0" lvl="0" marL="0" rtl="0" algn="r">
              <a:spcBef>
                <a:spcPts val="0"/>
              </a:spcBef>
              <a:spcAft>
                <a:spcPts val="0"/>
              </a:spcAft>
              <a:buNone/>
            </a:pPr>
            <a:fld id="{00000000-1234-1234-1234-123412341234}" type="slidenum">
              <a:rPr lang="en-US"/>
              <a:t>‹#›</a:t>
            </a:fld>
            <a:endParaRPr/>
          </a:p>
        </p:txBody>
      </p:sp>
      <p:cxnSp>
        <p:nvCxnSpPr>
          <p:cNvPr id="22" name="Google Shape;22;p2"/>
          <p:cNvCxnSpPr/>
          <p:nvPr/>
        </p:nvCxnSpPr>
        <p:spPr>
          <a:xfrm>
            <a:off x="905744" y="4343400"/>
            <a:ext cx="740664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e Texto Vertical" type="vertTx">
  <p:cSld name="VERTICAL_TEXT">
    <p:spTree>
      <p:nvGrpSpPr>
        <p:cNvPr id="83" name="Shape 83"/>
        <p:cNvGrpSpPr/>
        <p:nvPr/>
      </p:nvGrpSpPr>
      <p:grpSpPr>
        <a:xfrm>
          <a:off x="0" y="0"/>
          <a:ext cx="0" cy="0"/>
          <a:chOff x="0" y="0"/>
          <a:chExt cx="0" cy="0"/>
        </a:xfrm>
      </p:grpSpPr>
      <p:sp>
        <p:nvSpPr>
          <p:cNvPr id="84" name="Google Shape;84;p11"/>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11"/>
          <p:cNvSpPr txBox="1"/>
          <p:nvPr>
            <p:ph idx="1" type="body"/>
          </p:nvPr>
        </p:nvSpPr>
        <p:spPr>
          <a:xfrm rot="5400000">
            <a:off x="2583180" y="85514"/>
            <a:ext cx="4023360" cy="7543801"/>
          </a:xfrm>
          <a:prstGeom prst="rect">
            <a:avLst/>
          </a:prstGeom>
          <a:noFill/>
          <a:ln>
            <a:noFill/>
          </a:ln>
        </p:spPr>
        <p:txBody>
          <a:bodyPr anchorCtr="0" anchor="t" bIns="0" lIns="45700" spcFirstLastPara="1" rIns="45700" wrap="square" tIns="0"/>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6" name="Google Shape;86;p11"/>
          <p:cNvSpPr txBox="1"/>
          <p:nvPr>
            <p:ph idx="10" type="dt"/>
          </p:nvPr>
        </p:nvSpPr>
        <p:spPr>
          <a:xfrm>
            <a:off x="822961" y="6459786"/>
            <a:ext cx="1854203" cy="365125"/>
          </a:xfrm>
          <a:prstGeom prst="rect">
            <a:avLst/>
          </a:prstGeom>
          <a:noFill/>
          <a:ln>
            <a:noFill/>
          </a:ln>
        </p:spPr>
        <p:txBody>
          <a:bodyPr anchorCtr="0" anchor="ctr" bIns="45700" lIns="91425" spcFirstLastPara="1" rIns="91425" wrap="square" tIns="4570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11"/>
          <p:cNvSpPr txBox="1"/>
          <p:nvPr>
            <p:ph idx="11" type="ftr"/>
          </p:nvPr>
        </p:nvSpPr>
        <p:spPr>
          <a:xfrm>
            <a:off x="2764639" y="6459786"/>
            <a:ext cx="3617103" cy="365125"/>
          </a:xfrm>
          <a:prstGeom prst="rect">
            <a:avLst/>
          </a:prstGeom>
          <a:noFill/>
          <a:ln>
            <a:noFill/>
          </a:ln>
        </p:spPr>
        <p:txBody>
          <a:bodyPr anchorCtr="0" anchor="ctr" bIns="45700" lIns="91425" spcFirstLastPara="1" rIns="91425" wrap="square" tIns="4570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11"/>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000"/>
              <a:buNone/>
              <a:defRPr/>
            </a:lvl1pPr>
            <a:lvl2pPr indent="0" lvl="1" marL="0" algn="r">
              <a:lnSpc>
                <a:spcPct val="100000"/>
              </a:lnSpc>
              <a:spcBef>
                <a:spcPts val="0"/>
              </a:spcBef>
              <a:spcAft>
                <a:spcPts val="0"/>
              </a:spcAft>
              <a:buSzPts val="1000"/>
              <a:buNone/>
              <a:defRPr/>
            </a:lvl2pPr>
            <a:lvl3pPr indent="0" lvl="2" marL="0" algn="r">
              <a:lnSpc>
                <a:spcPct val="100000"/>
              </a:lnSpc>
              <a:spcBef>
                <a:spcPts val="0"/>
              </a:spcBef>
              <a:spcAft>
                <a:spcPts val="0"/>
              </a:spcAft>
              <a:buSzPts val="1000"/>
              <a:buNone/>
              <a:defRPr/>
            </a:lvl3pPr>
            <a:lvl4pPr indent="0" lvl="3" marL="0" algn="r">
              <a:lnSpc>
                <a:spcPct val="100000"/>
              </a:lnSpc>
              <a:spcBef>
                <a:spcPts val="0"/>
              </a:spcBef>
              <a:spcAft>
                <a:spcPts val="0"/>
              </a:spcAft>
              <a:buSzPts val="1000"/>
              <a:buNone/>
              <a:defRPr/>
            </a:lvl4pPr>
            <a:lvl5pPr indent="0" lvl="4" marL="0" algn="r">
              <a:lnSpc>
                <a:spcPct val="100000"/>
              </a:lnSpc>
              <a:spcBef>
                <a:spcPts val="0"/>
              </a:spcBef>
              <a:spcAft>
                <a:spcPts val="0"/>
              </a:spcAft>
              <a:buSzPts val="1000"/>
              <a:buNone/>
              <a:defRPr/>
            </a:lvl5pPr>
            <a:lvl6pPr indent="0" lvl="5" marL="0" algn="r">
              <a:lnSpc>
                <a:spcPct val="100000"/>
              </a:lnSpc>
              <a:spcBef>
                <a:spcPts val="0"/>
              </a:spcBef>
              <a:spcAft>
                <a:spcPts val="0"/>
              </a:spcAft>
              <a:buSzPts val="1000"/>
              <a:buNone/>
              <a:defRPr/>
            </a:lvl6pPr>
            <a:lvl7pPr indent="0" lvl="6" marL="0" algn="r">
              <a:lnSpc>
                <a:spcPct val="100000"/>
              </a:lnSpc>
              <a:spcBef>
                <a:spcPts val="0"/>
              </a:spcBef>
              <a:spcAft>
                <a:spcPts val="0"/>
              </a:spcAft>
              <a:buSzPts val="1000"/>
              <a:buNone/>
              <a:defRPr/>
            </a:lvl7pPr>
            <a:lvl8pPr indent="0" lvl="7" marL="0" algn="r">
              <a:lnSpc>
                <a:spcPct val="100000"/>
              </a:lnSpc>
              <a:spcBef>
                <a:spcPts val="0"/>
              </a:spcBef>
              <a:spcAft>
                <a:spcPts val="0"/>
              </a:spcAft>
              <a:buSzPts val="1000"/>
              <a:buNone/>
              <a:defRPr/>
            </a:lvl8pPr>
            <a:lvl9pPr indent="0" lvl="8" marL="0" algn="r">
              <a:lnSpc>
                <a:spcPct val="100000"/>
              </a:lnSpc>
              <a:spcBef>
                <a:spcPts val="0"/>
              </a:spcBef>
              <a:spcAft>
                <a:spcPts val="0"/>
              </a:spcAft>
              <a:buSzPts val="10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e Texto Verticais" showMasterSp="0" type="vertTitleAndTx">
  <p:cSld name="VERTICAL_TITLE_AND_VERTICAL_TEXT">
    <p:spTree>
      <p:nvGrpSpPr>
        <p:cNvPr id="89" name="Shape 89"/>
        <p:cNvGrpSpPr/>
        <p:nvPr/>
      </p:nvGrpSpPr>
      <p:grpSpPr>
        <a:xfrm>
          <a:off x="0" y="0"/>
          <a:ext cx="0" cy="0"/>
          <a:chOff x="0" y="0"/>
          <a:chExt cx="0" cy="0"/>
        </a:xfrm>
      </p:grpSpPr>
      <p:sp>
        <p:nvSpPr>
          <p:cNvPr id="90" name="Google Shape;90;p12"/>
          <p:cNvSpPr/>
          <p:nvPr/>
        </p:nvSpPr>
        <p:spPr>
          <a:xfrm>
            <a:off x="2382" y="6400800"/>
            <a:ext cx="9141619"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2"/>
          <p:cNvSpPr/>
          <p:nvPr/>
        </p:nvSpPr>
        <p:spPr>
          <a:xfrm>
            <a:off x="12" y="6334316"/>
            <a:ext cx="9141619"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2"/>
          <p:cNvSpPr txBox="1"/>
          <p:nvPr>
            <p:ph type="title"/>
          </p:nvPr>
        </p:nvSpPr>
        <p:spPr>
          <a:xfrm rot="5400000">
            <a:off x="4649564" y="2306413"/>
            <a:ext cx="5759898" cy="1971675"/>
          </a:xfrm>
          <a:prstGeom prst="rect">
            <a:avLst/>
          </a:prstGeom>
          <a:noFill/>
          <a:ln>
            <a:noFill/>
          </a:ln>
        </p:spPr>
        <p:txBody>
          <a:bodyPr anchorCtr="0" anchor="b" bIns="45700" lIns="91425" spcFirstLastPara="1" rIns="91425" wrap="square" tIns="45700"/>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12"/>
          <p:cNvSpPr txBox="1"/>
          <p:nvPr>
            <p:ph idx="1" type="body"/>
          </p:nvPr>
        </p:nvSpPr>
        <p:spPr>
          <a:xfrm rot="5400000">
            <a:off x="649063" y="391888"/>
            <a:ext cx="5759898" cy="5800725"/>
          </a:xfrm>
          <a:prstGeom prst="rect">
            <a:avLst/>
          </a:prstGeom>
          <a:noFill/>
          <a:ln>
            <a:noFill/>
          </a:ln>
        </p:spPr>
        <p:txBody>
          <a:bodyPr anchorCtr="0" anchor="t" bIns="0" lIns="45700" spcFirstLastPara="1" rIns="45700" wrap="square" tIns="0"/>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4" name="Google Shape;94;p12"/>
          <p:cNvSpPr txBox="1"/>
          <p:nvPr>
            <p:ph idx="10" type="dt"/>
          </p:nvPr>
        </p:nvSpPr>
        <p:spPr>
          <a:xfrm>
            <a:off x="822961" y="6459786"/>
            <a:ext cx="1854203" cy="365125"/>
          </a:xfrm>
          <a:prstGeom prst="rect">
            <a:avLst/>
          </a:prstGeom>
          <a:noFill/>
          <a:ln>
            <a:noFill/>
          </a:ln>
        </p:spPr>
        <p:txBody>
          <a:bodyPr anchorCtr="0" anchor="ctr" bIns="45700" lIns="91425" spcFirstLastPara="1" rIns="91425" wrap="square" tIns="4570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12"/>
          <p:cNvSpPr txBox="1"/>
          <p:nvPr>
            <p:ph idx="11" type="ftr"/>
          </p:nvPr>
        </p:nvSpPr>
        <p:spPr>
          <a:xfrm>
            <a:off x="2764639" y="6459786"/>
            <a:ext cx="3617103" cy="365125"/>
          </a:xfrm>
          <a:prstGeom prst="rect">
            <a:avLst/>
          </a:prstGeom>
          <a:noFill/>
          <a:ln>
            <a:noFill/>
          </a:ln>
        </p:spPr>
        <p:txBody>
          <a:bodyPr anchorCtr="0" anchor="ctr" bIns="45700" lIns="91425" spcFirstLastPara="1" rIns="91425" wrap="square" tIns="4570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12"/>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000"/>
              <a:buNone/>
              <a:defRPr/>
            </a:lvl1pPr>
            <a:lvl2pPr indent="0" lvl="1" marL="0" algn="r">
              <a:lnSpc>
                <a:spcPct val="100000"/>
              </a:lnSpc>
              <a:spcBef>
                <a:spcPts val="0"/>
              </a:spcBef>
              <a:spcAft>
                <a:spcPts val="0"/>
              </a:spcAft>
              <a:buSzPts val="1000"/>
              <a:buNone/>
              <a:defRPr/>
            </a:lvl2pPr>
            <a:lvl3pPr indent="0" lvl="2" marL="0" algn="r">
              <a:lnSpc>
                <a:spcPct val="100000"/>
              </a:lnSpc>
              <a:spcBef>
                <a:spcPts val="0"/>
              </a:spcBef>
              <a:spcAft>
                <a:spcPts val="0"/>
              </a:spcAft>
              <a:buSzPts val="1000"/>
              <a:buNone/>
              <a:defRPr/>
            </a:lvl3pPr>
            <a:lvl4pPr indent="0" lvl="3" marL="0" algn="r">
              <a:lnSpc>
                <a:spcPct val="100000"/>
              </a:lnSpc>
              <a:spcBef>
                <a:spcPts val="0"/>
              </a:spcBef>
              <a:spcAft>
                <a:spcPts val="0"/>
              </a:spcAft>
              <a:buSzPts val="1000"/>
              <a:buNone/>
              <a:defRPr/>
            </a:lvl4pPr>
            <a:lvl5pPr indent="0" lvl="4" marL="0" algn="r">
              <a:lnSpc>
                <a:spcPct val="100000"/>
              </a:lnSpc>
              <a:spcBef>
                <a:spcPts val="0"/>
              </a:spcBef>
              <a:spcAft>
                <a:spcPts val="0"/>
              </a:spcAft>
              <a:buSzPts val="1000"/>
              <a:buNone/>
              <a:defRPr/>
            </a:lvl5pPr>
            <a:lvl6pPr indent="0" lvl="5" marL="0" algn="r">
              <a:lnSpc>
                <a:spcPct val="100000"/>
              </a:lnSpc>
              <a:spcBef>
                <a:spcPts val="0"/>
              </a:spcBef>
              <a:spcAft>
                <a:spcPts val="0"/>
              </a:spcAft>
              <a:buSzPts val="1000"/>
              <a:buNone/>
              <a:defRPr/>
            </a:lvl6pPr>
            <a:lvl7pPr indent="0" lvl="6" marL="0" algn="r">
              <a:lnSpc>
                <a:spcPct val="100000"/>
              </a:lnSpc>
              <a:spcBef>
                <a:spcPts val="0"/>
              </a:spcBef>
              <a:spcAft>
                <a:spcPts val="0"/>
              </a:spcAft>
              <a:buSzPts val="1000"/>
              <a:buNone/>
              <a:defRPr/>
            </a:lvl7pPr>
            <a:lvl8pPr indent="0" lvl="7" marL="0" algn="r">
              <a:lnSpc>
                <a:spcPct val="100000"/>
              </a:lnSpc>
              <a:spcBef>
                <a:spcPts val="0"/>
              </a:spcBef>
              <a:spcAft>
                <a:spcPts val="0"/>
              </a:spcAft>
              <a:buSzPts val="1000"/>
              <a:buNone/>
              <a:defRPr/>
            </a:lvl8pPr>
            <a:lvl9pPr indent="0" lvl="8" marL="0" algn="r">
              <a:lnSpc>
                <a:spcPct val="100000"/>
              </a:lnSpc>
              <a:spcBef>
                <a:spcPts val="0"/>
              </a:spcBef>
              <a:spcAft>
                <a:spcPts val="0"/>
              </a:spcAft>
              <a:buSzPts val="10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m Branco" showMasterSp="0" type="blank">
  <p:cSld name="BLANK">
    <p:spTree>
      <p:nvGrpSpPr>
        <p:cNvPr id="23" name="Shape 23"/>
        <p:cNvGrpSpPr/>
        <p:nvPr/>
      </p:nvGrpSpPr>
      <p:grpSpPr>
        <a:xfrm>
          <a:off x="0" y="0"/>
          <a:ext cx="0" cy="0"/>
          <a:chOff x="0" y="0"/>
          <a:chExt cx="0" cy="0"/>
        </a:xfrm>
      </p:grpSpPr>
      <p:sp>
        <p:nvSpPr>
          <p:cNvPr id="24" name="Google Shape;24;p3"/>
          <p:cNvSpPr/>
          <p:nvPr/>
        </p:nvSpPr>
        <p:spPr>
          <a:xfrm>
            <a:off x="2382" y="6400800"/>
            <a:ext cx="9141619"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a:off x="12" y="6334316"/>
            <a:ext cx="9141619"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txBox="1"/>
          <p:nvPr>
            <p:ph idx="10" type="dt"/>
          </p:nvPr>
        </p:nvSpPr>
        <p:spPr>
          <a:xfrm>
            <a:off x="822961" y="6459786"/>
            <a:ext cx="1854203" cy="365125"/>
          </a:xfrm>
          <a:prstGeom prst="rect">
            <a:avLst/>
          </a:prstGeom>
          <a:noFill/>
          <a:ln>
            <a:noFill/>
          </a:ln>
        </p:spPr>
        <p:txBody>
          <a:bodyPr anchorCtr="0" anchor="ctr" bIns="45700" lIns="91425" spcFirstLastPara="1" rIns="91425" wrap="square" tIns="4570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
          <p:cNvSpPr txBox="1"/>
          <p:nvPr>
            <p:ph idx="11" type="ftr"/>
          </p:nvPr>
        </p:nvSpPr>
        <p:spPr>
          <a:xfrm>
            <a:off x="2764639" y="6459786"/>
            <a:ext cx="3617103" cy="365125"/>
          </a:xfrm>
          <a:prstGeom prst="rect">
            <a:avLst/>
          </a:prstGeom>
          <a:noFill/>
          <a:ln>
            <a:noFill/>
          </a:ln>
        </p:spPr>
        <p:txBody>
          <a:bodyPr anchorCtr="0" anchor="ctr" bIns="45700" lIns="91425" spcFirstLastPara="1" rIns="91425" wrap="square" tIns="45700"/>
          <a:lstStyle>
            <a:lvl1pPr lvl="0" algn="ctr">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3"/>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000"/>
              <a:buNone/>
              <a:defRPr/>
            </a:lvl1pPr>
            <a:lvl2pPr indent="0" lvl="1" marL="0" algn="r">
              <a:lnSpc>
                <a:spcPct val="100000"/>
              </a:lnSpc>
              <a:spcBef>
                <a:spcPts val="0"/>
              </a:spcBef>
              <a:spcAft>
                <a:spcPts val="0"/>
              </a:spcAft>
              <a:buSzPts val="1000"/>
              <a:buNone/>
              <a:defRPr/>
            </a:lvl2pPr>
            <a:lvl3pPr indent="0" lvl="2" marL="0" algn="r">
              <a:lnSpc>
                <a:spcPct val="100000"/>
              </a:lnSpc>
              <a:spcBef>
                <a:spcPts val="0"/>
              </a:spcBef>
              <a:spcAft>
                <a:spcPts val="0"/>
              </a:spcAft>
              <a:buSzPts val="1000"/>
              <a:buNone/>
              <a:defRPr/>
            </a:lvl3pPr>
            <a:lvl4pPr indent="0" lvl="3" marL="0" algn="r">
              <a:lnSpc>
                <a:spcPct val="100000"/>
              </a:lnSpc>
              <a:spcBef>
                <a:spcPts val="0"/>
              </a:spcBef>
              <a:spcAft>
                <a:spcPts val="0"/>
              </a:spcAft>
              <a:buSzPts val="1000"/>
              <a:buNone/>
              <a:defRPr/>
            </a:lvl4pPr>
            <a:lvl5pPr indent="0" lvl="4" marL="0" algn="r">
              <a:lnSpc>
                <a:spcPct val="100000"/>
              </a:lnSpc>
              <a:spcBef>
                <a:spcPts val="0"/>
              </a:spcBef>
              <a:spcAft>
                <a:spcPts val="0"/>
              </a:spcAft>
              <a:buSzPts val="1000"/>
              <a:buNone/>
              <a:defRPr/>
            </a:lvl5pPr>
            <a:lvl6pPr indent="0" lvl="5" marL="0" algn="r">
              <a:lnSpc>
                <a:spcPct val="100000"/>
              </a:lnSpc>
              <a:spcBef>
                <a:spcPts val="0"/>
              </a:spcBef>
              <a:spcAft>
                <a:spcPts val="0"/>
              </a:spcAft>
              <a:buSzPts val="1000"/>
              <a:buNone/>
              <a:defRPr/>
            </a:lvl6pPr>
            <a:lvl7pPr indent="0" lvl="6" marL="0" algn="r">
              <a:lnSpc>
                <a:spcPct val="100000"/>
              </a:lnSpc>
              <a:spcBef>
                <a:spcPts val="0"/>
              </a:spcBef>
              <a:spcAft>
                <a:spcPts val="0"/>
              </a:spcAft>
              <a:buSzPts val="1000"/>
              <a:buNone/>
              <a:defRPr/>
            </a:lvl7pPr>
            <a:lvl8pPr indent="0" lvl="7" marL="0" algn="r">
              <a:lnSpc>
                <a:spcPct val="100000"/>
              </a:lnSpc>
              <a:spcBef>
                <a:spcPts val="0"/>
              </a:spcBef>
              <a:spcAft>
                <a:spcPts val="0"/>
              </a:spcAft>
              <a:buSzPts val="1000"/>
              <a:buNone/>
              <a:defRPr/>
            </a:lvl8pPr>
            <a:lvl9pPr indent="0" lvl="8" marL="0" algn="r">
              <a:lnSpc>
                <a:spcPct val="100000"/>
              </a:lnSpc>
              <a:spcBef>
                <a:spcPts val="0"/>
              </a:spcBef>
              <a:spcAft>
                <a:spcPts val="0"/>
              </a:spcAft>
              <a:buSzPts val="10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e Conteúdo" type="obj">
  <p:cSld name="OBJECT">
    <p:spTree>
      <p:nvGrpSpPr>
        <p:cNvPr id="29" name="Shape 29"/>
        <p:cNvGrpSpPr/>
        <p:nvPr/>
      </p:nvGrpSpPr>
      <p:grpSpPr>
        <a:xfrm>
          <a:off x="0" y="0"/>
          <a:ext cx="0" cy="0"/>
          <a:chOff x="0" y="0"/>
          <a:chExt cx="0" cy="0"/>
        </a:xfrm>
      </p:grpSpPr>
      <p:sp>
        <p:nvSpPr>
          <p:cNvPr id="30" name="Google Shape;30;p4"/>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4"/>
          <p:cNvSpPr txBox="1"/>
          <p:nvPr>
            <p:ph idx="1" type="body"/>
          </p:nvPr>
        </p:nvSpPr>
        <p:spPr>
          <a:xfrm>
            <a:off x="822959" y="1845734"/>
            <a:ext cx="7543801" cy="4023360"/>
          </a:xfrm>
          <a:prstGeom prst="rect">
            <a:avLst/>
          </a:prstGeom>
          <a:noFill/>
          <a:ln>
            <a:noFill/>
          </a:ln>
        </p:spPr>
        <p:txBody>
          <a:bodyPr anchorCtr="0" anchor="t" bIns="45700" lIns="0" spcFirstLastPara="1" rIns="0" wrap="square" tIns="45700"/>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2" name="Google Shape;32;p4"/>
          <p:cNvSpPr txBox="1"/>
          <p:nvPr>
            <p:ph idx="10" type="dt"/>
          </p:nvPr>
        </p:nvSpPr>
        <p:spPr>
          <a:xfrm>
            <a:off x="822961" y="6459786"/>
            <a:ext cx="1854203" cy="365125"/>
          </a:xfrm>
          <a:prstGeom prst="rect">
            <a:avLst/>
          </a:prstGeom>
          <a:noFill/>
          <a:ln>
            <a:noFill/>
          </a:ln>
        </p:spPr>
        <p:txBody>
          <a:bodyPr anchorCtr="0" anchor="ctr" bIns="45700" lIns="91425" spcFirstLastPara="1" rIns="91425" wrap="square" tIns="4570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
          <p:cNvSpPr txBox="1"/>
          <p:nvPr>
            <p:ph idx="11" type="ftr"/>
          </p:nvPr>
        </p:nvSpPr>
        <p:spPr>
          <a:xfrm>
            <a:off x="2764639" y="6459786"/>
            <a:ext cx="3617103" cy="365125"/>
          </a:xfrm>
          <a:prstGeom prst="rect">
            <a:avLst/>
          </a:prstGeom>
          <a:noFill/>
          <a:ln>
            <a:noFill/>
          </a:ln>
        </p:spPr>
        <p:txBody>
          <a:bodyPr anchorCtr="0" anchor="ctr" bIns="45700" lIns="91425" spcFirstLastPara="1" rIns="91425" wrap="square" tIns="4570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4"/>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000"/>
              <a:buNone/>
              <a:defRPr/>
            </a:lvl1pPr>
            <a:lvl2pPr indent="0" lvl="1" marL="0" algn="r">
              <a:lnSpc>
                <a:spcPct val="100000"/>
              </a:lnSpc>
              <a:spcBef>
                <a:spcPts val="0"/>
              </a:spcBef>
              <a:spcAft>
                <a:spcPts val="0"/>
              </a:spcAft>
              <a:buSzPts val="1000"/>
              <a:buNone/>
              <a:defRPr/>
            </a:lvl2pPr>
            <a:lvl3pPr indent="0" lvl="2" marL="0" algn="r">
              <a:lnSpc>
                <a:spcPct val="100000"/>
              </a:lnSpc>
              <a:spcBef>
                <a:spcPts val="0"/>
              </a:spcBef>
              <a:spcAft>
                <a:spcPts val="0"/>
              </a:spcAft>
              <a:buSzPts val="1000"/>
              <a:buNone/>
              <a:defRPr/>
            </a:lvl3pPr>
            <a:lvl4pPr indent="0" lvl="3" marL="0" algn="r">
              <a:lnSpc>
                <a:spcPct val="100000"/>
              </a:lnSpc>
              <a:spcBef>
                <a:spcPts val="0"/>
              </a:spcBef>
              <a:spcAft>
                <a:spcPts val="0"/>
              </a:spcAft>
              <a:buSzPts val="1000"/>
              <a:buNone/>
              <a:defRPr/>
            </a:lvl4pPr>
            <a:lvl5pPr indent="0" lvl="4" marL="0" algn="r">
              <a:lnSpc>
                <a:spcPct val="100000"/>
              </a:lnSpc>
              <a:spcBef>
                <a:spcPts val="0"/>
              </a:spcBef>
              <a:spcAft>
                <a:spcPts val="0"/>
              </a:spcAft>
              <a:buSzPts val="1000"/>
              <a:buNone/>
              <a:defRPr/>
            </a:lvl5pPr>
            <a:lvl6pPr indent="0" lvl="5" marL="0" algn="r">
              <a:lnSpc>
                <a:spcPct val="100000"/>
              </a:lnSpc>
              <a:spcBef>
                <a:spcPts val="0"/>
              </a:spcBef>
              <a:spcAft>
                <a:spcPts val="0"/>
              </a:spcAft>
              <a:buSzPts val="1000"/>
              <a:buNone/>
              <a:defRPr/>
            </a:lvl6pPr>
            <a:lvl7pPr indent="0" lvl="6" marL="0" algn="r">
              <a:lnSpc>
                <a:spcPct val="100000"/>
              </a:lnSpc>
              <a:spcBef>
                <a:spcPts val="0"/>
              </a:spcBef>
              <a:spcAft>
                <a:spcPts val="0"/>
              </a:spcAft>
              <a:buSzPts val="1000"/>
              <a:buNone/>
              <a:defRPr/>
            </a:lvl7pPr>
            <a:lvl8pPr indent="0" lvl="7" marL="0" algn="r">
              <a:lnSpc>
                <a:spcPct val="100000"/>
              </a:lnSpc>
              <a:spcBef>
                <a:spcPts val="0"/>
              </a:spcBef>
              <a:spcAft>
                <a:spcPts val="0"/>
              </a:spcAft>
              <a:buSzPts val="1000"/>
              <a:buNone/>
              <a:defRPr/>
            </a:lvl8pPr>
            <a:lvl9pPr indent="0" lvl="8" marL="0" algn="r">
              <a:lnSpc>
                <a:spcPct val="100000"/>
              </a:lnSpc>
              <a:spcBef>
                <a:spcPts val="0"/>
              </a:spcBef>
              <a:spcAft>
                <a:spcPts val="0"/>
              </a:spcAft>
              <a:buSzPts val="10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beçalho da Seção" showMasterSp="0" type="secHead">
  <p:cSld name="SECTION_HEADER">
    <p:bg>
      <p:bgPr>
        <a:solidFill>
          <a:schemeClr val="lt1"/>
        </a:solidFill>
      </p:bgPr>
    </p:bg>
    <p:spTree>
      <p:nvGrpSpPr>
        <p:cNvPr id="35" name="Shape 35"/>
        <p:cNvGrpSpPr/>
        <p:nvPr/>
      </p:nvGrpSpPr>
      <p:grpSpPr>
        <a:xfrm>
          <a:off x="0" y="0"/>
          <a:ext cx="0" cy="0"/>
          <a:chOff x="0" y="0"/>
          <a:chExt cx="0" cy="0"/>
        </a:xfrm>
      </p:grpSpPr>
      <p:sp>
        <p:nvSpPr>
          <p:cNvPr id="36" name="Google Shape;36;p5"/>
          <p:cNvSpPr/>
          <p:nvPr/>
        </p:nvSpPr>
        <p:spPr>
          <a:xfrm>
            <a:off x="2382" y="6400800"/>
            <a:ext cx="9141619"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5"/>
          <p:cNvSpPr/>
          <p:nvPr/>
        </p:nvSpPr>
        <p:spPr>
          <a:xfrm>
            <a:off x="12" y="6334316"/>
            <a:ext cx="9141619"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5"/>
          <p:cNvSpPr txBox="1"/>
          <p:nvPr>
            <p:ph type="title"/>
          </p:nvPr>
        </p:nvSpPr>
        <p:spPr>
          <a:xfrm>
            <a:off x="822960" y="758952"/>
            <a:ext cx="7543800" cy="3566160"/>
          </a:xfrm>
          <a:prstGeom prst="rect">
            <a:avLst/>
          </a:prstGeom>
          <a:noFill/>
          <a:ln>
            <a:noFill/>
          </a:ln>
        </p:spPr>
        <p:txBody>
          <a:bodyPr anchorCtr="0" anchor="b" bIns="45700" lIns="91425" spcFirstLastPara="1" rIns="91425" wrap="square" tIns="45700"/>
          <a:lstStyle>
            <a:lvl1pPr lvl="0" algn="l">
              <a:lnSpc>
                <a:spcPct val="85000"/>
              </a:lnSpc>
              <a:spcBef>
                <a:spcPts val="0"/>
              </a:spcBef>
              <a:spcAft>
                <a:spcPts val="0"/>
              </a:spcAft>
              <a:buClr>
                <a:srgbClr val="262626"/>
              </a:buClr>
              <a:buSzPts val="8000"/>
              <a:buFont typeface="Garamond"/>
              <a:buNone/>
              <a:defRPr b="0"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5"/>
          <p:cNvSpPr txBox="1"/>
          <p:nvPr>
            <p:ph idx="1" type="body"/>
          </p:nvPr>
        </p:nvSpPr>
        <p:spPr>
          <a:xfrm>
            <a:off x="822960" y="4453128"/>
            <a:ext cx="7543800" cy="1143000"/>
          </a:xfrm>
          <a:prstGeom prst="rect">
            <a:avLst/>
          </a:prstGeom>
          <a:noFill/>
          <a:ln>
            <a:noFill/>
          </a:ln>
        </p:spPr>
        <p:txBody>
          <a:bodyPr anchorCtr="0" anchor="t" bIns="45700" lIns="91425" spcFirstLastPara="1" rIns="91425" wrap="square" tIns="45700"/>
          <a:lstStyle>
            <a:lvl1pPr indent="-228600" lvl="0" marL="457200" algn="l">
              <a:lnSpc>
                <a:spcPct val="90000"/>
              </a:lnSpc>
              <a:spcBef>
                <a:spcPts val="1200"/>
              </a:spcBef>
              <a:spcAft>
                <a:spcPts val="0"/>
              </a:spcAft>
              <a:buSzPts val="2400"/>
              <a:buNone/>
              <a:defRPr sz="2400" cap="none">
                <a:solidFill>
                  <a:schemeClr val="dk2"/>
                </a:solidFill>
                <a:latin typeface="Garamond"/>
                <a:ea typeface="Garamond"/>
                <a:cs typeface="Garamond"/>
                <a:sym typeface="Garamond"/>
              </a:defRPr>
            </a:lvl1pPr>
            <a:lvl2pPr indent="-228600" lvl="1" marL="914400" algn="l">
              <a:lnSpc>
                <a:spcPct val="90000"/>
              </a:lnSpc>
              <a:spcBef>
                <a:spcPts val="200"/>
              </a:spcBef>
              <a:spcAft>
                <a:spcPts val="0"/>
              </a:spcAft>
              <a:buSzPts val="1800"/>
              <a:buNone/>
              <a:defRPr sz="1800">
                <a:solidFill>
                  <a:srgbClr val="888888"/>
                </a:solidFill>
              </a:defRPr>
            </a:lvl2pPr>
            <a:lvl3pPr indent="-228600" lvl="2" marL="1371600" algn="l">
              <a:lnSpc>
                <a:spcPct val="90000"/>
              </a:lnSpc>
              <a:spcBef>
                <a:spcPts val="400"/>
              </a:spcBef>
              <a:spcAft>
                <a:spcPts val="0"/>
              </a:spcAft>
              <a:buSzPts val="1600"/>
              <a:buNone/>
              <a:defRPr sz="1600">
                <a:solidFill>
                  <a:srgbClr val="888888"/>
                </a:solidFill>
              </a:defRPr>
            </a:lvl3pPr>
            <a:lvl4pPr indent="-228600" lvl="3" marL="1828800" algn="l">
              <a:lnSpc>
                <a:spcPct val="90000"/>
              </a:lnSpc>
              <a:spcBef>
                <a:spcPts val="400"/>
              </a:spcBef>
              <a:spcAft>
                <a:spcPts val="0"/>
              </a:spcAft>
              <a:buSzPts val="1400"/>
              <a:buNone/>
              <a:defRPr sz="1400">
                <a:solidFill>
                  <a:srgbClr val="888888"/>
                </a:solidFill>
              </a:defRPr>
            </a:lvl4pPr>
            <a:lvl5pPr indent="-228600" lvl="4" marL="2286000" algn="l">
              <a:lnSpc>
                <a:spcPct val="90000"/>
              </a:lnSpc>
              <a:spcBef>
                <a:spcPts val="400"/>
              </a:spcBef>
              <a:spcAft>
                <a:spcPts val="0"/>
              </a:spcAft>
              <a:buSzPts val="1400"/>
              <a:buNone/>
              <a:defRPr sz="1400">
                <a:solidFill>
                  <a:srgbClr val="888888"/>
                </a:solidFill>
              </a:defRPr>
            </a:lvl5pPr>
            <a:lvl6pPr indent="-228600" lvl="5" marL="2743200" algn="l">
              <a:lnSpc>
                <a:spcPct val="90000"/>
              </a:lnSpc>
              <a:spcBef>
                <a:spcPts val="400"/>
              </a:spcBef>
              <a:spcAft>
                <a:spcPts val="0"/>
              </a:spcAft>
              <a:buSzPts val="1400"/>
              <a:buNone/>
              <a:defRPr sz="1400">
                <a:solidFill>
                  <a:srgbClr val="888888"/>
                </a:solidFill>
              </a:defRPr>
            </a:lvl6pPr>
            <a:lvl7pPr indent="-228600" lvl="6" marL="3200400" algn="l">
              <a:lnSpc>
                <a:spcPct val="90000"/>
              </a:lnSpc>
              <a:spcBef>
                <a:spcPts val="400"/>
              </a:spcBef>
              <a:spcAft>
                <a:spcPts val="0"/>
              </a:spcAft>
              <a:buSzPts val="1400"/>
              <a:buNone/>
              <a:defRPr sz="1400">
                <a:solidFill>
                  <a:srgbClr val="888888"/>
                </a:solidFill>
              </a:defRPr>
            </a:lvl7pPr>
            <a:lvl8pPr indent="-228600" lvl="7" marL="3657600" algn="l">
              <a:lnSpc>
                <a:spcPct val="90000"/>
              </a:lnSpc>
              <a:spcBef>
                <a:spcPts val="400"/>
              </a:spcBef>
              <a:spcAft>
                <a:spcPts val="0"/>
              </a:spcAft>
              <a:buSzPts val="1400"/>
              <a:buNone/>
              <a:defRPr sz="1400">
                <a:solidFill>
                  <a:srgbClr val="888888"/>
                </a:solidFill>
              </a:defRPr>
            </a:lvl8pPr>
            <a:lvl9pPr indent="-228600" lvl="8" marL="4114800" algn="l">
              <a:lnSpc>
                <a:spcPct val="90000"/>
              </a:lnSpc>
              <a:spcBef>
                <a:spcPts val="400"/>
              </a:spcBef>
              <a:spcAft>
                <a:spcPts val="400"/>
              </a:spcAft>
              <a:buSzPts val="1400"/>
              <a:buNone/>
              <a:defRPr sz="1400">
                <a:solidFill>
                  <a:srgbClr val="888888"/>
                </a:solidFill>
              </a:defRPr>
            </a:lvl9pPr>
          </a:lstStyle>
          <a:p/>
        </p:txBody>
      </p:sp>
      <p:sp>
        <p:nvSpPr>
          <p:cNvPr id="40" name="Google Shape;40;p5"/>
          <p:cNvSpPr txBox="1"/>
          <p:nvPr>
            <p:ph idx="10" type="dt"/>
          </p:nvPr>
        </p:nvSpPr>
        <p:spPr>
          <a:xfrm>
            <a:off x="822961" y="6459786"/>
            <a:ext cx="1854203" cy="365125"/>
          </a:xfrm>
          <a:prstGeom prst="rect">
            <a:avLst/>
          </a:prstGeom>
          <a:noFill/>
          <a:ln>
            <a:noFill/>
          </a:ln>
        </p:spPr>
        <p:txBody>
          <a:bodyPr anchorCtr="0" anchor="ctr" bIns="45700" lIns="91425" spcFirstLastPara="1" rIns="91425" wrap="square" tIns="4570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5"/>
          <p:cNvSpPr txBox="1"/>
          <p:nvPr>
            <p:ph idx="11" type="ftr"/>
          </p:nvPr>
        </p:nvSpPr>
        <p:spPr>
          <a:xfrm>
            <a:off x="2764639" y="6459786"/>
            <a:ext cx="3617103" cy="365125"/>
          </a:xfrm>
          <a:prstGeom prst="rect">
            <a:avLst/>
          </a:prstGeom>
          <a:noFill/>
          <a:ln>
            <a:noFill/>
          </a:ln>
        </p:spPr>
        <p:txBody>
          <a:bodyPr anchorCtr="0" anchor="ctr" bIns="45700" lIns="91425" spcFirstLastPara="1" rIns="91425" wrap="square" tIns="4570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5"/>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000"/>
              <a:buNone/>
              <a:defRPr/>
            </a:lvl1pPr>
            <a:lvl2pPr indent="0" lvl="1" marL="0" algn="r">
              <a:lnSpc>
                <a:spcPct val="100000"/>
              </a:lnSpc>
              <a:spcBef>
                <a:spcPts val="0"/>
              </a:spcBef>
              <a:spcAft>
                <a:spcPts val="0"/>
              </a:spcAft>
              <a:buSzPts val="1000"/>
              <a:buNone/>
              <a:defRPr/>
            </a:lvl2pPr>
            <a:lvl3pPr indent="0" lvl="2" marL="0" algn="r">
              <a:lnSpc>
                <a:spcPct val="100000"/>
              </a:lnSpc>
              <a:spcBef>
                <a:spcPts val="0"/>
              </a:spcBef>
              <a:spcAft>
                <a:spcPts val="0"/>
              </a:spcAft>
              <a:buSzPts val="1000"/>
              <a:buNone/>
              <a:defRPr/>
            </a:lvl3pPr>
            <a:lvl4pPr indent="0" lvl="3" marL="0" algn="r">
              <a:lnSpc>
                <a:spcPct val="100000"/>
              </a:lnSpc>
              <a:spcBef>
                <a:spcPts val="0"/>
              </a:spcBef>
              <a:spcAft>
                <a:spcPts val="0"/>
              </a:spcAft>
              <a:buSzPts val="1000"/>
              <a:buNone/>
              <a:defRPr/>
            </a:lvl4pPr>
            <a:lvl5pPr indent="0" lvl="4" marL="0" algn="r">
              <a:lnSpc>
                <a:spcPct val="100000"/>
              </a:lnSpc>
              <a:spcBef>
                <a:spcPts val="0"/>
              </a:spcBef>
              <a:spcAft>
                <a:spcPts val="0"/>
              </a:spcAft>
              <a:buSzPts val="1000"/>
              <a:buNone/>
              <a:defRPr/>
            </a:lvl5pPr>
            <a:lvl6pPr indent="0" lvl="5" marL="0" algn="r">
              <a:lnSpc>
                <a:spcPct val="100000"/>
              </a:lnSpc>
              <a:spcBef>
                <a:spcPts val="0"/>
              </a:spcBef>
              <a:spcAft>
                <a:spcPts val="0"/>
              </a:spcAft>
              <a:buSzPts val="1000"/>
              <a:buNone/>
              <a:defRPr/>
            </a:lvl6pPr>
            <a:lvl7pPr indent="0" lvl="6" marL="0" algn="r">
              <a:lnSpc>
                <a:spcPct val="100000"/>
              </a:lnSpc>
              <a:spcBef>
                <a:spcPts val="0"/>
              </a:spcBef>
              <a:spcAft>
                <a:spcPts val="0"/>
              </a:spcAft>
              <a:buSzPts val="1000"/>
              <a:buNone/>
              <a:defRPr/>
            </a:lvl7pPr>
            <a:lvl8pPr indent="0" lvl="7" marL="0" algn="r">
              <a:lnSpc>
                <a:spcPct val="100000"/>
              </a:lnSpc>
              <a:spcBef>
                <a:spcPts val="0"/>
              </a:spcBef>
              <a:spcAft>
                <a:spcPts val="0"/>
              </a:spcAft>
              <a:buSzPts val="1000"/>
              <a:buNone/>
              <a:defRPr/>
            </a:lvl8pPr>
            <a:lvl9pPr indent="0" lvl="8" marL="0" algn="r">
              <a:lnSpc>
                <a:spcPct val="100000"/>
              </a:lnSpc>
              <a:spcBef>
                <a:spcPts val="0"/>
              </a:spcBef>
              <a:spcAft>
                <a:spcPts val="0"/>
              </a:spcAft>
              <a:buSzPts val="1000"/>
              <a:buNone/>
              <a:defRPr/>
            </a:lvl9pPr>
          </a:lstStyle>
          <a:p>
            <a:pPr indent="0" lvl="0" marL="0" rtl="0" algn="r">
              <a:spcBef>
                <a:spcPts val="0"/>
              </a:spcBef>
              <a:spcAft>
                <a:spcPts val="0"/>
              </a:spcAft>
              <a:buNone/>
            </a:pPr>
            <a:fld id="{00000000-1234-1234-1234-123412341234}" type="slidenum">
              <a:rPr lang="en-US"/>
              <a:t>‹#›</a:t>
            </a:fld>
            <a:endParaRPr/>
          </a:p>
        </p:txBody>
      </p:sp>
      <p:cxnSp>
        <p:nvCxnSpPr>
          <p:cNvPr id="43" name="Google Shape;43;p5"/>
          <p:cNvCxnSpPr/>
          <p:nvPr/>
        </p:nvCxnSpPr>
        <p:spPr>
          <a:xfrm>
            <a:off x="905744" y="4343400"/>
            <a:ext cx="740664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uas Partes de Conteúdo" type="twoObj">
  <p:cSld name="TWO_OBJECTS">
    <p:spTree>
      <p:nvGrpSpPr>
        <p:cNvPr id="44" name="Shape 44"/>
        <p:cNvGrpSpPr/>
        <p:nvPr/>
      </p:nvGrpSpPr>
      <p:grpSpPr>
        <a:xfrm>
          <a:off x="0" y="0"/>
          <a:ext cx="0" cy="0"/>
          <a:chOff x="0" y="0"/>
          <a:chExt cx="0" cy="0"/>
        </a:xfrm>
      </p:grpSpPr>
      <p:sp>
        <p:nvSpPr>
          <p:cNvPr id="45" name="Google Shape;45;p6"/>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6"/>
          <p:cNvSpPr txBox="1"/>
          <p:nvPr>
            <p:ph idx="1" type="body"/>
          </p:nvPr>
        </p:nvSpPr>
        <p:spPr>
          <a:xfrm>
            <a:off x="822960" y="1845735"/>
            <a:ext cx="3703320" cy="4023359"/>
          </a:xfrm>
          <a:prstGeom prst="rect">
            <a:avLst/>
          </a:prstGeom>
          <a:noFill/>
          <a:ln>
            <a:noFill/>
          </a:ln>
        </p:spPr>
        <p:txBody>
          <a:bodyPr anchorCtr="0" anchor="t" bIns="45700" lIns="0" spcFirstLastPara="1" rIns="0" wrap="square" tIns="45700"/>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7" name="Google Shape;47;p6"/>
          <p:cNvSpPr txBox="1"/>
          <p:nvPr>
            <p:ph idx="2" type="body"/>
          </p:nvPr>
        </p:nvSpPr>
        <p:spPr>
          <a:xfrm>
            <a:off x="4663440" y="1845735"/>
            <a:ext cx="3703320" cy="4023360"/>
          </a:xfrm>
          <a:prstGeom prst="rect">
            <a:avLst/>
          </a:prstGeom>
          <a:noFill/>
          <a:ln>
            <a:noFill/>
          </a:ln>
        </p:spPr>
        <p:txBody>
          <a:bodyPr anchorCtr="0" anchor="t" bIns="45700" lIns="0" spcFirstLastPara="1" rIns="0" wrap="square" tIns="45700"/>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8" name="Google Shape;48;p6"/>
          <p:cNvSpPr txBox="1"/>
          <p:nvPr>
            <p:ph idx="10" type="dt"/>
          </p:nvPr>
        </p:nvSpPr>
        <p:spPr>
          <a:xfrm>
            <a:off x="822961" y="6459786"/>
            <a:ext cx="1854203" cy="365125"/>
          </a:xfrm>
          <a:prstGeom prst="rect">
            <a:avLst/>
          </a:prstGeom>
          <a:noFill/>
          <a:ln>
            <a:noFill/>
          </a:ln>
        </p:spPr>
        <p:txBody>
          <a:bodyPr anchorCtr="0" anchor="ctr" bIns="45700" lIns="91425" spcFirstLastPara="1" rIns="91425" wrap="square" tIns="4570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6"/>
          <p:cNvSpPr txBox="1"/>
          <p:nvPr>
            <p:ph idx="11" type="ftr"/>
          </p:nvPr>
        </p:nvSpPr>
        <p:spPr>
          <a:xfrm>
            <a:off x="2764639" y="6459786"/>
            <a:ext cx="3617103" cy="365125"/>
          </a:xfrm>
          <a:prstGeom prst="rect">
            <a:avLst/>
          </a:prstGeom>
          <a:noFill/>
          <a:ln>
            <a:noFill/>
          </a:ln>
        </p:spPr>
        <p:txBody>
          <a:bodyPr anchorCtr="0" anchor="ctr" bIns="45700" lIns="91425" spcFirstLastPara="1" rIns="91425" wrap="square" tIns="4570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6"/>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000"/>
              <a:buNone/>
              <a:defRPr/>
            </a:lvl1pPr>
            <a:lvl2pPr indent="0" lvl="1" marL="0" algn="r">
              <a:lnSpc>
                <a:spcPct val="100000"/>
              </a:lnSpc>
              <a:spcBef>
                <a:spcPts val="0"/>
              </a:spcBef>
              <a:spcAft>
                <a:spcPts val="0"/>
              </a:spcAft>
              <a:buSzPts val="1000"/>
              <a:buNone/>
              <a:defRPr/>
            </a:lvl2pPr>
            <a:lvl3pPr indent="0" lvl="2" marL="0" algn="r">
              <a:lnSpc>
                <a:spcPct val="100000"/>
              </a:lnSpc>
              <a:spcBef>
                <a:spcPts val="0"/>
              </a:spcBef>
              <a:spcAft>
                <a:spcPts val="0"/>
              </a:spcAft>
              <a:buSzPts val="1000"/>
              <a:buNone/>
              <a:defRPr/>
            </a:lvl3pPr>
            <a:lvl4pPr indent="0" lvl="3" marL="0" algn="r">
              <a:lnSpc>
                <a:spcPct val="100000"/>
              </a:lnSpc>
              <a:spcBef>
                <a:spcPts val="0"/>
              </a:spcBef>
              <a:spcAft>
                <a:spcPts val="0"/>
              </a:spcAft>
              <a:buSzPts val="1000"/>
              <a:buNone/>
              <a:defRPr/>
            </a:lvl4pPr>
            <a:lvl5pPr indent="0" lvl="4" marL="0" algn="r">
              <a:lnSpc>
                <a:spcPct val="100000"/>
              </a:lnSpc>
              <a:spcBef>
                <a:spcPts val="0"/>
              </a:spcBef>
              <a:spcAft>
                <a:spcPts val="0"/>
              </a:spcAft>
              <a:buSzPts val="1000"/>
              <a:buNone/>
              <a:defRPr/>
            </a:lvl5pPr>
            <a:lvl6pPr indent="0" lvl="5" marL="0" algn="r">
              <a:lnSpc>
                <a:spcPct val="100000"/>
              </a:lnSpc>
              <a:spcBef>
                <a:spcPts val="0"/>
              </a:spcBef>
              <a:spcAft>
                <a:spcPts val="0"/>
              </a:spcAft>
              <a:buSzPts val="1000"/>
              <a:buNone/>
              <a:defRPr/>
            </a:lvl6pPr>
            <a:lvl7pPr indent="0" lvl="6" marL="0" algn="r">
              <a:lnSpc>
                <a:spcPct val="100000"/>
              </a:lnSpc>
              <a:spcBef>
                <a:spcPts val="0"/>
              </a:spcBef>
              <a:spcAft>
                <a:spcPts val="0"/>
              </a:spcAft>
              <a:buSzPts val="1000"/>
              <a:buNone/>
              <a:defRPr/>
            </a:lvl7pPr>
            <a:lvl8pPr indent="0" lvl="7" marL="0" algn="r">
              <a:lnSpc>
                <a:spcPct val="100000"/>
              </a:lnSpc>
              <a:spcBef>
                <a:spcPts val="0"/>
              </a:spcBef>
              <a:spcAft>
                <a:spcPts val="0"/>
              </a:spcAft>
              <a:buSzPts val="1000"/>
              <a:buNone/>
              <a:defRPr/>
            </a:lvl8pPr>
            <a:lvl9pPr indent="0" lvl="8" marL="0" algn="r">
              <a:lnSpc>
                <a:spcPct val="100000"/>
              </a:lnSpc>
              <a:spcBef>
                <a:spcPts val="0"/>
              </a:spcBef>
              <a:spcAft>
                <a:spcPts val="0"/>
              </a:spcAft>
              <a:buSzPts val="10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ação" type="twoTxTwoObj">
  <p:cSld name="TWO_OBJECTS_WITH_TEXT">
    <p:spTree>
      <p:nvGrpSpPr>
        <p:cNvPr id="51" name="Shape 51"/>
        <p:cNvGrpSpPr/>
        <p:nvPr/>
      </p:nvGrpSpPr>
      <p:grpSpPr>
        <a:xfrm>
          <a:off x="0" y="0"/>
          <a:ext cx="0" cy="0"/>
          <a:chOff x="0" y="0"/>
          <a:chExt cx="0" cy="0"/>
        </a:xfrm>
      </p:grpSpPr>
      <p:sp>
        <p:nvSpPr>
          <p:cNvPr id="52" name="Google Shape;52;p7"/>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7"/>
          <p:cNvSpPr txBox="1"/>
          <p:nvPr>
            <p:ph idx="1" type="body"/>
          </p:nvPr>
        </p:nvSpPr>
        <p:spPr>
          <a:xfrm>
            <a:off x="822960" y="1846052"/>
            <a:ext cx="3703320" cy="736282"/>
          </a:xfrm>
          <a:prstGeom prst="rect">
            <a:avLst/>
          </a:prstGeom>
          <a:noFill/>
          <a:ln>
            <a:noFill/>
          </a:ln>
        </p:spPr>
        <p:txBody>
          <a:bodyPr anchorCtr="0" anchor="ctr" bIns="45700" lIns="91425" spcFirstLastPara="1" rIns="91425" wrap="square" tIns="45700"/>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4" name="Google Shape;54;p7"/>
          <p:cNvSpPr txBox="1"/>
          <p:nvPr>
            <p:ph idx="2" type="body"/>
          </p:nvPr>
        </p:nvSpPr>
        <p:spPr>
          <a:xfrm>
            <a:off x="822960" y="2582335"/>
            <a:ext cx="3703320" cy="3286760"/>
          </a:xfrm>
          <a:prstGeom prst="rect">
            <a:avLst/>
          </a:prstGeom>
          <a:noFill/>
          <a:ln>
            <a:noFill/>
          </a:ln>
        </p:spPr>
        <p:txBody>
          <a:bodyPr anchorCtr="0" anchor="t" bIns="45700" lIns="0" spcFirstLastPara="1" rIns="0" wrap="square" tIns="45700"/>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5" name="Google Shape;55;p7"/>
          <p:cNvSpPr txBox="1"/>
          <p:nvPr>
            <p:ph idx="3" type="body"/>
          </p:nvPr>
        </p:nvSpPr>
        <p:spPr>
          <a:xfrm>
            <a:off x="4663440" y="1846052"/>
            <a:ext cx="3703320" cy="736282"/>
          </a:xfrm>
          <a:prstGeom prst="rect">
            <a:avLst/>
          </a:prstGeom>
          <a:noFill/>
          <a:ln>
            <a:noFill/>
          </a:ln>
        </p:spPr>
        <p:txBody>
          <a:bodyPr anchorCtr="0" anchor="ctr" bIns="45700" lIns="91425" spcFirstLastPara="1" rIns="91425" wrap="square" tIns="45700"/>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6" name="Google Shape;56;p7"/>
          <p:cNvSpPr txBox="1"/>
          <p:nvPr>
            <p:ph idx="4" type="body"/>
          </p:nvPr>
        </p:nvSpPr>
        <p:spPr>
          <a:xfrm>
            <a:off x="4663440" y="2582334"/>
            <a:ext cx="3703320" cy="3286760"/>
          </a:xfrm>
          <a:prstGeom prst="rect">
            <a:avLst/>
          </a:prstGeom>
          <a:noFill/>
          <a:ln>
            <a:noFill/>
          </a:ln>
        </p:spPr>
        <p:txBody>
          <a:bodyPr anchorCtr="0" anchor="t" bIns="45700" lIns="0" spcFirstLastPara="1" rIns="0" wrap="square" tIns="45700"/>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7" name="Google Shape;57;p7"/>
          <p:cNvSpPr txBox="1"/>
          <p:nvPr>
            <p:ph idx="10" type="dt"/>
          </p:nvPr>
        </p:nvSpPr>
        <p:spPr>
          <a:xfrm>
            <a:off x="822961" y="6459786"/>
            <a:ext cx="1854203" cy="365125"/>
          </a:xfrm>
          <a:prstGeom prst="rect">
            <a:avLst/>
          </a:prstGeom>
          <a:noFill/>
          <a:ln>
            <a:noFill/>
          </a:ln>
        </p:spPr>
        <p:txBody>
          <a:bodyPr anchorCtr="0" anchor="ctr" bIns="45700" lIns="91425" spcFirstLastPara="1" rIns="91425" wrap="square" tIns="4570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7"/>
          <p:cNvSpPr txBox="1"/>
          <p:nvPr>
            <p:ph idx="11" type="ftr"/>
          </p:nvPr>
        </p:nvSpPr>
        <p:spPr>
          <a:xfrm>
            <a:off x="2764639" y="6459786"/>
            <a:ext cx="3617103" cy="365125"/>
          </a:xfrm>
          <a:prstGeom prst="rect">
            <a:avLst/>
          </a:prstGeom>
          <a:noFill/>
          <a:ln>
            <a:noFill/>
          </a:ln>
        </p:spPr>
        <p:txBody>
          <a:bodyPr anchorCtr="0" anchor="ctr" bIns="45700" lIns="91425" spcFirstLastPara="1" rIns="91425" wrap="square" tIns="4570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7"/>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000"/>
              <a:buNone/>
              <a:defRPr/>
            </a:lvl1pPr>
            <a:lvl2pPr indent="0" lvl="1" marL="0" algn="r">
              <a:lnSpc>
                <a:spcPct val="100000"/>
              </a:lnSpc>
              <a:spcBef>
                <a:spcPts val="0"/>
              </a:spcBef>
              <a:spcAft>
                <a:spcPts val="0"/>
              </a:spcAft>
              <a:buSzPts val="1000"/>
              <a:buNone/>
              <a:defRPr/>
            </a:lvl2pPr>
            <a:lvl3pPr indent="0" lvl="2" marL="0" algn="r">
              <a:lnSpc>
                <a:spcPct val="100000"/>
              </a:lnSpc>
              <a:spcBef>
                <a:spcPts val="0"/>
              </a:spcBef>
              <a:spcAft>
                <a:spcPts val="0"/>
              </a:spcAft>
              <a:buSzPts val="1000"/>
              <a:buNone/>
              <a:defRPr/>
            </a:lvl3pPr>
            <a:lvl4pPr indent="0" lvl="3" marL="0" algn="r">
              <a:lnSpc>
                <a:spcPct val="100000"/>
              </a:lnSpc>
              <a:spcBef>
                <a:spcPts val="0"/>
              </a:spcBef>
              <a:spcAft>
                <a:spcPts val="0"/>
              </a:spcAft>
              <a:buSzPts val="1000"/>
              <a:buNone/>
              <a:defRPr/>
            </a:lvl4pPr>
            <a:lvl5pPr indent="0" lvl="4" marL="0" algn="r">
              <a:lnSpc>
                <a:spcPct val="100000"/>
              </a:lnSpc>
              <a:spcBef>
                <a:spcPts val="0"/>
              </a:spcBef>
              <a:spcAft>
                <a:spcPts val="0"/>
              </a:spcAft>
              <a:buSzPts val="1000"/>
              <a:buNone/>
              <a:defRPr/>
            </a:lvl5pPr>
            <a:lvl6pPr indent="0" lvl="5" marL="0" algn="r">
              <a:lnSpc>
                <a:spcPct val="100000"/>
              </a:lnSpc>
              <a:spcBef>
                <a:spcPts val="0"/>
              </a:spcBef>
              <a:spcAft>
                <a:spcPts val="0"/>
              </a:spcAft>
              <a:buSzPts val="1000"/>
              <a:buNone/>
              <a:defRPr/>
            </a:lvl6pPr>
            <a:lvl7pPr indent="0" lvl="6" marL="0" algn="r">
              <a:lnSpc>
                <a:spcPct val="100000"/>
              </a:lnSpc>
              <a:spcBef>
                <a:spcPts val="0"/>
              </a:spcBef>
              <a:spcAft>
                <a:spcPts val="0"/>
              </a:spcAft>
              <a:buSzPts val="1000"/>
              <a:buNone/>
              <a:defRPr/>
            </a:lvl7pPr>
            <a:lvl8pPr indent="0" lvl="7" marL="0" algn="r">
              <a:lnSpc>
                <a:spcPct val="100000"/>
              </a:lnSpc>
              <a:spcBef>
                <a:spcPts val="0"/>
              </a:spcBef>
              <a:spcAft>
                <a:spcPts val="0"/>
              </a:spcAft>
              <a:buSzPts val="1000"/>
              <a:buNone/>
              <a:defRPr/>
            </a:lvl8pPr>
            <a:lvl9pPr indent="0" lvl="8" marL="0" algn="r">
              <a:lnSpc>
                <a:spcPct val="100000"/>
              </a:lnSpc>
              <a:spcBef>
                <a:spcPts val="0"/>
              </a:spcBef>
              <a:spcAft>
                <a:spcPts val="0"/>
              </a:spcAft>
              <a:buSzPts val="10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omente Título" type="titleOnly">
  <p:cSld name="TITLE_ONLY">
    <p:spTree>
      <p:nvGrpSpPr>
        <p:cNvPr id="60" name="Shape 60"/>
        <p:cNvGrpSpPr/>
        <p:nvPr/>
      </p:nvGrpSpPr>
      <p:grpSpPr>
        <a:xfrm>
          <a:off x="0" y="0"/>
          <a:ext cx="0" cy="0"/>
          <a:chOff x="0" y="0"/>
          <a:chExt cx="0" cy="0"/>
        </a:xfrm>
      </p:grpSpPr>
      <p:sp>
        <p:nvSpPr>
          <p:cNvPr id="61" name="Google Shape;61;p8"/>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8"/>
          <p:cNvSpPr txBox="1"/>
          <p:nvPr>
            <p:ph idx="10" type="dt"/>
          </p:nvPr>
        </p:nvSpPr>
        <p:spPr>
          <a:xfrm>
            <a:off x="822961" y="6459786"/>
            <a:ext cx="1854203" cy="365125"/>
          </a:xfrm>
          <a:prstGeom prst="rect">
            <a:avLst/>
          </a:prstGeom>
          <a:noFill/>
          <a:ln>
            <a:noFill/>
          </a:ln>
        </p:spPr>
        <p:txBody>
          <a:bodyPr anchorCtr="0" anchor="ctr" bIns="45700" lIns="91425" spcFirstLastPara="1" rIns="91425" wrap="square" tIns="4570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
          <p:cNvSpPr txBox="1"/>
          <p:nvPr>
            <p:ph idx="11" type="ftr"/>
          </p:nvPr>
        </p:nvSpPr>
        <p:spPr>
          <a:xfrm>
            <a:off x="2764639" y="6459786"/>
            <a:ext cx="3617103" cy="365125"/>
          </a:xfrm>
          <a:prstGeom prst="rect">
            <a:avLst/>
          </a:prstGeom>
          <a:noFill/>
          <a:ln>
            <a:noFill/>
          </a:ln>
        </p:spPr>
        <p:txBody>
          <a:bodyPr anchorCtr="0" anchor="ctr" bIns="45700" lIns="91425" spcFirstLastPara="1" rIns="91425" wrap="square" tIns="4570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000"/>
              <a:buNone/>
              <a:defRPr/>
            </a:lvl1pPr>
            <a:lvl2pPr indent="0" lvl="1" marL="0" algn="r">
              <a:lnSpc>
                <a:spcPct val="100000"/>
              </a:lnSpc>
              <a:spcBef>
                <a:spcPts val="0"/>
              </a:spcBef>
              <a:spcAft>
                <a:spcPts val="0"/>
              </a:spcAft>
              <a:buSzPts val="1000"/>
              <a:buNone/>
              <a:defRPr/>
            </a:lvl2pPr>
            <a:lvl3pPr indent="0" lvl="2" marL="0" algn="r">
              <a:lnSpc>
                <a:spcPct val="100000"/>
              </a:lnSpc>
              <a:spcBef>
                <a:spcPts val="0"/>
              </a:spcBef>
              <a:spcAft>
                <a:spcPts val="0"/>
              </a:spcAft>
              <a:buSzPts val="1000"/>
              <a:buNone/>
              <a:defRPr/>
            </a:lvl3pPr>
            <a:lvl4pPr indent="0" lvl="3" marL="0" algn="r">
              <a:lnSpc>
                <a:spcPct val="100000"/>
              </a:lnSpc>
              <a:spcBef>
                <a:spcPts val="0"/>
              </a:spcBef>
              <a:spcAft>
                <a:spcPts val="0"/>
              </a:spcAft>
              <a:buSzPts val="1000"/>
              <a:buNone/>
              <a:defRPr/>
            </a:lvl4pPr>
            <a:lvl5pPr indent="0" lvl="4" marL="0" algn="r">
              <a:lnSpc>
                <a:spcPct val="100000"/>
              </a:lnSpc>
              <a:spcBef>
                <a:spcPts val="0"/>
              </a:spcBef>
              <a:spcAft>
                <a:spcPts val="0"/>
              </a:spcAft>
              <a:buSzPts val="1000"/>
              <a:buNone/>
              <a:defRPr/>
            </a:lvl5pPr>
            <a:lvl6pPr indent="0" lvl="5" marL="0" algn="r">
              <a:lnSpc>
                <a:spcPct val="100000"/>
              </a:lnSpc>
              <a:spcBef>
                <a:spcPts val="0"/>
              </a:spcBef>
              <a:spcAft>
                <a:spcPts val="0"/>
              </a:spcAft>
              <a:buSzPts val="1000"/>
              <a:buNone/>
              <a:defRPr/>
            </a:lvl6pPr>
            <a:lvl7pPr indent="0" lvl="6" marL="0" algn="r">
              <a:lnSpc>
                <a:spcPct val="100000"/>
              </a:lnSpc>
              <a:spcBef>
                <a:spcPts val="0"/>
              </a:spcBef>
              <a:spcAft>
                <a:spcPts val="0"/>
              </a:spcAft>
              <a:buSzPts val="1000"/>
              <a:buNone/>
              <a:defRPr/>
            </a:lvl7pPr>
            <a:lvl8pPr indent="0" lvl="7" marL="0" algn="r">
              <a:lnSpc>
                <a:spcPct val="100000"/>
              </a:lnSpc>
              <a:spcBef>
                <a:spcPts val="0"/>
              </a:spcBef>
              <a:spcAft>
                <a:spcPts val="0"/>
              </a:spcAft>
              <a:buSzPts val="1000"/>
              <a:buNone/>
              <a:defRPr/>
            </a:lvl8pPr>
            <a:lvl9pPr indent="0" lvl="8" marL="0" algn="r">
              <a:lnSpc>
                <a:spcPct val="100000"/>
              </a:lnSpc>
              <a:spcBef>
                <a:spcPts val="0"/>
              </a:spcBef>
              <a:spcAft>
                <a:spcPts val="0"/>
              </a:spcAft>
              <a:buSzPts val="10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údo com Legenda" showMasterSp="0" type="objTx">
  <p:cSld name="OBJECT_WITH_CAPTION_TEXT">
    <p:spTree>
      <p:nvGrpSpPr>
        <p:cNvPr id="65" name="Shape 65"/>
        <p:cNvGrpSpPr/>
        <p:nvPr/>
      </p:nvGrpSpPr>
      <p:grpSpPr>
        <a:xfrm>
          <a:off x="0" y="0"/>
          <a:ext cx="0" cy="0"/>
          <a:chOff x="0" y="0"/>
          <a:chExt cx="0" cy="0"/>
        </a:xfrm>
      </p:grpSpPr>
      <p:sp>
        <p:nvSpPr>
          <p:cNvPr id="66" name="Google Shape;66;p9"/>
          <p:cNvSpPr/>
          <p:nvPr/>
        </p:nvSpPr>
        <p:spPr>
          <a:xfrm>
            <a:off x="13" y="0"/>
            <a:ext cx="3038093"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9"/>
          <p:cNvSpPr/>
          <p:nvPr/>
        </p:nvSpPr>
        <p:spPr>
          <a:xfrm>
            <a:off x="3030053" y="0"/>
            <a:ext cx="48006"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9"/>
          <p:cNvSpPr txBox="1"/>
          <p:nvPr>
            <p:ph type="title"/>
          </p:nvPr>
        </p:nvSpPr>
        <p:spPr>
          <a:xfrm>
            <a:off x="342900" y="594359"/>
            <a:ext cx="2400300" cy="2286000"/>
          </a:xfrm>
          <a:prstGeom prst="rect">
            <a:avLst/>
          </a:prstGeom>
          <a:noFill/>
          <a:ln>
            <a:noFill/>
          </a:ln>
        </p:spPr>
        <p:txBody>
          <a:bodyPr anchorCtr="0" anchor="b" bIns="45700" lIns="91425" spcFirstLastPara="1" rIns="91425" wrap="square" tIns="45700"/>
          <a:lstStyle>
            <a:lvl1pPr lvl="0" algn="l">
              <a:lnSpc>
                <a:spcPct val="85000"/>
              </a:lnSpc>
              <a:spcBef>
                <a:spcPts val="0"/>
              </a:spcBef>
              <a:spcAft>
                <a:spcPts val="0"/>
              </a:spcAft>
              <a:buClr>
                <a:srgbClr val="FFFFFF"/>
              </a:buClr>
              <a:buSzPts val="3600"/>
              <a:buFont typeface="Garamond"/>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9"/>
          <p:cNvSpPr txBox="1"/>
          <p:nvPr>
            <p:ph idx="1" type="body"/>
          </p:nvPr>
        </p:nvSpPr>
        <p:spPr>
          <a:xfrm>
            <a:off x="3600450" y="731520"/>
            <a:ext cx="4869180" cy="5257800"/>
          </a:xfrm>
          <a:prstGeom prst="rect">
            <a:avLst/>
          </a:prstGeom>
          <a:noFill/>
          <a:ln>
            <a:noFill/>
          </a:ln>
        </p:spPr>
        <p:txBody>
          <a:bodyPr anchorCtr="0" anchor="t" bIns="45700" lIns="0" spcFirstLastPara="1" rIns="0" wrap="square" tIns="45700"/>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0" name="Google Shape;70;p9"/>
          <p:cNvSpPr txBox="1"/>
          <p:nvPr>
            <p:ph idx="2" type="body"/>
          </p:nvPr>
        </p:nvSpPr>
        <p:spPr>
          <a:xfrm>
            <a:off x="342900" y="2926080"/>
            <a:ext cx="2400300" cy="3379124"/>
          </a:xfrm>
          <a:prstGeom prst="rect">
            <a:avLst/>
          </a:prstGeom>
          <a:noFill/>
          <a:ln>
            <a:noFill/>
          </a:ln>
        </p:spPr>
        <p:txBody>
          <a:bodyPr anchorCtr="0" anchor="t" bIns="45700" lIns="91425" spcFirstLastPara="1" rIns="91425" wrap="square" tIns="45700"/>
          <a:lstStyle>
            <a:lvl1pPr indent="-228600" lvl="0" marL="457200" algn="l">
              <a:lnSpc>
                <a:spcPct val="90000"/>
              </a:lnSpc>
              <a:spcBef>
                <a:spcPts val="1200"/>
              </a:spcBef>
              <a:spcAft>
                <a:spcPts val="0"/>
              </a:spcAft>
              <a:buSzPts val="1500"/>
              <a:buNone/>
              <a:defRPr sz="1500">
                <a:solidFill>
                  <a:srgbClr val="FFFFFF"/>
                </a:solidFill>
              </a:defRPr>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71" name="Google Shape;71;p9"/>
          <p:cNvSpPr txBox="1"/>
          <p:nvPr>
            <p:ph idx="10" type="dt"/>
          </p:nvPr>
        </p:nvSpPr>
        <p:spPr>
          <a:xfrm>
            <a:off x="349134" y="6459786"/>
            <a:ext cx="1963883" cy="365125"/>
          </a:xfrm>
          <a:prstGeom prst="rect">
            <a:avLst/>
          </a:prstGeom>
          <a:noFill/>
          <a:ln>
            <a:noFill/>
          </a:ln>
        </p:spPr>
        <p:txBody>
          <a:bodyPr anchorCtr="0" anchor="ctr" bIns="45700" lIns="91425" spcFirstLastPara="1" rIns="91425" wrap="square" tIns="4570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9"/>
          <p:cNvSpPr txBox="1"/>
          <p:nvPr>
            <p:ph idx="11" type="ftr"/>
          </p:nvPr>
        </p:nvSpPr>
        <p:spPr>
          <a:xfrm>
            <a:off x="3600450" y="6459786"/>
            <a:ext cx="3486150" cy="365125"/>
          </a:xfrm>
          <a:prstGeom prst="rect">
            <a:avLst/>
          </a:prstGeom>
          <a:noFill/>
          <a:ln>
            <a:noFill/>
          </a:ln>
        </p:spPr>
        <p:txBody>
          <a:bodyPr anchorCtr="0" anchor="ctr" bIns="45700" lIns="91425" spcFirstLastPara="1" rIns="91425" wrap="square" tIns="45700"/>
          <a:lstStyle>
            <a:lvl1pPr lvl="0" algn="l">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9"/>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m com Legenda" showMasterSp="0" type="picTx">
  <p:cSld name="PICTURE_WITH_CAPTION_TEXT">
    <p:spTree>
      <p:nvGrpSpPr>
        <p:cNvPr id="74" name="Shape 74"/>
        <p:cNvGrpSpPr/>
        <p:nvPr/>
      </p:nvGrpSpPr>
      <p:grpSpPr>
        <a:xfrm>
          <a:off x="0" y="0"/>
          <a:ext cx="0" cy="0"/>
          <a:chOff x="0" y="0"/>
          <a:chExt cx="0" cy="0"/>
        </a:xfrm>
      </p:grpSpPr>
      <p:sp>
        <p:nvSpPr>
          <p:cNvPr id="75" name="Google Shape;75;p10"/>
          <p:cNvSpPr/>
          <p:nvPr/>
        </p:nvSpPr>
        <p:spPr>
          <a:xfrm>
            <a:off x="0" y="4953000"/>
            <a:ext cx="9141619" cy="1905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0"/>
          <p:cNvSpPr/>
          <p:nvPr/>
        </p:nvSpPr>
        <p:spPr>
          <a:xfrm>
            <a:off x="12" y="4915076"/>
            <a:ext cx="9141619"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0"/>
          <p:cNvSpPr txBox="1"/>
          <p:nvPr>
            <p:ph type="title"/>
          </p:nvPr>
        </p:nvSpPr>
        <p:spPr>
          <a:xfrm>
            <a:off x="822960" y="5074920"/>
            <a:ext cx="7589520" cy="822960"/>
          </a:xfrm>
          <a:prstGeom prst="rect">
            <a:avLst/>
          </a:prstGeom>
          <a:noFill/>
          <a:ln>
            <a:noFill/>
          </a:ln>
        </p:spPr>
        <p:txBody>
          <a:bodyPr anchorCtr="0" anchor="b" bIns="0" lIns="91425" spcFirstLastPara="1" rIns="91425" wrap="square" tIns="0"/>
          <a:lstStyle>
            <a:lvl1pPr lvl="0" algn="l">
              <a:lnSpc>
                <a:spcPct val="85000"/>
              </a:lnSpc>
              <a:spcBef>
                <a:spcPts val="0"/>
              </a:spcBef>
              <a:spcAft>
                <a:spcPts val="0"/>
              </a:spcAft>
              <a:buClr>
                <a:srgbClr val="FFFFFF"/>
              </a:buClr>
              <a:buSzPts val="3600"/>
              <a:buFont typeface="Garamond"/>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10"/>
          <p:cNvSpPr/>
          <p:nvPr>
            <p:ph idx="2" type="pic"/>
          </p:nvPr>
        </p:nvSpPr>
        <p:spPr>
          <a:xfrm>
            <a:off x="12" y="0"/>
            <a:ext cx="9143989" cy="4915076"/>
          </a:xfrm>
          <a:prstGeom prst="rect">
            <a:avLst/>
          </a:prstGeom>
          <a:solidFill>
            <a:srgbClr val="BECAD4"/>
          </a:solidFill>
          <a:ln>
            <a:noFill/>
          </a:ln>
        </p:spPr>
        <p:txBody>
          <a:bodyPr anchorCtr="0" anchor="t" bIns="45700" lIns="457200" spcFirstLastPara="1" rIns="0" wrap="square" tIns="457200"/>
          <a:lstStyle>
            <a:lvl1pPr lvl="0" marR="0" rtl="0" algn="l">
              <a:lnSpc>
                <a:spcPct val="90000"/>
              </a:lnSpc>
              <a:spcBef>
                <a:spcPts val="1200"/>
              </a:spcBef>
              <a:spcAft>
                <a:spcPts val="0"/>
              </a:spcAft>
              <a:buClr>
                <a:schemeClr val="accent1"/>
              </a:buClr>
              <a:buSzPts val="3200"/>
              <a:buFont typeface="Calibri"/>
              <a:buNone/>
              <a:defRPr b="0" i="0" sz="3200" u="none" cap="none" strike="noStrike">
                <a:solidFill>
                  <a:srgbClr val="3F3F3F"/>
                </a:solidFill>
                <a:latin typeface="Trebuchet MS"/>
                <a:ea typeface="Trebuchet MS"/>
                <a:cs typeface="Trebuchet MS"/>
                <a:sym typeface="Trebuchet MS"/>
              </a:defRPr>
            </a:lvl1pPr>
            <a:lvl2pPr lvl="1" marR="0" rtl="0" algn="l">
              <a:lnSpc>
                <a:spcPct val="90000"/>
              </a:lnSpc>
              <a:spcBef>
                <a:spcPts val="200"/>
              </a:spcBef>
              <a:spcAft>
                <a:spcPts val="0"/>
              </a:spcAft>
              <a:buClr>
                <a:schemeClr val="accent1"/>
              </a:buClr>
              <a:buSzPts val="2800"/>
              <a:buFont typeface="Calibri"/>
              <a:buNone/>
              <a:defRPr b="0" i="0" sz="2800" u="none" cap="none" strike="noStrike">
                <a:solidFill>
                  <a:srgbClr val="3F3F3F"/>
                </a:solidFill>
                <a:latin typeface="Trebuchet MS"/>
                <a:ea typeface="Trebuchet MS"/>
                <a:cs typeface="Trebuchet MS"/>
                <a:sym typeface="Trebuchet MS"/>
              </a:defRPr>
            </a:lvl2pPr>
            <a:lvl3pPr lvl="2" marR="0" rtl="0" algn="l">
              <a:lnSpc>
                <a:spcPct val="90000"/>
              </a:lnSpc>
              <a:spcBef>
                <a:spcPts val="400"/>
              </a:spcBef>
              <a:spcAft>
                <a:spcPts val="0"/>
              </a:spcAft>
              <a:buClr>
                <a:schemeClr val="accent1"/>
              </a:buClr>
              <a:buSzPts val="2400"/>
              <a:buFont typeface="Calibri"/>
              <a:buNone/>
              <a:defRPr b="0" i="0" sz="2400" u="none" cap="none" strike="noStrike">
                <a:solidFill>
                  <a:srgbClr val="3F3F3F"/>
                </a:solidFill>
                <a:latin typeface="Trebuchet MS"/>
                <a:ea typeface="Trebuchet MS"/>
                <a:cs typeface="Trebuchet MS"/>
                <a:sym typeface="Trebuchet MS"/>
              </a:defRPr>
            </a:lvl3pPr>
            <a:lvl4pPr lvl="3"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Trebuchet MS"/>
                <a:ea typeface="Trebuchet MS"/>
                <a:cs typeface="Trebuchet MS"/>
                <a:sym typeface="Trebuchet MS"/>
              </a:defRPr>
            </a:lvl4pPr>
            <a:lvl5pPr lvl="4"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Trebuchet MS"/>
                <a:ea typeface="Trebuchet MS"/>
                <a:cs typeface="Trebuchet MS"/>
                <a:sym typeface="Trebuchet MS"/>
              </a:defRPr>
            </a:lvl5pPr>
            <a:lvl6pPr lvl="5"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Trebuchet MS"/>
                <a:ea typeface="Trebuchet MS"/>
                <a:cs typeface="Trebuchet MS"/>
                <a:sym typeface="Trebuchet MS"/>
              </a:defRPr>
            </a:lvl6pPr>
            <a:lvl7pPr lvl="6"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Trebuchet MS"/>
                <a:ea typeface="Trebuchet MS"/>
                <a:cs typeface="Trebuchet MS"/>
                <a:sym typeface="Trebuchet MS"/>
              </a:defRPr>
            </a:lvl7pPr>
            <a:lvl8pPr lvl="7"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Trebuchet MS"/>
                <a:ea typeface="Trebuchet MS"/>
                <a:cs typeface="Trebuchet MS"/>
                <a:sym typeface="Trebuchet MS"/>
              </a:defRPr>
            </a:lvl8pPr>
            <a:lvl9pPr lvl="8" marR="0" rtl="0" algn="l">
              <a:lnSpc>
                <a:spcPct val="90000"/>
              </a:lnSpc>
              <a:spcBef>
                <a:spcPts val="400"/>
              </a:spcBef>
              <a:spcAft>
                <a:spcPts val="400"/>
              </a:spcAft>
              <a:buClr>
                <a:schemeClr val="accent1"/>
              </a:buClr>
              <a:buSzPts val="2000"/>
              <a:buFont typeface="Calibri"/>
              <a:buNone/>
              <a:defRPr b="0" i="0" sz="2000" u="none" cap="none" strike="noStrike">
                <a:solidFill>
                  <a:srgbClr val="3F3F3F"/>
                </a:solidFill>
                <a:latin typeface="Trebuchet MS"/>
                <a:ea typeface="Trebuchet MS"/>
                <a:cs typeface="Trebuchet MS"/>
                <a:sym typeface="Trebuchet MS"/>
              </a:defRPr>
            </a:lvl9pPr>
          </a:lstStyle>
          <a:p/>
        </p:txBody>
      </p:sp>
      <p:sp>
        <p:nvSpPr>
          <p:cNvPr id="79" name="Google Shape;79;p10"/>
          <p:cNvSpPr txBox="1"/>
          <p:nvPr>
            <p:ph idx="1" type="body"/>
          </p:nvPr>
        </p:nvSpPr>
        <p:spPr>
          <a:xfrm>
            <a:off x="822960" y="5907024"/>
            <a:ext cx="7589520" cy="594360"/>
          </a:xfrm>
          <a:prstGeom prst="rect">
            <a:avLst/>
          </a:prstGeom>
          <a:noFill/>
          <a:ln>
            <a:noFill/>
          </a:ln>
        </p:spPr>
        <p:txBody>
          <a:bodyPr anchorCtr="0" anchor="t" bIns="0" lIns="91425" spcFirstLastPara="1" rIns="91425" wrap="square" tIns="0"/>
          <a:lstStyle>
            <a:lvl1pPr indent="-228600" lvl="0" marL="457200" algn="l">
              <a:lnSpc>
                <a:spcPct val="90000"/>
              </a:lnSpc>
              <a:spcBef>
                <a:spcPts val="0"/>
              </a:spcBef>
              <a:spcAft>
                <a:spcPts val="0"/>
              </a:spcAft>
              <a:buSzPts val="1500"/>
              <a:buNone/>
              <a:defRPr sz="1500">
                <a:solidFill>
                  <a:srgbClr val="FFFFFF"/>
                </a:solidFill>
              </a:defRPr>
            </a:lvl1pPr>
            <a:lvl2pPr indent="-228600" lvl="1" marL="914400" algn="l">
              <a:lnSpc>
                <a:spcPct val="90000"/>
              </a:lnSpc>
              <a:spcBef>
                <a:spcPts val="6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80" name="Google Shape;80;p10"/>
          <p:cNvSpPr txBox="1"/>
          <p:nvPr>
            <p:ph idx="10" type="dt"/>
          </p:nvPr>
        </p:nvSpPr>
        <p:spPr>
          <a:xfrm>
            <a:off x="822961" y="6459786"/>
            <a:ext cx="1854203" cy="365125"/>
          </a:xfrm>
          <a:prstGeom prst="rect">
            <a:avLst/>
          </a:prstGeom>
          <a:noFill/>
          <a:ln>
            <a:noFill/>
          </a:ln>
        </p:spPr>
        <p:txBody>
          <a:bodyPr anchorCtr="0" anchor="ctr" bIns="45700" lIns="91425" spcFirstLastPara="1" rIns="91425" wrap="square" tIns="4570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10"/>
          <p:cNvSpPr txBox="1"/>
          <p:nvPr>
            <p:ph idx="11" type="ftr"/>
          </p:nvPr>
        </p:nvSpPr>
        <p:spPr>
          <a:xfrm>
            <a:off x="2764639" y="6459786"/>
            <a:ext cx="3617103" cy="365125"/>
          </a:xfrm>
          <a:prstGeom prst="rect">
            <a:avLst/>
          </a:prstGeom>
          <a:noFill/>
          <a:ln>
            <a:noFill/>
          </a:ln>
        </p:spPr>
        <p:txBody>
          <a:bodyPr anchorCtr="0" anchor="ctr" bIns="45700" lIns="91425" spcFirstLastPara="1" rIns="91425" wrap="square" tIns="4570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0"/>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000"/>
              <a:buNone/>
              <a:defRPr/>
            </a:lvl1pPr>
            <a:lvl2pPr indent="0" lvl="1" marL="0" algn="r">
              <a:lnSpc>
                <a:spcPct val="100000"/>
              </a:lnSpc>
              <a:spcBef>
                <a:spcPts val="0"/>
              </a:spcBef>
              <a:spcAft>
                <a:spcPts val="0"/>
              </a:spcAft>
              <a:buSzPts val="1000"/>
              <a:buNone/>
              <a:defRPr/>
            </a:lvl2pPr>
            <a:lvl3pPr indent="0" lvl="2" marL="0" algn="r">
              <a:lnSpc>
                <a:spcPct val="100000"/>
              </a:lnSpc>
              <a:spcBef>
                <a:spcPts val="0"/>
              </a:spcBef>
              <a:spcAft>
                <a:spcPts val="0"/>
              </a:spcAft>
              <a:buSzPts val="1000"/>
              <a:buNone/>
              <a:defRPr/>
            </a:lvl3pPr>
            <a:lvl4pPr indent="0" lvl="3" marL="0" algn="r">
              <a:lnSpc>
                <a:spcPct val="100000"/>
              </a:lnSpc>
              <a:spcBef>
                <a:spcPts val="0"/>
              </a:spcBef>
              <a:spcAft>
                <a:spcPts val="0"/>
              </a:spcAft>
              <a:buSzPts val="1000"/>
              <a:buNone/>
              <a:defRPr/>
            </a:lvl4pPr>
            <a:lvl5pPr indent="0" lvl="4" marL="0" algn="r">
              <a:lnSpc>
                <a:spcPct val="100000"/>
              </a:lnSpc>
              <a:spcBef>
                <a:spcPts val="0"/>
              </a:spcBef>
              <a:spcAft>
                <a:spcPts val="0"/>
              </a:spcAft>
              <a:buSzPts val="1000"/>
              <a:buNone/>
              <a:defRPr/>
            </a:lvl5pPr>
            <a:lvl6pPr indent="0" lvl="5" marL="0" algn="r">
              <a:lnSpc>
                <a:spcPct val="100000"/>
              </a:lnSpc>
              <a:spcBef>
                <a:spcPts val="0"/>
              </a:spcBef>
              <a:spcAft>
                <a:spcPts val="0"/>
              </a:spcAft>
              <a:buSzPts val="1000"/>
              <a:buNone/>
              <a:defRPr/>
            </a:lvl6pPr>
            <a:lvl7pPr indent="0" lvl="6" marL="0" algn="r">
              <a:lnSpc>
                <a:spcPct val="100000"/>
              </a:lnSpc>
              <a:spcBef>
                <a:spcPts val="0"/>
              </a:spcBef>
              <a:spcAft>
                <a:spcPts val="0"/>
              </a:spcAft>
              <a:buSzPts val="1000"/>
              <a:buNone/>
              <a:defRPr/>
            </a:lvl7pPr>
            <a:lvl8pPr indent="0" lvl="7" marL="0" algn="r">
              <a:lnSpc>
                <a:spcPct val="100000"/>
              </a:lnSpc>
              <a:spcBef>
                <a:spcPts val="0"/>
              </a:spcBef>
              <a:spcAft>
                <a:spcPts val="0"/>
              </a:spcAft>
              <a:buSzPts val="1000"/>
              <a:buNone/>
              <a:defRPr/>
            </a:lvl8pPr>
            <a:lvl9pPr indent="0" lvl="8" marL="0" algn="r">
              <a:lnSpc>
                <a:spcPct val="100000"/>
              </a:lnSpc>
              <a:spcBef>
                <a:spcPts val="0"/>
              </a:spcBef>
              <a:spcAft>
                <a:spcPts val="0"/>
              </a:spcAft>
              <a:buSzPts val="10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0" y="6400800"/>
            <a:ext cx="9144001"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 name="Google Shape;7;p1"/>
          <p:cNvSpPr/>
          <p:nvPr/>
        </p:nvSpPr>
        <p:spPr>
          <a:xfrm>
            <a:off x="0" y="6334316"/>
            <a:ext cx="9144001"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 name="Google Shape;8;p1"/>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lstStyle>
            <a:lvl1pPr lvl="0" marR="0" rtl="0" algn="l">
              <a:lnSpc>
                <a:spcPct val="85000"/>
              </a:lnSpc>
              <a:spcBef>
                <a:spcPts val="0"/>
              </a:spcBef>
              <a:spcAft>
                <a:spcPts val="0"/>
              </a:spcAft>
              <a:buClr>
                <a:srgbClr val="3F3F3F"/>
              </a:buClr>
              <a:buSzPts val="4800"/>
              <a:buFont typeface="Garamond"/>
              <a:buNone/>
              <a:defRPr b="0" i="0" sz="4800" u="none" cap="none" strike="noStrike">
                <a:solidFill>
                  <a:srgbClr val="3F3F3F"/>
                </a:solidFill>
                <a:latin typeface="Garamond"/>
                <a:ea typeface="Garamond"/>
                <a:cs typeface="Garamond"/>
                <a:sym typeface="Garamon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 name="Google Shape;9;p1"/>
          <p:cNvSpPr txBox="1"/>
          <p:nvPr>
            <p:ph idx="1" type="body"/>
          </p:nvPr>
        </p:nvSpPr>
        <p:spPr>
          <a:xfrm>
            <a:off x="822959" y="1845734"/>
            <a:ext cx="7543801" cy="4023360"/>
          </a:xfrm>
          <a:prstGeom prst="rect">
            <a:avLst/>
          </a:prstGeom>
          <a:noFill/>
          <a:ln>
            <a:noFill/>
          </a:ln>
        </p:spPr>
        <p:txBody>
          <a:bodyPr anchorCtr="0" anchor="t" bIns="45700" lIns="0" spcFirstLastPara="1" rIns="0" wrap="square" tIns="45700"/>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3F3F3F"/>
                </a:solidFill>
                <a:latin typeface="Trebuchet MS"/>
                <a:ea typeface="Trebuchet MS"/>
                <a:cs typeface="Trebuchet MS"/>
                <a:sym typeface="Trebuchet MS"/>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3F3F3F"/>
                </a:solidFill>
                <a:latin typeface="Trebuchet MS"/>
                <a:ea typeface="Trebuchet MS"/>
                <a:cs typeface="Trebuchet MS"/>
                <a:sym typeface="Trebuchet MS"/>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Trebuchet MS"/>
                <a:ea typeface="Trebuchet MS"/>
                <a:cs typeface="Trebuchet MS"/>
                <a:sym typeface="Trebuchet MS"/>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Trebuchet MS"/>
                <a:ea typeface="Trebuchet MS"/>
                <a:cs typeface="Trebuchet MS"/>
                <a:sym typeface="Trebuchet MS"/>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Trebuchet MS"/>
                <a:ea typeface="Trebuchet MS"/>
                <a:cs typeface="Trebuchet MS"/>
                <a:sym typeface="Trebuchet MS"/>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Trebuchet MS"/>
                <a:ea typeface="Trebuchet MS"/>
                <a:cs typeface="Trebuchet MS"/>
                <a:sym typeface="Trebuchet MS"/>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Trebuchet MS"/>
                <a:ea typeface="Trebuchet MS"/>
                <a:cs typeface="Trebuchet MS"/>
                <a:sym typeface="Trebuchet MS"/>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Trebuchet MS"/>
                <a:ea typeface="Trebuchet MS"/>
                <a:cs typeface="Trebuchet MS"/>
                <a:sym typeface="Trebuchet MS"/>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Trebuchet MS"/>
                <a:ea typeface="Trebuchet MS"/>
                <a:cs typeface="Trebuchet MS"/>
                <a:sym typeface="Trebuchet MS"/>
              </a:defRPr>
            </a:lvl9pPr>
          </a:lstStyle>
          <a:p/>
        </p:txBody>
      </p:sp>
      <p:sp>
        <p:nvSpPr>
          <p:cNvPr id="10" name="Google Shape;10;p1"/>
          <p:cNvSpPr txBox="1"/>
          <p:nvPr>
            <p:ph idx="10" type="dt"/>
          </p:nvPr>
        </p:nvSpPr>
        <p:spPr>
          <a:xfrm>
            <a:off x="822961" y="6459786"/>
            <a:ext cx="1854203" cy="365125"/>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SzPts val="1400"/>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1" name="Google Shape;11;p1"/>
          <p:cNvSpPr txBox="1"/>
          <p:nvPr>
            <p:ph idx="11" type="ftr"/>
          </p:nvPr>
        </p:nvSpPr>
        <p:spPr>
          <a:xfrm>
            <a:off x="2764639" y="6459786"/>
            <a:ext cx="3617103" cy="365125"/>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SzPts val="1400"/>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2" name="Google Shape;12;p1"/>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3" name="Google Shape;13;p1"/>
          <p:cNvCxnSpPr/>
          <p:nvPr/>
        </p:nvCxnSpPr>
        <p:spPr>
          <a:xfrm>
            <a:off x="895149" y="1737845"/>
            <a:ext cx="7475220" cy="0"/>
          </a:xfrm>
          <a:prstGeom prst="straightConnector1">
            <a:avLst/>
          </a:prstGeom>
          <a:noFill/>
          <a:ln cap="flat" cmpd="sng" w="9525">
            <a:solidFill>
              <a:srgbClr val="7F7F7F"/>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2.png"/><Relationship Id="rId4" Type="http://schemas.openxmlformats.org/officeDocument/2006/relationships/image" Target="../media/image9.jpg"/><Relationship Id="rId5"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1.png"/><Relationship Id="rId4" Type="http://schemas.openxmlformats.org/officeDocument/2006/relationships/image" Target="../media/image18.png"/><Relationship Id="rId5"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s://www.prefeitura.sp.gov.br/cidade/secretarias/upload/hepatites_guia_1259684758.pdf" TargetMode="External"/><Relationship Id="rId4" Type="http://schemas.openxmlformats.org/officeDocument/2006/relationships/hyperlink" Target="http://bvsms.saude.gov.br/bvs/publicacoes/inca/brunna_alves_hpv_cancer.pdf" TargetMode="External"/><Relationship Id="rId5" Type="http://schemas.openxmlformats.org/officeDocument/2006/relationships/hyperlink" Target="http://portalarquivos2.saude.gov.br/images/pdf/2018/marco/14/Informe-T--cnico-HPV-MENINGITE.pdf" TargetMode="External"/><Relationship Id="rId6" Type="http://schemas.openxmlformats.org/officeDocument/2006/relationships/hyperlink" Target="https://www.scielosp.org/article/csc/2010.v15suppl1/1343-1348/" TargetMode="External"/><Relationship Id="rId7" Type="http://schemas.openxmlformats.org/officeDocument/2006/relationships/hyperlink" Target="http://www.butantan.gov.br/soros-e-vacinas/vacina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comments" Target="../comments/commen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Google Shape;101;p13"/>
          <p:cNvSpPr txBox="1"/>
          <p:nvPr>
            <p:ph idx="1" type="subTitle"/>
          </p:nvPr>
        </p:nvSpPr>
        <p:spPr>
          <a:xfrm>
            <a:off x="825038" y="4455621"/>
            <a:ext cx="7543800" cy="1143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400"/>
              <a:buNone/>
            </a:pPr>
            <a:r>
              <a:rPr lang="en-US"/>
              <a:t>GIULIA, IVONE, LAURA E VIVIANE</a:t>
            </a:r>
            <a:endParaRPr/>
          </a:p>
          <a:p>
            <a:pPr indent="0" lvl="0" marL="0" rtl="0" algn="l">
              <a:lnSpc>
                <a:spcPct val="90000"/>
              </a:lnSpc>
              <a:spcBef>
                <a:spcPts val="1400"/>
              </a:spcBef>
              <a:spcAft>
                <a:spcPts val="0"/>
              </a:spcAft>
              <a:buSzPts val="2400"/>
              <a:buNone/>
            </a:pPr>
            <a:r>
              <a:t/>
            </a:r>
            <a:endParaRPr/>
          </a:p>
        </p:txBody>
      </p:sp>
      <p:sp>
        <p:nvSpPr>
          <p:cNvPr id="102" name="Google Shape;102;p13"/>
          <p:cNvSpPr txBox="1"/>
          <p:nvPr>
            <p:ph type="ctrTitle"/>
          </p:nvPr>
        </p:nvSpPr>
        <p:spPr>
          <a:xfrm>
            <a:off x="800088" y="449102"/>
            <a:ext cx="7543800" cy="3566100"/>
          </a:xfrm>
          <a:prstGeom prst="rect">
            <a:avLst/>
          </a:prstGeom>
          <a:noFill/>
          <a:ln>
            <a:noFill/>
          </a:ln>
        </p:spPr>
        <p:txBody>
          <a:bodyPr anchorCtr="0" anchor="t" bIns="91425" lIns="91425" spcFirstLastPara="1" rIns="91425" wrap="square" tIns="91425">
            <a:noAutofit/>
          </a:bodyPr>
          <a:lstStyle/>
          <a:p>
            <a:pPr indent="0" lvl="0" marL="0" rtl="0" algn="ctr">
              <a:lnSpc>
                <a:spcPct val="85000"/>
              </a:lnSpc>
              <a:spcBef>
                <a:spcPts val="0"/>
              </a:spcBef>
              <a:spcAft>
                <a:spcPts val="0"/>
              </a:spcAft>
              <a:buClr>
                <a:srgbClr val="262626"/>
              </a:buClr>
              <a:buSzPts val="4000"/>
              <a:buFont typeface="Garamond"/>
              <a:buNone/>
            </a:pPr>
            <a:r>
              <a:rPr lang="en-US" sz="4000"/>
              <a:t>Por que o governo investe na vacinação da hepatite B e do HPV (fazem parte do calendário obrigatório do SUS) se ambas não causam doenças agudas letais na população?</a:t>
            </a:r>
            <a:endParaRPr sz="4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22"/>
          <p:cNvSpPr txBox="1"/>
          <p:nvPr/>
        </p:nvSpPr>
        <p:spPr>
          <a:xfrm>
            <a:off x="639625" y="836625"/>
            <a:ext cx="3634800" cy="62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1" i="0" lang="en-US" sz="2500" u="none" cap="none" strike="noStrike">
                <a:solidFill>
                  <a:srgbClr val="27304E"/>
                </a:solidFill>
                <a:latin typeface="Garamond"/>
                <a:ea typeface="Garamond"/>
                <a:cs typeface="Garamond"/>
                <a:sym typeface="Garamond"/>
              </a:rPr>
              <a:t>Câncer de fígado</a:t>
            </a:r>
            <a:endParaRPr b="1" i="0" sz="2500" u="none" cap="none" strike="noStrike">
              <a:solidFill>
                <a:srgbClr val="27304E"/>
              </a:solidFill>
              <a:latin typeface="Garamond"/>
              <a:ea typeface="Garamond"/>
              <a:cs typeface="Garamond"/>
              <a:sym typeface="Garamond"/>
            </a:endParaRPr>
          </a:p>
        </p:txBody>
      </p:sp>
      <p:sp>
        <p:nvSpPr>
          <p:cNvPr id="194" name="Google Shape;194;p22"/>
          <p:cNvSpPr txBox="1"/>
          <p:nvPr/>
        </p:nvSpPr>
        <p:spPr>
          <a:xfrm>
            <a:off x="639625" y="1436299"/>
            <a:ext cx="7474500" cy="1963513"/>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Garamond"/>
                <a:ea typeface="Garamond"/>
                <a:cs typeface="Garamond"/>
                <a:sym typeface="Garamond"/>
              </a:rPr>
              <a:t>Biopsia múltiplas intra-abdominais                          R$4551,80</a:t>
            </a:r>
            <a:endParaRPr b="0" i="0" sz="2000" u="none" cap="none" strike="noStrike">
              <a:solidFill>
                <a:srgbClr val="000000"/>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Garamond"/>
                <a:ea typeface="Garamond"/>
                <a:cs typeface="Garamond"/>
                <a:sym typeface="Garamond"/>
              </a:rPr>
              <a:t>Hepatectomia parcial                                               R$2125,44</a:t>
            </a:r>
            <a:endParaRPr b="0" i="0" sz="2000" u="none" cap="none" strike="noStrike">
              <a:solidFill>
                <a:srgbClr val="000000"/>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Garamond"/>
                <a:ea typeface="Garamond"/>
                <a:cs typeface="Garamond"/>
                <a:sym typeface="Garamond"/>
              </a:rPr>
              <a:t>Metastasectomia hepática                                        R$1700,36</a:t>
            </a:r>
            <a:endParaRPr b="0" i="0" sz="2000" u="none" cap="none" strike="noStrike">
              <a:solidFill>
                <a:srgbClr val="000000"/>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Garamond"/>
                <a:ea typeface="Garamond"/>
                <a:cs typeface="Garamond"/>
                <a:sym typeface="Garamond"/>
              </a:rPr>
              <a:t>Alcoolização pericutânea de carcinoma hepát.         R$873,45</a:t>
            </a:r>
            <a:endParaRPr b="0" i="0" sz="2000" u="none" cap="none" strike="noStrike">
              <a:solidFill>
                <a:srgbClr val="000000"/>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Garamond"/>
                <a:ea typeface="Garamond"/>
                <a:cs typeface="Garamond"/>
                <a:sym typeface="Garamond"/>
              </a:rPr>
              <a:t>Radiofrequência                                                       R$1042,43</a:t>
            </a:r>
            <a:endParaRPr b="0" i="0" sz="2000" u="none" cap="none" strike="noStrike">
              <a:solidFill>
                <a:srgbClr val="000000"/>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Garamond"/>
                <a:ea typeface="Garamond"/>
                <a:cs typeface="Garamond"/>
                <a:sym typeface="Garamond"/>
              </a:rPr>
              <a:t>Quimioembolização de carcinoma                           R$1100,00     </a:t>
            </a:r>
            <a:endParaRPr b="0" i="0" sz="2000" u="none" cap="none" strike="noStrike">
              <a:solidFill>
                <a:srgbClr val="000000"/>
              </a:solidFill>
              <a:latin typeface="Garamond"/>
              <a:ea typeface="Garamond"/>
              <a:cs typeface="Garamond"/>
              <a:sym typeface="Garamond"/>
            </a:endParaRPr>
          </a:p>
        </p:txBody>
      </p:sp>
      <p:sp>
        <p:nvSpPr>
          <p:cNvPr id="195" name="Google Shape;195;p22"/>
          <p:cNvSpPr/>
          <p:nvPr/>
        </p:nvSpPr>
        <p:spPr>
          <a:xfrm>
            <a:off x="5520175" y="3451387"/>
            <a:ext cx="2148600" cy="71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22"/>
          <p:cNvSpPr txBox="1"/>
          <p:nvPr/>
        </p:nvSpPr>
        <p:spPr>
          <a:xfrm>
            <a:off x="5445025" y="3523087"/>
            <a:ext cx="2298900" cy="83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    </a:t>
            </a:r>
            <a:r>
              <a:rPr b="1" i="0" lang="en-US" sz="2500" u="none" cap="none" strike="noStrike">
                <a:solidFill>
                  <a:srgbClr val="000000"/>
                </a:solidFill>
                <a:latin typeface="Nunito"/>
                <a:ea typeface="Nunito"/>
                <a:cs typeface="Nunito"/>
                <a:sym typeface="Nunito"/>
              </a:rPr>
              <a:t>R$11.393,48</a:t>
            </a:r>
            <a:endParaRPr b="1" i="0" sz="25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          </a:t>
            </a:r>
            <a:r>
              <a:rPr b="1" i="0" lang="en-US" sz="1400" u="none" cap="none" strike="noStrike">
                <a:solidFill>
                  <a:srgbClr val="000000"/>
                </a:solidFill>
                <a:latin typeface="Nunito"/>
                <a:ea typeface="Nunito"/>
                <a:cs typeface="Nunito"/>
                <a:sym typeface="Nunito"/>
              </a:rPr>
              <a:t>    por pessoa</a:t>
            </a:r>
            <a:endParaRPr b="1" i="0" sz="1400" u="none" cap="none" strike="noStrike">
              <a:solidFill>
                <a:srgbClr val="000000"/>
              </a:solidFill>
              <a:latin typeface="Nunito"/>
              <a:ea typeface="Nunito"/>
              <a:cs typeface="Nunito"/>
              <a:sym typeface="Nunito"/>
            </a:endParaRPr>
          </a:p>
        </p:txBody>
      </p:sp>
      <p:sp>
        <p:nvSpPr>
          <p:cNvPr id="197" name="Google Shape;197;p22"/>
          <p:cNvSpPr txBox="1"/>
          <p:nvPr/>
        </p:nvSpPr>
        <p:spPr>
          <a:xfrm>
            <a:off x="639625" y="4357987"/>
            <a:ext cx="2594100" cy="52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1" i="0" lang="en-US" sz="2500" u="none" cap="none" strike="noStrike">
                <a:solidFill>
                  <a:srgbClr val="27304E"/>
                </a:solidFill>
                <a:latin typeface="Garamond"/>
                <a:ea typeface="Garamond"/>
                <a:cs typeface="Garamond"/>
                <a:sym typeface="Garamond"/>
              </a:rPr>
              <a:t>Cirrose Hepática</a:t>
            </a:r>
            <a:endParaRPr b="1" i="0" sz="2500" u="none" cap="none" strike="noStrike">
              <a:solidFill>
                <a:srgbClr val="27304E"/>
              </a:solidFill>
              <a:latin typeface="Garamond"/>
              <a:ea typeface="Garamond"/>
              <a:cs typeface="Garamond"/>
              <a:sym typeface="Garamond"/>
            </a:endParaRPr>
          </a:p>
        </p:txBody>
      </p:sp>
      <p:sp>
        <p:nvSpPr>
          <p:cNvPr id="198" name="Google Shape;198;p22"/>
          <p:cNvSpPr txBox="1"/>
          <p:nvPr/>
        </p:nvSpPr>
        <p:spPr>
          <a:xfrm>
            <a:off x="639625" y="4884487"/>
            <a:ext cx="7474500" cy="70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Garamond"/>
                <a:ea typeface="Garamond"/>
                <a:cs typeface="Garamond"/>
                <a:sym typeface="Garamond"/>
              </a:rPr>
              <a:t>Transplante de Fígado</a:t>
            </a:r>
            <a:r>
              <a:rPr b="1" i="0" lang="en-US" sz="2000" u="none" cap="none" strike="noStrike">
                <a:solidFill>
                  <a:srgbClr val="000000"/>
                </a:solidFill>
                <a:latin typeface="Garamond"/>
                <a:ea typeface="Garamond"/>
                <a:cs typeface="Garamond"/>
                <a:sym typeface="Garamond"/>
              </a:rPr>
              <a:t>                                           </a:t>
            </a:r>
            <a:r>
              <a:rPr b="1" i="0" lang="en-US" sz="2500" u="none" cap="none" strike="noStrike">
                <a:solidFill>
                  <a:srgbClr val="000000"/>
                </a:solidFill>
                <a:latin typeface="Nunito"/>
                <a:ea typeface="Nunito"/>
                <a:cs typeface="Nunito"/>
                <a:sym typeface="Nunito"/>
              </a:rPr>
              <a:t>R$68.838,69  </a:t>
            </a:r>
            <a:endParaRPr b="1" i="0" sz="2500" u="none" cap="none" strike="noStrike">
              <a:solidFill>
                <a:srgbClr val="000000"/>
              </a:solidFill>
              <a:latin typeface="Nunito"/>
              <a:ea typeface="Nunito"/>
              <a:cs typeface="Nunito"/>
              <a:sym typeface="Nunito"/>
            </a:endParaRPr>
          </a:p>
        </p:txBody>
      </p:sp>
      <p:sp>
        <p:nvSpPr>
          <p:cNvPr id="199" name="Google Shape;199;p22"/>
          <p:cNvSpPr txBox="1"/>
          <p:nvPr/>
        </p:nvSpPr>
        <p:spPr>
          <a:xfrm>
            <a:off x="71450" y="-23950"/>
            <a:ext cx="9072550" cy="626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500"/>
              <a:buFont typeface="Arial"/>
              <a:buNone/>
            </a:pPr>
            <a:r>
              <a:rPr b="0" i="0" lang="en-US" sz="3500" u="none" cap="none" strike="noStrike">
                <a:solidFill>
                  <a:schemeClr val="dk2"/>
                </a:solidFill>
                <a:latin typeface="Garamond"/>
                <a:ea typeface="Garamond"/>
                <a:cs typeface="Garamond"/>
                <a:sym typeface="Garamond"/>
              </a:rPr>
              <a:t>Gastos do SUS com o tratamento </a:t>
            </a:r>
            <a:endParaRPr b="0" i="0" sz="3500" u="none" cap="none" strike="noStrike">
              <a:solidFill>
                <a:schemeClr val="dk2"/>
              </a:solidFill>
              <a:latin typeface="Garamond"/>
              <a:ea typeface="Garamond"/>
              <a:cs typeface="Garamond"/>
              <a:sym typeface="Garamon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p23"/>
          <p:cNvSpPr txBox="1"/>
          <p:nvPr/>
        </p:nvSpPr>
        <p:spPr>
          <a:xfrm>
            <a:off x="691000" y="230175"/>
            <a:ext cx="8093400" cy="102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0"/>
              <a:buFont typeface="Arial"/>
              <a:buNone/>
            </a:pPr>
            <a:r>
              <a:rPr b="0" i="0" lang="en-US" sz="3500" u="none" cap="none" strike="noStrike">
                <a:solidFill>
                  <a:srgbClr val="000000"/>
                </a:solidFill>
                <a:latin typeface="Garamond"/>
                <a:ea typeface="Garamond"/>
                <a:cs typeface="Garamond"/>
                <a:sym typeface="Garamond"/>
              </a:rPr>
              <a:t>Doença Aguda         </a:t>
            </a:r>
            <a:r>
              <a:rPr b="0" i="0" lang="en-US" sz="3500" u="none" cap="none" strike="noStrike">
                <a:solidFill>
                  <a:schemeClr val="dk2"/>
                </a:solidFill>
                <a:latin typeface="Garamond"/>
                <a:ea typeface="Garamond"/>
                <a:cs typeface="Garamond"/>
                <a:sym typeface="Garamond"/>
              </a:rPr>
              <a:t>x </a:t>
            </a:r>
            <a:r>
              <a:rPr b="0" i="0" lang="en-US" sz="3500" u="none" cap="none" strike="noStrike">
                <a:solidFill>
                  <a:srgbClr val="000000"/>
                </a:solidFill>
                <a:latin typeface="Garamond"/>
                <a:ea typeface="Garamond"/>
                <a:cs typeface="Garamond"/>
                <a:sym typeface="Garamond"/>
              </a:rPr>
              <a:t>        Doença Crônica</a:t>
            </a:r>
            <a:endParaRPr b="0" i="0" sz="3500" u="none" cap="none" strike="noStrike">
              <a:solidFill>
                <a:srgbClr val="000000"/>
              </a:solidFill>
              <a:latin typeface="Garamond"/>
              <a:ea typeface="Garamond"/>
              <a:cs typeface="Garamond"/>
              <a:sym typeface="Garamond"/>
            </a:endParaRPr>
          </a:p>
        </p:txBody>
      </p:sp>
      <p:sp>
        <p:nvSpPr>
          <p:cNvPr id="205" name="Google Shape;205;p23"/>
          <p:cNvSpPr txBox="1"/>
          <p:nvPr/>
        </p:nvSpPr>
        <p:spPr>
          <a:xfrm>
            <a:off x="1312650" y="4434125"/>
            <a:ext cx="1939200" cy="37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2"/>
                </a:solidFill>
                <a:latin typeface="Nunito"/>
                <a:ea typeface="Nunito"/>
                <a:cs typeface="Nunito"/>
                <a:sym typeface="Nunito"/>
              </a:rPr>
              <a:t>CURSO CURTO</a:t>
            </a:r>
            <a:r>
              <a:rPr b="1" i="0" lang="en-US" sz="1400" u="none" cap="none" strike="noStrike">
                <a:solidFill>
                  <a:schemeClr val="dk2"/>
                </a:solidFill>
                <a:latin typeface="Nunito"/>
                <a:ea typeface="Nunito"/>
                <a:cs typeface="Nunito"/>
                <a:sym typeface="Nunito"/>
              </a:rPr>
              <a:t> </a:t>
            </a:r>
            <a:endParaRPr b="1" i="0" sz="1400" u="none" cap="none" strike="noStrike">
              <a:solidFill>
                <a:schemeClr val="dk2"/>
              </a:solidFill>
              <a:latin typeface="Nunito"/>
              <a:ea typeface="Nunito"/>
              <a:cs typeface="Nunito"/>
              <a:sym typeface="Nunito"/>
            </a:endParaRPr>
          </a:p>
        </p:txBody>
      </p:sp>
      <p:sp>
        <p:nvSpPr>
          <p:cNvPr id="206" name="Google Shape;206;p23"/>
          <p:cNvSpPr txBox="1"/>
          <p:nvPr/>
        </p:nvSpPr>
        <p:spPr>
          <a:xfrm>
            <a:off x="5475800" y="4335875"/>
            <a:ext cx="2924700" cy="568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2"/>
                </a:solidFill>
                <a:latin typeface="Nunito"/>
                <a:ea typeface="Nunito"/>
                <a:cs typeface="Nunito"/>
                <a:sym typeface="Nunito"/>
              </a:rPr>
              <a:t>A CURSO MAIS OU MENOS LONGO OU PERMANENTE </a:t>
            </a:r>
            <a:endParaRPr b="1" i="0" sz="1600" u="none" cap="none" strike="noStrike">
              <a:solidFill>
                <a:schemeClr val="dk2"/>
              </a:solidFill>
              <a:latin typeface="Nunito"/>
              <a:ea typeface="Nunito"/>
              <a:cs typeface="Nunito"/>
              <a:sym typeface="Nunito"/>
            </a:endParaRPr>
          </a:p>
        </p:txBody>
      </p:sp>
      <p:sp>
        <p:nvSpPr>
          <p:cNvPr id="207" name="Google Shape;207;p23"/>
          <p:cNvSpPr txBox="1"/>
          <p:nvPr/>
        </p:nvSpPr>
        <p:spPr>
          <a:xfrm>
            <a:off x="691000" y="1785250"/>
            <a:ext cx="3182500" cy="2003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highlight>
                  <a:srgbClr val="FFFFFF"/>
                </a:highlight>
                <a:latin typeface="Garamond"/>
                <a:ea typeface="Garamond"/>
                <a:cs typeface="Garamond"/>
                <a:sym typeface="Garamond"/>
              </a:rPr>
              <a:t>Processos súbitos, com tendência a completar seu curso em tempo curto ou moderado, com a cura ou a morte</a:t>
            </a:r>
            <a:endParaRPr b="0" i="0" sz="2000" u="none" cap="none" strike="noStrike">
              <a:solidFill>
                <a:srgbClr val="000000"/>
              </a:solidFill>
              <a:latin typeface="Garamond"/>
              <a:ea typeface="Garamond"/>
              <a:cs typeface="Garamond"/>
              <a:sym typeface="Garamond"/>
            </a:endParaRPr>
          </a:p>
        </p:txBody>
      </p:sp>
      <p:sp>
        <p:nvSpPr>
          <p:cNvPr id="208" name="Google Shape;208;p23"/>
          <p:cNvSpPr txBox="1"/>
          <p:nvPr/>
        </p:nvSpPr>
        <p:spPr>
          <a:xfrm>
            <a:off x="939500" y="6395675"/>
            <a:ext cx="1014600" cy="37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Nunito"/>
                <a:ea typeface="Nunito"/>
                <a:cs typeface="Nunito"/>
                <a:sym typeface="Nunito"/>
              </a:rPr>
              <a:t>Data SUS</a:t>
            </a:r>
            <a:endParaRPr b="1" i="0" sz="1400" u="none" cap="none" strike="noStrike">
              <a:solidFill>
                <a:schemeClr val="dk1"/>
              </a:solidFill>
              <a:latin typeface="Nunito"/>
              <a:ea typeface="Nunito"/>
              <a:cs typeface="Nunito"/>
              <a:sym typeface="Nunito"/>
            </a:endParaRPr>
          </a:p>
        </p:txBody>
      </p:sp>
      <p:sp>
        <p:nvSpPr>
          <p:cNvPr id="209" name="Google Shape;209;p23"/>
          <p:cNvSpPr txBox="1"/>
          <p:nvPr/>
        </p:nvSpPr>
        <p:spPr>
          <a:xfrm>
            <a:off x="4918600" y="1810750"/>
            <a:ext cx="3865800" cy="1977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highlight>
                  <a:srgbClr val="FFFFFF"/>
                </a:highlight>
                <a:latin typeface="Garamond"/>
                <a:ea typeface="Garamond"/>
                <a:cs typeface="Garamond"/>
                <a:sym typeface="Garamond"/>
              </a:rPr>
              <a:t>Processos de progressão lenta e longa duração, que muitas vezes levamos por toda a vida. Podem ser silenciosas ou sintomáticas, comprometendo a qualidade de vida.</a:t>
            </a:r>
            <a:endParaRPr b="0" i="0" sz="2000" u="none" cap="none" strike="noStrike">
              <a:solidFill>
                <a:srgbClr val="000000"/>
              </a:solidFill>
              <a:latin typeface="Garamond"/>
              <a:ea typeface="Garamond"/>
              <a:cs typeface="Garamond"/>
              <a:sym typeface="Garamon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24"/>
          <p:cNvSpPr txBox="1"/>
          <p:nvPr/>
        </p:nvSpPr>
        <p:spPr>
          <a:xfrm>
            <a:off x="71450" y="-23950"/>
            <a:ext cx="9072550" cy="626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500"/>
              <a:buFont typeface="Arial"/>
              <a:buNone/>
            </a:pPr>
            <a:r>
              <a:rPr b="0" i="0" lang="en-US" sz="3500" u="none" cap="none" strike="noStrike">
                <a:solidFill>
                  <a:schemeClr val="dk2"/>
                </a:solidFill>
                <a:latin typeface="Garamond"/>
                <a:ea typeface="Garamond"/>
                <a:cs typeface="Garamond"/>
                <a:sym typeface="Garamond"/>
              </a:rPr>
              <a:t>Fisiopatologia da Hepatite B</a:t>
            </a:r>
            <a:endParaRPr b="0" i="0" sz="3500" u="none" cap="none" strike="noStrike">
              <a:solidFill>
                <a:schemeClr val="dk2"/>
              </a:solidFill>
              <a:latin typeface="Garamond"/>
              <a:ea typeface="Garamond"/>
              <a:cs typeface="Garamond"/>
              <a:sym typeface="Garamond"/>
            </a:endParaRPr>
          </a:p>
        </p:txBody>
      </p:sp>
      <p:sp>
        <p:nvSpPr>
          <p:cNvPr id="215" name="Google Shape;215;p24"/>
          <p:cNvSpPr/>
          <p:nvPr/>
        </p:nvSpPr>
        <p:spPr>
          <a:xfrm>
            <a:off x="300050" y="893351"/>
            <a:ext cx="8424850" cy="4656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800"/>
              <a:buFont typeface="Arial"/>
              <a:buNone/>
            </a:pPr>
            <a:r>
              <a:t/>
            </a:r>
            <a:endParaRPr sz="2000">
              <a:solidFill>
                <a:schemeClr val="dk1"/>
              </a:solidFill>
              <a:latin typeface="Garamond"/>
              <a:ea typeface="Garamond"/>
              <a:cs typeface="Garamond"/>
              <a:sym typeface="Garamond"/>
            </a:endParaRPr>
          </a:p>
          <a:p>
            <a:pPr indent="0" lvl="0" marL="0" rtl="0" algn="l">
              <a:spcBef>
                <a:spcPts val="0"/>
              </a:spcBef>
              <a:spcAft>
                <a:spcPts val="0"/>
              </a:spcAft>
              <a:buClr>
                <a:schemeClr val="dk1"/>
              </a:buClr>
              <a:buSzPts val="1800"/>
              <a:buFont typeface="Arial"/>
              <a:buNone/>
            </a:pPr>
            <a:r>
              <a:rPr lang="en-US" sz="2000">
                <a:solidFill>
                  <a:schemeClr val="dk1"/>
                </a:solidFill>
                <a:latin typeface="Garamond"/>
                <a:ea typeface="Garamond"/>
                <a:cs typeface="Garamond"/>
                <a:sym typeface="Garamond"/>
              </a:rPr>
              <a:t>🡪 Acredita-se que a </a:t>
            </a:r>
            <a:r>
              <a:rPr b="1" lang="en-US" sz="2000">
                <a:solidFill>
                  <a:schemeClr val="dk1"/>
                </a:solidFill>
                <a:latin typeface="Garamond"/>
                <a:ea typeface="Garamond"/>
                <a:cs typeface="Garamond"/>
                <a:sym typeface="Garamond"/>
              </a:rPr>
              <a:t>lesão do hepatócito </a:t>
            </a:r>
            <a:r>
              <a:rPr lang="en-US" sz="2000">
                <a:solidFill>
                  <a:schemeClr val="dk1"/>
                </a:solidFill>
                <a:latin typeface="Garamond"/>
                <a:ea typeface="Garamond"/>
                <a:cs typeface="Garamond"/>
                <a:sym typeface="Garamond"/>
              </a:rPr>
              <a:t>seja resultado da agressão às células infectadas pelos linfócitos T citotóxicos</a:t>
            </a:r>
            <a:endParaRPr sz="2000">
              <a:solidFill>
                <a:schemeClr val="dk1"/>
              </a:solidFill>
              <a:latin typeface="Garamond"/>
              <a:ea typeface="Garamond"/>
              <a:cs typeface="Garamond"/>
              <a:sym typeface="Garamond"/>
            </a:endParaRPr>
          </a:p>
          <a:p>
            <a:pPr indent="0" lvl="0" marL="0" rtl="0" algn="l">
              <a:spcBef>
                <a:spcPts val="0"/>
              </a:spcBef>
              <a:spcAft>
                <a:spcPts val="0"/>
              </a:spcAft>
              <a:buClr>
                <a:schemeClr val="dk1"/>
              </a:buClr>
              <a:buSzPts val="1800"/>
              <a:buFont typeface="Arial"/>
              <a:buNone/>
            </a:pPr>
            <a:r>
              <a:t/>
            </a:r>
            <a:endParaRPr sz="2000">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800"/>
              <a:buFont typeface="Calibri"/>
              <a:buNone/>
            </a:pPr>
            <a:r>
              <a:t/>
            </a:r>
            <a:endParaRPr b="0" i="0" sz="2000" u="none" cap="none" strike="noStrike">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800"/>
              <a:buFont typeface="Arial"/>
              <a:buNone/>
            </a:pPr>
            <a:r>
              <a:rPr b="1" i="0" lang="en-US" sz="2000" u="none" cap="none" strike="noStrike">
                <a:solidFill>
                  <a:schemeClr val="dk1"/>
                </a:solidFill>
                <a:latin typeface="Garamond"/>
                <a:ea typeface="Garamond"/>
                <a:cs typeface="Garamond"/>
                <a:sym typeface="Garamond"/>
              </a:rPr>
              <a:t>🡪 Evolução</a:t>
            </a:r>
            <a:r>
              <a:rPr b="0" i="0" lang="en-US" sz="2000" u="none" cap="none" strike="noStrike">
                <a:solidFill>
                  <a:schemeClr val="dk1"/>
                </a:solidFill>
                <a:latin typeface="Garamond"/>
                <a:ea typeface="Garamond"/>
                <a:cs typeface="Garamond"/>
                <a:sym typeface="Garamond"/>
              </a:rPr>
              <a:t> da infecção determinada principalmente pela resposta imunológica do hospedeiro</a:t>
            </a:r>
            <a:endParaRPr b="0" i="0" sz="2000" u="none" cap="none" strike="noStrike">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800"/>
              <a:buFont typeface="Arial"/>
              <a:buNone/>
            </a:pPr>
            <a:r>
              <a:t/>
            </a:r>
            <a:endParaRPr/>
          </a:p>
          <a:p>
            <a:pPr indent="0" lvl="0" marL="0" marR="0" rtl="0" algn="l">
              <a:lnSpc>
                <a:spcPct val="100000"/>
              </a:lnSpc>
              <a:spcBef>
                <a:spcPts val="0"/>
              </a:spcBef>
              <a:spcAft>
                <a:spcPts val="0"/>
              </a:spcAft>
              <a:buClr>
                <a:schemeClr val="dk1"/>
              </a:buClr>
              <a:buSzPts val="1800"/>
              <a:buFont typeface="Arial"/>
              <a:buNone/>
            </a:pPr>
            <a:r>
              <a:t/>
            </a:r>
            <a:endParaRPr b="0" i="0" sz="2000" u="none" cap="none" strike="noStrike">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800"/>
              <a:buFont typeface="Arial"/>
              <a:buNone/>
            </a:pPr>
            <a:r>
              <a:t/>
            </a:r>
            <a:endParaRPr b="0" i="0" sz="2000" u="none" cap="none" strike="noStrike">
              <a:solidFill>
                <a:srgbClr val="000000"/>
              </a:solidFill>
              <a:latin typeface="Garamond"/>
              <a:ea typeface="Garamond"/>
              <a:cs typeface="Garamond"/>
              <a:sym typeface="Garamond"/>
            </a:endParaRPr>
          </a:p>
          <a:p>
            <a:pPr indent="0" lvl="0" marL="0" marR="0" rtl="0" algn="l">
              <a:lnSpc>
                <a:spcPct val="100000"/>
              </a:lnSpc>
              <a:spcBef>
                <a:spcPts val="0"/>
              </a:spcBef>
              <a:spcAft>
                <a:spcPts val="0"/>
              </a:spcAft>
              <a:buNone/>
            </a:pPr>
            <a:r>
              <a:rPr b="1" i="0" lang="en-US" sz="2000" u="none" cap="none" strike="noStrike">
                <a:solidFill>
                  <a:schemeClr val="dk1"/>
                </a:solidFill>
                <a:latin typeface="Garamond"/>
                <a:ea typeface="Garamond"/>
                <a:cs typeface="Garamond"/>
                <a:sym typeface="Garamond"/>
              </a:rPr>
              <a:t>🡪 Sintomas</a:t>
            </a:r>
            <a:r>
              <a:rPr b="0" i="0" lang="en-US" sz="2000" u="none" cap="none" strike="noStrike">
                <a:solidFill>
                  <a:schemeClr val="dk1"/>
                </a:solidFill>
                <a:latin typeface="Garamond"/>
                <a:ea typeface="Garamond"/>
                <a:cs typeface="Garamond"/>
                <a:sym typeface="Garamond"/>
              </a:rPr>
              <a:t>: pele cor amarelada (icterícia), fadiga, náuseas, vômitos, fezes cor branca, urina cor escura, febrícula, intolerância a alimentos gordurosos. </a:t>
            </a:r>
            <a:endParaRPr b="0" i="0" sz="2000" u="none" cap="none" strike="noStrike">
              <a:solidFill>
                <a:schemeClr val="dk1"/>
              </a:solidFill>
              <a:latin typeface="Garamond"/>
              <a:ea typeface="Garamond"/>
              <a:cs typeface="Garamond"/>
              <a:sym typeface="Garamon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sp>
        <p:nvSpPr>
          <p:cNvPr id="220" name="Google Shape;220;p25"/>
          <p:cNvSpPr/>
          <p:nvPr/>
        </p:nvSpPr>
        <p:spPr>
          <a:xfrm>
            <a:off x="1219920" y="962789"/>
            <a:ext cx="1728192" cy="369332"/>
          </a:xfrm>
          <a:prstGeom prst="roundRect">
            <a:avLst>
              <a:gd fmla="val 16667" name="adj"/>
            </a:avLst>
          </a:prstGeom>
          <a:noFill/>
          <a:ln cap="flat" cmpd="sng" w="9525">
            <a:solidFill>
              <a:srgbClr val="487B7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Garamond"/>
                <a:ea typeface="Garamond"/>
                <a:cs typeface="Garamond"/>
                <a:sym typeface="Garamond"/>
              </a:rPr>
              <a:t>Infecção aguda</a:t>
            </a:r>
            <a:endParaRPr b="0" i="0" sz="1800" u="none" cap="none" strike="noStrike">
              <a:solidFill>
                <a:schemeClr val="dk1"/>
              </a:solidFill>
              <a:latin typeface="Garamond"/>
              <a:ea typeface="Garamond"/>
              <a:cs typeface="Garamond"/>
              <a:sym typeface="Garamond"/>
            </a:endParaRPr>
          </a:p>
        </p:txBody>
      </p:sp>
      <p:cxnSp>
        <p:nvCxnSpPr>
          <p:cNvPr id="221" name="Google Shape;221;p25"/>
          <p:cNvCxnSpPr/>
          <p:nvPr/>
        </p:nvCxnSpPr>
        <p:spPr>
          <a:xfrm>
            <a:off x="3131840" y="1146463"/>
            <a:ext cx="1296144" cy="0"/>
          </a:xfrm>
          <a:prstGeom prst="straightConnector1">
            <a:avLst/>
          </a:prstGeom>
          <a:noFill/>
          <a:ln cap="flat" cmpd="sng" w="9525">
            <a:solidFill>
              <a:schemeClr val="dk1"/>
            </a:solidFill>
            <a:prstDash val="solid"/>
            <a:round/>
            <a:headEnd len="sm" w="sm" type="none"/>
            <a:tailEnd len="med" w="med" type="stealth"/>
          </a:ln>
        </p:spPr>
      </p:cxnSp>
      <p:sp>
        <p:nvSpPr>
          <p:cNvPr id="222" name="Google Shape;222;p25"/>
          <p:cNvSpPr/>
          <p:nvPr/>
        </p:nvSpPr>
        <p:spPr>
          <a:xfrm>
            <a:off x="5076800" y="974984"/>
            <a:ext cx="1728192" cy="369332"/>
          </a:xfrm>
          <a:prstGeom prst="roundRect">
            <a:avLst>
              <a:gd fmla="val 16667" name="adj"/>
            </a:avLst>
          </a:prstGeom>
          <a:noFill/>
          <a:ln cap="flat" cmpd="sng" w="9525">
            <a:solidFill>
              <a:srgbClr val="487B7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Garamond"/>
                <a:ea typeface="Garamond"/>
                <a:cs typeface="Garamond"/>
                <a:sym typeface="Garamond"/>
              </a:rPr>
              <a:t>Hepatite Aguda</a:t>
            </a:r>
            <a:endParaRPr b="0" i="0" sz="1800" u="none" cap="none" strike="noStrike">
              <a:solidFill>
                <a:schemeClr val="dk1"/>
              </a:solidFill>
              <a:latin typeface="Garamond"/>
              <a:ea typeface="Garamond"/>
              <a:cs typeface="Garamond"/>
              <a:sym typeface="Garamond"/>
            </a:endParaRPr>
          </a:p>
        </p:txBody>
      </p:sp>
      <p:cxnSp>
        <p:nvCxnSpPr>
          <p:cNvPr id="223" name="Google Shape;223;p25"/>
          <p:cNvCxnSpPr/>
          <p:nvPr/>
        </p:nvCxnSpPr>
        <p:spPr>
          <a:xfrm flipH="1">
            <a:off x="4979267" y="1366029"/>
            <a:ext cx="648072" cy="792088"/>
          </a:xfrm>
          <a:prstGeom prst="straightConnector1">
            <a:avLst/>
          </a:prstGeom>
          <a:noFill/>
          <a:ln cap="flat" cmpd="sng" w="9525">
            <a:solidFill>
              <a:schemeClr val="dk1"/>
            </a:solidFill>
            <a:prstDash val="solid"/>
            <a:round/>
            <a:headEnd len="sm" w="sm" type="none"/>
            <a:tailEnd len="med" w="med" type="stealth"/>
          </a:ln>
        </p:spPr>
      </p:cxnSp>
      <p:sp>
        <p:nvSpPr>
          <p:cNvPr id="224" name="Google Shape;224;p25"/>
          <p:cNvSpPr/>
          <p:nvPr/>
        </p:nvSpPr>
        <p:spPr>
          <a:xfrm>
            <a:off x="6300192" y="2237184"/>
            <a:ext cx="2016224" cy="369332"/>
          </a:xfrm>
          <a:prstGeom prst="roundRect">
            <a:avLst>
              <a:gd fmla="val 16667" name="adj"/>
            </a:avLst>
          </a:prstGeom>
          <a:noFill/>
          <a:ln cap="flat" cmpd="sng" w="9525">
            <a:solidFill>
              <a:srgbClr val="487B7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Garamond"/>
                <a:ea typeface="Garamond"/>
                <a:cs typeface="Garamond"/>
                <a:sym typeface="Garamond"/>
              </a:rPr>
              <a:t>Doença subclínica</a:t>
            </a:r>
            <a:endParaRPr b="0" i="0" sz="1800" u="none" cap="none" strike="noStrike">
              <a:solidFill>
                <a:schemeClr val="dk1"/>
              </a:solidFill>
              <a:latin typeface="Garamond"/>
              <a:ea typeface="Garamond"/>
              <a:cs typeface="Garamond"/>
              <a:sym typeface="Garamond"/>
            </a:endParaRPr>
          </a:p>
        </p:txBody>
      </p:sp>
      <p:sp>
        <p:nvSpPr>
          <p:cNvPr id="225" name="Google Shape;225;p25"/>
          <p:cNvSpPr txBox="1"/>
          <p:nvPr/>
        </p:nvSpPr>
        <p:spPr>
          <a:xfrm>
            <a:off x="4655231" y="1592796"/>
            <a:ext cx="648072"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70%</a:t>
            </a:r>
            <a:endParaRPr b="0" i="0" sz="1600" u="none" cap="none" strike="noStrike">
              <a:solidFill>
                <a:schemeClr val="dk1"/>
              </a:solidFill>
              <a:latin typeface="Calibri"/>
              <a:ea typeface="Calibri"/>
              <a:cs typeface="Calibri"/>
              <a:sym typeface="Calibri"/>
            </a:endParaRPr>
          </a:p>
        </p:txBody>
      </p:sp>
      <p:cxnSp>
        <p:nvCxnSpPr>
          <p:cNvPr id="226" name="Google Shape;226;p25"/>
          <p:cNvCxnSpPr/>
          <p:nvPr/>
        </p:nvCxnSpPr>
        <p:spPr>
          <a:xfrm>
            <a:off x="6156176" y="1355059"/>
            <a:ext cx="576064" cy="792088"/>
          </a:xfrm>
          <a:prstGeom prst="straightConnector1">
            <a:avLst/>
          </a:prstGeom>
          <a:noFill/>
          <a:ln cap="flat" cmpd="sng" w="9525">
            <a:solidFill>
              <a:schemeClr val="dk1"/>
            </a:solidFill>
            <a:prstDash val="solid"/>
            <a:round/>
            <a:headEnd len="sm" w="sm" type="none"/>
            <a:tailEnd len="med" w="med" type="stealth"/>
          </a:ln>
        </p:spPr>
      </p:cxnSp>
      <p:sp>
        <p:nvSpPr>
          <p:cNvPr id="227" name="Google Shape;227;p25"/>
          <p:cNvSpPr/>
          <p:nvPr/>
        </p:nvSpPr>
        <p:spPr>
          <a:xfrm>
            <a:off x="3779912" y="2268698"/>
            <a:ext cx="1656184" cy="369332"/>
          </a:xfrm>
          <a:prstGeom prst="roundRect">
            <a:avLst>
              <a:gd fmla="val 16667" name="adj"/>
            </a:avLst>
          </a:prstGeom>
          <a:noFill/>
          <a:ln cap="flat" cmpd="sng" w="9525">
            <a:solidFill>
              <a:srgbClr val="487B7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Garamond"/>
                <a:ea typeface="Garamond"/>
                <a:cs typeface="Garamond"/>
                <a:sym typeface="Garamond"/>
              </a:rPr>
              <a:t>Doença ictérica</a:t>
            </a:r>
            <a:endParaRPr b="0" i="0" sz="1800" u="none" cap="none" strike="noStrike">
              <a:solidFill>
                <a:schemeClr val="dk1"/>
              </a:solidFill>
              <a:latin typeface="Garamond"/>
              <a:ea typeface="Garamond"/>
              <a:cs typeface="Garamond"/>
              <a:sym typeface="Garamond"/>
            </a:endParaRPr>
          </a:p>
        </p:txBody>
      </p:sp>
      <p:cxnSp>
        <p:nvCxnSpPr>
          <p:cNvPr id="228" name="Google Shape;228;p25"/>
          <p:cNvCxnSpPr/>
          <p:nvPr/>
        </p:nvCxnSpPr>
        <p:spPr>
          <a:xfrm flipH="1">
            <a:off x="5987379" y="2638030"/>
            <a:ext cx="1032893" cy="1112478"/>
          </a:xfrm>
          <a:prstGeom prst="straightConnector1">
            <a:avLst/>
          </a:prstGeom>
          <a:noFill/>
          <a:ln cap="flat" cmpd="sng" w="9525">
            <a:solidFill>
              <a:schemeClr val="dk1"/>
            </a:solidFill>
            <a:prstDash val="solid"/>
            <a:round/>
            <a:headEnd len="sm" w="sm" type="none"/>
            <a:tailEnd len="sm" w="sm" type="none"/>
          </a:ln>
        </p:spPr>
      </p:cxnSp>
      <p:cxnSp>
        <p:nvCxnSpPr>
          <p:cNvPr id="229" name="Google Shape;229;p25"/>
          <p:cNvCxnSpPr/>
          <p:nvPr/>
        </p:nvCxnSpPr>
        <p:spPr>
          <a:xfrm>
            <a:off x="4979267" y="2661614"/>
            <a:ext cx="1008112" cy="1080120"/>
          </a:xfrm>
          <a:prstGeom prst="straightConnector1">
            <a:avLst/>
          </a:prstGeom>
          <a:noFill/>
          <a:ln cap="flat" cmpd="sng" w="9525">
            <a:solidFill>
              <a:schemeClr val="dk1"/>
            </a:solidFill>
            <a:prstDash val="solid"/>
            <a:round/>
            <a:headEnd len="sm" w="sm" type="none"/>
            <a:tailEnd len="sm" w="sm" type="none"/>
          </a:ln>
        </p:spPr>
      </p:cxnSp>
      <p:cxnSp>
        <p:nvCxnSpPr>
          <p:cNvPr id="230" name="Google Shape;230;p25"/>
          <p:cNvCxnSpPr/>
          <p:nvPr/>
        </p:nvCxnSpPr>
        <p:spPr>
          <a:xfrm>
            <a:off x="6503825" y="3190834"/>
            <a:ext cx="720080" cy="576064"/>
          </a:xfrm>
          <a:prstGeom prst="straightConnector1">
            <a:avLst/>
          </a:prstGeom>
          <a:noFill/>
          <a:ln cap="flat" cmpd="sng" w="9525">
            <a:solidFill>
              <a:schemeClr val="dk1"/>
            </a:solidFill>
            <a:prstDash val="solid"/>
            <a:round/>
            <a:headEnd len="sm" w="sm" type="none"/>
            <a:tailEnd len="med" w="med" type="stealth"/>
          </a:ln>
        </p:spPr>
      </p:cxnSp>
      <p:sp>
        <p:nvSpPr>
          <p:cNvPr id="231" name="Google Shape;231;p25"/>
          <p:cNvSpPr/>
          <p:nvPr/>
        </p:nvSpPr>
        <p:spPr>
          <a:xfrm>
            <a:off x="7055109" y="3868549"/>
            <a:ext cx="1584176" cy="369332"/>
          </a:xfrm>
          <a:prstGeom prst="roundRect">
            <a:avLst>
              <a:gd fmla="val 16667" name="adj"/>
            </a:avLst>
          </a:prstGeom>
          <a:noFill/>
          <a:ln cap="flat" cmpd="sng" w="9525">
            <a:solidFill>
              <a:srgbClr val="487B7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Garamond"/>
                <a:ea typeface="Garamond"/>
                <a:cs typeface="Garamond"/>
                <a:sym typeface="Garamond"/>
              </a:rPr>
              <a:t>Recuperação</a:t>
            </a:r>
            <a:endParaRPr b="0" i="0" sz="1800" u="none" cap="none" strike="noStrike">
              <a:solidFill>
                <a:schemeClr val="dk1"/>
              </a:solidFill>
              <a:latin typeface="Garamond"/>
              <a:ea typeface="Garamond"/>
              <a:cs typeface="Garamond"/>
              <a:sym typeface="Garamond"/>
            </a:endParaRPr>
          </a:p>
        </p:txBody>
      </p:sp>
      <p:cxnSp>
        <p:nvCxnSpPr>
          <p:cNvPr id="232" name="Google Shape;232;p25"/>
          <p:cNvCxnSpPr/>
          <p:nvPr/>
        </p:nvCxnSpPr>
        <p:spPr>
          <a:xfrm>
            <a:off x="5987379" y="3750508"/>
            <a:ext cx="0" cy="720080"/>
          </a:xfrm>
          <a:prstGeom prst="straightConnector1">
            <a:avLst/>
          </a:prstGeom>
          <a:noFill/>
          <a:ln cap="flat" cmpd="sng" w="9525">
            <a:solidFill>
              <a:schemeClr val="dk1"/>
            </a:solidFill>
            <a:prstDash val="solid"/>
            <a:round/>
            <a:headEnd len="sm" w="sm" type="none"/>
            <a:tailEnd len="med" w="med" type="stealth"/>
          </a:ln>
        </p:spPr>
      </p:cxnSp>
      <p:sp>
        <p:nvSpPr>
          <p:cNvPr id="233" name="Google Shape;233;p25"/>
          <p:cNvSpPr/>
          <p:nvPr/>
        </p:nvSpPr>
        <p:spPr>
          <a:xfrm>
            <a:off x="5468900" y="4558345"/>
            <a:ext cx="1296144" cy="646331"/>
          </a:xfrm>
          <a:prstGeom prst="roundRect">
            <a:avLst>
              <a:gd fmla="val 16667" name="adj"/>
            </a:avLst>
          </a:prstGeom>
          <a:noFill/>
          <a:ln cap="flat" cmpd="sng" w="9525">
            <a:solidFill>
              <a:srgbClr val="487B7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Garamond"/>
                <a:ea typeface="Garamond"/>
                <a:cs typeface="Garamond"/>
                <a:sym typeface="Garamond"/>
              </a:rPr>
              <a:t>Hepatite fulminante</a:t>
            </a:r>
            <a:endParaRPr b="0" i="0" sz="1800" u="none" cap="none" strike="noStrike">
              <a:solidFill>
                <a:schemeClr val="dk1"/>
              </a:solidFill>
              <a:latin typeface="Garamond"/>
              <a:ea typeface="Garamond"/>
              <a:cs typeface="Garamond"/>
              <a:sym typeface="Garamond"/>
            </a:endParaRPr>
          </a:p>
        </p:txBody>
      </p:sp>
      <p:cxnSp>
        <p:nvCxnSpPr>
          <p:cNvPr id="234" name="Google Shape;234;p25"/>
          <p:cNvCxnSpPr/>
          <p:nvPr/>
        </p:nvCxnSpPr>
        <p:spPr>
          <a:xfrm rot="10800000">
            <a:off x="4825826" y="3925381"/>
            <a:ext cx="1152128" cy="0"/>
          </a:xfrm>
          <a:prstGeom prst="straightConnector1">
            <a:avLst/>
          </a:prstGeom>
          <a:noFill/>
          <a:ln cap="flat" cmpd="sng" w="9525">
            <a:solidFill>
              <a:schemeClr val="dk1"/>
            </a:solidFill>
            <a:prstDash val="solid"/>
            <a:round/>
            <a:headEnd len="sm" w="sm" type="none"/>
            <a:tailEnd len="med" w="med" type="stealth"/>
          </a:ln>
        </p:spPr>
      </p:cxnSp>
      <p:sp>
        <p:nvSpPr>
          <p:cNvPr id="235" name="Google Shape;235;p25"/>
          <p:cNvSpPr/>
          <p:nvPr/>
        </p:nvSpPr>
        <p:spPr>
          <a:xfrm>
            <a:off x="2915815" y="3787588"/>
            <a:ext cx="1853623" cy="369332"/>
          </a:xfrm>
          <a:prstGeom prst="roundRect">
            <a:avLst>
              <a:gd fmla="val 16667" name="adj"/>
            </a:avLst>
          </a:prstGeom>
          <a:noFill/>
          <a:ln cap="flat" cmpd="sng" w="9525">
            <a:solidFill>
              <a:srgbClr val="487B7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1C6294"/>
                </a:solidFill>
                <a:latin typeface="Garamond"/>
                <a:ea typeface="Garamond"/>
                <a:cs typeface="Garamond"/>
                <a:sym typeface="Garamond"/>
              </a:rPr>
              <a:t>Hepatite crônica</a:t>
            </a:r>
            <a:endParaRPr b="1" i="0" sz="1800" u="none" cap="none" strike="noStrike">
              <a:solidFill>
                <a:srgbClr val="1C6294"/>
              </a:solidFill>
              <a:latin typeface="Garamond"/>
              <a:ea typeface="Garamond"/>
              <a:cs typeface="Garamond"/>
              <a:sym typeface="Garamond"/>
            </a:endParaRPr>
          </a:p>
        </p:txBody>
      </p:sp>
      <p:cxnSp>
        <p:nvCxnSpPr>
          <p:cNvPr id="236" name="Google Shape;236;p25"/>
          <p:cNvCxnSpPr/>
          <p:nvPr/>
        </p:nvCxnSpPr>
        <p:spPr>
          <a:xfrm rot="10800000">
            <a:off x="1875366" y="3992966"/>
            <a:ext cx="936104" cy="0"/>
          </a:xfrm>
          <a:prstGeom prst="straightConnector1">
            <a:avLst/>
          </a:prstGeom>
          <a:noFill/>
          <a:ln cap="flat" cmpd="sng" w="9525">
            <a:solidFill>
              <a:schemeClr val="dk1"/>
            </a:solidFill>
            <a:prstDash val="solid"/>
            <a:round/>
            <a:headEnd len="sm" w="sm" type="none"/>
            <a:tailEnd len="med" w="med" type="stealth"/>
          </a:ln>
        </p:spPr>
      </p:cxnSp>
      <p:sp>
        <p:nvSpPr>
          <p:cNvPr id="237" name="Google Shape;237;p25"/>
          <p:cNvSpPr/>
          <p:nvPr/>
        </p:nvSpPr>
        <p:spPr>
          <a:xfrm>
            <a:off x="719593" y="3786632"/>
            <a:ext cx="1080120" cy="1052067"/>
          </a:xfrm>
          <a:prstGeom prst="roundRect">
            <a:avLst>
              <a:gd fmla="val 16667" name="adj"/>
            </a:avLst>
          </a:prstGeom>
          <a:noFill/>
          <a:ln cap="flat" cmpd="sng" w="9525">
            <a:solidFill>
              <a:srgbClr val="487B7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Garamond"/>
                <a:ea typeface="Garamond"/>
                <a:cs typeface="Garamond"/>
                <a:sym typeface="Garamond"/>
              </a:rPr>
              <a:t>Estado portador saudável</a:t>
            </a:r>
            <a:endParaRPr b="0" i="0" sz="1800" u="none" cap="none" strike="noStrike">
              <a:solidFill>
                <a:schemeClr val="dk1"/>
              </a:solidFill>
              <a:latin typeface="Garamond"/>
              <a:ea typeface="Garamond"/>
              <a:cs typeface="Garamond"/>
              <a:sym typeface="Garamond"/>
            </a:endParaRPr>
          </a:p>
        </p:txBody>
      </p:sp>
      <p:cxnSp>
        <p:nvCxnSpPr>
          <p:cNvPr id="238" name="Google Shape;238;p25"/>
          <p:cNvCxnSpPr/>
          <p:nvPr/>
        </p:nvCxnSpPr>
        <p:spPr>
          <a:xfrm>
            <a:off x="3680811" y="4194375"/>
            <a:ext cx="0" cy="363970"/>
          </a:xfrm>
          <a:prstGeom prst="straightConnector1">
            <a:avLst/>
          </a:prstGeom>
          <a:noFill/>
          <a:ln cap="flat" cmpd="sng" w="9525">
            <a:solidFill>
              <a:schemeClr val="dk1"/>
            </a:solidFill>
            <a:prstDash val="solid"/>
            <a:round/>
            <a:headEnd len="sm" w="sm" type="none"/>
            <a:tailEnd len="med" w="med" type="stealth"/>
          </a:ln>
        </p:spPr>
      </p:cxnSp>
      <p:sp>
        <p:nvSpPr>
          <p:cNvPr id="239" name="Google Shape;239;p25"/>
          <p:cNvSpPr/>
          <p:nvPr/>
        </p:nvSpPr>
        <p:spPr>
          <a:xfrm>
            <a:off x="2951820" y="4606184"/>
            <a:ext cx="1656184" cy="369332"/>
          </a:xfrm>
          <a:prstGeom prst="roundRect">
            <a:avLst>
              <a:gd fmla="val 16667" name="adj"/>
            </a:avLst>
          </a:prstGeom>
          <a:noFill/>
          <a:ln cap="flat" cmpd="sng" w="9525">
            <a:solidFill>
              <a:srgbClr val="487B7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1C6294"/>
                </a:solidFill>
                <a:latin typeface="Garamond"/>
                <a:ea typeface="Garamond"/>
                <a:cs typeface="Garamond"/>
                <a:sym typeface="Garamond"/>
              </a:rPr>
              <a:t>Cirrose</a:t>
            </a:r>
            <a:endParaRPr b="1" i="0" sz="1800" u="none" cap="none" strike="noStrike">
              <a:solidFill>
                <a:srgbClr val="1C6294"/>
              </a:solidFill>
              <a:latin typeface="Garamond"/>
              <a:ea typeface="Garamond"/>
              <a:cs typeface="Garamond"/>
              <a:sym typeface="Garamond"/>
            </a:endParaRPr>
          </a:p>
        </p:txBody>
      </p:sp>
      <p:cxnSp>
        <p:nvCxnSpPr>
          <p:cNvPr id="240" name="Google Shape;240;p25"/>
          <p:cNvCxnSpPr/>
          <p:nvPr/>
        </p:nvCxnSpPr>
        <p:spPr>
          <a:xfrm>
            <a:off x="3655411" y="5020371"/>
            <a:ext cx="0" cy="432048"/>
          </a:xfrm>
          <a:prstGeom prst="straightConnector1">
            <a:avLst/>
          </a:prstGeom>
          <a:noFill/>
          <a:ln cap="flat" cmpd="sng" w="9525">
            <a:solidFill>
              <a:schemeClr val="dk1"/>
            </a:solidFill>
            <a:prstDash val="solid"/>
            <a:round/>
            <a:headEnd len="sm" w="sm" type="none"/>
            <a:tailEnd len="med" w="med" type="stealth"/>
          </a:ln>
        </p:spPr>
      </p:cxnSp>
      <p:sp>
        <p:nvSpPr>
          <p:cNvPr id="241" name="Google Shape;241;p25"/>
          <p:cNvSpPr/>
          <p:nvPr/>
        </p:nvSpPr>
        <p:spPr>
          <a:xfrm>
            <a:off x="2681207" y="5490519"/>
            <a:ext cx="2088232" cy="646331"/>
          </a:xfrm>
          <a:prstGeom prst="roundRect">
            <a:avLst>
              <a:gd fmla="val 16667" name="adj"/>
            </a:avLst>
          </a:prstGeom>
          <a:noFill/>
          <a:ln cap="flat" cmpd="sng" w="9525">
            <a:solidFill>
              <a:srgbClr val="487B7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1C6294"/>
                </a:solidFill>
                <a:latin typeface="Garamond"/>
                <a:ea typeface="Garamond"/>
                <a:cs typeface="Garamond"/>
                <a:sym typeface="Garamond"/>
              </a:rPr>
              <a:t>Tumor maligno fígado</a:t>
            </a:r>
            <a:endParaRPr b="1" i="0" sz="1800" u="none" cap="none" strike="noStrike">
              <a:solidFill>
                <a:srgbClr val="1C6294"/>
              </a:solidFill>
              <a:latin typeface="Garamond"/>
              <a:ea typeface="Garamond"/>
              <a:cs typeface="Garamond"/>
              <a:sym typeface="Garamond"/>
            </a:endParaRPr>
          </a:p>
        </p:txBody>
      </p:sp>
      <p:cxnSp>
        <p:nvCxnSpPr>
          <p:cNvPr id="242" name="Google Shape;242;p25"/>
          <p:cNvCxnSpPr/>
          <p:nvPr/>
        </p:nvCxnSpPr>
        <p:spPr>
          <a:xfrm rot="10800000">
            <a:off x="2316158" y="2987516"/>
            <a:ext cx="792088" cy="792088"/>
          </a:xfrm>
          <a:prstGeom prst="straightConnector1">
            <a:avLst/>
          </a:prstGeom>
          <a:noFill/>
          <a:ln cap="flat" cmpd="sng" w="9525">
            <a:solidFill>
              <a:schemeClr val="dk1"/>
            </a:solidFill>
            <a:prstDash val="solid"/>
            <a:round/>
            <a:headEnd len="sm" w="sm" type="none"/>
            <a:tailEnd len="med" w="med" type="stealth"/>
          </a:ln>
        </p:spPr>
      </p:cxnSp>
      <p:sp>
        <p:nvSpPr>
          <p:cNvPr id="243" name="Google Shape;243;p25"/>
          <p:cNvSpPr/>
          <p:nvPr/>
        </p:nvSpPr>
        <p:spPr>
          <a:xfrm>
            <a:off x="719593" y="2476948"/>
            <a:ext cx="1512168" cy="369332"/>
          </a:xfrm>
          <a:prstGeom prst="roundRect">
            <a:avLst>
              <a:gd fmla="val 16667" name="adj"/>
            </a:avLst>
          </a:prstGeom>
          <a:noFill/>
          <a:ln cap="flat" cmpd="sng" w="9525">
            <a:solidFill>
              <a:srgbClr val="487B7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Garamond"/>
                <a:ea typeface="Garamond"/>
                <a:cs typeface="Garamond"/>
                <a:sym typeface="Garamond"/>
              </a:rPr>
              <a:t>Recuperação</a:t>
            </a:r>
            <a:endParaRPr b="0" i="0" sz="1800" u="none" cap="none" strike="noStrike">
              <a:solidFill>
                <a:schemeClr val="dk1"/>
              </a:solidFill>
              <a:latin typeface="Garamond"/>
              <a:ea typeface="Garamond"/>
              <a:cs typeface="Garamond"/>
              <a:sym typeface="Garamond"/>
            </a:endParaRPr>
          </a:p>
        </p:txBody>
      </p:sp>
      <p:sp>
        <p:nvSpPr>
          <p:cNvPr id="244" name="Google Shape;244;p25"/>
          <p:cNvSpPr txBox="1"/>
          <p:nvPr/>
        </p:nvSpPr>
        <p:spPr>
          <a:xfrm>
            <a:off x="6462712" y="1558566"/>
            <a:ext cx="864096"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30%</a:t>
            </a:r>
            <a:endParaRPr b="0" i="0" sz="1600" u="none" cap="none" strike="noStrike">
              <a:solidFill>
                <a:schemeClr val="dk1"/>
              </a:solidFill>
              <a:latin typeface="Calibri"/>
              <a:ea typeface="Calibri"/>
              <a:cs typeface="Calibri"/>
              <a:sym typeface="Calibri"/>
            </a:endParaRPr>
          </a:p>
        </p:txBody>
      </p:sp>
      <p:sp>
        <p:nvSpPr>
          <p:cNvPr id="245" name="Google Shape;245;p25"/>
          <p:cNvSpPr txBox="1"/>
          <p:nvPr/>
        </p:nvSpPr>
        <p:spPr>
          <a:xfrm>
            <a:off x="6840252" y="3201674"/>
            <a:ext cx="792088"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&gt;90%</a:t>
            </a:r>
            <a:endParaRPr b="0" i="0" sz="1600" u="none" cap="none" strike="noStrike">
              <a:solidFill>
                <a:schemeClr val="dk1"/>
              </a:solidFill>
              <a:latin typeface="Calibri"/>
              <a:ea typeface="Calibri"/>
              <a:cs typeface="Calibri"/>
              <a:sym typeface="Calibri"/>
            </a:endParaRPr>
          </a:p>
        </p:txBody>
      </p:sp>
      <p:sp>
        <p:nvSpPr>
          <p:cNvPr id="246" name="Google Shape;246;p25"/>
          <p:cNvSpPr txBox="1"/>
          <p:nvPr/>
        </p:nvSpPr>
        <p:spPr>
          <a:xfrm>
            <a:off x="4959308" y="3899327"/>
            <a:ext cx="720080"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&lt; 5%</a:t>
            </a:r>
            <a:endParaRPr b="0" i="0" sz="1600" u="none" cap="none" strike="noStrike">
              <a:solidFill>
                <a:schemeClr val="dk1"/>
              </a:solidFill>
              <a:latin typeface="Calibri"/>
              <a:ea typeface="Calibri"/>
              <a:cs typeface="Calibri"/>
              <a:sym typeface="Calibri"/>
            </a:endParaRPr>
          </a:p>
        </p:txBody>
      </p:sp>
      <p:sp>
        <p:nvSpPr>
          <p:cNvPr id="247" name="Google Shape;247;p25"/>
          <p:cNvSpPr txBox="1"/>
          <p:nvPr/>
        </p:nvSpPr>
        <p:spPr>
          <a:xfrm>
            <a:off x="3617311" y="5058471"/>
            <a:ext cx="1008112"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6-15%</a:t>
            </a:r>
            <a:endParaRPr b="0" i="0" sz="1600" u="none" cap="none" strike="noStrike">
              <a:solidFill>
                <a:schemeClr val="dk1"/>
              </a:solidFill>
              <a:latin typeface="Calibri"/>
              <a:ea typeface="Calibri"/>
              <a:cs typeface="Calibri"/>
              <a:sym typeface="Calibri"/>
            </a:endParaRPr>
          </a:p>
        </p:txBody>
      </p:sp>
      <p:sp>
        <p:nvSpPr>
          <p:cNvPr id="248" name="Google Shape;248;p25"/>
          <p:cNvSpPr txBox="1"/>
          <p:nvPr/>
        </p:nvSpPr>
        <p:spPr>
          <a:xfrm>
            <a:off x="1889119" y="3618311"/>
            <a:ext cx="648072"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30% </a:t>
            </a:r>
            <a:endParaRPr b="0" i="0" sz="1600" u="none" cap="none" strike="noStrike">
              <a:solidFill>
                <a:schemeClr val="dk1"/>
              </a:solidFill>
              <a:latin typeface="Calibri"/>
              <a:ea typeface="Calibri"/>
              <a:cs typeface="Calibri"/>
              <a:sym typeface="Calibri"/>
            </a:endParaRPr>
          </a:p>
        </p:txBody>
      </p:sp>
      <p:sp>
        <p:nvSpPr>
          <p:cNvPr id="249" name="Google Shape;249;p25"/>
          <p:cNvSpPr txBox="1"/>
          <p:nvPr/>
        </p:nvSpPr>
        <p:spPr>
          <a:xfrm>
            <a:off x="3689319" y="4194375"/>
            <a:ext cx="1080120"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12-20%</a:t>
            </a:r>
            <a:endParaRPr b="0" i="0" sz="1600" u="none" cap="none" strike="noStrike">
              <a:solidFill>
                <a:schemeClr val="dk1"/>
              </a:solidFill>
              <a:latin typeface="Calibri"/>
              <a:ea typeface="Calibri"/>
              <a:cs typeface="Calibri"/>
              <a:sym typeface="Calibri"/>
            </a:endParaRPr>
          </a:p>
        </p:txBody>
      </p:sp>
      <p:sp>
        <p:nvSpPr>
          <p:cNvPr id="250" name="Google Shape;250;p25"/>
          <p:cNvSpPr txBox="1"/>
          <p:nvPr/>
        </p:nvSpPr>
        <p:spPr>
          <a:xfrm>
            <a:off x="71450" y="-23950"/>
            <a:ext cx="9072550" cy="626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500"/>
              <a:buFont typeface="Arial"/>
              <a:buNone/>
            </a:pPr>
            <a:r>
              <a:rPr b="0" i="0" lang="en-US" sz="3500" u="none" cap="none" strike="noStrike">
                <a:solidFill>
                  <a:schemeClr val="dk2"/>
                </a:solidFill>
                <a:latin typeface="Garamond"/>
                <a:ea typeface="Garamond"/>
                <a:cs typeface="Garamond"/>
                <a:sym typeface="Garamond"/>
              </a:rPr>
              <a:t>Evolução da Doença</a:t>
            </a:r>
            <a:endParaRPr b="0" i="0" sz="3500" u="none" cap="none" strike="noStrike">
              <a:solidFill>
                <a:schemeClr val="dk2"/>
              </a:solidFill>
              <a:latin typeface="Garamond"/>
              <a:ea typeface="Garamond"/>
              <a:cs typeface="Garamond"/>
              <a:sym typeface="Garamon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pic>
        <p:nvPicPr>
          <p:cNvPr id="255" name="Google Shape;255;p26"/>
          <p:cNvPicPr preferRelativeResize="0"/>
          <p:nvPr/>
        </p:nvPicPr>
        <p:blipFill rotWithShape="1">
          <a:blip r:embed="rId3">
            <a:alphaModFix/>
          </a:blip>
          <a:srcRect b="0" l="0" r="0" t="0"/>
          <a:stretch/>
        </p:blipFill>
        <p:spPr>
          <a:xfrm>
            <a:off x="712913" y="1171476"/>
            <a:ext cx="5903788" cy="3298924"/>
          </a:xfrm>
          <a:prstGeom prst="rect">
            <a:avLst/>
          </a:prstGeom>
          <a:noFill/>
          <a:ln>
            <a:noFill/>
          </a:ln>
        </p:spPr>
      </p:pic>
      <p:sp>
        <p:nvSpPr>
          <p:cNvPr id="256" name="Google Shape;256;p26"/>
          <p:cNvSpPr txBox="1"/>
          <p:nvPr/>
        </p:nvSpPr>
        <p:spPr>
          <a:xfrm>
            <a:off x="6616701" y="2225576"/>
            <a:ext cx="1944216" cy="175432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cap="none" strike="noStrike">
                <a:solidFill>
                  <a:schemeClr val="dk1"/>
                </a:solidFill>
                <a:latin typeface="Calibri"/>
                <a:ea typeface="Calibri"/>
                <a:cs typeface="Calibri"/>
                <a:sym typeface="Calibri"/>
              </a:rPr>
              <a:t>🡪 </a:t>
            </a:r>
            <a:r>
              <a:rPr b="0" i="0" lang="en-US" sz="2000" u="none" cap="none" strike="noStrike">
                <a:solidFill>
                  <a:schemeClr val="dk1"/>
                </a:solidFill>
                <a:latin typeface="Garamond"/>
                <a:ea typeface="Garamond"/>
                <a:cs typeface="Garamond"/>
                <a:sym typeface="Garamond"/>
              </a:rPr>
              <a:t>Hepatócitos</a:t>
            </a:r>
            <a:endParaRPr b="0" i="0" sz="2000" u="none" cap="none" strike="noStrike">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None/>
            </a:pPr>
            <a:r>
              <a:t/>
            </a:r>
            <a:endParaRPr b="0" i="0" sz="2000" u="none" cap="none" strike="noStrike">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None/>
            </a:pPr>
            <a:r>
              <a:rPr b="0" i="0" lang="en-US" sz="2000" u="none" cap="none" strike="noStrike">
                <a:solidFill>
                  <a:schemeClr val="dk1"/>
                </a:solidFill>
                <a:latin typeface="Garamond"/>
                <a:ea typeface="Garamond"/>
                <a:cs typeface="Garamond"/>
                <a:sym typeface="Garamond"/>
              </a:rPr>
              <a:t>🡪 Capilares sinusóides</a:t>
            </a:r>
            <a:endParaRPr b="0" i="0" sz="2000" u="none" cap="none" strike="noStrike">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None/>
            </a:pPr>
            <a:r>
              <a:t/>
            </a:r>
            <a:endParaRPr b="0" i="0" sz="2000" u="none" cap="none" strike="noStrike">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None/>
            </a:pPr>
            <a:r>
              <a:rPr b="0" i="0" lang="en-US" sz="2000" u="none" cap="none" strike="noStrike">
                <a:solidFill>
                  <a:schemeClr val="dk1"/>
                </a:solidFill>
                <a:latin typeface="Garamond"/>
                <a:ea typeface="Garamond"/>
                <a:cs typeface="Garamond"/>
                <a:sym typeface="Garamond"/>
              </a:rPr>
              <a:t>🡪 Tríade portal</a:t>
            </a:r>
            <a:endParaRPr b="0" i="0" sz="2000" u="none" cap="none" strike="noStrike">
              <a:solidFill>
                <a:schemeClr val="dk1"/>
              </a:solidFill>
              <a:latin typeface="Garamond"/>
              <a:ea typeface="Garamond"/>
              <a:cs typeface="Garamond"/>
              <a:sym typeface="Garamond"/>
            </a:endParaRPr>
          </a:p>
        </p:txBody>
      </p:sp>
      <p:sp>
        <p:nvSpPr>
          <p:cNvPr id="257" name="Google Shape;257;p26"/>
          <p:cNvSpPr txBox="1"/>
          <p:nvPr/>
        </p:nvSpPr>
        <p:spPr>
          <a:xfrm>
            <a:off x="71450" y="-23950"/>
            <a:ext cx="9072550" cy="626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500"/>
              <a:buFont typeface="Arial"/>
              <a:buNone/>
            </a:pPr>
            <a:r>
              <a:rPr b="0" i="0" lang="en-US" sz="3500" u="none" cap="none" strike="noStrike">
                <a:solidFill>
                  <a:schemeClr val="dk2"/>
                </a:solidFill>
                <a:latin typeface="Garamond"/>
                <a:ea typeface="Garamond"/>
                <a:cs typeface="Garamond"/>
                <a:sym typeface="Garamond"/>
              </a:rPr>
              <a:t>Tecido Hepático</a:t>
            </a:r>
            <a:endParaRPr b="0" i="0" sz="3500" u="none" cap="none" strike="noStrike">
              <a:solidFill>
                <a:schemeClr val="dk2"/>
              </a:solidFill>
              <a:latin typeface="Garamond"/>
              <a:ea typeface="Garamond"/>
              <a:cs typeface="Garamond"/>
              <a:sym typeface="Garamon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pic>
        <p:nvPicPr>
          <p:cNvPr id="262" name="Google Shape;262;p27"/>
          <p:cNvPicPr preferRelativeResize="0"/>
          <p:nvPr/>
        </p:nvPicPr>
        <p:blipFill rotWithShape="1">
          <a:blip r:embed="rId3">
            <a:alphaModFix/>
          </a:blip>
          <a:srcRect b="0" l="0" r="0" t="0"/>
          <a:stretch/>
        </p:blipFill>
        <p:spPr>
          <a:xfrm>
            <a:off x="1615695" y="1355938"/>
            <a:ext cx="6192700" cy="3096350"/>
          </a:xfrm>
          <a:prstGeom prst="rect">
            <a:avLst/>
          </a:prstGeom>
          <a:noFill/>
          <a:ln>
            <a:noFill/>
          </a:ln>
        </p:spPr>
      </p:pic>
      <p:sp>
        <p:nvSpPr>
          <p:cNvPr id="263" name="Google Shape;263;p27"/>
          <p:cNvSpPr/>
          <p:nvPr/>
        </p:nvSpPr>
        <p:spPr>
          <a:xfrm>
            <a:off x="1615695" y="579430"/>
            <a:ext cx="1008000" cy="369300"/>
          </a:xfrm>
          <a:prstGeom prst="roundRect">
            <a:avLst>
              <a:gd fmla="val 16667" name="adj"/>
            </a:avLst>
          </a:prstGeom>
          <a:gradFill>
            <a:gsLst>
              <a:gs pos="0">
                <a:srgbClr val="96D4BC"/>
              </a:gs>
              <a:gs pos="45000">
                <a:srgbClr val="A8DCC9"/>
              </a:gs>
              <a:gs pos="100000">
                <a:srgbClr val="AEE3CF"/>
              </a:gs>
            </a:gsLst>
            <a:path path="circle">
              <a:fillToRect b="50%" l="50%" r="50%" t="50%"/>
            </a:path>
            <a:tileRect/>
          </a:gradFill>
          <a:ln cap="flat" cmpd="sng" w="12700">
            <a:solidFill>
              <a:schemeClr val="accent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Garamond"/>
                <a:ea typeface="Garamond"/>
                <a:cs typeface="Garamond"/>
                <a:sym typeface="Garamond"/>
              </a:rPr>
              <a:t>Fibrose</a:t>
            </a:r>
            <a:endParaRPr b="0" i="0" sz="1800" u="none" cap="none" strike="noStrike">
              <a:solidFill>
                <a:schemeClr val="dk1"/>
              </a:solidFill>
              <a:latin typeface="Garamond"/>
              <a:ea typeface="Garamond"/>
              <a:cs typeface="Garamond"/>
              <a:sym typeface="Garamond"/>
            </a:endParaRPr>
          </a:p>
        </p:txBody>
      </p:sp>
      <p:cxnSp>
        <p:nvCxnSpPr>
          <p:cNvPr id="264" name="Google Shape;264;p27"/>
          <p:cNvCxnSpPr/>
          <p:nvPr/>
        </p:nvCxnSpPr>
        <p:spPr>
          <a:xfrm>
            <a:off x="2767694" y="748278"/>
            <a:ext cx="2236106" cy="0"/>
          </a:xfrm>
          <a:prstGeom prst="straightConnector1">
            <a:avLst/>
          </a:prstGeom>
          <a:noFill/>
          <a:ln cap="flat" cmpd="sng" w="9525">
            <a:solidFill>
              <a:schemeClr val="dk1"/>
            </a:solidFill>
            <a:prstDash val="solid"/>
            <a:round/>
            <a:headEnd len="sm" w="sm" type="none"/>
            <a:tailEnd len="med" w="med" type="stealth"/>
          </a:ln>
        </p:spPr>
      </p:cxnSp>
      <p:sp>
        <p:nvSpPr>
          <p:cNvPr id="265" name="Google Shape;265;p27"/>
          <p:cNvSpPr/>
          <p:nvPr/>
        </p:nvSpPr>
        <p:spPr>
          <a:xfrm>
            <a:off x="5110294" y="367845"/>
            <a:ext cx="3373305" cy="760866"/>
          </a:xfrm>
          <a:prstGeom prst="roundRect">
            <a:avLst>
              <a:gd fmla="val 16667" name="adj"/>
            </a:avLst>
          </a:prstGeom>
          <a:gradFill>
            <a:gsLst>
              <a:gs pos="0">
                <a:srgbClr val="96D4BC"/>
              </a:gs>
              <a:gs pos="45000">
                <a:srgbClr val="A8DCC9"/>
              </a:gs>
              <a:gs pos="100000">
                <a:srgbClr val="AEE3CF"/>
              </a:gs>
            </a:gsLst>
            <a:path path="circle">
              <a:fillToRect b="50%" l="50%" r="50%" t="50%"/>
            </a:path>
            <a:tileRect/>
          </a:gradFill>
          <a:ln cap="flat" cmpd="sng" w="12700">
            <a:solidFill>
              <a:schemeClr val="accent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Garamond"/>
                <a:ea typeface="Garamond"/>
                <a:cs typeface="Garamond"/>
                <a:sym typeface="Garamond"/>
              </a:rPr>
              <a:t>Desorganização da arquitetura de todo o fígado</a:t>
            </a:r>
            <a:endParaRPr b="0" i="0" sz="2000" u="none" cap="none" strike="noStrike">
              <a:solidFill>
                <a:schemeClr val="dk1"/>
              </a:solidFill>
              <a:latin typeface="Garamond"/>
              <a:ea typeface="Garamond"/>
              <a:cs typeface="Garamond"/>
              <a:sym typeface="Garamond"/>
            </a:endParaRPr>
          </a:p>
        </p:txBody>
      </p:sp>
      <p:sp>
        <p:nvSpPr>
          <p:cNvPr id="266" name="Google Shape;266;p27"/>
          <p:cNvSpPr txBox="1"/>
          <p:nvPr/>
        </p:nvSpPr>
        <p:spPr>
          <a:xfrm>
            <a:off x="777425" y="4314925"/>
            <a:ext cx="7106700" cy="1753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Garamond"/>
                <a:ea typeface="Garamond"/>
                <a:cs typeface="Garamond"/>
                <a:sym typeface="Garamond"/>
              </a:rPr>
              <a:t>Consequências da doença crônica:</a:t>
            </a:r>
            <a:endParaRPr/>
          </a:p>
          <a:p>
            <a:pPr indent="-317500" lvl="0" marL="457200" marR="0" rtl="0" algn="l">
              <a:lnSpc>
                <a:spcPct val="100000"/>
              </a:lnSpc>
              <a:spcBef>
                <a:spcPts val="0"/>
              </a:spcBef>
              <a:spcAft>
                <a:spcPts val="0"/>
              </a:spcAft>
              <a:buClr>
                <a:srgbClr val="000000"/>
              </a:buClr>
              <a:buSzPts val="1400"/>
              <a:buFont typeface="Calibri"/>
              <a:buChar char="-"/>
            </a:pPr>
            <a:r>
              <a:rPr b="0" i="0" lang="en-US" sz="1800" u="none" cap="none" strike="noStrike">
                <a:solidFill>
                  <a:srgbClr val="000000"/>
                </a:solidFill>
                <a:latin typeface="Garamond"/>
                <a:ea typeface="Garamond"/>
                <a:cs typeface="Garamond"/>
                <a:sym typeface="Garamond"/>
              </a:rPr>
              <a:t>Insuficiência hepática</a:t>
            </a:r>
            <a:endParaRPr/>
          </a:p>
          <a:p>
            <a:pPr indent="-317500" lvl="0" marL="457200" marR="0" rtl="0" algn="l">
              <a:lnSpc>
                <a:spcPct val="100000"/>
              </a:lnSpc>
              <a:spcBef>
                <a:spcPts val="0"/>
              </a:spcBef>
              <a:spcAft>
                <a:spcPts val="0"/>
              </a:spcAft>
              <a:buClr>
                <a:srgbClr val="000000"/>
              </a:buClr>
              <a:buSzPts val="1400"/>
              <a:buFont typeface="Calibri"/>
              <a:buChar char="-"/>
            </a:pPr>
            <a:r>
              <a:rPr lang="en-US" sz="1800">
                <a:latin typeface="Garamond"/>
                <a:ea typeface="Garamond"/>
                <a:cs typeface="Garamond"/>
                <a:sym typeface="Garamond"/>
              </a:rPr>
              <a:t>Aumento  da pressão na veia porta</a:t>
            </a:r>
            <a:endParaRPr/>
          </a:p>
          <a:p>
            <a:pPr indent="-317500" lvl="0" marL="457200" marR="0" rtl="0" algn="l">
              <a:lnSpc>
                <a:spcPct val="100000"/>
              </a:lnSpc>
              <a:spcBef>
                <a:spcPts val="0"/>
              </a:spcBef>
              <a:spcAft>
                <a:spcPts val="0"/>
              </a:spcAft>
              <a:buClr>
                <a:srgbClr val="000000"/>
              </a:buClr>
              <a:buSzPts val="1400"/>
              <a:buFont typeface="Calibri"/>
              <a:buChar char="-"/>
            </a:pPr>
            <a:r>
              <a:rPr b="0" i="0" lang="en-US" sz="1800" u="none" cap="none" strike="noStrike">
                <a:solidFill>
                  <a:srgbClr val="000000"/>
                </a:solidFill>
                <a:latin typeface="Garamond"/>
                <a:ea typeface="Garamond"/>
                <a:cs typeface="Garamond"/>
                <a:sym typeface="Garamond"/>
              </a:rPr>
              <a:t>Acúmulo de líquido em cavidade abdominal</a:t>
            </a:r>
            <a:endParaRPr/>
          </a:p>
          <a:p>
            <a:pPr indent="-317500" lvl="0" marL="457200" marR="0" rtl="0" algn="l">
              <a:lnSpc>
                <a:spcPct val="100000"/>
              </a:lnSpc>
              <a:spcBef>
                <a:spcPts val="0"/>
              </a:spcBef>
              <a:spcAft>
                <a:spcPts val="0"/>
              </a:spcAft>
              <a:buClr>
                <a:srgbClr val="000000"/>
              </a:buClr>
              <a:buSzPts val="1400"/>
              <a:buFont typeface="Calibri"/>
              <a:buChar char="-"/>
            </a:pPr>
            <a:r>
              <a:rPr b="0" i="0" lang="en-US" sz="1800" u="none" cap="none" strike="noStrike">
                <a:solidFill>
                  <a:srgbClr val="000000"/>
                </a:solidFill>
                <a:latin typeface="Garamond"/>
                <a:ea typeface="Garamond"/>
                <a:cs typeface="Garamond"/>
                <a:sym typeface="Garamond"/>
              </a:rPr>
              <a:t>Encefalopatia hepática : substâncias tóxicas para</a:t>
            </a:r>
            <a:r>
              <a:rPr lang="en-US" sz="1800">
                <a:latin typeface="Garamond"/>
                <a:ea typeface="Garamond"/>
                <a:cs typeface="Garamond"/>
                <a:sym typeface="Garamond"/>
              </a:rPr>
              <a:t> cérebro</a:t>
            </a:r>
            <a:endParaRPr/>
          </a:p>
          <a:p>
            <a:pPr indent="-317500" lvl="0" marL="457200" marR="0" rtl="0" algn="l">
              <a:lnSpc>
                <a:spcPct val="100000"/>
              </a:lnSpc>
              <a:spcBef>
                <a:spcPts val="0"/>
              </a:spcBef>
              <a:spcAft>
                <a:spcPts val="0"/>
              </a:spcAft>
              <a:buClr>
                <a:srgbClr val="000000"/>
              </a:buClr>
              <a:buSzPts val="1400"/>
              <a:buFont typeface="Calibri"/>
              <a:buChar char="-"/>
            </a:pPr>
            <a:r>
              <a:rPr b="0" i="0" lang="en-US" sz="1800" u="none" cap="none" strike="noStrike">
                <a:solidFill>
                  <a:srgbClr val="000000"/>
                </a:solidFill>
                <a:latin typeface="Garamond"/>
                <a:ea typeface="Garamond"/>
                <a:cs typeface="Garamond"/>
                <a:sym typeface="Garamond"/>
              </a:rPr>
              <a:t>Varizes no esôfago - hemorragia digestiva</a:t>
            </a:r>
            <a:endParaRPr/>
          </a:p>
          <a:p>
            <a:pPr indent="-317500" lvl="0" marL="457200" marR="0" rtl="0" algn="l">
              <a:lnSpc>
                <a:spcPct val="100000"/>
              </a:lnSpc>
              <a:spcBef>
                <a:spcPts val="0"/>
              </a:spcBef>
              <a:spcAft>
                <a:spcPts val="0"/>
              </a:spcAft>
              <a:buClr>
                <a:srgbClr val="000000"/>
              </a:buClr>
              <a:buSzPts val="1400"/>
              <a:buFont typeface="Calibri"/>
              <a:buChar char="-"/>
            </a:pPr>
            <a:r>
              <a:rPr b="0" i="0" lang="en-US" sz="1800" u="none" cap="none" strike="noStrike">
                <a:solidFill>
                  <a:srgbClr val="000000"/>
                </a:solidFill>
                <a:latin typeface="Garamond"/>
                <a:ea typeface="Garamond"/>
                <a:cs typeface="Garamond"/>
                <a:sym typeface="Garamond"/>
              </a:rPr>
              <a:t>Câncer de fígado</a:t>
            </a:r>
            <a:endParaRPr b="0" i="0" sz="1800" u="none" cap="none" strike="noStrike">
              <a:solidFill>
                <a:srgbClr val="000000"/>
              </a:solidFill>
              <a:latin typeface="Garamond"/>
              <a:ea typeface="Garamond"/>
              <a:cs typeface="Garamond"/>
              <a:sym typeface="Garamond"/>
            </a:endParaRPr>
          </a:p>
        </p:txBody>
      </p:sp>
      <p:sp>
        <p:nvSpPr>
          <p:cNvPr id="267" name="Google Shape;267;p27"/>
          <p:cNvSpPr txBox="1"/>
          <p:nvPr/>
        </p:nvSpPr>
        <p:spPr>
          <a:xfrm>
            <a:off x="1615700" y="4083000"/>
            <a:ext cx="3000000" cy="36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dk1"/>
                </a:solidFill>
                <a:latin typeface="Garamond"/>
                <a:ea typeface="Garamond"/>
                <a:cs typeface="Garamond"/>
                <a:sym typeface="Garamond"/>
              </a:rPr>
              <a:t>Pellicoro, A.et al.</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pic>
        <p:nvPicPr>
          <p:cNvPr id="272" name="Google Shape;272;p28"/>
          <p:cNvPicPr preferRelativeResize="0"/>
          <p:nvPr/>
        </p:nvPicPr>
        <p:blipFill rotWithShape="1">
          <a:blip r:embed="rId3">
            <a:alphaModFix/>
          </a:blip>
          <a:srcRect b="0" l="0" r="1134" t="0"/>
          <a:stretch/>
        </p:blipFill>
        <p:spPr>
          <a:xfrm>
            <a:off x="1594272" y="0"/>
            <a:ext cx="6127327" cy="6858000"/>
          </a:xfrm>
          <a:prstGeom prst="rect">
            <a:avLst/>
          </a:prstGeom>
          <a:noFill/>
          <a:ln>
            <a:noFill/>
          </a:ln>
        </p:spPr>
      </p:pic>
      <p:sp>
        <p:nvSpPr>
          <p:cNvPr id="273" name="Google Shape;273;p28"/>
          <p:cNvSpPr/>
          <p:nvPr/>
        </p:nvSpPr>
        <p:spPr>
          <a:xfrm>
            <a:off x="0" y="5943600"/>
            <a:ext cx="1594272"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4" name="Google Shape;274;p28"/>
          <p:cNvSpPr/>
          <p:nvPr/>
        </p:nvSpPr>
        <p:spPr>
          <a:xfrm>
            <a:off x="7729319" y="5994400"/>
            <a:ext cx="15875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5" name="Google Shape;275;p28"/>
          <p:cNvSpPr txBox="1"/>
          <p:nvPr/>
        </p:nvSpPr>
        <p:spPr>
          <a:xfrm>
            <a:off x="1348450" y="6570000"/>
            <a:ext cx="3760200" cy="28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800"/>
              <a:buFont typeface="Arial"/>
              <a:buNone/>
            </a:pPr>
            <a:r>
              <a:rPr lang="en-US" sz="1200">
                <a:solidFill>
                  <a:schemeClr val="dk1"/>
                </a:solidFill>
                <a:latin typeface="Garamond"/>
                <a:ea typeface="Garamond"/>
                <a:cs typeface="Garamond"/>
                <a:sym typeface="Garamond"/>
              </a:rPr>
              <a:t>Pellicoro, A.et al.</a:t>
            </a:r>
            <a:endParaRPr sz="1200">
              <a:latin typeface="Trebuchet MS"/>
              <a:ea typeface="Trebuchet MS"/>
              <a:cs typeface="Trebuchet MS"/>
              <a:sym typeface="Trebuchet MS"/>
            </a:endParaRPr>
          </a:p>
        </p:txBody>
      </p:sp>
      <p:sp>
        <p:nvSpPr>
          <p:cNvPr id="276" name="Google Shape;276;p28"/>
          <p:cNvSpPr txBox="1"/>
          <p:nvPr/>
        </p:nvSpPr>
        <p:spPr>
          <a:xfrm>
            <a:off x="2705400" y="10675"/>
            <a:ext cx="1394100" cy="561900"/>
          </a:xfrm>
          <a:prstGeom prst="rect">
            <a:avLst/>
          </a:prstGeom>
          <a:noFill/>
          <a:ln cap="flat" cmpd="sng" w="28575">
            <a:solidFill>
              <a:srgbClr val="FF99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Trebuchet MS"/>
              <a:ea typeface="Trebuchet MS"/>
              <a:cs typeface="Trebuchet MS"/>
              <a:sym typeface="Trebuchet MS"/>
            </a:endParaRPr>
          </a:p>
        </p:txBody>
      </p:sp>
      <p:sp>
        <p:nvSpPr>
          <p:cNvPr id="277" name="Google Shape;277;p28"/>
          <p:cNvSpPr/>
          <p:nvPr/>
        </p:nvSpPr>
        <p:spPr>
          <a:xfrm>
            <a:off x="7839375" y="5526725"/>
            <a:ext cx="924000" cy="340800"/>
          </a:xfrm>
          <a:prstGeom prst="leftArrow">
            <a:avLst>
              <a:gd fmla="val 50000" name="adj1"/>
              <a:gd fmla="val 50000" name="adj2"/>
            </a:avLst>
          </a:prstGeom>
          <a:solidFill>
            <a:srgbClr val="FF9900"/>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8"/>
          <p:cNvSpPr/>
          <p:nvPr/>
        </p:nvSpPr>
        <p:spPr>
          <a:xfrm>
            <a:off x="7839375" y="4536125"/>
            <a:ext cx="924000" cy="340800"/>
          </a:xfrm>
          <a:prstGeom prst="leftArrow">
            <a:avLst>
              <a:gd fmla="val 50000" name="adj1"/>
              <a:gd fmla="val 50000" name="adj2"/>
            </a:avLst>
          </a:prstGeom>
          <a:solidFill>
            <a:srgbClr val="FF9900"/>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8"/>
          <p:cNvSpPr txBox="1"/>
          <p:nvPr/>
        </p:nvSpPr>
        <p:spPr>
          <a:xfrm>
            <a:off x="6534450" y="1220350"/>
            <a:ext cx="647700" cy="428700"/>
          </a:xfrm>
          <a:prstGeom prst="rect">
            <a:avLst/>
          </a:prstGeom>
          <a:noFill/>
          <a:ln cap="flat" cmpd="sng" w="28575">
            <a:solidFill>
              <a:srgbClr val="FF99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Trebuchet MS"/>
              <a:ea typeface="Trebuchet MS"/>
              <a:cs typeface="Trebuchet MS"/>
              <a:sym typeface="Trebuchet MS"/>
            </a:endParaRPr>
          </a:p>
        </p:txBody>
      </p:sp>
      <p:sp>
        <p:nvSpPr>
          <p:cNvPr id="280" name="Google Shape;280;p28"/>
          <p:cNvSpPr txBox="1"/>
          <p:nvPr/>
        </p:nvSpPr>
        <p:spPr>
          <a:xfrm>
            <a:off x="5353350" y="1001275"/>
            <a:ext cx="800100" cy="288000"/>
          </a:xfrm>
          <a:prstGeom prst="rect">
            <a:avLst/>
          </a:prstGeom>
          <a:noFill/>
          <a:ln cap="flat" cmpd="sng" w="28575">
            <a:solidFill>
              <a:srgbClr val="FF99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Trebuchet MS"/>
              <a:ea typeface="Trebuchet MS"/>
              <a:cs typeface="Trebuchet MS"/>
              <a:sym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 name="Shape 284"/>
        <p:cNvGrpSpPr/>
        <p:nvPr/>
      </p:nvGrpSpPr>
      <p:grpSpPr>
        <a:xfrm>
          <a:off x="0" y="0"/>
          <a:ext cx="0" cy="0"/>
          <a:chOff x="0" y="0"/>
          <a:chExt cx="0" cy="0"/>
        </a:xfrm>
      </p:grpSpPr>
      <p:pic>
        <p:nvPicPr>
          <p:cNvPr descr="https://upload.wikimedia.org/wikipedia/commons/thumb/7/73/Hepatitis_B_virus_v2.svg/300px-Hepatitis_B_virus_v2.svg.png" id="285" name="Google Shape;285;p29"/>
          <p:cNvPicPr preferRelativeResize="0"/>
          <p:nvPr/>
        </p:nvPicPr>
        <p:blipFill rotWithShape="1">
          <a:blip r:embed="rId3">
            <a:alphaModFix/>
          </a:blip>
          <a:srcRect b="0" l="0" r="-4984" t="0"/>
          <a:stretch/>
        </p:blipFill>
        <p:spPr>
          <a:xfrm>
            <a:off x="2628695" y="1910723"/>
            <a:ext cx="4734272" cy="2555355"/>
          </a:xfrm>
          <a:prstGeom prst="rect">
            <a:avLst/>
          </a:prstGeom>
          <a:noFill/>
          <a:ln>
            <a:noFill/>
          </a:ln>
        </p:spPr>
      </p:pic>
      <p:sp>
        <p:nvSpPr>
          <p:cNvPr id="286" name="Google Shape;286;p29"/>
          <p:cNvSpPr txBox="1"/>
          <p:nvPr/>
        </p:nvSpPr>
        <p:spPr>
          <a:xfrm>
            <a:off x="71450" y="-23950"/>
            <a:ext cx="9072550" cy="626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500"/>
              <a:buFont typeface="Arial"/>
              <a:buNone/>
            </a:pPr>
            <a:r>
              <a:rPr b="0" i="0" lang="en-US" sz="3500" u="none" cap="none" strike="noStrike">
                <a:solidFill>
                  <a:schemeClr val="dk2"/>
                </a:solidFill>
                <a:latin typeface="Garamond"/>
                <a:ea typeface="Garamond"/>
                <a:cs typeface="Garamond"/>
                <a:sym typeface="Garamond"/>
              </a:rPr>
              <a:t>Estrutura do Vírus da Hepatite B</a:t>
            </a:r>
            <a:endParaRPr b="0" i="0" sz="3500" u="none" cap="none" strike="noStrike">
              <a:solidFill>
                <a:schemeClr val="dk2"/>
              </a:solidFill>
              <a:latin typeface="Garamond"/>
              <a:ea typeface="Garamond"/>
              <a:cs typeface="Garamond"/>
              <a:sym typeface="Garamon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pic>
        <p:nvPicPr>
          <p:cNvPr id="291" name="Google Shape;291;p30"/>
          <p:cNvPicPr preferRelativeResize="0"/>
          <p:nvPr/>
        </p:nvPicPr>
        <p:blipFill rotWithShape="1">
          <a:blip r:embed="rId3">
            <a:alphaModFix/>
          </a:blip>
          <a:srcRect b="0" l="0" r="0" t="0"/>
          <a:stretch/>
        </p:blipFill>
        <p:spPr>
          <a:xfrm>
            <a:off x="148292" y="1492766"/>
            <a:ext cx="4405712" cy="3244334"/>
          </a:xfrm>
          <a:prstGeom prst="rect">
            <a:avLst/>
          </a:prstGeom>
          <a:noFill/>
          <a:ln>
            <a:noFill/>
          </a:ln>
        </p:spPr>
      </p:pic>
      <p:pic>
        <p:nvPicPr>
          <p:cNvPr id="292" name="Google Shape;292;p30"/>
          <p:cNvPicPr preferRelativeResize="0"/>
          <p:nvPr/>
        </p:nvPicPr>
        <p:blipFill rotWithShape="1">
          <a:blip r:embed="rId4">
            <a:alphaModFix/>
          </a:blip>
          <a:srcRect b="0" l="0" r="0" t="0"/>
          <a:stretch/>
        </p:blipFill>
        <p:spPr>
          <a:xfrm>
            <a:off x="4554004" y="1492766"/>
            <a:ext cx="4348696" cy="3378716"/>
          </a:xfrm>
          <a:prstGeom prst="rect">
            <a:avLst/>
          </a:prstGeom>
          <a:noFill/>
          <a:ln>
            <a:noFill/>
          </a:ln>
        </p:spPr>
      </p:pic>
      <p:sp>
        <p:nvSpPr>
          <p:cNvPr id="293" name="Google Shape;293;p30"/>
          <p:cNvSpPr txBox="1"/>
          <p:nvPr/>
        </p:nvSpPr>
        <p:spPr>
          <a:xfrm>
            <a:off x="689384" y="362466"/>
            <a:ext cx="3864620" cy="646331"/>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dk2"/>
                </a:solidFill>
                <a:latin typeface="Garamond"/>
                <a:ea typeface="Garamond"/>
                <a:cs typeface="Garamond"/>
                <a:sym typeface="Garamond"/>
              </a:rPr>
              <a:t>Doença aguda com recuperação</a:t>
            </a:r>
            <a:endParaRPr b="0" i="0" sz="2800" u="none" cap="none" strike="noStrike">
              <a:solidFill>
                <a:schemeClr val="dk2"/>
              </a:solidFill>
              <a:latin typeface="Garamond"/>
              <a:ea typeface="Garamond"/>
              <a:cs typeface="Garamond"/>
              <a:sym typeface="Garamond"/>
            </a:endParaRPr>
          </a:p>
        </p:txBody>
      </p:sp>
      <p:sp>
        <p:nvSpPr>
          <p:cNvPr id="294" name="Google Shape;294;p30"/>
          <p:cNvSpPr txBox="1"/>
          <p:nvPr/>
        </p:nvSpPr>
        <p:spPr>
          <a:xfrm>
            <a:off x="5684236" y="316299"/>
            <a:ext cx="2088232" cy="369332"/>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dk2"/>
                </a:solidFill>
                <a:latin typeface="Garamond"/>
                <a:ea typeface="Garamond"/>
                <a:cs typeface="Garamond"/>
                <a:sym typeface="Garamond"/>
              </a:rPr>
              <a:t>Doença Crônica</a:t>
            </a:r>
            <a:endParaRPr b="0" i="0" sz="2800" u="none" cap="none" strike="noStrike">
              <a:solidFill>
                <a:schemeClr val="dk2"/>
              </a:solidFill>
              <a:latin typeface="Garamond"/>
              <a:ea typeface="Garamond"/>
              <a:cs typeface="Garamond"/>
              <a:sym typeface="Garamond"/>
            </a:endParaRPr>
          </a:p>
        </p:txBody>
      </p:sp>
      <p:sp>
        <p:nvSpPr>
          <p:cNvPr id="295" name="Google Shape;295;p30"/>
          <p:cNvSpPr txBox="1"/>
          <p:nvPr/>
        </p:nvSpPr>
        <p:spPr>
          <a:xfrm>
            <a:off x="5039200" y="5092750"/>
            <a:ext cx="3585900" cy="78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Trebuchet MS"/>
                <a:ea typeface="Trebuchet MS"/>
                <a:cs typeface="Trebuchet MS"/>
                <a:sym typeface="Trebuchet MS"/>
              </a:rPr>
              <a:t>Persistência do HbsAg por mais de 6 meses</a:t>
            </a:r>
            <a:endParaRPr>
              <a:latin typeface="Trebuchet MS"/>
              <a:ea typeface="Trebuchet MS"/>
              <a:cs typeface="Trebuchet MS"/>
              <a:sym typeface="Trebuchet M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pic>
        <p:nvPicPr>
          <p:cNvPr id="300" name="Google Shape;300;p31"/>
          <p:cNvPicPr preferRelativeResize="0"/>
          <p:nvPr/>
        </p:nvPicPr>
        <p:blipFill rotWithShape="1">
          <a:blip r:embed="rId3">
            <a:alphaModFix/>
          </a:blip>
          <a:srcRect b="0" l="0" r="0" t="0"/>
          <a:stretch/>
        </p:blipFill>
        <p:spPr>
          <a:xfrm>
            <a:off x="1056900" y="1340775"/>
            <a:ext cx="7308200" cy="3369250"/>
          </a:xfrm>
          <a:prstGeom prst="rect">
            <a:avLst/>
          </a:prstGeom>
          <a:noFill/>
          <a:ln>
            <a:noFill/>
          </a:ln>
        </p:spPr>
      </p:pic>
      <p:sp>
        <p:nvSpPr>
          <p:cNvPr id="301" name="Google Shape;301;p31"/>
          <p:cNvSpPr txBox="1"/>
          <p:nvPr/>
        </p:nvSpPr>
        <p:spPr>
          <a:xfrm>
            <a:off x="71450" y="-23950"/>
            <a:ext cx="9072550" cy="626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500"/>
              <a:buFont typeface="Arial"/>
              <a:buNone/>
            </a:pPr>
            <a:r>
              <a:rPr b="0" i="0" lang="en-US" sz="3500" u="none" cap="none" strike="noStrike">
                <a:solidFill>
                  <a:schemeClr val="dk2"/>
                </a:solidFill>
                <a:latin typeface="Garamond"/>
                <a:ea typeface="Garamond"/>
                <a:cs typeface="Garamond"/>
                <a:sym typeface="Garamond"/>
              </a:rPr>
              <a:t>Sorologia da Hepatite B</a:t>
            </a:r>
            <a:endParaRPr b="0" i="0" sz="3500" u="none" cap="none" strike="noStrike">
              <a:solidFill>
                <a:schemeClr val="dk2"/>
              </a:solidFill>
              <a:latin typeface="Garamond"/>
              <a:ea typeface="Garamond"/>
              <a:cs typeface="Garamond"/>
              <a:sym typeface="Garamond"/>
            </a:endParaRPr>
          </a:p>
        </p:txBody>
      </p:sp>
      <p:sp>
        <p:nvSpPr>
          <p:cNvPr id="302" name="Google Shape;302;p31"/>
          <p:cNvSpPr txBox="1"/>
          <p:nvPr/>
        </p:nvSpPr>
        <p:spPr>
          <a:xfrm>
            <a:off x="1047775" y="4281300"/>
            <a:ext cx="7250400" cy="314100"/>
          </a:xfrm>
          <a:prstGeom prst="rect">
            <a:avLst/>
          </a:prstGeom>
          <a:noFill/>
          <a:ln cap="flat" cmpd="sng" w="76200">
            <a:solidFill>
              <a:srgbClr val="FF99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Trebuchet MS"/>
              <a:ea typeface="Trebuchet MS"/>
              <a:cs typeface="Trebuchet MS"/>
              <a:sym typeface="Trebuchet MS"/>
            </a:endParaRPr>
          </a:p>
        </p:txBody>
      </p:sp>
      <p:sp>
        <p:nvSpPr>
          <p:cNvPr id="303" name="Google Shape;303;p31"/>
          <p:cNvSpPr txBox="1"/>
          <p:nvPr/>
        </p:nvSpPr>
        <p:spPr>
          <a:xfrm>
            <a:off x="1021550" y="3509125"/>
            <a:ext cx="7250400" cy="379500"/>
          </a:xfrm>
          <a:prstGeom prst="rect">
            <a:avLst/>
          </a:prstGeom>
          <a:noFill/>
          <a:ln cap="flat" cmpd="sng" w="76200">
            <a:solidFill>
              <a:srgbClr val="CC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Trebuchet MS"/>
              <a:ea typeface="Trebuchet MS"/>
              <a:cs typeface="Trebuchet MS"/>
              <a:sym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sp>
        <p:nvSpPr>
          <p:cNvPr id="107" name="Google Shape;107;p14"/>
          <p:cNvSpPr txBox="1"/>
          <p:nvPr/>
        </p:nvSpPr>
        <p:spPr>
          <a:xfrm>
            <a:off x="0" y="0"/>
            <a:ext cx="9144000" cy="1035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124163"/>
                </a:solidFill>
                <a:latin typeface="Garamond"/>
                <a:ea typeface="Garamond"/>
                <a:cs typeface="Garamond"/>
                <a:sym typeface="Garamond"/>
              </a:rPr>
              <a:t>Roteiro de Apresentação</a:t>
            </a:r>
            <a:endParaRPr b="1" i="0" sz="3000" u="none" cap="none" strike="noStrike">
              <a:solidFill>
                <a:srgbClr val="124163"/>
              </a:solidFill>
              <a:latin typeface="Garamond"/>
              <a:ea typeface="Garamond"/>
              <a:cs typeface="Garamond"/>
              <a:sym typeface="Garamond"/>
            </a:endParaRPr>
          </a:p>
        </p:txBody>
      </p:sp>
      <p:sp>
        <p:nvSpPr>
          <p:cNvPr id="108" name="Google Shape;108;p14"/>
          <p:cNvSpPr txBox="1"/>
          <p:nvPr/>
        </p:nvSpPr>
        <p:spPr>
          <a:xfrm>
            <a:off x="577150" y="888400"/>
            <a:ext cx="7842600" cy="47871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0"/>
              </a:spcBef>
              <a:spcAft>
                <a:spcPts val="0"/>
              </a:spcAft>
              <a:buClr>
                <a:srgbClr val="000000"/>
              </a:buClr>
              <a:buSzPts val="2400"/>
              <a:buFont typeface="Bree Serif"/>
              <a:buChar char="-"/>
            </a:pPr>
            <a:r>
              <a:rPr b="0" i="0" lang="en-US" sz="2000" u="none" cap="none" strike="noStrike">
                <a:solidFill>
                  <a:srgbClr val="000000"/>
                </a:solidFill>
                <a:latin typeface="Garamond"/>
                <a:ea typeface="Garamond"/>
                <a:cs typeface="Garamond"/>
                <a:sym typeface="Garamond"/>
              </a:rPr>
              <a:t>Contextualização do problema </a:t>
            </a:r>
            <a:endParaRPr b="0" i="0" sz="2000" u="none" cap="none" strike="noStrike">
              <a:solidFill>
                <a:srgbClr val="000000"/>
              </a:solidFill>
              <a:latin typeface="Garamond"/>
              <a:ea typeface="Garamond"/>
              <a:cs typeface="Garamond"/>
              <a:sym typeface="Garamond"/>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Garamond"/>
              <a:ea typeface="Garamond"/>
              <a:cs typeface="Garamond"/>
              <a:sym typeface="Garamond"/>
            </a:endParaRPr>
          </a:p>
          <a:p>
            <a:pPr indent="-355600" lvl="0" marL="457200" marR="0" rtl="0" algn="l">
              <a:lnSpc>
                <a:spcPct val="100000"/>
              </a:lnSpc>
              <a:spcBef>
                <a:spcPts val="0"/>
              </a:spcBef>
              <a:spcAft>
                <a:spcPts val="0"/>
              </a:spcAft>
              <a:buClr>
                <a:srgbClr val="000000"/>
              </a:buClr>
              <a:buSzPts val="2000"/>
              <a:buFont typeface="Bree Serif"/>
              <a:buChar char="-"/>
            </a:pPr>
            <a:r>
              <a:rPr b="0" i="0" lang="en-US" sz="2000" u="none" cap="none" strike="noStrike">
                <a:solidFill>
                  <a:srgbClr val="000000"/>
                </a:solidFill>
                <a:latin typeface="Garamond"/>
                <a:ea typeface="Garamond"/>
                <a:cs typeface="Garamond"/>
                <a:sym typeface="Garamond"/>
              </a:rPr>
              <a:t>Doença crônica X  Doença aguda</a:t>
            </a:r>
            <a:endParaRPr b="0" i="0" sz="2000" u="none" cap="none" strike="noStrike">
              <a:solidFill>
                <a:srgbClr val="000000"/>
              </a:solidFill>
              <a:latin typeface="Garamond"/>
              <a:ea typeface="Garamond"/>
              <a:cs typeface="Garamond"/>
              <a:sym typeface="Garamond"/>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Garamond"/>
              <a:ea typeface="Garamond"/>
              <a:cs typeface="Garamond"/>
              <a:sym typeface="Garamond"/>
            </a:endParaRPr>
          </a:p>
          <a:p>
            <a:pPr indent="-355600" lvl="0" marL="457200" marR="0" rtl="0" algn="l">
              <a:lnSpc>
                <a:spcPct val="100000"/>
              </a:lnSpc>
              <a:spcBef>
                <a:spcPts val="0"/>
              </a:spcBef>
              <a:spcAft>
                <a:spcPts val="0"/>
              </a:spcAft>
              <a:buClr>
                <a:srgbClr val="000000"/>
              </a:buClr>
              <a:buSzPts val="2000"/>
              <a:buFont typeface="Bree Serif"/>
              <a:buChar char="-"/>
            </a:pPr>
            <a:r>
              <a:rPr b="0" i="0" lang="en-US" sz="2000" u="none" cap="none" strike="noStrike">
                <a:solidFill>
                  <a:srgbClr val="000000"/>
                </a:solidFill>
                <a:latin typeface="Garamond"/>
                <a:ea typeface="Garamond"/>
                <a:cs typeface="Garamond"/>
                <a:sym typeface="Garamond"/>
              </a:rPr>
              <a:t>Fisiologia da Hepatite B</a:t>
            </a:r>
            <a:endParaRPr b="0" i="0" sz="2000" u="none" cap="none" strike="noStrike">
              <a:solidFill>
                <a:srgbClr val="000000"/>
              </a:solidFill>
              <a:latin typeface="Garamond"/>
              <a:ea typeface="Garamond"/>
              <a:cs typeface="Garamond"/>
              <a:sym typeface="Garamond"/>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Garamond"/>
              <a:ea typeface="Garamond"/>
              <a:cs typeface="Garamond"/>
              <a:sym typeface="Garamond"/>
            </a:endParaRPr>
          </a:p>
          <a:p>
            <a:pPr indent="-355600" lvl="0" marL="457200" marR="0" rtl="0" algn="l">
              <a:lnSpc>
                <a:spcPct val="100000"/>
              </a:lnSpc>
              <a:spcBef>
                <a:spcPts val="0"/>
              </a:spcBef>
              <a:spcAft>
                <a:spcPts val="0"/>
              </a:spcAft>
              <a:buClr>
                <a:srgbClr val="000000"/>
              </a:buClr>
              <a:buSzPts val="2000"/>
              <a:buFont typeface="Bree Serif"/>
              <a:buChar char="-"/>
            </a:pPr>
            <a:r>
              <a:rPr b="0" i="0" lang="en-US" sz="2000" u="none" cap="none" strike="noStrike">
                <a:solidFill>
                  <a:srgbClr val="000000"/>
                </a:solidFill>
                <a:latin typeface="Garamond"/>
                <a:ea typeface="Garamond"/>
                <a:cs typeface="Garamond"/>
                <a:sym typeface="Garamond"/>
              </a:rPr>
              <a:t>Fisiologia do HPV</a:t>
            </a:r>
            <a:endParaRPr b="0" i="0" sz="2000" u="none" cap="none" strike="noStrike">
              <a:solidFill>
                <a:srgbClr val="000000"/>
              </a:solidFill>
              <a:latin typeface="Garamond"/>
              <a:ea typeface="Garamond"/>
              <a:cs typeface="Garamond"/>
              <a:sym typeface="Garamond"/>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Garamond"/>
              <a:ea typeface="Garamond"/>
              <a:cs typeface="Garamond"/>
              <a:sym typeface="Garamond"/>
            </a:endParaRPr>
          </a:p>
          <a:p>
            <a:pPr indent="-355600" lvl="0" marL="457200" marR="0" rtl="0" algn="l">
              <a:lnSpc>
                <a:spcPct val="100000"/>
              </a:lnSpc>
              <a:spcBef>
                <a:spcPts val="0"/>
              </a:spcBef>
              <a:spcAft>
                <a:spcPts val="0"/>
              </a:spcAft>
              <a:buClr>
                <a:srgbClr val="000000"/>
              </a:buClr>
              <a:buSzPts val="2000"/>
              <a:buFont typeface="Bree Serif"/>
              <a:buChar char="-"/>
            </a:pPr>
            <a:r>
              <a:rPr b="0" i="0" lang="en-US" sz="2000" u="none" cap="none" strike="noStrike">
                <a:solidFill>
                  <a:srgbClr val="000000"/>
                </a:solidFill>
                <a:latin typeface="Garamond"/>
                <a:ea typeface="Garamond"/>
                <a:cs typeface="Garamond"/>
                <a:sym typeface="Garamond"/>
              </a:rPr>
              <a:t>Calendário, cobertura, Idade adequada, Mitos e campanhas dentro das escolas</a:t>
            </a:r>
            <a:endParaRPr b="0" i="0" sz="2000" u="none" cap="none" strike="noStrike">
              <a:solidFill>
                <a:srgbClr val="000000"/>
              </a:solidFill>
              <a:latin typeface="Garamond"/>
              <a:ea typeface="Garamond"/>
              <a:cs typeface="Garamond"/>
              <a:sym typeface="Garamond"/>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Garamond"/>
              <a:ea typeface="Garamond"/>
              <a:cs typeface="Garamond"/>
              <a:sym typeface="Garamond"/>
            </a:endParaRPr>
          </a:p>
          <a:p>
            <a:pPr indent="-355600" lvl="0" marL="457200" marR="0" rtl="0" algn="l">
              <a:lnSpc>
                <a:spcPct val="100000"/>
              </a:lnSpc>
              <a:spcBef>
                <a:spcPts val="0"/>
              </a:spcBef>
              <a:spcAft>
                <a:spcPts val="0"/>
              </a:spcAft>
              <a:buClr>
                <a:srgbClr val="000000"/>
              </a:buClr>
              <a:buSzPts val="2000"/>
              <a:buFont typeface="Bree Serif"/>
              <a:buChar char="-"/>
            </a:pPr>
            <a:r>
              <a:rPr b="0" i="0" lang="en-US" sz="2000" u="none" cap="none" strike="noStrike">
                <a:solidFill>
                  <a:srgbClr val="000000"/>
                </a:solidFill>
                <a:latin typeface="Garamond"/>
                <a:ea typeface="Garamond"/>
                <a:cs typeface="Garamond"/>
                <a:sym typeface="Garamond"/>
              </a:rPr>
              <a:t>Conclusão</a:t>
            </a:r>
            <a:endParaRPr b="0" i="0" sz="2000" u="none" cap="none" strike="noStrike">
              <a:solidFill>
                <a:srgbClr val="000000"/>
              </a:solidFill>
              <a:latin typeface="Garamond"/>
              <a:ea typeface="Garamond"/>
              <a:cs typeface="Garamond"/>
              <a:sym typeface="Garamond"/>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Bree Serif"/>
              <a:ea typeface="Bree Serif"/>
              <a:cs typeface="Bree Serif"/>
              <a:sym typeface="Bree Serif"/>
            </a:endParaRPr>
          </a:p>
        </p:txBody>
      </p:sp>
      <p:pic>
        <p:nvPicPr>
          <p:cNvPr id="109" name="Google Shape;109;p14"/>
          <p:cNvPicPr preferRelativeResize="0"/>
          <p:nvPr/>
        </p:nvPicPr>
        <p:blipFill rotWithShape="1">
          <a:blip r:embed="rId3">
            <a:alphaModFix/>
          </a:blip>
          <a:srcRect b="0" l="0" r="0" t="0"/>
          <a:stretch/>
        </p:blipFill>
        <p:spPr>
          <a:xfrm>
            <a:off x="7658100" y="5309688"/>
            <a:ext cx="596900" cy="104031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Google Shape;308;p32"/>
          <p:cNvSpPr txBox="1"/>
          <p:nvPr/>
        </p:nvSpPr>
        <p:spPr>
          <a:xfrm>
            <a:off x="393714" y="879084"/>
            <a:ext cx="8177080" cy="306511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000" u="none" cap="none" strike="noStrike">
                <a:solidFill>
                  <a:schemeClr val="dk1"/>
                </a:solidFill>
                <a:latin typeface="Garamond"/>
                <a:ea typeface="Garamond"/>
                <a:cs typeface="Garamond"/>
                <a:sym typeface="Garamond"/>
              </a:rPr>
              <a:t>🡪 </a:t>
            </a:r>
            <a:r>
              <a:rPr b="1" i="0" lang="en-US" sz="2000" u="none" cap="none" strike="noStrike">
                <a:solidFill>
                  <a:schemeClr val="dk1"/>
                </a:solidFill>
                <a:latin typeface="Garamond"/>
                <a:ea typeface="Garamond"/>
                <a:cs typeface="Garamond"/>
                <a:sym typeface="Garamond"/>
              </a:rPr>
              <a:t>Vírus</a:t>
            </a:r>
            <a:r>
              <a:rPr b="0" i="0" lang="en-US" sz="2000" u="none" cap="none" strike="noStrike">
                <a:solidFill>
                  <a:schemeClr val="dk1"/>
                </a:solidFill>
                <a:latin typeface="Garamond"/>
                <a:ea typeface="Garamond"/>
                <a:cs typeface="Garamond"/>
                <a:sym typeface="Garamond"/>
              </a:rPr>
              <a:t>: não envelopado, DNA circular de fita dupla, capsídeo icosaédrico de 52 a 55 nm; mais de 120 tipos de HPV.</a:t>
            </a:r>
            <a:endParaRPr/>
          </a:p>
          <a:p>
            <a:pPr indent="0" lvl="0" marL="0" marR="0" rtl="0" algn="l">
              <a:lnSpc>
                <a:spcPct val="100000"/>
              </a:lnSpc>
              <a:spcBef>
                <a:spcPts val="0"/>
              </a:spcBef>
              <a:spcAft>
                <a:spcPts val="0"/>
              </a:spcAft>
              <a:buNone/>
            </a:pPr>
            <a:r>
              <a:t/>
            </a:r>
            <a:endParaRPr b="0" i="0" sz="2000" u="none" cap="none" strike="noStrike">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None/>
            </a:pPr>
            <a:r>
              <a:rPr b="0" i="0" lang="en-US" sz="2000" u="none" cap="none" strike="noStrike">
                <a:solidFill>
                  <a:schemeClr val="dk1"/>
                </a:solidFill>
                <a:latin typeface="Garamond"/>
                <a:ea typeface="Garamond"/>
                <a:cs typeface="Garamond"/>
                <a:sym typeface="Garamond"/>
              </a:rPr>
              <a:t>🡪 HPV alto risco: 16 e 18</a:t>
            </a:r>
            <a:endParaRPr sz="2000">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None/>
            </a:pPr>
            <a:r>
              <a:t/>
            </a:r>
            <a:endParaRPr sz="2000">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None/>
            </a:pPr>
            <a:r>
              <a:rPr b="0" i="0" lang="en-US" sz="2000" u="none" cap="none" strike="noStrike">
                <a:solidFill>
                  <a:schemeClr val="dk1"/>
                </a:solidFill>
                <a:latin typeface="Garamond"/>
                <a:ea typeface="Garamond"/>
                <a:cs typeface="Garamond"/>
                <a:sym typeface="Garamond"/>
              </a:rPr>
              <a:t> 🡪 HPV baixo risco:  6 e 11</a:t>
            </a:r>
            <a:endParaRPr b="0" i="0" sz="2000" u="none" cap="none" strike="noStrike">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None/>
            </a:pPr>
            <a:r>
              <a:t/>
            </a:r>
            <a:endParaRPr b="0" i="0" sz="2000" u="none" cap="none" strike="noStrike">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None/>
            </a:pPr>
            <a:r>
              <a:rPr b="0" i="0" lang="en-US" sz="2000" u="none" cap="none" strike="noStrike">
                <a:solidFill>
                  <a:schemeClr val="dk1"/>
                </a:solidFill>
                <a:latin typeface="Garamond"/>
                <a:ea typeface="Garamond"/>
                <a:cs typeface="Garamond"/>
                <a:sym typeface="Garamond"/>
              </a:rPr>
              <a:t>🡪  O vírus apresenta tropismo por células epiteliais</a:t>
            </a:r>
            <a:endParaRPr b="0" i="0" sz="2000" u="none" cap="none" strike="noStrike">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None/>
            </a:pPr>
            <a:r>
              <a:t/>
            </a:r>
            <a:endParaRPr b="0" i="0" sz="2000" u="none" cap="none" strike="noStrike">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09" name="Google Shape;309;p32"/>
          <p:cNvSpPr txBox="1"/>
          <p:nvPr/>
        </p:nvSpPr>
        <p:spPr>
          <a:xfrm>
            <a:off x="71450" y="-23950"/>
            <a:ext cx="9072550" cy="626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500"/>
              <a:buFont typeface="Arial"/>
              <a:buNone/>
            </a:pPr>
            <a:r>
              <a:rPr b="0" i="0" lang="en-US" sz="3500" u="none" cap="none" strike="noStrike">
                <a:solidFill>
                  <a:schemeClr val="dk2"/>
                </a:solidFill>
                <a:latin typeface="Garamond"/>
                <a:ea typeface="Garamond"/>
                <a:cs typeface="Garamond"/>
                <a:sym typeface="Garamond"/>
              </a:rPr>
              <a:t>Fisiopatologia do HPV (Papilomavírus Humano)</a:t>
            </a:r>
            <a:endParaRPr b="0" i="0" sz="3500" u="none" cap="none" strike="noStrike">
              <a:solidFill>
                <a:schemeClr val="dk2"/>
              </a:solidFill>
              <a:latin typeface="Garamond"/>
              <a:ea typeface="Garamond"/>
              <a:cs typeface="Garamond"/>
              <a:sym typeface="Garamond"/>
            </a:endParaRPr>
          </a:p>
        </p:txBody>
      </p:sp>
      <p:pic>
        <p:nvPicPr>
          <p:cNvPr id="310" name="Google Shape;310;p32"/>
          <p:cNvPicPr preferRelativeResize="0"/>
          <p:nvPr/>
        </p:nvPicPr>
        <p:blipFill rotWithShape="1">
          <a:blip r:embed="rId3">
            <a:alphaModFix/>
          </a:blip>
          <a:srcRect b="0" l="0" r="0" t="0"/>
          <a:stretch/>
        </p:blipFill>
        <p:spPr>
          <a:xfrm>
            <a:off x="2561136" y="3944203"/>
            <a:ext cx="3887005" cy="291379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sp>
        <p:nvSpPr>
          <p:cNvPr id="315" name="Google Shape;315;p33"/>
          <p:cNvSpPr txBox="1"/>
          <p:nvPr/>
        </p:nvSpPr>
        <p:spPr>
          <a:xfrm>
            <a:off x="595731" y="546443"/>
            <a:ext cx="8379725" cy="71536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1800" u="none" cap="none" strike="noStrike">
                <a:solidFill>
                  <a:schemeClr val="dk1"/>
                </a:solidFill>
                <a:latin typeface="Garamond"/>
                <a:ea typeface="Garamond"/>
                <a:cs typeface="Garamond"/>
                <a:sym typeface="Garamond"/>
              </a:rPr>
              <a:t>Podem ser: Assintomática; lesões benignas; lesão maligna (lesões pré cancerosas)</a:t>
            </a:r>
            <a:endParaRPr b="0" i="0" sz="1800" u="none" cap="none" strike="noStrike">
              <a:solidFill>
                <a:schemeClr val="dk1"/>
              </a:solidFill>
              <a:latin typeface="Garamond"/>
              <a:ea typeface="Garamond"/>
              <a:cs typeface="Garamond"/>
              <a:sym typeface="Garamond"/>
            </a:endParaRPr>
          </a:p>
        </p:txBody>
      </p:sp>
      <p:pic>
        <p:nvPicPr>
          <p:cNvPr id="316" name="Google Shape;316;p33"/>
          <p:cNvPicPr preferRelativeResize="0"/>
          <p:nvPr/>
        </p:nvPicPr>
        <p:blipFill rotWithShape="1">
          <a:blip r:embed="rId3">
            <a:alphaModFix/>
          </a:blip>
          <a:srcRect b="0" l="0" r="0" t="0"/>
          <a:stretch/>
        </p:blipFill>
        <p:spPr>
          <a:xfrm>
            <a:off x="1173707" y="1363899"/>
            <a:ext cx="6660108" cy="3827054"/>
          </a:xfrm>
          <a:prstGeom prst="rect">
            <a:avLst/>
          </a:prstGeom>
          <a:noFill/>
          <a:ln>
            <a:noFill/>
          </a:ln>
        </p:spPr>
      </p:pic>
      <p:sp>
        <p:nvSpPr>
          <p:cNvPr id="317" name="Google Shape;317;p33"/>
          <p:cNvSpPr txBox="1"/>
          <p:nvPr/>
        </p:nvSpPr>
        <p:spPr>
          <a:xfrm>
            <a:off x="536369" y="5293046"/>
            <a:ext cx="8498450" cy="147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Garamond"/>
                <a:ea typeface="Garamond"/>
                <a:cs typeface="Garamond"/>
                <a:sym typeface="Garamond"/>
              </a:rPr>
              <a:t>OBS: </a:t>
            </a:r>
            <a:r>
              <a:rPr b="0" i="0" lang="en-US" sz="1600" u="none" cap="none" strike="noStrike">
                <a:solidFill>
                  <a:schemeClr val="dk1"/>
                </a:solidFill>
                <a:latin typeface="Garamond"/>
                <a:ea typeface="Garamond"/>
                <a:cs typeface="Garamond"/>
                <a:sym typeface="Garamond"/>
              </a:rPr>
              <a:t>incidência da infecção pelo hpv é bem maior que a da lesão maligna. Logo, não são todos os infectados que chegarão ao estágio câncer.</a:t>
            </a:r>
            <a:endParaRPr b="0" i="0" sz="1600" u="none" cap="none" strike="noStrike">
              <a:solidFill>
                <a:srgbClr val="000000"/>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Garamond"/>
              <a:ea typeface="Garamond"/>
              <a:cs typeface="Garamond"/>
              <a:sym typeface="Garamond"/>
            </a:endParaRPr>
          </a:p>
        </p:txBody>
      </p:sp>
      <p:sp>
        <p:nvSpPr>
          <p:cNvPr id="318" name="Google Shape;318;p33"/>
          <p:cNvSpPr txBox="1"/>
          <p:nvPr/>
        </p:nvSpPr>
        <p:spPr>
          <a:xfrm>
            <a:off x="71450" y="-23950"/>
            <a:ext cx="9072550" cy="626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500"/>
              <a:buFont typeface="Arial"/>
              <a:buNone/>
            </a:pPr>
            <a:r>
              <a:rPr b="0" i="0" lang="en-US" sz="3500" u="none" cap="none" strike="noStrike">
                <a:solidFill>
                  <a:schemeClr val="dk2"/>
                </a:solidFill>
                <a:latin typeface="Garamond"/>
                <a:ea typeface="Garamond"/>
                <a:cs typeface="Garamond"/>
                <a:sym typeface="Garamond"/>
              </a:rPr>
              <a:t>Infecção pelo HPV</a:t>
            </a:r>
            <a:endParaRPr b="0" i="0" sz="3500" u="none" cap="none" strike="noStrike">
              <a:solidFill>
                <a:schemeClr val="dk2"/>
              </a:solidFill>
              <a:latin typeface="Garamond"/>
              <a:ea typeface="Garamond"/>
              <a:cs typeface="Garamond"/>
              <a:sym typeface="Garamon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 name="Shape 322"/>
        <p:cNvGrpSpPr/>
        <p:nvPr/>
      </p:nvGrpSpPr>
      <p:grpSpPr>
        <a:xfrm>
          <a:off x="0" y="0"/>
          <a:ext cx="0" cy="0"/>
          <a:chOff x="0" y="0"/>
          <a:chExt cx="0" cy="0"/>
        </a:xfrm>
      </p:grpSpPr>
      <p:pic>
        <p:nvPicPr>
          <p:cNvPr id="323" name="Google Shape;323;p34"/>
          <p:cNvPicPr preferRelativeResize="0"/>
          <p:nvPr/>
        </p:nvPicPr>
        <p:blipFill rotWithShape="1">
          <a:blip r:embed="rId3">
            <a:alphaModFix/>
          </a:blip>
          <a:srcRect b="0" l="0" r="0" t="0"/>
          <a:stretch/>
        </p:blipFill>
        <p:spPr>
          <a:xfrm>
            <a:off x="609891" y="753729"/>
            <a:ext cx="2774514" cy="2218734"/>
          </a:xfrm>
          <a:prstGeom prst="rect">
            <a:avLst/>
          </a:prstGeom>
          <a:noFill/>
          <a:ln>
            <a:noFill/>
          </a:ln>
        </p:spPr>
      </p:pic>
      <p:sp>
        <p:nvSpPr>
          <p:cNvPr id="324" name="Google Shape;324;p34"/>
          <p:cNvSpPr txBox="1"/>
          <p:nvPr/>
        </p:nvSpPr>
        <p:spPr>
          <a:xfrm>
            <a:off x="179553" y="3070128"/>
            <a:ext cx="19443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Calibri"/>
                <a:ea typeface="Calibri"/>
                <a:cs typeface="Calibri"/>
                <a:sym typeface="Calibri"/>
              </a:rPr>
              <a:t>Netter</a:t>
            </a:r>
            <a:endParaRPr b="1" i="0" sz="1200" u="none" cap="none" strike="noStrike">
              <a:solidFill>
                <a:schemeClr val="dk1"/>
              </a:solidFill>
              <a:latin typeface="Calibri"/>
              <a:ea typeface="Calibri"/>
              <a:cs typeface="Calibri"/>
              <a:sym typeface="Calibri"/>
            </a:endParaRPr>
          </a:p>
        </p:txBody>
      </p:sp>
      <p:pic>
        <p:nvPicPr>
          <p:cNvPr id="325" name="Google Shape;325;p34"/>
          <p:cNvPicPr preferRelativeResize="0"/>
          <p:nvPr/>
        </p:nvPicPr>
        <p:blipFill rotWithShape="1">
          <a:blip r:embed="rId4">
            <a:alphaModFix/>
          </a:blip>
          <a:srcRect b="18805" l="12537" r="4925" t="36816"/>
          <a:stretch/>
        </p:blipFill>
        <p:spPr>
          <a:xfrm>
            <a:off x="3932476" y="1037851"/>
            <a:ext cx="4797450" cy="1934601"/>
          </a:xfrm>
          <a:prstGeom prst="rect">
            <a:avLst/>
          </a:prstGeom>
          <a:noFill/>
          <a:ln>
            <a:noFill/>
          </a:ln>
          <a:effectLst>
            <a:outerShdw blurRad="190500" rotWithShape="0" algn="tl">
              <a:srgbClr val="000000">
                <a:alpha val="69803"/>
              </a:srgbClr>
            </a:outerShdw>
          </a:effectLst>
        </p:spPr>
      </p:pic>
      <p:sp>
        <p:nvSpPr>
          <p:cNvPr id="326" name="Google Shape;326;p34"/>
          <p:cNvSpPr txBox="1"/>
          <p:nvPr/>
        </p:nvSpPr>
        <p:spPr>
          <a:xfrm>
            <a:off x="71450" y="-23950"/>
            <a:ext cx="9072550" cy="626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500"/>
              <a:buFont typeface="Arial"/>
              <a:buNone/>
            </a:pPr>
            <a:r>
              <a:rPr b="0" i="0" lang="en-US" sz="3500" u="none" cap="none" strike="noStrike">
                <a:solidFill>
                  <a:schemeClr val="dk2"/>
                </a:solidFill>
                <a:latin typeface="Garamond"/>
                <a:ea typeface="Garamond"/>
                <a:cs typeface="Garamond"/>
                <a:sym typeface="Garamond"/>
              </a:rPr>
              <a:t>Oncogênese </a:t>
            </a:r>
            <a:endParaRPr b="0" i="0" sz="3500" u="none" cap="none" strike="noStrike">
              <a:solidFill>
                <a:schemeClr val="dk2"/>
              </a:solidFill>
              <a:latin typeface="Garamond"/>
              <a:ea typeface="Garamond"/>
              <a:cs typeface="Garamond"/>
              <a:sym typeface="Garamond"/>
            </a:endParaRPr>
          </a:p>
        </p:txBody>
      </p:sp>
      <p:pic>
        <p:nvPicPr>
          <p:cNvPr id="327" name="Google Shape;327;p34"/>
          <p:cNvPicPr preferRelativeResize="0"/>
          <p:nvPr/>
        </p:nvPicPr>
        <p:blipFill>
          <a:blip r:embed="rId5">
            <a:alphaModFix/>
          </a:blip>
          <a:stretch>
            <a:fillRect/>
          </a:stretch>
        </p:blipFill>
        <p:spPr>
          <a:xfrm>
            <a:off x="1486649" y="3123428"/>
            <a:ext cx="6418775" cy="3592825"/>
          </a:xfrm>
          <a:prstGeom prst="rect">
            <a:avLst/>
          </a:prstGeom>
          <a:noFill/>
          <a:ln>
            <a:noFill/>
          </a:ln>
        </p:spPr>
      </p:pic>
      <p:sp>
        <p:nvSpPr>
          <p:cNvPr id="328" name="Google Shape;328;p34"/>
          <p:cNvSpPr txBox="1"/>
          <p:nvPr/>
        </p:nvSpPr>
        <p:spPr>
          <a:xfrm>
            <a:off x="1486650" y="6375325"/>
            <a:ext cx="3062700" cy="2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Woodman, C. B. J.  et al. Nature Reviews</a:t>
            </a:r>
            <a:endParaRPr sz="1200">
              <a:latin typeface="Trebuchet MS"/>
              <a:ea typeface="Trebuchet MS"/>
              <a:cs typeface="Trebuchet MS"/>
              <a:sym typeface="Trebuchet MS"/>
            </a:endParaRPr>
          </a:p>
        </p:txBody>
      </p:sp>
      <p:sp>
        <p:nvSpPr>
          <p:cNvPr id="329" name="Google Shape;329;p34"/>
          <p:cNvSpPr txBox="1"/>
          <p:nvPr/>
        </p:nvSpPr>
        <p:spPr>
          <a:xfrm>
            <a:off x="919775" y="3808525"/>
            <a:ext cx="8058900" cy="3663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chemeClr val="dk1"/>
                </a:solidFill>
                <a:latin typeface="Garamond"/>
                <a:ea typeface="Garamond"/>
                <a:cs typeface="Garamond"/>
                <a:sym typeface="Garamond"/>
              </a:rPr>
              <a:t>L</a:t>
            </a:r>
            <a:r>
              <a:rPr lang="en-US" sz="1600">
                <a:solidFill>
                  <a:schemeClr val="dk1"/>
                </a:solidFill>
                <a:latin typeface="Garamond"/>
                <a:ea typeface="Garamond"/>
                <a:cs typeface="Garamond"/>
                <a:sym typeface="Garamond"/>
              </a:rPr>
              <a:t>esão maligna restrita ao epitélio      X        Câncer no qual já ocorreu invasão de tecidos adjacentes.</a:t>
            </a:r>
            <a:endParaRPr sz="1600">
              <a:solidFill>
                <a:schemeClr val="dk1"/>
              </a:solidFill>
              <a:latin typeface="Garamond"/>
              <a:ea typeface="Garamond"/>
              <a:cs typeface="Garamond"/>
              <a:sym typeface="Garamon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Google Shape;334;p35"/>
          <p:cNvSpPr txBox="1"/>
          <p:nvPr/>
        </p:nvSpPr>
        <p:spPr>
          <a:xfrm>
            <a:off x="446875" y="790174"/>
            <a:ext cx="8315100" cy="1866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cap="none" strike="noStrike">
                <a:solidFill>
                  <a:schemeClr val="dk1"/>
                </a:solidFill>
                <a:latin typeface="Garamond"/>
                <a:ea typeface="Garamond"/>
                <a:cs typeface="Garamond"/>
                <a:sym typeface="Garamond"/>
              </a:rPr>
              <a:t> 🡪 </a:t>
            </a:r>
            <a:r>
              <a:rPr b="1" i="0" lang="en-US" sz="1800" u="none" cap="none" strike="noStrike">
                <a:solidFill>
                  <a:schemeClr val="dk1"/>
                </a:solidFill>
                <a:latin typeface="Garamond"/>
                <a:ea typeface="Garamond"/>
                <a:cs typeface="Garamond"/>
                <a:sym typeface="Garamond"/>
              </a:rPr>
              <a:t>Infecção pelo vírus: </a:t>
            </a:r>
            <a:r>
              <a:rPr b="0" i="0" lang="en-US" sz="1800" u="none" cap="none" strike="noStrike">
                <a:solidFill>
                  <a:schemeClr val="dk1"/>
                </a:solidFill>
                <a:latin typeface="Garamond"/>
                <a:ea typeface="Garamond"/>
                <a:cs typeface="Garamond"/>
                <a:sym typeface="Garamond"/>
              </a:rPr>
              <a:t>vacinação e educação sexual</a:t>
            </a:r>
            <a:endParaRPr b="0" i="0" sz="1400" u="none" cap="none" strike="noStrike">
              <a:solidFill>
                <a:srgbClr val="000000"/>
              </a:solidFill>
              <a:latin typeface="Garamond"/>
              <a:ea typeface="Garamond"/>
              <a:cs typeface="Garamond"/>
              <a:sym typeface="Garamond"/>
            </a:endParaRPr>
          </a:p>
          <a:p>
            <a:pPr indent="0" lvl="0" marL="0" marR="0" rtl="0" algn="l">
              <a:lnSpc>
                <a:spcPct val="100000"/>
              </a:lnSpc>
              <a:spcBef>
                <a:spcPts val="0"/>
              </a:spcBef>
              <a:spcAft>
                <a:spcPts val="0"/>
              </a:spcAft>
              <a:buNone/>
            </a:pPr>
            <a:r>
              <a:t/>
            </a:r>
            <a:endParaRPr sz="1800">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None/>
            </a:pPr>
            <a:r>
              <a:rPr lang="en-US" sz="1800">
                <a:solidFill>
                  <a:schemeClr val="dk1"/>
                </a:solidFill>
                <a:latin typeface="Garamond"/>
                <a:ea typeface="Garamond"/>
                <a:cs typeface="Garamond"/>
                <a:sym typeface="Garamond"/>
              </a:rPr>
              <a:t>Camisinha protege sempre contra infecção pelo HPV ?</a:t>
            </a:r>
            <a:endParaRPr sz="1800">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None/>
            </a:pPr>
            <a:r>
              <a:rPr lang="en-US" sz="1800">
                <a:solidFill>
                  <a:schemeClr val="dk1"/>
                </a:solidFill>
                <a:latin typeface="Garamond"/>
                <a:ea typeface="Garamond"/>
                <a:cs typeface="Garamond"/>
                <a:sym typeface="Garamond"/>
              </a:rPr>
              <a:t>-uso correto</a:t>
            </a:r>
            <a:endParaRPr sz="1800">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None/>
            </a:pPr>
            <a:r>
              <a:rPr lang="en-US" sz="1800">
                <a:solidFill>
                  <a:schemeClr val="dk1"/>
                </a:solidFill>
                <a:latin typeface="Garamond"/>
                <a:ea typeface="Garamond"/>
                <a:cs typeface="Garamond"/>
                <a:sym typeface="Garamond"/>
              </a:rPr>
              <a:t>-presença de lesões em áreas desprotegidas</a:t>
            </a:r>
            <a:endParaRPr sz="1800">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None/>
            </a:pPr>
            <a:r>
              <a:rPr lang="en-US" sz="1800">
                <a:solidFill>
                  <a:schemeClr val="dk1"/>
                </a:solidFill>
                <a:latin typeface="Garamond"/>
                <a:ea typeface="Garamond"/>
                <a:cs typeface="Garamond"/>
                <a:sym typeface="Garamond"/>
              </a:rPr>
              <a:t>- mais estudos precisam ser feitos</a:t>
            </a:r>
            <a:endParaRPr sz="1800">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None/>
            </a:pPr>
            <a:r>
              <a:t/>
            </a:r>
            <a:endParaRPr sz="1800">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None/>
            </a:pPr>
            <a:r>
              <a:rPr b="0" i="0" lang="en-US" sz="1800" u="none" cap="none" strike="noStrike">
                <a:solidFill>
                  <a:schemeClr val="dk1"/>
                </a:solidFill>
                <a:latin typeface="Garamond"/>
                <a:ea typeface="Garamond"/>
                <a:cs typeface="Garamond"/>
                <a:sym typeface="Garamond"/>
              </a:rPr>
              <a:t> 🡪 </a:t>
            </a:r>
            <a:r>
              <a:rPr b="1" i="0" lang="en-US" sz="1800" u="none" cap="none" strike="noStrike">
                <a:solidFill>
                  <a:schemeClr val="dk1"/>
                </a:solidFill>
                <a:latin typeface="Garamond"/>
                <a:ea typeface="Garamond"/>
                <a:cs typeface="Garamond"/>
                <a:sym typeface="Garamond"/>
              </a:rPr>
              <a:t>Evolução para câncer: </a:t>
            </a:r>
            <a:r>
              <a:rPr b="0" i="0" lang="en-US" sz="1800" u="none" cap="none" strike="noStrike">
                <a:solidFill>
                  <a:schemeClr val="dk1"/>
                </a:solidFill>
                <a:latin typeface="Garamond"/>
                <a:ea typeface="Garamond"/>
                <a:cs typeface="Garamond"/>
                <a:sym typeface="Garamond"/>
              </a:rPr>
              <a:t>diagnóstico precoce a partir de exames de rotina- papanicolau</a:t>
            </a:r>
            <a:endParaRPr b="0" i="0" sz="1800" u="none" cap="none" strike="noStrike">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35" name="Google Shape;335;p35"/>
          <p:cNvSpPr txBox="1"/>
          <p:nvPr/>
        </p:nvSpPr>
        <p:spPr>
          <a:xfrm>
            <a:off x="71450" y="-23950"/>
            <a:ext cx="9072550" cy="626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500"/>
              <a:buFont typeface="Arial"/>
              <a:buNone/>
            </a:pPr>
            <a:r>
              <a:rPr b="0" i="0" lang="en-US" sz="3500" u="none" cap="none" strike="noStrike">
                <a:solidFill>
                  <a:schemeClr val="dk2"/>
                </a:solidFill>
                <a:latin typeface="Garamond"/>
                <a:ea typeface="Garamond"/>
                <a:cs typeface="Garamond"/>
                <a:sym typeface="Garamond"/>
              </a:rPr>
              <a:t>Prevenção</a:t>
            </a:r>
            <a:endParaRPr b="0" i="0" sz="3500" u="none" cap="none" strike="noStrike">
              <a:solidFill>
                <a:schemeClr val="dk2"/>
              </a:solidFill>
              <a:latin typeface="Garamond"/>
              <a:ea typeface="Garamond"/>
              <a:cs typeface="Garamond"/>
              <a:sym typeface="Garamond"/>
            </a:endParaRPr>
          </a:p>
        </p:txBody>
      </p:sp>
      <p:sp>
        <p:nvSpPr>
          <p:cNvPr id="336" name="Google Shape;336;p35"/>
          <p:cNvSpPr/>
          <p:nvPr/>
        </p:nvSpPr>
        <p:spPr>
          <a:xfrm>
            <a:off x="4457225" y="3275112"/>
            <a:ext cx="279244"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0" name="Shape 340"/>
        <p:cNvGrpSpPr/>
        <p:nvPr/>
      </p:nvGrpSpPr>
      <p:grpSpPr>
        <a:xfrm>
          <a:off x="0" y="0"/>
          <a:ext cx="0" cy="0"/>
          <a:chOff x="0" y="0"/>
          <a:chExt cx="0" cy="0"/>
        </a:xfrm>
      </p:grpSpPr>
      <p:sp>
        <p:nvSpPr>
          <p:cNvPr id="341" name="Google Shape;341;p36"/>
          <p:cNvSpPr/>
          <p:nvPr/>
        </p:nvSpPr>
        <p:spPr>
          <a:xfrm>
            <a:off x="4457225" y="3275112"/>
            <a:ext cx="229550"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342" name="Google Shape;342;p36"/>
          <p:cNvPicPr preferRelativeResize="0"/>
          <p:nvPr/>
        </p:nvPicPr>
        <p:blipFill rotWithShape="1">
          <a:blip r:embed="rId3">
            <a:alphaModFix/>
          </a:blip>
          <a:srcRect b="0" l="0" r="0" t="0"/>
          <a:stretch/>
        </p:blipFill>
        <p:spPr>
          <a:xfrm>
            <a:off x="2727149" y="1293644"/>
            <a:ext cx="1937933" cy="2187168"/>
          </a:xfrm>
          <a:prstGeom prst="rect">
            <a:avLst/>
          </a:prstGeom>
          <a:noFill/>
          <a:ln>
            <a:noFill/>
          </a:ln>
        </p:spPr>
      </p:pic>
      <p:pic>
        <p:nvPicPr>
          <p:cNvPr id="343" name="Google Shape;343;p36"/>
          <p:cNvPicPr preferRelativeResize="0"/>
          <p:nvPr/>
        </p:nvPicPr>
        <p:blipFill rotWithShape="1">
          <a:blip r:embed="rId4">
            <a:alphaModFix/>
          </a:blip>
          <a:srcRect b="0" l="0" r="0" t="0"/>
          <a:stretch/>
        </p:blipFill>
        <p:spPr>
          <a:xfrm>
            <a:off x="315981" y="1139756"/>
            <a:ext cx="2452672" cy="3387668"/>
          </a:xfrm>
          <a:prstGeom prst="rect">
            <a:avLst/>
          </a:prstGeom>
          <a:noFill/>
          <a:ln>
            <a:noFill/>
          </a:ln>
        </p:spPr>
      </p:pic>
      <p:sp>
        <p:nvSpPr>
          <p:cNvPr id="344" name="Google Shape;344;p36"/>
          <p:cNvSpPr txBox="1"/>
          <p:nvPr/>
        </p:nvSpPr>
        <p:spPr>
          <a:xfrm>
            <a:off x="2144083" y="756638"/>
            <a:ext cx="761747"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Garamond"/>
                <a:ea typeface="Garamond"/>
                <a:cs typeface="Garamond"/>
                <a:sym typeface="Garamond"/>
              </a:rPr>
              <a:t>2011</a:t>
            </a:r>
            <a:endParaRPr b="0" i="0" sz="2400" u="none" cap="none" strike="noStrike">
              <a:solidFill>
                <a:srgbClr val="000000"/>
              </a:solidFill>
              <a:latin typeface="Garamond"/>
              <a:ea typeface="Garamond"/>
              <a:cs typeface="Garamond"/>
              <a:sym typeface="Garamond"/>
            </a:endParaRPr>
          </a:p>
        </p:txBody>
      </p:sp>
      <p:pic>
        <p:nvPicPr>
          <p:cNvPr id="345" name="Google Shape;345;p36"/>
          <p:cNvPicPr preferRelativeResize="0"/>
          <p:nvPr/>
        </p:nvPicPr>
        <p:blipFill rotWithShape="1">
          <a:blip r:embed="rId5">
            <a:alphaModFix/>
          </a:blip>
          <a:srcRect b="0" l="0" r="0" t="0"/>
          <a:stretch/>
        </p:blipFill>
        <p:spPr>
          <a:xfrm>
            <a:off x="5382811" y="1420875"/>
            <a:ext cx="3396059" cy="1854237"/>
          </a:xfrm>
          <a:prstGeom prst="rect">
            <a:avLst/>
          </a:prstGeom>
          <a:noFill/>
          <a:ln cap="flat" cmpd="sng" w="9525">
            <a:solidFill>
              <a:schemeClr val="dk1"/>
            </a:solidFill>
            <a:prstDash val="solid"/>
            <a:round/>
            <a:headEnd len="sm" w="sm" type="none"/>
            <a:tailEnd len="sm" w="sm" type="none"/>
          </a:ln>
        </p:spPr>
      </p:pic>
      <p:sp>
        <p:nvSpPr>
          <p:cNvPr id="346" name="Google Shape;346;p36"/>
          <p:cNvSpPr txBox="1"/>
          <p:nvPr/>
        </p:nvSpPr>
        <p:spPr>
          <a:xfrm>
            <a:off x="6561512" y="831979"/>
            <a:ext cx="761747"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Garamond"/>
                <a:ea typeface="Garamond"/>
                <a:cs typeface="Garamond"/>
                <a:sym typeface="Garamond"/>
              </a:rPr>
              <a:t>2019</a:t>
            </a:r>
            <a:endParaRPr b="0" i="0" sz="2400" u="none" cap="none" strike="noStrike">
              <a:solidFill>
                <a:srgbClr val="000000"/>
              </a:solidFill>
              <a:latin typeface="Garamond"/>
              <a:ea typeface="Garamond"/>
              <a:cs typeface="Garamond"/>
              <a:sym typeface="Garamond"/>
            </a:endParaRPr>
          </a:p>
        </p:txBody>
      </p:sp>
      <p:sp>
        <p:nvSpPr>
          <p:cNvPr id="347" name="Google Shape;347;p36"/>
          <p:cNvSpPr txBox="1"/>
          <p:nvPr/>
        </p:nvSpPr>
        <p:spPr>
          <a:xfrm>
            <a:off x="71450" y="-23950"/>
            <a:ext cx="9072550" cy="626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500"/>
              <a:buFont typeface="Arial"/>
              <a:buNone/>
            </a:pPr>
            <a:r>
              <a:rPr b="0" i="0" lang="en-US" sz="3500" u="none" cap="none" strike="noStrike">
                <a:solidFill>
                  <a:schemeClr val="dk2"/>
                </a:solidFill>
                <a:latin typeface="Garamond"/>
                <a:ea typeface="Garamond"/>
                <a:cs typeface="Garamond"/>
                <a:sym typeface="Garamond"/>
              </a:rPr>
              <a:t>Campanhas de vacinação do HPV</a:t>
            </a:r>
            <a:endParaRPr b="0" i="0" sz="3500" u="none" cap="none" strike="noStrike">
              <a:solidFill>
                <a:schemeClr val="dk2"/>
              </a:solidFill>
              <a:latin typeface="Garamond"/>
              <a:ea typeface="Garamond"/>
              <a:cs typeface="Garamond"/>
              <a:sym typeface="Garamon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 name="Shape 351"/>
        <p:cNvGrpSpPr/>
        <p:nvPr/>
      </p:nvGrpSpPr>
      <p:grpSpPr>
        <a:xfrm>
          <a:off x="0" y="0"/>
          <a:ext cx="0" cy="0"/>
          <a:chOff x="0" y="0"/>
          <a:chExt cx="0" cy="0"/>
        </a:xfrm>
      </p:grpSpPr>
      <p:pic>
        <p:nvPicPr>
          <p:cNvPr id="352" name="Google Shape;352;p37"/>
          <p:cNvPicPr preferRelativeResize="0"/>
          <p:nvPr/>
        </p:nvPicPr>
        <p:blipFill rotWithShape="1">
          <a:blip r:embed="rId3">
            <a:alphaModFix/>
          </a:blip>
          <a:srcRect b="0" l="0" r="0" t="0"/>
          <a:stretch/>
        </p:blipFill>
        <p:spPr>
          <a:xfrm>
            <a:off x="0" y="1583709"/>
            <a:ext cx="9144000" cy="3566728"/>
          </a:xfrm>
          <a:prstGeom prst="rect">
            <a:avLst/>
          </a:prstGeom>
          <a:noFill/>
          <a:ln>
            <a:noFill/>
          </a:ln>
        </p:spPr>
      </p:pic>
      <p:sp>
        <p:nvSpPr>
          <p:cNvPr id="353" name="Google Shape;353;p37"/>
          <p:cNvSpPr txBox="1"/>
          <p:nvPr/>
        </p:nvSpPr>
        <p:spPr>
          <a:xfrm>
            <a:off x="71450" y="0"/>
            <a:ext cx="9072550" cy="626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500"/>
              <a:buFont typeface="Arial"/>
              <a:buNone/>
            </a:pPr>
            <a:r>
              <a:rPr b="0" i="0" lang="en-US" sz="3500" u="none" cap="none" strike="noStrike">
                <a:solidFill>
                  <a:schemeClr val="dk2"/>
                </a:solidFill>
                <a:latin typeface="Garamond"/>
                <a:ea typeface="Garamond"/>
                <a:cs typeface="Garamond"/>
                <a:sym typeface="Garamond"/>
              </a:rPr>
              <a:t>Campanha nas escolas</a:t>
            </a:r>
            <a:endParaRPr b="0" i="0" sz="3500" u="none" cap="none" strike="noStrike">
              <a:solidFill>
                <a:schemeClr val="dk2"/>
              </a:solidFill>
              <a:latin typeface="Garamond"/>
              <a:ea typeface="Garamond"/>
              <a:cs typeface="Garamond"/>
              <a:sym typeface="Garamon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7" name="Shape 357"/>
        <p:cNvGrpSpPr/>
        <p:nvPr/>
      </p:nvGrpSpPr>
      <p:grpSpPr>
        <a:xfrm>
          <a:off x="0" y="0"/>
          <a:ext cx="0" cy="0"/>
          <a:chOff x="0" y="0"/>
          <a:chExt cx="0" cy="0"/>
        </a:xfrm>
      </p:grpSpPr>
      <p:pic>
        <p:nvPicPr>
          <p:cNvPr id="358" name="Google Shape;358;p38"/>
          <p:cNvPicPr preferRelativeResize="0"/>
          <p:nvPr/>
        </p:nvPicPr>
        <p:blipFill rotWithShape="1">
          <a:blip r:embed="rId3">
            <a:alphaModFix/>
          </a:blip>
          <a:srcRect b="0" l="0" r="0" t="0"/>
          <a:stretch/>
        </p:blipFill>
        <p:spPr>
          <a:xfrm>
            <a:off x="1487606" y="1077045"/>
            <a:ext cx="5827594" cy="3905728"/>
          </a:xfrm>
          <a:prstGeom prst="rect">
            <a:avLst/>
          </a:prstGeom>
          <a:noFill/>
          <a:ln>
            <a:noFill/>
          </a:ln>
        </p:spPr>
      </p:pic>
      <p:sp>
        <p:nvSpPr>
          <p:cNvPr id="359" name="Google Shape;359;p38"/>
          <p:cNvSpPr/>
          <p:nvPr/>
        </p:nvSpPr>
        <p:spPr>
          <a:xfrm>
            <a:off x="417288" y="6509385"/>
            <a:ext cx="3288080"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https://slideplayer.com.br/slide/360522/</a:t>
            </a:r>
            <a:endParaRPr/>
          </a:p>
        </p:txBody>
      </p:sp>
      <p:sp>
        <p:nvSpPr>
          <p:cNvPr id="360" name="Google Shape;360;p38"/>
          <p:cNvSpPr txBox="1"/>
          <p:nvPr/>
        </p:nvSpPr>
        <p:spPr>
          <a:xfrm>
            <a:off x="71450" y="0"/>
            <a:ext cx="9072550" cy="626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500"/>
              <a:buFont typeface="Arial"/>
              <a:buNone/>
            </a:pPr>
            <a:r>
              <a:rPr b="0" i="0" lang="en-US" sz="3500" u="none" cap="none" strike="noStrike">
                <a:solidFill>
                  <a:schemeClr val="dk2"/>
                </a:solidFill>
                <a:latin typeface="Garamond"/>
                <a:ea typeface="Garamond"/>
                <a:cs typeface="Garamond"/>
                <a:sym typeface="Garamond"/>
              </a:rPr>
              <a:t>Vacina do HPV: Fatos</a:t>
            </a:r>
            <a:endParaRPr b="0" i="0" sz="3500" u="none" cap="none" strike="noStrike">
              <a:solidFill>
                <a:schemeClr val="dk2"/>
              </a:solidFill>
              <a:latin typeface="Garamond"/>
              <a:ea typeface="Garamond"/>
              <a:cs typeface="Garamond"/>
              <a:sym typeface="Garamond"/>
            </a:endParaRPr>
          </a:p>
        </p:txBody>
      </p:sp>
      <p:sp>
        <p:nvSpPr>
          <p:cNvPr id="361" name="Google Shape;361;p38"/>
          <p:cNvSpPr txBox="1"/>
          <p:nvPr/>
        </p:nvSpPr>
        <p:spPr>
          <a:xfrm>
            <a:off x="696036" y="5786651"/>
            <a:ext cx="5184433"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José Humberto Tavares Guerreiro Fregnani (H. Barretos, 2011)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pic>
        <p:nvPicPr>
          <p:cNvPr id="366" name="Google Shape;366;p39"/>
          <p:cNvPicPr preferRelativeResize="0"/>
          <p:nvPr/>
        </p:nvPicPr>
        <p:blipFill rotWithShape="1">
          <a:blip r:embed="rId3">
            <a:alphaModFix/>
          </a:blip>
          <a:srcRect b="0" l="0" r="0" t="0"/>
          <a:stretch/>
        </p:blipFill>
        <p:spPr>
          <a:xfrm>
            <a:off x="423081" y="1060280"/>
            <a:ext cx="5998163" cy="2527489"/>
          </a:xfrm>
          <a:prstGeom prst="rect">
            <a:avLst/>
          </a:prstGeom>
          <a:noFill/>
          <a:ln cap="flat" cmpd="sng" w="9525">
            <a:solidFill>
              <a:schemeClr val="dk1"/>
            </a:solidFill>
            <a:prstDash val="solid"/>
            <a:round/>
            <a:headEnd len="sm" w="sm" type="none"/>
            <a:tailEnd len="sm" w="sm" type="none"/>
          </a:ln>
        </p:spPr>
      </p:pic>
      <p:pic>
        <p:nvPicPr>
          <p:cNvPr id="367" name="Google Shape;367;p39"/>
          <p:cNvPicPr preferRelativeResize="0"/>
          <p:nvPr/>
        </p:nvPicPr>
        <p:blipFill rotWithShape="1">
          <a:blip r:embed="rId4">
            <a:alphaModFix/>
          </a:blip>
          <a:srcRect b="0" l="0" r="0" t="0"/>
          <a:stretch/>
        </p:blipFill>
        <p:spPr>
          <a:xfrm>
            <a:off x="2565779" y="4021350"/>
            <a:ext cx="6237027" cy="2084643"/>
          </a:xfrm>
          <a:prstGeom prst="rect">
            <a:avLst/>
          </a:prstGeom>
          <a:noFill/>
          <a:ln cap="flat" cmpd="sng" w="9525">
            <a:solidFill>
              <a:schemeClr val="dk1"/>
            </a:solidFill>
            <a:prstDash val="solid"/>
            <a:round/>
            <a:headEnd len="sm" w="sm" type="none"/>
            <a:tailEnd len="sm" w="sm" type="none"/>
          </a:ln>
        </p:spPr>
      </p:pic>
      <p:sp>
        <p:nvSpPr>
          <p:cNvPr id="368" name="Google Shape;368;p39"/>
          <p:cNvSpPr/>
          <p:nvPr/>
        </p:nvSpPr>
        <p:spPr>
          <a:xfrm>
            <a:off x="71450" y="6427113"/>
            <a:ext cx="4572000" cy="430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1050" u="none" cap="none" strike="noStrike">
                <a:solidFill>
                  <a:srgbClr val="000000"/>
                </a:solidFill>
                <a:latin typeface="Garamond"/>
                <a:ea typeface="Garamond"/>
                <a:cs typeface="Garamond"/>
                <a:sym typeface="Garamond"/>
              </a:rPr>
              <a:t>https://www.rio2015.esocite.org/resources/anais/5/1440784582_ARQUIVO_Esocite2015.VacinaHPVFinal.pdf</a:t>
            </a:r>
            <a:endParaRPr b="1" i="0" sz="1050" u="none" cap="none" strike="noStrike">
              <a:solidFill>
                <a:srgbClr val="000000"/>
              </a:solidFill>
              <a:latin typeface="Garamond"/>
              <a:ea typeface="Garamond"/>
              <a:cs typeface="Garamond"/>
              <a:sym typeface="Garamond"/>
            </a:endParaRPr>
          </a:p>
        </p:txBody>
      </p:sp>
      <p:sp>
        <p:nvSpPr>
          <p:cNvPr id="369" name="Google Shape;369;p39"/>
          <p:cNvSpPr/>
          <p:nvPr/>
        </p:nvSpPr>
        <p:spPr>
          <a:xfrm>
            <a:off x="4537879" y="6360335"/>
            <a:ext cx="4572000" cy="5539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1000" u="none" cap="none" strike="noStrike">
                <a:solidFill>
                  <a:srgbClr val="000000"/>
                </a:solidFill>
                <a:latin typeface="Garamond"/>
                <a:ea typeface="Garamond"/>
                <a:cs typeface="Garamond"/>
                <a:sym typeface="Garamond"/>
              </a:rPr>
              <a:t>https://g1.globo.com/bemestar/noticia/2018/07/18/hpv-por-que-vacinacao-de-adolescentes-contra-virus-de-transmissao-sexual-que-causa-cancer-nao-avanca-no-brasil.ghtml</a:t>
            </a:r>
            <a:endParaRPr/>
          </a:p>
        </p:txBody>
      </p:sp>
      <p:sp>
        <p:nvSpPr>
          <p:cNvPr id="370" name="Google Shape;370;p39"/>
          <p:cNvSpPr txBox="1"/>
          <p:nvPr/>
        </p:nvSpPr>
        <p:spPr>
          <a:xfrm>
            <a:off x="71450" y="0"/>
            <a:ext cx="9072550" cy="626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500"/>
              <a:buFont typeface="Arial"/>
              <a:buNone/>
            </a:pPr>
            <a:r>
              <a:rPr b="0" i="0" lang="en-US" sz="3500" u="none" cap="none" strike="noStrike">
                <a:solidFill>
                  <a:schemeClr val="dk2"/>
                </a:solidFill>
                <a:latin typeface="Garamond"/>
                <a:ea typeface="Garamond"/>
                <a:cs typeface="Garamond"/>
                <a:sym typeface="Garamond"/>
              </a:rPr>
              <a:t>Vacina do HPV: Mitos</a:t>
            </a:r>
            <a:endParaRPr b="0" i="0" sz="3500" u="none" cap="none" strike="noStrike">
              <a:solidFill>
                <a:schemeClr val="dk2"/>
              </a:solidFill>
              <a:latin typeface="Garamond"/>
              <a:ea typeface="Garamond"/>
              <a:cs typeface="Garamond"/>
              <a:sym typeface="Garamond"/>
            </a:endParaRPr>
          </a:p>
        </p:txBody>
      </p:sp>
      <p:pic>
        <p:nvPicPr>
          <p:cNvPr id="371" name="Google Shape;371;p39"/>
          <p:cNvPicPr preferRelativeResize="0"/>
          <p:nvPr/>
        </p:nvPicPr>
        <p:blipFill rotWithShape="1">
          <a:blip r:embed="rId5">
            <a:alphaModFix/>
          </a:blip>
          <a:srcRect b="0" l="0" r="0" t="0"/>
          <a:stretch/>
        </p:blipFill>
        <p:spPr>
          <a:xfrm>
            <a:off x="5281115" y="1134230"/>
            <a:ext cx="1003679" cy="62174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5" name="Shape 375"/>
        <p:cNvGrpSpPr/>
        <p:nvPr/>
      </p:nvGrpSpPr>
      <p:grpSpPr>
        <a:xfrm>
          <a:off x="0" y="0"/>
          <a:ext cx="0" cy="0"/>
          <a:chOff x="0" y="0"/>
          <a:chExt cx="0" cy="0"/>
        </a:xfrm>
      </p:grpSpPr>
      <p:sp>
        <p:nvSpPr>
          <p:cNvPr id="376" name="Google Shape;376;p40"/>
          <p:cNvSpPr txBox="1"/>
          <p:nvPr/>
        </p:nvSpPr>
        <p:spPr>
          <a:xfrm>
            <a:off x="637294" y="673524"/>
            <a:ext cx="8179160" cy="3139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Garamond"/>
                <a:ea typeface="Garamond"/>
                <a:cs typeface="Garamond"/>
                <a:sym typeface="Garamond"/>
              </a:rPr>
              <a:t>Pellicoro, A., Ramachandran, P., Iredale J. P. &amp; Fallowfield J. A. Liver fibrosis and repair: immune regulation of wound healing in a solid organ. </a:t>
            </a:r>
            <a:r>
              <a:rPr b="0" i="1" lang="en-US" sz="1800" u="none" cap="none" strike="noStrike">
                <a:solidFill>
                  <a:schemeClr val="dk1"/>
                </a:solidFill>
                <a:latin typeface="Garamond"/>
                <a:ea typeface="Garamond"/>
                <a:cs typeface="Garamond"/>
                <a:sym typeface="Garamond"/>
              </a:rPr>
              <a:t>Nature Reviews Immunology.</a:t>
            </a:r>
            <a:r>
              <a:rPr b="1" i="0" lang="en-US" sz="1800" u="none" cap="none" strike="noStrike">
                <a:solidFill>
                  <a:schemeClr val="dk1"/>
                </a:solidFill>
                <a:latin typeface="Garamond"/>
                <a:ea typeface="Garamond"/>
                <a:cs typeface="Garamond"/>
                <a:sym typeface="Garamond"/>
              </a:rPr>
              <a:t>14</a:t>
            </a:r>
            <a:r>
              <a:rPr b="0" i="0" lang="en-US" sz="1800" u="none" cap="none" strike="noStrike">
                <a:solidFill>
                  <a:schemeClr val="dk1"/>
                </a:solidFill>
                <a:latin typeface="Garamond"/>
                <a:ea typeface="Garamond"/>
                <a:cs typeface="Garamond"/>
                <a:sym typeface="Garamond"/>
              </a:rPr>
              <a:t>,181–194 (2014).</a:t>
            </a:r>
            <a:endParaRPr b="0" i="0" sz="1800" u="none" cap="none" strike="noStrike">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Garamond"/>
                <a:ea typeface="Garamond"/>
                <a:cs typeface="Garamond"/>
                <a:sym typeface="Garamond"/>
              </a:rPr>
              <a:t>Kumaer et al. Robbins &amp; Cotran, bases patológicas das doenças. Rio de Janeiro. Elsevier. 8 ed. 2010 .</a:t>
            </a:r>
            <a:endParaRPr b="0" i="0" sz="1800" u="none" cap="none" strike="noStrike">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Garamond"/>
                <a:ea typeface="Garamond"/>
                <a:cs typeface="Garamond"/>
                <a:sym typeface="Garamond"/>
              </a:rPr>
              <a:t>http://bvsms.saude.gov.br/bvs/publicacoes/07_0044_M2.pdf</a:t>
            </a:r>
            <a:endParaRPr b="0" i="0" sz="1800" u="none" cap="none" strike="noStrike">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hlink"/>
                </a:solidFill>
                <a:latin typeface="Garamond"/>
                <a:ea typeface="Garamond"/>
                <a:cs typeface="Garamond"/>
                <a:sym typeface="Garamond"/>
                <a:hlinkClick r:id="rId3"/>
              </a:rPr>
              <a:t>https://www.prefeitura.sp.gov.br/cidade/secretarias/upload/hepatites_guia_1259684758.pdf</a:t>
            </a:r>
            <a:endParaRPr b="0" i="0" sz="1800" u="none" cap="none" strike="noStrike">
              <a:solidFill>
                <a:schemeClr val="dk1"/>
              </a:solidFill>
              <a:latin typeface="Garamond"/>
              <a:ea typeface="Garamond"/>
              <a:cs typeface="Garamond"/>
              <a:sym typeface="Garamond"/>
            </a:endParaRPr>
          </a:p>
        </p:txBody>
      </p:sp>
      <p:sp>
        <p:nvSpPr>
          <p:cNvPr id="377" name="Google Shape;377;p40"/>
          <p:cNvSpPr/>
          <p:nvPr/>
        </p:nvSpPr>
        <p:spPr>
          <a:xfrm>
            <a:off x="637294" y="3883498"/>
            <a:ext cx="8069963" cy="1754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hlink"/>
                </a:solidFill>
                <a:latin typeface="Garamond"/>
                <a:ea typeface="Garamond"/>
                <a:cs typeface="Garamond"/>
                <a:sym typeface="Garamond"/>
                <a:hlinkClick r:id="rId4"/>
              </a:rPr>
              <a:t>http://bvsms.saude.gov.br/bvs/publicacoes/inca/brunna_alves_hpv_cancer.pdf</a:t>
            </a:r>
            <a:endParaRPr b="0" i="0" sz="1800" u="none" cap="none" strike="noStrike">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Garamond"/>
                <a:ea typeface="Garamond"/>
                <a:cs typeface="Garamond"/>
                <a:sym typeface="Garamond"/>
              </a:rPr>
              <a:t>Woodman, C. B. J.  et al. The natural history of cervical hpv infection: unresolved issues</a:t>
            </a:r>
            <a:r>
              <a:rPr b="0" i="1" lang="en-US" sz="1800" u="none" cap="none" strike="noStrike">
                <a:solidFill>
                  <a:schemeClr val="dk1"/>
                </a:solidFill>
                <a:latin typeface="Garamond"/>
                <a:ea typeface="Garamond"/>
                <a:cs typeface="Garamond"/>
                <a:sym typeface="Garamond"/>
              </a:rPr>
              <a:t>. Nature Reviews Cancer. </a:t>
            </a:r>
            <a:r>
              <a:rPr b="0" i="0" lang="en-US" sz="1800" u="none" cap="none" strike="noStrike">
                <a:solidFill>
                  <a:schemeClr val="dk1"/>
                </a:solidFill>
                <a:latin typeface="Garamond"/>
                <a:ea typeface="Garamond"/>
                <a:cs typeface="Garamond"/>
                <a:sym typeface="Garamond"/>
              </a:rPr>
              <a:t>7, 11-22 (2007).</a:t>
            </a:r>
            <a:r>
              <a:rPr b="0" i="1" lang="en-US" sz="1800" u="none" cap="none" strike="noStrike">
                <a:solidFill>
                  <a:schemeClr val="dk1"/>
                </a:solidFill>
                <a:latin typeface="Garamond"/>
                <a:ea typeface="Garamond"/>
                <a:cs typeface="Garamond"/>
                <a:sym typeface="Garamond"/>
              </a:rPr>
              <a:t>  </a:t>
            </a:r>
            <a:endParaRPr b="0" i="1" sz="1800" u="none" cap="none" strike="noStrike">
              <a:solidFill>
                <a:schemeClr val="dk1"/>
              </a:solidFill>
              <a:latin typeface="Garamond"/>
              <a:ea typeface="Garamond"/>
              <a:cs typeface="Garamond"/>
              <a:sym typeface="Garamond"/>
            </a:endParaRPr>
          </a:p>
        </p:txBody>
      </p:sp>
      <p:sp>
        <p:nvSpPr>
          <p:cNvPr id="378" name="Google Shape;378;p40"/>
          <p:cNvSpPr txBox="1"/>
          <p:nvPr/>
        </p:nvSpPr>
        <p:spPr>
          <a:xfrm>
            <a:off x="637294" y="5118598"/>
            <a:ext cx="8004000" cy="103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hlink"/>
                </a:solidFill>
                <a:latin typeface="Garamond"/>
                <a:ea typeface="Garamond"/>
                <a:cs typeface="Garamond"/>
                <a:sym typeface="Garamond"/>
                <a:hlinkClick r:id="rId5"/>
              </a:rPr>
              <a:t>http://portalarquivos2.saude.gov.br/images/pdf/2018/marco/14/Informe-T--cnico-HPV-MENINGITE.pdf</a:t>
            </a:r>
            <a:endParaRPr b="0" i="0" sz="1800" u="none" cap="none" strike="noStrike">
              <a:solidFill>
                <a:srgbClr val="000000"/>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hlink"/>
                </a:solidFill>
                <a:latin typeface="Garamond"/>
                <a:ea typeface="Garamond"/>
                <a:cs typeface="Garamond"/>
                <a:sym typeface="Garamond"/>
                <a:hlinkClick r:id="rId6"/>
              </a:rPr>
              <a:t>https://www.scielosp.org/article/csc/2010.v15suppl1/1343-1348/</a:t>
            </a:r>
            <a:endParaRPr b="0" i="0" sz="1800" u="none" cap="none" strike="noStrike">
              <a:solidFill>
                <a:srgbClr val="000000"/>
              </a:solidFill>
              <a:latin typeface="Garamond"/>
              <a:ea typeface="Garamond"/>
              <a:cs typeface="Garamond"/>
              <a:sym typeface="Garamond"/>
            </a:endParaRPr>
          </a:p>
        </p:txBody>
      </p:sp>
      <p:sp>
        <p:nvSpPr>
          <p:cNvPr id="379" name="Google Shape;379;p40"/>
          <p:cNvSpPr txBox="1"/>
          <p:nvPr/>
        </p:nvSpPr>
        <p:spPr>
          <a:xfrm>
            <a:off x="71450" y="-23950"/>
            <a:ext cx="9072550" cy="626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500"/>
              <a:buFont typeface="Arial"/>
              <a:buNone/>
            </a:pPr>
            <a:r>
              <a:rPr b="0" i="0" lang="en-US" sz="3500" u="none" cap="none" strike="noStrike">
                <a:solidFill>
                  <a:schemeClr val="dk2"/>
                </a:solidFill>
                <a:latin typeface="Garamond"/>
                <a:ea typeface="Garamond"/>
                <a:cs typeface="Garamond"/>
                <a:sym typeface="Garamond"/>
              </a:rPr>
              <a:t>Referências</a:t>
            </a:r>
            <a:endParaRPr b="0" i="0" sz="3500" u="none" cap="none" strike="noStrike">
              <a:solidFill>
                <a:schemeClr val="dk2"/>
              </a:solidFill>
              <a:latin typeface="Garamond"/>
              <a:ea typeface="Garamond"/>
              <a:cs typeface="Garamond"/>
              <a:sym typeface="Garamond"/>
            </a:endParaRPr>
          </a:p>
        </p:txBody>
      </p:sp>
      <p:sp>
        <p:nvSpPr>
          <p:cNvPr id="380" name="Google Shape;380;p40"/>
          <p:cNvSpPr txBox="1"/>
          <p:nvPr/>
        </p:nvSpPr>
        <p:spPr>
          <a:xfrm>
            <a:off x="637294" y="6496334"/>
            <a:ext cx="5012911"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sng" cap="none" strike="noStrike">
                <a:solidFill>
                  <a:schemeClr val="hlink"/>
                </a:solidFill>
                <a:latin typeface="Garamond"/>
                <a:ea typeface="Garamond"/>
                <a:cs typeface="Garamond"/>
                <a:sym typeface="Garamond"/>
                <a:hlinkClick r:id="rId7"/>
              </a:rPr>
              <a:t>http://www.butantan.gov.br/soros-e-vacinas/vacinas</a:t>
            </a:r>
            <a:endParaRPr b="0" i="0" sz="1800" u="none" cap="none" strike="noStrike">
              <a:solidFill>
                <a:srgbClr val="000000"/>
              </a:solidFill>
              <a:latin typeface="Garamond"/>
              <a:ea typeface="Garamond"/>
              <a:cs typeface="Garamond"/>
              <a:sym typeface="Garamond"/>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4" name="Shape 384"/>
        <p:cNvGrpSpPr/>
        <p:nvPr/>
      </p:nvGrpSpPr>
      <p:grpSpPr>
        <a:xfrm>
          <a:off x="0" y="0"/>
          <a:ext cx="0" cy="0"/>
          <a:chOff x="0" y="0"/>
          <a:chExt cx="0" cy="0"/>
        </a:xfrm>
      </p:grpSpPr>
      <p:sp>
        <p:nvSpPr>
          <p:cNvPr id="385" name="Google Shape;385;p41"/>
          <p:cNvSpPr txBox="1"/>
          <p:nvPr/>
        </p:nvSpPr>
        <p:spPr>
          <a:xfrm>
            <a:off x="575975" y="505825"/>
            <a:ext cx="7789200" cy="14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Garamond"/>
                <a:ea typeface="Garamond"/>
                <a:cs typeface="Garamond"/>
                <a:sym typeface="Garamond"/>
              </a:rPr>
              <a:t>Resposta imune celular ao papilomavírus humano em mulheres infectadas e não infectadas pelo vírus da imunodeficiência humana. Adriana Almeida de Souza Lucena, Marcia Antoniazi Michelin, Mirian Viviane Maciel Barros Guimarães, Claudia Teixeira da Costa Lodi, Maria Inês Lima de Miranda, Eddie Fernando Candido Murta, Victor Hugo Melo. v. 39, 2011.</a:t>
            </a:r>
            <a:endParaRPr sz="1800">
              <a:latin typeface="Garamond"/>
              <a:ea typeface="Garamond"/>
              <a:cs typeface="Garamond"/>
              <a:sym typeface="Garamond"/>
            </a:endParaRPr>
          </a:p>
          <a:p>
            <a:pPr indent="0" lvl="0" marL="0" rtl="0" algn="l">
              <a:spcBef>
                <a:spcPts val="0"/>
              </a:spcBef>
              <a:spcAft>
                <a:spcPts val="0"/>
              </a:spcAft>
              <a:buNone/>
            </a:pPr>
            <a:r>
              <a:t/>
            </a:r>
            <a:endParaRPr sz="1800">
              <a:latin typeface="Garamond"/>
              <a:ea typeface="Garamond"/>
              <a:cs typeface="Garamond"/>
              <a:sym typeface="Garamond"/>
            </a:endParaRPr>
          </a:p>
          <a:p>
            <a:pPr indent="0" lvl="0" marL="0" rtl="0" algn="l">
              <a:spcBef>
                <a:spcPts val="0"/>
              </a:spcBef>
              <a:spcAft>
                <a:spcPts val="0"/>
              </a:spcAft>
              <a:buNone/>
            </a:pPr>
            <a:r>
              <a:rPr lang="en-US" sz="1800">
                <a:latin typeface="Garamond"/>
                <a:ea typeface="Garamond"/>
                <a:cs typeface="Garamond"/>
                <a:sym typeface="Garamond"/>
              </a:rPr>
              <a:t>Aspectos imunológicos da infecção pelo vírus do papiloma humano (HPV). Adeline Limberger ; Caio Ferreira de Oliveira ; Mab Pereira Correa ; Thamile Luciane Reus ; Julie Massayo Maeda Oda ; Natália Ketelut Carneiro ; Maria Angelica Ehara Watanabe. Ciências Biológicas e da Saúde, Londrina, v. 33, n. 1, p. 111-122, jan./jun. 2012.</a:t>
            </a:r>
            <a:endParaRPr b="1" sz="1800">
              <a:latin typeface="Garamond"/>
              <a:ea typeface="Garamond"/>
              <a:cs typeface="Garamond"/>
              <a:sym typeface="Garamon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15"/>
          <p:cNvSpPr txBox="1"/>
          <p:nvPr/>
        </p:nvSpPr>
        <p:spPr>
          <a:xfrm>
            <a:off x="787875" y="1736875"/>
            <a:ext cx="2112900" cy="2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5" name="Google Shape;115;p15"/>
          <p:cNvSpPr txBox="1"/>
          <p:nvPr/>
        </p:nvSpPr>
        <p:spPr>
          <a:xfrm>
            <a:off x="422950" y="1044302"/>
            <a:ext cx="8111400" cy="23634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00000"/>
              </a:lnSpc>
              <a:spcBef>
                <a:spcPts val="0"/>
              </a:spcBef>
              <a:spcAft>
                <a:spcPts val="0"/>
              </a:spcAft>
              <a:buClr>
                <a:srgbClr val="000000"/>
              </a:buClr>
              <a:buSzPts val="2000"/>
              <a:buFont typeface="Nunito"/>
              <a:buChar char="➔"/>
            </a:pPr>
            <a:r>
              <a:rPr b="0" i="0" lang="en-US" sz="2000" u="none" cap="none" strike="noStrike">
                <a:solidFill>
                  <a:srgbClr val="000000"/>
                </a:solidFill>
                <a:latin typeface="Garamond"/>
                <a:ea typeface="Garamond"/>
                <a:cs typeface="Garamond"/>
                <a:sym typeface="Garamond"/>
              </a:rPr>
              <a:t>54,6% dos brasileiros entre 16 e 25 anos possuem o vírus</a:t>
            </a:r>
            <a:endParaRPr b="0" i="0" sz="2000" u="none" cap="none" strike="noStrike">
              <a:solidFill>
                <a:srgbClr val="000000"/>
              </a:solidFill>
              <a:latin typeface="Garamond"/>
              <a:ea typeface="Garamond"/>
              <a:cs typeface="Garamond"/>
              <a:sym typeface="Garamond"/>
            </a:endParaRPr>
          </a:p>
          <a:p>
            <a:pPr indent="-355600" lvl="0" marL="457200" marR="0" rtl="0" algn="l">
              <a:lnSpc>
                <a:spcPct val="100000"/>
              </a:lnSpc>
              <a:spcBef>
                <a:spcPts val="0"/>
              </a:spcBef>
              <a:spcAft>
                <a:spcPts val="0"/>
              </a:spcAft>
              <a:buClr>
                <a:srgbClr val="000000"/>
              </a:buClr>
              <a:buSzPts val="2000"/>
              <a:buFont typeface="Nunito"/>
              <a:buChar char="➔"/>
            </a:pPr>
            <a:r>
              <a:rPr b="0" i="0" lang="en-US" sz="2000" u="none" cap="none" strike="noStrike">
                <a:solidFill>
                  <a:srgbClr val="000000"/>
                </a:solidFill>
                <a:latin typeface="Garamond"/>
                <a:ea typeface="Garamond"/>
                <a:cs typeface="Garamond"/>
                <a:sym typeface="Garamond"/>
              </a:rPr>
              <a:t>99% dos cânceres de colo de útero são relacionados com HPV (16 e 18- 70%)</a:t>
            </a:r>
            <a:endParaRPr b="0" i="0" sz="2000" u="none" cap="none" strike="noStrike">
              <a:solidFill>
                <a:srgbClr val="000000"/>
              </a:solidFill>
              <a:latin typeface="Garamond"/>
              <a:ea typeface="Garamond"/>
              <a:cs typeface="Garamond"/>
              <a:sym typeface="Garamond"/>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Nunito"/>
              <a:ea typeface="Nunito"/>
              <a:cs typeface="Nunito"/>
              <a:sym typeface="Nunito"/>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Nunito"/>
              <a:ea typeface="Nunito"/>
              <a:cs typeface="Nunito"/>
              <a:sym typeface="Nunito"/>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Nunito"/>
              <a:ea typeface="Nunito"/>
              <a:cs typeface="Nunito"/>
              <a:sym typeface="Nunito"/>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Nunito"/>
              <a:ea typeface="Nunito"/>
              <a:cs typeface="Nunito"/>
              <a:sym typeface="Nunito"/>
            </a:endParaRPr>
          </a:p>
        </p:txBody>
      </p:sp>
      <p:sp>
        <p:nvSpPr>
          <p:cNvPr id="116" name="Google Shape;116;p15"/>
          <p:cNvSpPr txBox="1"/>
          <p:nvPr/>
        </p:nvSpPr>
        <p:spPr>
          <a:xfrm>
            <a:off x="1271475" y="3339530"/>
            <a:ext cx="2435100" cy="48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1" i="0" lang="en-US" sz="2500" u="none" cap="none" strike="noStrike">
                <a:solidFill>
                  <a:schemeClr val="accent5"/>
                </a:solidFill>
                <a:latin typeface="Garamond"/>
                <a:ea typeface="Garamond"/>
                <a:cs typeface="Garamond"/>
                <a:sym typeface="Garamond"/>
              </a:rPr>
              <a:t>Transmissão</a:t>
            </a:r>
            <a:endParaRPr b="1" i="0" sz="2500" u="none" cap="none" strike="noStrike">
              <a:solidFill>
                <a:schemeClr val="accent5"/>
              </a:solidFill>
              <a:latin typeface="Garamond"/>
              <a:ea typeface="Garamond"/>
              <a:cs typeface="Garamond"/>
              <a:sym typeface="Garamond"/>
            </a:endParaRPr>
          </a:p>
        </p:txBody>
      </p:sp>
      <p:sp>
        <p:nvSpPr>
          <p:cNvPr id="117" name="Google Shape;117;p15"/>
          <p:cNvSpPr txBox="1"/>
          <p:nvPr/>
        </p:nvSpPr>
        <p:spPr>
          <a:xfrm>
            <a:off x="843850" y="3831532"/>
            <a:ext cx="3634800" cy="146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Garamond"/>
                <a:ea typeface="Garamond"/>
                <a:cs typeface="Garamond"/>
                <a:sym typeface="Garamond"/>
              </a:rPr>
              <a:t>Contato direto com a pessoa infectada</a:t>
            </a:r>
            <a:endParaRPr b="0" i="0" sz="2000" u="none" cap="none" strike="noStrike">
              <a:solidFill>
                <a:srgbClr val="000000"/>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Garamond"/>
                <a:ea typeface="Garamond"/>
                <a:cs typeface="Garamond"/>
                <a:sym typeface="Garamond"/>
              </a:rPr>
              <a:t>DST-   contato oral-genital, genital-genital ou mesmo manual-genital</a:t>
            </a:r>
            <a:endParaRPr b="0" i="0" sz="2000" u="none" cap="none" strike="noStrike">
              <a:solidFill>
                <a:srgbClr val="000000"/>
              </a:solidFill>
              <a:latin typeface="Garamond"/>
              <a:ea typeface="Garamond"/>
              <a:cs typeface="Garamond"/>
              <a:sym typeface="Garamond"/>
            </a:endParaRPr>
          </a:p>
        </p:txBody>
      </p:sp>
      <p:sp>
        <p:nvSpPr>
          <p:cNvPr id="118" name="Google Shape;118;p15"/>
          <p:cNvSpPr txBox="1"/>
          <p:nvPr/>
        </p:nvSpPr>
        <p:spPr>
          <a:xfrm>
            <a:off x="6267350" y="3337260"/>
            <a:ext cx="1880100" cy="48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1" i="0" lang="en-US" sz="2500" u="none" cap="none" strike="noStrike">
                <a:solidFill>
                  <a:schemeClr val="accent5"/>
                </a:solidFill>
                <a:latin typeface="Garamond"/>
                <a:ea typeface="Garamond"/>
                <a:cs typeface="Garamond"/>
                <a:sym typeface="Garamond"/>
              </a:rPr>
              <a:t>Vacina</a:t>
            </a:r>
            <a:endParaRPr b="1" i="0" sz="2500" u="none" cap="none" strike="noStrike">
              <a:solidFill>
                <a:schemeClr val="accent5"/>
              </a:solidFill>
              <a:latin typeface="Garamond"/>
              <a:ea typeface="Garamond"/>
              <a:cs typeface="Garamond"/>
              <a:sym typeface="Garamond"/>
            </a:endParaRPr>
          </a:p>
        </p:txBody>
      </p:sp>
      <p:sp>
        <p:nvSpPr>
          <p:cNvPr id="119" name="Google Shape;119;p15"/>
          <p:cNvSpPr txBox="1"/>
          <p:nvPr/>
        </p:nvSpPr>
        <p:spPr>
          <a:xfrm>
            <a:off x="5314550" y="3831532"/>
            <a:ext cx="3366300" cy="205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Garamond"/>
                <a:ea typeface="Garamond"/>
                <a:cs typeface="Garamond"/>
                <a:sym typeface="Garamond"/>
              </a:rPr>
              <a:t>Vacina quadrivalente </a:t>
            </a:r>
            <a:endParaRPr b="0" i="0" sz="2000" u="none" cap="none" strike="noStrike">
              <a:solidFill>
                <a:srgbClr val="000000"/>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Garamond"/>
                <a:ea typeface="Garamond"/>
                <a:cs typeface="Garamond"/>
                <a:sym typeface="Garamond"/>
              </a:rPr>
              <a:t>(6, 11, 16 e 18) - IB</a:t>
            </a:r>
            <a:endParaRPr b="0" i="0" sz="2000" u="none" cap="none" strike="noStrike">
              <a:solidFill>
                <a:srgbClr val="000000"/>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Garamond"/>
                <a:ea typeface="Garamond"/>
                <a:cs typeface="Garamond"/>
                <a:sym typeface="Garamond"/>
              </a:rPr>
              <a:t>Produção das proteínas virais por leveduras - recombinação</a:t>
            </a:r>
            <a:endParaRPr b="0" i="0" sz="2000" u="none" cap="none" strike="noStrike">
              <a:solidFill>
                <a:srgbClr val="000000"/>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0" name="Google Shape;120;p15"/>
          <p:cNvSpPr txBox="1"/>
          <p:nvPr/>
        </p:nvSpPr>
        <p:spPr>
          <a:xfrm>
            <a:off x="465675" y="6482100"/>
            <a:ext cx="3240900" cy="37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US" sz="1000" u="none" cap="none" strike="noStrike">
                <a:solidFill>
                  <a:schemeClr val="dk1"/>
                </a:solidFill>
                <a:latin typeface="Nunito"/>
                <a:ea typeface="Nunito"/>
                <a:cs typeface="Nunito"/>
                <a:sym typeface="Nunito"/>
              </a:rPr>
              <a:t>Dados do Ministério da Saúde e do Instituto Butantan</a:t>
            </a:r>
            <a:endParaRPr b="1" i="0" sz="1000" u="none" cap="none" strike="noStrike">
              <a:solidFill>
                <a:srgbClr val="000000"/>
              </a:solidFill>
              <a:latin typeface="Calibri"/>
              <a:ea typeface="Calibri"/>
              <a:cs typeface="Calibri"/>
              <a:sym typeface="Calibri"/>
            </a:endParaRPr>
          </a:p>
        </p:txBody>
      </p:sp>
      <p:pic>
        <p:nvPicPr>
          <p:cNvPr id="121" name="Google Shape;121;p15"/>
          <p:cNvPicPr preferRelativeResize="0"/>
          <p:nvPr/>
        </p:nvPicPr>
        <p:blipFill rotWithShape="1">
          <a:blip r:embed="rId3">
            <a:alphaModFix/>
          </a:blip>
          <a:srcRect b="0" l="21640" r="21945" t="0"/>
          <a:stretch/>
        </p:blipFill>
        <p:spPr>
          <a:xfrm>
            <a:off x="7499434" y="70146"/>
            <a:ext cx="1293066" cy="1290401"/>
          </a:xfrm>
          <a:prstGeom prst="ellipse">
            <a:avLst/>
          </a:prstGeom>
          <a:noFill/>
          <a:ln>
            <a:noFill/>
          </a:ln>
        </p:spPr>
      </p:pic>
      <p:sp>
        <p:nvSpPr>
          <p:cNvPr id="122" name="Google Shape;122;p15"/>
          <p:cNvSpPr txBox="1"/>
          <p:nvPr/>
        </p:nvSpPr>
        <p:spPr>
          <a:xfrm>
            <a:off x="-93350" y="8702"/>
            <a:ext cx="9144000" cy="1035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124163"/>
                </a:solidFill>
                <a:latin typeface="Garamond"/>
                <a:ea typeface="Garamond"/>
                <a:cs typeface="Garamond"/>
                <a:sym typeface="Garamond"/>
              </a:rPr>
              <a:t>HPV (Papilomavírus Humano)</a:t>
            </a:r>
            <a:endParaRPr b="1" i="0" sz="3000" u="none" cap="none" strike="noStrike">
              <a:solidFill>
                <a:srgbClr val="124163"/>
              </a:solidFill>
              <a:latin typeface="Garamond"/>
              <a:ea typeface="Garamond"/>
              <a:cs typeface="Garamond"/>
              <a:sym typeface="Garamond"/>
            </a:endParaRPr>
          </a:p>
        </p:txBody>
      </p:sp>
      <p:sp>
        <p:nvSpPr>
          <p:cNvPr id="123" name="Google Shape;123;p15"/>
          <p:cNvSpPr/>
          <p:nvPr/>
        </p:nvSpPr>
        <p:spPr>
          <a:xfrm rot="5400000">
            <a:off x="1289475" y="2061902"/>
            <a:ext cx="483300" cy="519300"/>
          </a:xfrm>
          <a:prstGeom prst="bentUpArrow">
            <a:avLst>
              <a:gd fmla="val 14489" name="adj1"/>
              <a:gd fmla="val 26314" name="adj2"/>
              <a:gd fmla="val 25000" name="adj3"/>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15"/>
          <p:cNvSpPr txBox="1"/>
          <p:nvPr/>
        </p:nvSpPr>
        <p:spPr>
          <a:xfrm>
            <a:off x="1849607" y="2187601"/>
            <a:ext cx="3993074" cy="78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Garamond"/>
                <a:ea typeface="Garamond"/>
                <a:cs typeface="Garamond"/>
                <a:sym typeface="Garamond"/>
              </a:rPr>
              <a:t>53,2% para HPV 16</a:t>
            </a:r>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Garamond"/>
                <a:ea typeface="Garamond"/>
                <a:cs typeface="Garamond"/>
                <a:sym typeface="Garamond"/>
              </a:rPr>
              <a:t>15,8% para HPV 18</a:t>
            </a:r>
            <a:endParaRPr b="0" i="0" sz="1800" u="none" cap="none" strike="noStrike">
              <a:solidFill>
                <a:srgbClr val="000000"/>
              </a:solidFill>
              <a:latin typeface="Garamond"/>
              <a:ea typeface="Garamond"/>
              <a:cs typeface="Garamond"/>
              <a:sym typeface="Garamon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16"/>
          <p:cNvSpPr txBox="1"/>
          <p:nvPr/>
        </p:nvSpPr>
        <p:spPr>
          <a:xfrm>
            <a:off x="734125" y="182775"/>
            <a:ext cx="4539300" cy="70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chemeClr val="dk2"/>
                </a:solidFill>
                <a:latin typeface="Garamond"/>
                <a:ea typeface="Garamond"/>
                <a:cs typeface="Garamond"/>
                <a:sym typeface="Garamond"/>
              </a:rPr>
              <a:t>Câncer de Colo de Útero</a:t>
            </a:r>
            <a:endParaRPr b="1" i="0" sz="3000" u="none" cap="none" strike="noStrike">
              <a:solidFill>
                <a:schemeClr val="dk2"/>
              </a:solidFill>
              <a:latin typeface="Garamond"/>
              <a:ea typeface="Garamond"/>
              <a:cs typeface="Garamond"/>
              <a:sym typeface="Garamond"/>
            </a:endParaRPr>
          </a:p>
        </p:txBody>
      </p:sp>
      <p:sp>
        <p:nvSpPr>
          <p:cNvPr id="130" name="Google Shape;130;p16"/>
          <p:cNvSpPr txBox="1"/>
          <p:nvPr/>
        </p:nvSpPr>
        <p:spPr>
          <a:xfrm>
            <a:off x="603850" y="785926"/>
            <a:ext cx="7180200" cy="1199700"/>
          </a:xfrm>
          <a:prstGeom prst="rect">
            <a:avLst/>
          </a:prstGeom>
          <a:noFill/>
          <a:ln>
            <a:noFill/>
          </a:ln>
        </p:spPr>
        <p:txBody>
          <a:bodyPr anchorCtr="0" anchor="t" bIns="91425" lIns="91425" spcFirstLastPara="1" rIns="91425" wrap="square" tIns="91425">
            <a:noAutofit/>
          </a:bodyPr>
          <a:lstStyle/>
          <a:p>
            <a:pPr indent="0" lvl="0" marL="101600" marR="0" rtl="0" algn="l">
              <a:lnSpc>
                <a:spcPct val="100000"/>
              </a:lnSpc>
              <a:spcBef>
                <a:spcPts val="0"/>
              </a:spcBef>
              <a:spcAft>
                <a:spcPts val="0"/>
              </a:spcAft>
              <a:buNone/>
            </a:pPr>
            <a:r>
              <a:rPr b="0" i="0" lang="en-US" sz="2000" u="none" cap="none" strike="noStrike">
                <a:solidFill>
                  <a:srgbClr val="000000"/>
                </a:solidFill>
                <a:latin typeface="Garamond"/>
                <a:ea typeface="Garamond"/>
                <a:cs typeface="Garamond"/>
                <a:sym typeface="Garamond"/>
              </a:rPr>
              <a:t>🡪 Terceiro tipo mais frequente em mulheres: mais de 5000 vítimas fatais por ano no Brasil</a:t>
            </a:r>
            <a:endParaRPr b="0" i="0" sz="2000" u="none" cap="none" strike="noStrike">
              <a:solidFill>
                <a:srgbClr val="000000"/>
              </a:solidFill>
              <a:latin typeface="Garamond"/>
              <a:ea typeface="Garamond"/>
              <a:cs typeface="Garamond"/>
              <a:sym typeface="Garamond"/>
            </a:endParaRPr>
          </a:p>
          <a:p>
            <a:pPr indent="0" lvl="0" marL="101600" marR="0" rtl="0" algn="l">
              <a:lnSpc>
                <a:spcPct val="100000"/>
              </a:lnSpc>
              <a:spcBef>
                <a:spcPts val="0"/>
              </a:spcBef>
              <a:spcAft>
                <a:spcPts val="0"/>
              </a:spcAft>
              <a:buNone/>
            </a:pPr>
            <a:r>
              <a:rPr b="0" i="0" lang="en-US" sz="2000" u="none" cap="none" strike="noStrike">
                <a:solidFill>
                  <a:srgbClr val="000000"/>
                </a:solidFill>
                <a:latin typeface="Garamond"/>
                <a:ea typeface="Garamond"/>
                <a:cs typeface="Garamond"/>
                <a:sym typeface="Garamond"/>
              </a:rPr>
              <a:t>🡪 15,43 casos a cada 100 mil mulheres (INCA)</a:t>
            </a:r>
            <a:endParaRPr b="0" i="0" sz="2000" u="none" cap="none" strike="noStrike">
              <a:solidFill>
                <a:srgbClr val="000000"/>
              </a:solidFill>
              <a:latin typeface="Garamond"/>
              <a:ea typeface="Garamond"/>
              <a:cs typeface="Garamond"/>
              <a:sym typeface="Garamond"/>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Garamond"/>
              <a:ea typeface="Garamond"/>
              <a:cs typeface="Garamond"/>
              <a:sym typeface="Garamond"/>
            </a:endParaRPr>
          </a:p>
        </p:txBody>
      </p:sp>
      <p:sp>
        <p:nvSpPr>
          <p:cNvPr id="131" name="Google Shape;131;p16"/>
          <p:cNvSpPr txBox="1"/>
          <p:nvPr/>
        </p:nvSpPr>
        <p:spPr>
          <a:xfrm>
            <a:off x="734125" y="1985625"/>
            <a:ext cx="5013600" cy="70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chemeClr val="dk2"/>
                </a:solidFill>
                <a:latin typeface="Garamond"/>
                <a:ea typeface="Garamond"/>
                <a:cs typeface="Garamond"/>
                <a:sym typeface="Garamond"/>
              </a:rPr>
              <a:t>Outros cânceres associados </a:t>
            </a:r>
            <a:endParaRPr b="1" i="0" sz="3000" u="none" cap="none" strike="noStrike">
              <a:solidFill>
                <a:schemeClr val="dk2"/>
              </a:solidFill>
              <a:latin typeface="Garamond"/>
              <a:ea typeface="Garamond"/>
              <a:cs typeface="Garamond"/>
              <a:sym typeface="Garamond"/>
            </a:endParaRPr>
          </a:p>
        </p:txBody>
      </p:sp>
      <p:sp>
        <p:nvSpPr>
          <p:cNvPr id="132" name="Google Shape;132;p16"/>
          <p:cNvSpPr txBox="1"/>
          <p:nvPr/>
        </p:nvSpPr>
        <p:spPr>
          <a:xfrm>
            <a:off x="734125" y="2694213"/>
            <a:ext cx="7269900" cy="1199700"/>
          </a:xfrm>
          <a:prstGeom prst="rect">
            <a:avLst/>
          </a:prstGeom>
          <a:noFill/>
          <a:ln>
            <a:noFill/>
          </a:ln>
        </p:spPr>
        <p:txBody>
          <a:bodyPr anchorCtr="0" anchor="t" bIns="91425" lIns="91425" spcFirstLastPara="1" rIns="91425" wrap="square" tIns="91425">
            <a:noAutofit/>
          </a:bodyPr>
          <a:lstStyle/>
          <a:p>
            <a:pPr indent="0" lvl="0" marL="101600" marR="0" rtl="0" algn="l">
              <a:lnSpc>
                <a:spcPct val="100000"/>
              </a:lnSpc>
              <a:spcBef>
                <a:spcPts val="0"/>
              </a:spcBef>
              <a:spcAft>
                <a:spcPts val="0"/>
              </a:spcAft>
              <a:buNone/>
            </a:pPr>
            <a:r>
              <a:rPr b="0" i="0" lang="en-US" sz="2000" u="none" cap="none" strike="noStrike">
                <a:solidFill>
                  <a:srgbClr val="000000"/>
                </a:solidFill>
                <a:latin typeface="Nunito"/>
                <a:ea typeface="Nunito"/>
                <a:cs typeface="Nunito"/>
                <a:sym typeface="Nunito"/>
              </a:rPr>
              <a:t>🡪 </a:t>
            </a:r>
            <a:r>
              <a:rPr b="0" i="0" lang="en-US" sz="2000" u="none" cap="none" strike="noStrike">
                <a:solidFill>
                  <a:srgbClr val="000000"/>
                </a:solidFill>
                <a:latin typeface="Garamond"/>
                <a:ea typeface="Garamond"/>
                <a:cs typeface="Garamond"/>
                <a:sym typeface="Garamond"/>
              </a:rPr>
              <a:t>90% dos casos de câncer anal</a:t>
            </a:r>
            <a:endParaRPr b="0" i="0" sz="2000" u="none" cap="none" strike="noStrike">
              <a:solidFill>
                <a:srgbClr val="000000"/>
              </a:solidFill>
              <a:latin typeface="Garamond"/>
              <a:ea typeface="Garamond"/>
              <a:cs typeface="Garamond"/>
              <a:sym typeface="Garamond"/>
            </a:endParaRPr>
          </a:p>
          <a:p>
            <a:pPr indent="0" lvl="0" marL="101600" marR="0" rtl="0" algn="l">
              <a:lnSpc>
                <a:spcPct val="100000"/>
              </a:lnSpc>
              <a:spcBef>
                <a:spcPts val="0"/>
              </a:spcBef>
              <a:spcAft>
                <a:spcPts val="0"/>
              </a:spcAft>
              <a:buNone/>
            </a:pPr>
            <a:r>
              <a:rPr b="0" i="0" lang="en-US" sz="2000" u="none" cap="none" strike="noStrike">
                <a:solidFill>
                  <a:srgbClr val="000000"/>
                </a:solidFill>
                <a:latin typeface="Garamond"/>
                <a:ea typeface="Garamond"/>
                <a:cs typeface="Garamond"/>
                <a:sym typeface="Garamond"/>
              </a:rPr>
              <a:t>🡪 71% dos casos de câncer de vulva, vagina e de pênis</a:t>
            </a:r>
            <a:endParaRPr b="0" i="0" sz="2000" u="none" cap="none" strike="noStrike">
              <a:solidFill>
                <a:srgbClr val="000000"/>
              </a:solidFill>
              <a:latin typeface="Garamond"/>
              <a:ea typeface="Garamond"/>
              <a:cs typeface="Garamond"/>
              <a:sym typeface="Garamond"/>
            </a:endParaRPr>
          </a:p>
          <a:p>
            <a:pPr indent="0" lvl="0" marL="101600" marR="0" rtl="0" algn="l">
              <a:lnSpc>
                <a:spcPct val="100000"/>
              </a:lnSpc>
              <a:spcBef>
                <a:spcPts val="0"/>
              </a:spcBef>
              <a:spcAft>
                <a:spcPts val="0"/>
              </a:spcAft>
              <a:buNone/>
            </a:pPr>
            <a:r>
              <a:rPr b="0" i="0" lang="en-US" sz="2000" u="none" cap="none" strike="noStrike">
                <a:solidFill>
                  <a:srgbClr val="000000"/>
                </a:solidFill>
                <a:latin typeface="Garamond"/>
                <a:ea typeface="Garamond"/>
                <a:cs typeface="Garamond"/>
                <a:sym typeface="Garamond"/>
              </a:rPr>
              <a:t>🡪 72% dos cânceres de orofaringe</a:t>
            </a:r>
            <a:endParaRPr b="0" i="0" sz="2000" u="none" cap="none" strike="noStrike">
              <a:solidFill>
                <a:srgbClr val="000000"/>
              </a:solidFill>
              <a:latin typeface="Garamond"/>
              <a:ea typeface="Garamond"/>
              <a:cs typeface="Garamond"/>
              <a:sym typeface="Garamond"/>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Garamond"/>
              <a:ea typeface="Garamond"/>
              <a:cs typeface="Garamond"/>
              <a:sym typeface="Garamond"/>
            </a:endParaRPr>
          </a:p>
        </p:txBody>
      </p:sp>
      <p:sp>
        <p:nvSpPr>
          <p:cNvPr id="133" name="Google Shape;133;p16"/>
          <p:cNvSpPr txBox="1"/>
          <p:nvPr/>
        </p:nvSpPr>
        <p:spPr>
          <a:xfrm>
            <a:off x="426800" y="6482100"/>
            <a:ext cx="3240900" cy="37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Nunito"/>
                <a:ea typeface="Nunito"/>
                <a:cs typeface="Nunito"/>
                <a:sym typeface="Nunito"/>
              </a:rPr>
              <a:t>Dados do Ministério da Saúde</a:t>
            </a:r>
            <a:endParaRPr b="1" i="0" sz="1000" u="none" cap="none" strike="noStrike">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p17"/>
          <p:cNvSpPr txBox="1"/>
          <p:nvPr/>
        </p:nvSpPr>
        <p:spPr>
          <a:xfrm>
            <a:off x="497050" y="608850"/>
            <a:ext cx="3569400" cy="37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000">
                <a:solidFill>
                  <a:srgbClr val="351C75"/>
                </a:solidFill>
                <a:latin typeface="Garamond"/>
                <a:ea typeface="Garamond"/>
                <a:cs typeface="Garamond"/>
                <a:sym typeface="Garamond"/>
              </a:rPr>
              <a:t>Imunidade Celular</a:t>
            </a:r>
            <a:endParaRPr b="1" sz="3000">
              <a:solidFill>
                <a:srgbClr val="351C75"/>
              </a:solidFill>
              <a:latin typeface="Garamond"/>
              <a:ea typeface="Garamond"/>
              <a:cs typeface="Garamond"/>
              <a:sym typeface="Garamond"/>
            </a:endParaRPr>
          </a:p>
        </p:txBody>
      </p:sp>
      <p:sp>
        <p:nvSpPr>
          <p:cNvPr id="139" name="Google Shape;139;p17"/>
          <p:cNvSpPr txBox="1"/>
          <p:nvPr/>
        </p:nvSpPr>
        <p:spPr>
          <a:xfrm>
            <a:off x="226050" y="3869213"/>
            <a:ext cx="4539300" cy="138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latin typeface="Garamond"/>
                <a:ea typeface="Garamond"/>
                <a:cs typeface="Garamond"/>
                <a:sym typeface="Garamond"/>
              </a:rPr>
              <a:t>A citotoxicidade mediada por linfócitos TCD8+ (Linfócitos T citotóxicos) é o mais importante mecanismo efetor da imunidade celular para controle e clearance da infecção pelo HPV</a:t>
            </a:r>
            <a:endParaRPr sz="2000">
              <a:latin typeface="Garamond"/>
              <a:ea typeface="Garamond"/>
              <a:cs typeface="Garamond"/>
              <a:sym typeface="Garamond"/>
            </a:endParaRPr>
          </a:p>
        </p:txBody>
      </p:sp>
      <p:sp>
        <p:nvSpPr>
          <p:cNvPr id="140" name="Google Shape;140;p17"/>
          <p:cNvSpPr txBox="1"/>
          <p:nvPr/>
        </p:nvSpPr>
        <p:spPr>
          <a:xfrm>
            <a:off x="5249475" y="3799475"/>
            <a:ext cx="3806400" cy="152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Trebuchet MS"/>
                <a:ea typeface="Trebuchet MS"/>
                <a:cs typeface="Trebuchet MS"/>
                <a:sym typeface="Trebuchet MS"/>
              </a:rPr>
              <a:t> </a:t>
            </a:r>
            <a:r>
              <a:rPr lang="en-US" sz="2000">
                <a:latin typeface="Garamond"/>
                <a:ea typeface="Garamond"/>
                <a:cs typeface="Garamond"/>
                <a:sym typeface="Garamond"/>
              </a:rPr>
              <a:t> A resposta celular citotóxica à proteína E6 do HPV 16 é a mais importante para a eliminação viral e, consequentemente, para a progressão ou regressão neoplásica</a:t>
            </a:r>
            <a:endParaRPr sz="2000">
              <a:latin typeface="Garamond"/>
              <a:ea typeface="Garamond"/>
              <a:cs typeface="Garamond"/>
              <a:sym typeface="Garamond"/>
            </a:endParaRPr>
          </a:p>
        </p:txBody>
      </p:sp>
      <p:sp>
        <p:nvSpPr>
          <p:cNvPr id="141" name="Google Shape;141;p17"/>
          <p:cNvSpPr/>
          <p:nvPr/>
        </p:nvSpPr>
        <p:spPr>
          <a:xfrm>
            <a:off x="4765350" y="3697925"/>
            <a:ext cx="372600" cy="1727100"/>
          </a:xfrm>
          <a:prstGeom prst="rightBrace">
            <a:avLst>
              <a:gd fmla="val 8333" name="adj1"/>
              <a:gd fmla="val 50000" name="adj2"/>
            </a:avLst>
          </a:prstGeom>
          <a:noFill/>
          <a:ln cap="flat" cmpd="sng" w="38100">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7"/>
          <p:cNvSpPr txBox="1"/>
          <p:nvPr/>
        </p:nvSpPr>
        <p:spPr>
          <a:xfrm>
            <a:off x="226050" y="1304600"/>
            <a:ext cx="5841900" cy="19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Trebuchet MS"/>
              <a:ea typeface="Trebuchet MS"/>
              <a:cs typeface="Trebuchet MS"/>
              <a:sym typeface="Trebuchet MS"/>
            </a:endParaRPr>
          </a:p>
        </p:txBody>
      </p:sp>
      <p:sp>
        <p:nvSpPr>
          <p:cNvPr id="143" name="Google Shape;143;p17"/>
          <p:cNvSpPr txBox="1"/>
          <p:nvPr/>
        </p:nvSpPr>
        <p:spPr>
          <a:xfrm>
            <a:off x="497050" y="1440050"/>
            <a:ext cx="5158800" cy="19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latin typeface="Garamond"/>
                <a:ea typeface="Garamond"/>
                <a:cs typeface="Garamond"/>
                <a:sym typeface="Garamond"/>
              </a:rPr>
              <a:t>Infiltrado inflamatório composto de macrófagos e células T CD4+ é observado em condilomas que regridem espontaneamente, e a resposta linfoproliferativa de células T CD4+ específica para o antígeno E2 demonstrou-se associada à eliminação do HPV</a:t>
            </a:r>
            <a:endParaRPr sz="2000">
              <a:latin typeface="Garamond"/>
              <a:ea typeface="Garamond"/>
              <a:cs typeface="Garamond"/>
              <a:sym typeface="Garamond"/>
            </a:endParaRPr>
          </a:p>
        </p:txBody>
      </p:sp>
      <p:pic>
        <p:nvPicPr>
          <p:cNvPr id="144" name="Google Shape;144;p17"/>
          <p:cNvPicPr preferRelativeResize="0"/>
          <p:nvPr/>
        </p:nvPicPr>
        <p:blipFill>
          <a:blip r:embed="rId3">
            <a:alphaModFix/>
          </a:blip>
          <a:stretch>
            <a:fillRect/>
          </a:stretch>
        </p:blipFill>
        <p:spPr>
          <a:xfrm>
            <a:off x="6351156" y="581700"/>
            <a:ext cx="2284845" cy="1524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18"/>
          <p:cNvSpPr txBox="1"/>
          <p:nvPr/>
        </p:nvSpPr>
        <p:spPr>
          <a:xfrm>
            <a:off x="644625" y="690487"/>
            <a:ext cx="7287600" cy="1210200"/>
          </a:xfrm>
          <a:prstGeom prst="rect">
            <a:avLst/>
          </a:prstGeom>
          <a:noFill/>
          <a:ln>
            <a:noFill/>
          </a:ln>
        </p:spPr>
        <p:txBody>
          <a:bodyPr anchorCtr="0" anchor="t" bIns="91425" lIns="91425" spcFirstLastPara="1" rIns="91425" wrap="square" tIns="91425">
            <a:noAutofit/>
          </a:bodyPr>
          <a:lstStyle/>
          <a:p>
            <a:pPr indent="0" lvl="0" marL="101600" marR="0" rtl="0" algn="l">
              <a:lnSpc>
                <a:spcPct val="100000"/>
              </a:lnSpc>
              <a:spcBef>
                <a:spcPts val="0"/>
              </a:spcBef>
              <a:spcAft>
                <a:spcPts val="0"/>
              </a:spcAft>
              <a:buNone/>
            </a:pPr>
            <a:r>
              <a:rPr b="0" i="0" lang="en-US" sz="2000" u="none" cap="none" strike="noStrike">
                <a:solidFill>
                  <a:schemeClr val="dk1"/>
                </a:solidFill>
                <a:highlight>
                  <a:srgbClr val="FFFFFF"/>
                </a:highlight>
                <a:latin typeface="Garamond"/>
                <a:ea typeface="Garamond"/>
                <a:cs typeface="Garamond"/>
                <a:sym typeface="Garamond"/>
              </a:rPr>
              <a:t>🡪 6,5 casos por 100 mil habitantes</a:t>
            </a:r>
            <a:endParaRPr b="0" i="0" sz="2000" u="none" cap="none" strike="noStrike">
              <a:solidFill>
                <a:schemeClr val="dk1"/>
              </a:solidFill>
              <a:highlight>
                <a:srgbClr val="FFFFFF"/>
              </a:highlight>
              <a:latin typeface="Garamond"/>
              <a:ea typeface="Garamond"/>
              <a:cs typeface="Garamond"/>
              <a:sym typeface="Garamond"/>
            </a:endParaRPr>
          </a:p>
          <a:p>
            <a:pPr indent="0" lvl="0" marL="101600" marR="0" rtl="0" algn="l">
              <a:lnSpc>
                <a:spcPct val="100000"/>
              </a:lnSpc>
              <a:spcBef>
                <a:spcPts val="0"/>
              </a:spcBef>
              <a:spcAft>
                <a:spcPts val="0"/>
              </a:spcAft>
              <a:buNone/>
            </a:pPr>
            <a:r>
              <a:rPr b="0" i="0" lang="en-US" sz="2000" u="none" cap="none" strike="noStrike">
                <a:solidFill>
                  <a:schemeClr val="dk1"/>
                </a:solidFill>
                <a:highlight>
                  <a:srgbClr val="FFFFFF"/>
                </a:highlight>
                <a:latin typeface="Garamond"/>
                <a:ea typeface="Garamond"/>
                <a:cs typeface="Garamond"/>
                <a:sym typeface="Garamond"/>
              </a:rPr>
              <a:t>🡪 13.482 casos registrados em 2017</a:t>
            </a:r>
            <a:endParaRPr b="0" i="0" sz="2000" u="none" cap="none" strike="noStrike">
              <a:solidFill>
                <a:schemeClr val="dk1"/>
              </a:solidFill>
              <a:highlight>
                <a:srgbClr val="FFFFFF"/>
              </a:highlight>
              <a:latin typeface="Garamond"/>
              <a:ea typeface="Garamond"/>
              <a:cs typeface="Garamond"/>
              <a:sym typeface="Garamond"/>
            </a:endParaRPr>
          </a:p>
          <a:p>
            <a:pPr indent="0" lvl="0" marL="101600" marR="0" rtl="0" algn="l">
              <a:lnSpc>
                <a:spcPct val="100000"/>
              </a:lnSpc>
              <a:spcBef>
                <a:spcPts val="0"/>
              </a:spcBef>
              <a:spcAft>
                <a:spcPts val="0"/>
              </a:spcAft>
              <a:buNone/>
            </a:pPr>
            <a:r>
              <a:rPr b="0" i="0" lang="en-US" sz="2000" u="none" cap="none" strike="noStrike">
                <a:solidFill>
                  <a:srgbClr val="000000"/>
                </a:solidFill>
                <a:latin typeface="Garamond"/>
                <a:ea typeface="Garamond"/>
                <a:cs typeface="Garamond"/>
                <a:sym typeface="Garamond"/>
              </a:rPr>
              <a:t>🡪 1% a 3% da população brasileira é portadora do vírus</a:t>
            </a:r>
            <a:endParaRPr b="0" i="0" sz="2000" u="none" cap="none" strike="noStrike">
              <a:solidFill>
                <a:srgbClr val="000000"/>
              </a:solidFill>
              <a:latin typeface="Garamond"/>
              <a:ea typeface="Garamond"/>
              <a:cs typeface="Garamond"/>
              <a:sym typeface="Garamond"/>
            </a:endParaRPr>
          </a:p>
        </p:txBody>
      </p:sp>
      <p:sp>
        <p:nvSpPr>
          <p:cNvPr id="150" name="Google Shape;150;p18"/>
          <p:cNvSpPr txBox="1"/>
          <p:nvPr/>
        </p:nvSpPr>
        <p:spPr>
          <a:xfrm>
            <a:off x="1227975" y="3013350"/>
            <a:ext cx="2041200" cy="4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1" i="0" lang="en-US" sz="2500" u="none" cap="none" strike="noStrike">
                <a:solidFill>
                  <a:schemeClr val="accent5"/>
                </a:solidFill>
                <a:latin typeface="Garamond"/>
                <a:ea typeface="Garamond"/>
                <a:cs typeface="Garamond"/>
                <a:sym typeface="Garamond"/>
              </a:rPr>
              <a:t>Transmissão</a:t>
            </a:r>
            <a:endParaRPr b="1" i="0" sz="2500" u="none" cap="none" strike="noStrike">
              <a:solidFill>
                <a:schemeClr val="accent5"/>
              </a:solidFill>
              <a:latin typeface="Garamond"/>
              <a:ea typeface="Garamond"/>
              <a:cs typeface="Garamond"/>
              <a:sym typeface="Garamond"/>
            </a:endParaRPr>
          </a:p>
        </p:txBody>
      </p:sp>
      <p:sp>
        <p:nvSpPr>
          <p:cNvPr id="151" name="Google Shape;151;p18"/>
          <p:cNvSpPr txBox="1"/>
          <p:nvPr/>
        </p:nvSpPr>
        <p:spPr>
          <a:xfrm>
            <a:off x="805750" y="3541500"/>
            <a:ext cx="3347150" cy="214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highlight>
                  <a:srgbClr val="FFFFFF"/>
                </a:highlight>
                <a:latin typeface="Garamond"/>
                <a:ea typeface="Garamond"/>
                <a:cs typeface="Garamond"/>
                <a:sym typeface="Garamond"/>
              </a:rPr>
              <a:t>O vírus está presente no sangue, na saliva, no sêmen e nas secreções vaginais da pessoa infectada - DST</a:t>
            </a:r>
            <a:endParaRPr b="0" i="0" sz="2000" u="none" cap="none" strike="noStrike">
              <a:solidFill>
                <a:srgbClr val="000000"/>
              </a:solidFill>
              <a:highlight>
                <a:srgbClr val="FFFFFF"/>
              </a:highlight>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highlight>
                <a:srgbClr val="FFFFFF"/>
              </a:highlight>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highlight>
                  <a:srgbClr val="FFFFFF"/>
                </a:highlight>
                <a:latin typeface="Garamond"/>
                <a:ea typeface="Garamond"/>
                <a:cs typeface="Garamond"/>
                <a:sym typeface="Garamond"/>
              </a:rPr>
              <a:t>Transmissão vertical pela mãe na gravidez</a:t>
            </a:r>
            <a:endParaRPr b="0" i="0" sz="2000" u="none" cap="none" strike="noStrike">
              <a:solidFill>
                <a:srgbClr val="000000"/>
              </a:solidFill>
              <a:highlight>
                <a:srgbClr val="FFFFFF"/>
              </a:highlight>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highlight>
                <a:srgbClr val="FFFFFF"/>
              </a:highlight>
              <a:latin typeface="Garamond"/>
              <a:ea typeface="Garamond"/>
              <a:cs typeface="Garamond"/>
              <a:sym typeface="Garamond"/>
            </a:endParaRPr>
          </a:p>
        </p:txBody>
      </p:sp>
      <p:sp>
        <p:nvSpPr>
          <p:cNvPr id="152" name="Google Shape;152;p18"/>
          <p:cNvSpPr txBox="1"/>
          <p:nvPr/>
        </p:nvSpPr>
        <p:spPr>
          <a:xfrm>
            <a:off x="5606925" y="3013350"/>
            <a:ext cx="2524800" cy="4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1" i="0" lang="en-US" sz="2500" u="none" cap="none" strike="noStrike">
                <a:solidFill>
                  <a:schemeClr val="accent5"/>
                </a:solidFill>
                <a:latin typeface="Garamond"/>
                <a:ea typeface="Garamond"/>
                <a:cs typeface="Garamond"/>
                <a:sym typeface="Garamond"/>
              </a:rPr>
              <a:t>Vacina</a:t>
            </a:r>
            <a:endParaRPr b="1" i="0" sz="2500" u="none" cap="none" strike="noStrike">
              <a:solidFill>
                <a:schemeClr val="accent5"/>
              </a:solidFill>
              <a:latin typeface="Garamond"/>
              <a:ea typeface="Garamond"/>
              <a:cs typeface="Garamond"/>
              <a:sym typeface="Garamond"/>
            </a:endParaRPr>
          </a:p>
        </p:txBody>
      </p:sp>
      <p:sp>
        <p:nvSpPr>
          <p:cNvPr id="153" name="Google Shape;153;p18"/>
          <p:cNvSpPr/>
          <p:nvPr/>
        </p:nvSpPr>
        <p:spPr>
          <a:xfrm rot="5400000">
            <a:off x="1522025" y="1856349"/>
            <a:ext cx="483300" cy="519300"/>
          </a:xfrm>
          <a:prstGeom prst="bentUpArrow">
            <a:avLst>
              <a:gd fmla="val 14489" name="adj1"/>
              <a:gd fmla="val 26314" name="adj2"/>
              <a:gd fmla="val 25000" name="adj3"/>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18"/>
          <p:cNvSpPr txBox="1"/>
          <p:nvPr/>
        </p:nvSpPr>
        <p:spPr>
          <a:xfrm>
            <a:off x="2130751" y="1900680"/>
            <a:ext cx="3993000" cy="78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Garamond"/>
                <a:ea typeface="Garamond"/>
                <a:cs typeface="Garamond"/>
                <a:sym typeface="Garamond"/>
              </a:rPr>
              <a:t>chegando a 15% na região amazônica</a:t>
            </a:r>
            <a:endParaRPr b="0" i="0" sz="1800" u="none" cap="none" strike="noStrike">
              <a:solidFill>
                <a:srgbClr val="000000"/>
              </a:solidFill>
              <a:latin typeface="Garamond"/>
              <a:ea typeface="Garamond"/>
              <a:cs typeface="Garamond"/>
              <a:sym typeface="Garamond"/>
            </a:endParaRPr>
          </a:p>
        </p:txBody>
      </p:sp>
      <p:sp>
        <p:nvSpPr>
          <p:cNvPr id="155" name="Google Shape;155;p18"/>
          <p:cNvSpPr txBox="1"/>
          <p:nvPr/>
        </p:nvSpPr>
        <p:spPr>
          <a:xfrm>
            <a:off x="5289450" y="3596618"/>
            <a:ext cx="2842275" cy="182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Garamond"/>
                <a:ea typeface="Garamond"/>
                <a:cs typeface="Garamond"/>
                <a:sym typeface="Garamond"/>
              </a:rPr>
              <a:t>Leveduras recombinantes que expressam o antígeno de superfície do vírus </a:t>
            </a:r>
            <a:endParaRPr b="0" i="0" sz="2000" u="none" cap="none" strike="noStrike">
              <a:solidFill>
                <a:srgbClr val="000000"/>
              </a:solidFill>
              <a:latin typeface="Garamond"/>
              <a:ea typeface="Garamond"/>
              <a:cs typeface="Garamond"/>
              <a:sym typeface="Garamond"/>
            </a:endParaRPr>
          </a:p>
        </p:txBody>
      </p:sp>
      <p:sp>
        <p:nvSpPr>
          <p:cNvPr id="156" name="Google Shape;156;p18"/>
          <p:cNvSpPr txBox="1"/>
          <p:nvPr/>
        </p:nvSpPr>
        <p:spPr>
          <a:xfrm>
            <a:off x="644625" y="6390650"/>
            <a:ext cx="3240900" cy="37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Nunito"/>
                <a:ea typeface="Nunito"/>
                <a:cs typeface="Nunito"/>
                <a:sym typeface="Nunito"/>
              </a:rPr>
              <a:t>Dados do Ministério da Saúde e do Instituto Butantan</a:t>
            </a:r>
            <a:endParaRPr b="1" i="0" sz="1000" u="none" cap="none" strike="noStrike">
              <a:solidFill>
                <a:srgbClr val="000000"/>
              </a:solidFill>
              <a:latin typeface="Calibri"/>
              <a:ea typeface="Calibri"/>
              <a:cs typeface="Calibri"/>
              <a:sym typeface="Calibri"/>
            </a:endParaRPr>
          </a:p>
        </p:txBody>
      </p:sp>
      <p:sp>
        <p:nvSpPr>
          <p:cNvPr id="157" name="Google Shape;157;p18"/>
          <p:cNvSpPr txBox="1"/>
          <p:nvPr/>
        </p:nvSpPr>
        <p:spPr>
          <a:xfrm>
            <a:off x="0" y="0"/>
            <a:ext cx="9144000" cy="690487"/>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124163"/>
                </a:solidFill>
                <a:latin typeface="Garamond"/>
                <a:ea typeface="Garamond"/>
                <a:cs typeface="Garamond"/>
                <a:sym typeface="Garamond"/>
              </a:rPr>
              <a:t>Hepatite B</a:t>
            </a:r>
            <a:endParaRPr b="1" i="0" sz="3000" u="none" cap="none" strike="noStrike">
              <a:solidFill>
                <a:srgbClr val="124163"/>
              </a:solidFill>
              <a:latin typeface="Garamond"/>
              <a:ea typeface="Garamond"/>
              <a:cs typeface="Garamond"/>
              <a:sym typeface="Garamond"/>
            </a:endParaRPr>
          </a:p>
        </p:txBody>
      </p:sp>
      <p:pic>
        <p:nvPicPr>
          <p:cNvPr id="158" name="Google Shape;158;p18"/>
          <p:cNvPicPr preferRelativeResize="0"/>
          <p:nvPr/>
        </p:nvPicPr>
        <p:blipFill rotWithShape="1">
          <a:blip r:embed="rId3">
            <a:alphaModFix/>
          </a:blip>
          <a:srcRect b="0" l="0" r="0" t="0"/>
          <a:stretch/>
        </p:blipFill>
        <p:spPr>
          <a:xfrm>
            <a:off x="7484025" y="199414"/>
            <a:ext cx="1295400" cy="1250986"/>
          </a:xfrm>
          <a:prstGeom prst="ellipse">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19"/>
          <p:cNvSpPr txBox="1"/>
          <p:nvPr/>
        </p:nvSpPr>
        <p:spPr>
          <a:xfrm>
            <a:off x="787875" y="253525"/>
            <a:ext cx="3205200" cy="75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chemeClr val="dk2"/>
                </a:solidFill>
                <a:latin typeface="Garamond"/>
                <a:ea typeface="Garamond"/>
                <a:cs typeface="Garamond"/>
                <a:sym typeface="Garamond"/>
              </a:rPr>
              <a:t>Cirrose Hepática</a:t>
            </a:r>
            <a:endParaRPr b="1" i="0" sz="3000" u="none" cap="none" strike="noStrike">
              <a:solidFill>
                <a:schemeClr val="dk2"/>
              </a:solidFill>
              <a:latin typeface="Garamond"/>
              <a:ea typeface="Garamond"/>
              <a:cs typeface="Garamond"/>
              <a:sym typeface="Garamond"/>
            </a:endParaRPr>
          </a:p>
        </p:txBody>
      </p:sp>
      <p:sp>
        <p:nvSpPr>
          <p:cNvPr id="164" name="Google Shape;164;p19"/>
          <p:cNvSpPr txBox="1"/>
          <p:nvPr/>
        </p:nvSpPr>
        <p:spPr>
          <a:xfrm>
            <a:off x="641225" y="881631"/>
            <a:ext cx="7742350" cy="1378800"/>
          </a:xfrm>
          <a:prstGeom prst="rect">
            <a:avLst/>
          </a:prstGeom>
          <a:noFill/>
          <a:ln>
            <a:noFill/>
          </a:ln>
        </p:spPr>
        <p:txBody>
          <a:bodyPr anchorCtr="0" anchor="t" bIns="91425" lIns="91425" spcFirstLastPara="1" rIns="91425" wrap="square" tIns="91425">
            <a:noAutofit/>
          </a:bodyPr>
          <a:lstStyle/>
          <a:p>
            <a:pPr indent="0" lvl="0" marL="101600" marR="0" rtl="0" algn="l">
              <a:lnSpc>
                <a:spcPct val="100000"/>
              </a:lnSpc>
              <a:spcBef>
                <a:spcPts val="0"/>
              </a:spcBef>
              <a:spcAft>
                <a:spcPts val="0"/>
              </a:spcAft>
              <a:buNone/>
            </a:pPr>
            <a:r>
              <a:rPr b="0" i="0" lang="en-US" sz="2000" u="none" cap="none" strike="noStrike">
                <a:solidFill>
                  <a:srgbClr val="000000"/>
                </a:solidFill>
                <a:latin typeface="Garamond"/>
                <a:ea typeface="Garamond"/>
                <a:cs typeface="Garamond"/>
                <a:sym typeface="Garamond"/>
              </a:rPr>
              <a:t>🡪 4,6 mortes a cada 100 mil habitantes</a:t>
            </a:r>
            <a:endParaRPr b="0" i="0" sz="2000" u="none" cap="none" strike="noStrike">
              <a:solidFill>
                <a:srgbClr val="000000"/>
              </a:solidFill>
              <a:latin typeface="Garamond"/>
              <a:ea typeface="Garamond"/>
              <a:cs typeface="Garamond"/>
              <a:sym typeface="Garamond"/>
            </a:endParaRPr>
          </a:p>
          <a:p>
            <a:pPr indent="0" lvl="0" marL="101600" marR="0" rtl="0" algn="l">
              <a:lnSpc>
                <a:spcPct val="100000"/>
              </a:lnSpc>
              <a:spcBef>
                <a:spcPts val="0"/>
              </a:spcBef>
              <a:spcAft>
                <a:spcPts val="0"/>
              </a:spcAft>
              <a:buNone/>
            </a:pPr>
            <a:r>
              <a:rPr b="0" i="0" lang="en-US" sz="2000" u="none" cap="none" strike="noStrike">
                <a:solidFill>
                  <a:srgbClr val="000000"/>
                </a:solidFill>
                <a:latin typeface="Garamond"/>
                <a:ea typeface="Garamond"/>
                <a:cs typeface="Garamond"/>
                <a:sym typeface="Garamond"/>
              </a:rPr>
              <a:t>🡪 50% dos pacientes com câncer de fígado apresentam cirrose hepática</a:t>
            </a:r>
            <a:endParaRPr b="0" i="0" sz="2000" u="none" cap="none" strike="noStrike">
              <a:solidFill>
                <a:srgbClr val="000000"/>
              </a:solidFill>
              <a:latin typeface="Garamond"/>
              <a:ea typeface="Garamond"/>
              <a:cs typeface="Garamond"/>
              <a:sym typeface="Garamond"/>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Garamond"/>
              <a:ea typeface="Garamond"/>
              <a:cs typeface="Garamond"/>
              <a:sym typeface="Garamond"/>
            </a:endParaRPr>
          </a:p>
        </p:txBody>
      </p:sp>
      <p:sp>
        <p:nvSpPr>
          <p:cNvPr id="165" name="Google Shape;165;p19"/>
          <p:cNvSpPr/>
          <p:nvPr/>
        </p:nvSpPr>
        <p:spPr>
          <a:xfrm>
            <a:off x="4154200" y="1779862"/>
            <a:ext cx="358200" cy="1026362"/>
          </a:xfrm>
          <a:prstGeom prst="downArrow">
            <a:avLst>
              <a:gd fmla="val 50000" name="adj1"/>
              <a:gd fmla="val 50000" name="adj2"/>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3"/>
              </a:solidFill>
              <a:latin typeface="Arial"/>
              <a:ea typeface="Arial"/>
              <a:cs typeface="Arial"/>
              <a:sym typeface="Arial"/>
            </a:endParaRPr>
          </a:p>
        </p:txBody>
      </p:sp>
      <p:sp>
        <p:nvSpPr>
          <p:cNvPr id="166" name="Google Shape;166;p19"/>
          <p:cNvSpPr txBox="1"/>
          <p:nvPr/>
        </p:nvSpPr>
        <p:spPr>
          <a:xfrm>
            <a:off x="1951750" y="2806224"/>
            <a:ext cx="4763100" cy="94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Garamond"/>
                <a:ea typeface="Garamond"/>
                <a:cs typeface="Garamond"/>
                <a:sym typeface="Garamond"/>
              </a:rPr>
              <a:t>Pessoas infectadas pelo vírus B tem </a:t>
            </a:r>
            <a:r>
              <a:rPr b="1" i="0" lang="en-US" sz="2000" u="none" cap="none" strike="noStrike">
                <a:solidFill>
                  <a:schemeClr val="dk1"/>
                </a:solidFill>
                <a:latin typeface="Garamond"/>
                <a:ea typeface="Garamond"/>
                <a:cs typeface="Garamond"/>
                <a:sym typeface="Garamond"/>
              </a:rPr>
              <a:t>100</a:t>
            </a:r>
            <a:r>
              <a:rPr b="0" i="0" lang="en-US" sz="2000" u="none" cap="none" strike="noStrike">
                <a:solidFill>
                  <a:schemeClr val="dk1"/>
                </a:solidFill>
                <a:latin typeface="Garamond"/>
                <a:ea typeface="Garamond"/>
                <a:cs typeface="Garamond"/>
                <a:sym typeface="Garamond"/>
              </a:rPr>
              <a:t> vezes mais chance de desenvolver </a:t>
            </a:r>
            <a:endParaRPr b="0" i="0" sz="2000" u="none" cap="none" strike="noStrike">
              <a:solidFill>
                <a:schemeClr val="dk1"/>
              </a:solidFill>
              <a:latin typeface="Garamond"/>
              <a:ea typeface="Garamond"/>
              <a:cs typeface="Garamond"/>
              <a:sym typeface="Garamond"/>
            </a:endParaRPr>
          </a:p>
          <a:p>
            <a:pPr indent="0" lvl="0" marL="0" marR="0" rtl="0" algn="ctr">
              <a:lnSpc>
                <a:spcPct val="100000"/>
              </a:lnSpc>
              <a:spcBef>
                <a:spcPts val="0"/>
              </a:spcBef>
              <a:spcAft>
                <a:spcPts val="0"/>
              </a:spcAft>
              <a:buClr>
                <a:srgbClr val="000000"/>
              </a:buClr>
              <a:buSzPts val="2000"/>
              <a:buFont typeface="Arial"/>
              <a:buNone/>
            </a:pPr>
            <a:r>
              <a:rPr b="1" i="0" lang="en-US" sz="2500" u="none" cap="none" strike="noStrike">
                <a:solidFill>
                  <a:schemeClr val="dk2"/>
                </a:solidFill>
                <a:latin typeface="Garamond"/>
                <a:ea typeface="Garamond"/>
                <a:cs typeface="Garamond"/>
                <a:sym typeface="Garamond"/>
              </a:rPr>
              <a:t>câncer de fígado</a:t>
            </a:r>
            <a:endParaRPr b="1" i="0" sz="2500" u="none" cap="none" strike="noStrike">
              <a:solidFill>
                <a:schemeClr val="dk2"/>
              </a:solidFill>
              <a:latin typeface="Garamond"/>
              <a:ea typeface="Garamond"/>
              <a:cs typeface="Garamond"/>
              <a:sym typeface="Garamon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Google Shape;171;p20"/>
          <p:cNvSpPr txBox="1"/>
          <p:nvPr/>
        </p:nvSpPr>
        <p:spPr>
          <a:xfrm>
            <a:off x="71450" y="-23950"/>
            <a:ext cx="9072550" cy="626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500"/>
              <a:buFont typeface="Arial"/>
              <a:buNone/>
            </a:pPr>
            <a:r>
              <a:rPr b="0" i="0" lang="en-US" sz="3500" u="none" cap="none" strike="noStrike">
                <a:solidFill>
                  <a:schemeClr val="dk2"/>
                </a:solidFill>
                <a:latin typeface="Bree Serif"/>
                <a:ea typeface="Bree Serif"/>
                <a:cs typeface="Bree Serif"/>
                <a:sym typeface="Bree Serif"/>
              </a:rPr>
              <a:t>Gasto do Ministério da Saúde</a:t>
            </a:r>
            <a:endParaRPr b="0" i="0" sz="3500" u="none" cap="none" strike="noStrike">
              <a:solidFill>
                <a:schemeClr val="dk2"/>
              </a:solidFill>
              <a:latin typeface="Bree Serif"/>
              <a:ea typeface="Bree Serif"/>
              <a:cs typeface="Bree Serif"/>
              <a:sym typeface="Bree Serif"/>
            </a:endParaRPr>
          </a:p>
        </p:txBody>
      </p:sp>
      <p:sp>
        <p:nvSpPr>
          <p:cNvPr id="172" name="Google Shape;172;p20"/>
          <p:cNvSpPr txBox="1"/>
          <p:nvPr/>
        </p:nvSpPr>
        <p:spPr>
          <a:xfrm>
            <a:off x="214900" y="1611550"/>
            <a:ext cx="6195300" cy="44229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rgbClr val="000000"/>
              </a:buClr>
              <a:buSzPts val="1800"/>
              <a:buFont typeface="Nunito"/>
              <a:buChar char="➔"/>
            </a:pPr>
            <a:r>
              <a:rPr b="0" i="0" lang="en-US" sz="2000" u="none" cap="none" strike="noStrike">
                <a:solidFill>
                  <a:srgbClr val="000000"/>
                </a:solidFill>
                <a:latin typeface="Garamond"/>
                <a:ea typeface="Garamond"/>
                <a:cs typeface="Garamond"/>
                <a:sym typeface="Garamond"/>
              </a:rPr>
              <a:t>6 milhões de doses da vacina HPV (</a:t>
            </a:r>
            <a:r>
              <a:rPr b="0" i="0" lang="en-US" sz="2000" u="none" cap="none" strike="noStrike">
                <a:solidFill>
                  <a:schemeClr val="dk1"/>
                </a:solidFill>
                <a:latin typeface="Garamond"/>
                <a:ea typeface="Garamond"/>
                <a:cs typeface="Garamond"/>
                <a:sym typeface="Garamond"/>
              </a:rPr>
              <a:t>6, 11, 16 e 18 (recombinante)</a:t>
            </a:r>
            <a:r>
              <a:rPr b="0" i="0" lang="en-US" sz="2000" u="none" cap="none" strike="noStrike">
                <a:solidFill>
                  <a:srgbClr val="000000"/>
                </a:solidFill>
                <a:latin typeface="Garamond"/>
                <a:ea typeface="Garamond"/>
                <a:cs typeface="Garamond"/>
                <a:sym typeface="Garamond"/>
              </a:rPr>
              <a:t> a um custo de R$ 258.1 milhões - </a:t>
            </a:r>
            <a:endParaRPr b="0" i="0" sz="2000" u="none" cap="none" strike="noStrike">
              <a:solidFill>
                <a:srgbClr val="000000"/>
              </a:solidFill>
              <a:latin typeface="Garamond"/>
              <a:ea typeface="Garamond"/>
              <a:cs typeface="Garamond"/>
              <a:sym typeface="Garamond"/>
            </a:endParaRPr>
          </a:p>
          <a:p>
            <a:pPr indent="0" lvl="0" marL="457200" marR="0" rtl="0" algn="l">
              <a:lnSpc>
                <a:spcPct val="100000"/>
              </a:lnSpc>
              <a:spcBef>
                <a:spcPts val="0"/>
              </a:spcBef>
              <a:spcAft>
                <a:spcPts val="0"/>
              </a:spcAft>
              <a:buNone/>
            </a:pPr>
            <a:r>
              <a:rPr b="0" i="0" lang="en-US" sz="2000" u="none" cap="none" strike="noStrike">
                <a:solidFill>
                  <a:srgbClr val="000000"/>
                </a:solidFill>
                <a:latin typeface="Garamond"/>
                <a:ea typeface="Garamond"/>
                <a:cs typeface="Garamond"/>
                <a:sym typeface="Garamond"/>
              </a:rPr>
              <a:t>2018</a:t>
            </a:r>
            <a:endParaRPr b="0" i="0" sz="2000" u="none" cap="none" strike="noStrike">
              <a:solidFill>
                <a:srgbClr val="000000"/>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Garamond"/>
              <a:ea typeface="Garamond"/>
              <a:cs typeface="Garamond"/>
              <a:sym typeface="Garamond"/>
            </a:endParaRPr>
          </a:p>
          <a:p>
            <a:pPr indent="-355600" lvl="0" marL="457200" marR="0" rtl="0" algn="l">
              <a:lnSpc>
                <a:spcPct val="100000"/>
              </a:lnSpc>
              <a:spcBef>
                <a:spcPts val="0"/>
              </a:spcBef>
              <a:spcAft>
                <a:spcPts val="0"/>
              </a:spcAft>
              <a:buClr>
                <a:srgbClr val="000000"/>
              </a:buClr>
              <a:buSzPts val="2000"/>
              <a:buFont typeface="Nunito"/>
              <a:buChar char="➔"/>
            </a:pPr>
            <a:r>
              <a:rPr b="0" i="0" lang="en-US" sz="2000" u="none" cap="none" strike="noStrike">
                <a:solidFill>
                  <a:srgbClr val="000000"/>
                </a:solidFill>
                <a:latin typeface="Garamond"/>
                <a:ea typeface="Garamond"/>
                <a:cs typeface="Garamond"/>
                <a:sym typeface="Garamond"/>
              </a:rPr>
              <a:t>Vacina Adsorvida Hepatite B (recombinante) feita </a:t>
            </a:r>
            <a:endParaRPr b="0" i="0" sz="2000" u="none" cap="none" strike="noStrike">
              <a:solidFill>
                <a:srgbClr val="000000"/>
              </a:solidFill>
              <a:latin typeface="Garamond"/>
              <a:ea typeface="Garamond"/>
              <a:cs typeface="Garamond"/>
              <a:sym typeface="Garamond"/>
            </a:endParaRPr>
          </a:p>
          <a:p>
            <a:pPr indent="0" lvl="0" marL="45720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Garamond"/>
                <a:ea typeface="Garamond"/>
                <a:cs typeface="Garamond"/>
                <a:sym typeface="Garamond"/>
              </a:rPr>
              <a:t>pelo Instituto Butantan-</a:t>
            </a:r>
            <a:endParaRPr b="0" i="0" sz="2000" u="none" cap="none" strike="noStrike">
              <a:solidFill>
                <a:srgbClr val="000000"/>
              </a:solidFill>
              <a:latin typeface="Garamond"/>
              <a:ea typeface="Garamond"/>
              <a:cs typeface="Garamond"/>
              <a:sym typeface="Garamond"/>
            </a:endParaRPr>
          </a:p>
          <a:p>
            <a:pPr indent="0" lvl="0" marL="45720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Garamond"/>
                <a:ea typeface="Garamond"/>
                <a:cs typeface="Garamond"/>
                <a:sym typeface="Garamond"/>
              </a:rPr>
              <a:t>1997</a:t>
            </a:r>
            <a:endParaRPr b="0" i="0" sz="2000" u="none" cap="none" strike="noStrike">
              <a:solidFill>
                <a:srgbClr val="000000"/>
              </a:solidFill>
              <a:latin typeface="Garamond"/>
              <a:ea typeface="Garamond"/>
              <a:cs typeface="Garamond"/>
              <a:sym typeface="Garamond"/>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Nunito"/>
              <a:ea typeface="Nunito"/>
              <a:cs typeface="Nunito"/>
              <a:sym typeface="Nunito"/>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Nunito"/>
              <a:ea typeface="Nunito"/>
              <a:cs typeface="Nunito"/>
              <a:sym typeface="Nunito"/>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Nunito"/>
              <a:ea typeface="Nunito"/>
              <a:cs typeface="Nunito"/>
              <a:sym typeface="Nunito"/>
            </a:endParaRPr>
          </a:p>
        </p:txBody>
      </p:sp>
      <p:sp>
        <p:nvSpPr>
          <p:cNvPr id="173" name="Google Shape;173;p20"/>
          <p:cNvSpPr/>
          <p:nvPr/>
        </p:nvSpPr>
        <p:spPr>
          <a:xfrm>
            <a:off x="6285050" y="1801000"/>
            <a:ext cx="805800" cy="519300"/>
          </a:xfrm>
          <a:prstGeom prst="rightArrow">
            <a:avLst>
              <a:gd fmla="val 50000" name="adj1"/>
              <a:gd fmla="val 50000" name="adj2"/>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20"/>
          <p:cNvSpPr txBox="1"/>
          <p:nvPr/>
        </p:nvSpPr>
        <p:spPr>
          <a:xfrm>
            <a:off x="7305650" y="1621900"/>
            <a:ext cx="1486200" cy="69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1" i="0" lang="en-US" sz="2500" u="none" cap="none" strike="noStrike">
                <a:solidFill>
                  <a:srgbClr val="000000"/>
                </a:solidFill>
                <a:latin typeface="Nunito"/>
                <a:ea typeface="Nunito"/>
                <a:cs typeface="Nunito"/>
                <a:sym typeface="Nunito"/>
              </a:rPr>
              <a:t>R$86,20</a:t>
            </a:r>
            <a:endParaRPr b="1" i="0" sz="25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rgbClr val="000000"/>
                </a:solidFill>
                <a:latin typeface="Nunito"/>
                <a:ea typeface="Nunito"/>
                <a:cs typeface="Nunito"/>
                <a:sym typeface="Nunito"/>
              </a:rPr>
              <a:t>por pessoa</a:t>
            </a:r>
            <a:endParaRPr b="1" i="0" sz="1500" u="none" cap="none" strike="noStrike">
              <a:solidFill>
                <a:srgbClr val="000000"/>
              </a:solidFill>
              <a:latin typeface="Nunito"/>
              <a:ea typeface="Nunito"/>
              <a:cs typeface="Nunito"/>
              <a:sym typeface="Nunito"/>
            </a:endParaRPr>
          </a:p>
        </p:txBody>
      </p:sp>
      <p:sp>
        <p:nvSpPr>
          <p:cNvPr id="175" name="Google Shape;175;p20"/>
          <p:cNvSpPr/>
          <p:nvPr/>
        </p:nvSpPr>
        <p:spPr>
          <a:xfrm>
            <a:off x="6285051" y="2809800"/>
            <a:ext cx="805800" cy="519300"/>
          </a:xfrm>
          <a:prstGeom prst="rightArrow">
            <a:avLst>
              <a:gd fmla="val 50000" name="adj1"/>
              <a:gd fmla="val 50000" name="adj2"/>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3"/>
              </a:solidFill>
              <a:latin typeface="Arial"/>
              <a:ea typeface="Arial"/>
              <a:cs typeface="Arial"/>
              <a:sym typeface="Arial"/>
            </a:endParaRPr>
          </a:p>
        </p:txBody>
      </p:sp>
      <p:sp>
        <p:nvSpPr>
          <p:cNvPr id="176" name="Google Shape;176;p20"/>
          <p:cNvSpPr txBox="1"/>
          <p:nvPr/>
        </p:nvSpPr>
        <p:spPr>
          <a:xfrm>
            <a:off x="7305650" y="2718700"/>
            <a:ext cx="1486200" cy="79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1" i="0" lang="en-US" sz="2500" u="none" cap="none" strike="noStrike">
                <a:solidFill>
                  <a:srgbClr val="000000"/>
                </a:solidFill>
                <a:latin typeface="Nunito"/>
                <a:ea typeface="Nunito"/>
                <a:cs typeface="Nunito"/>
                <a:sym typeface="Nunito"/>
              </a:rPr>
              <a:t>U$3,00</a:t>
            </a:r>
            <a:endParaRPr b="1" i="0" sz="25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rgbClr val="000000"/>
                </a:solidFill>
                <a:latin typeface="Calibri"/>
                <a:ea typeface="Calibri"/>
                <a:cs typeface="Calibri"/>
                <a:sym typeface="Calibri"/>
              </a:rPr>
              <a:t>por pessoa</a:t>
            </a:r>
            <a:endParaRPr b="1" i="0" sz="1500" u="none" cap="none" strike="noStrike">
              <a:solidFill>
                <a:srgbClr val="000000"/>
              </a:solidFill>
              <a:latin typeface="Calibri"/>
              <a:ea typeface="Calibri"/>
              <a:cs typeface="Calibri"/>
              <a:sym typeface="Calibri"/>
            </a:endParaRPr>
          </a:p>
        </p:txBody>
      </p:sp>
      <p:sp>
        <p:nvSpPr>
          <p:cNvPr id="177" name="Google Shape;177;p20"/>
          <p:cNvSpPr txBox="1"/>
          <p:nvPr/>
        </p:nvSpPr>
        <p:spPr>
          <a:xfrm>
            <a:off x="531550" y="6415550"/>
            <a:ext cx="5335800" cy="34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Nunito"/>
                <a:ea typeface="Nunito"/>
                <a:cs typeface="Nunito"/>
                <a:sym typeface="Nunito"/>
              </a:rPr>
              <a:t>Dados do Ministério da Saúde e do Instituto Butantan</a:t>
            </a:r>
            <a:endParaRPr b="1" i="0" sz="1600" u="none" cap="none" strike="noStrike">
              <a:solidFill>
                <a:srgbClr val="000000"/>
              </a:solidFill>
              <a:latin typeface="Nunito"/>
              <a:ea typeface="Nunito"/>
              <a:cs typeface="Nunito"/>
              <a:sym typeface="Nuni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21"/>
          <p:cNvSpPr txBox="1"/>
          <p:nvPr/>
        </p:nvSpPr>
        <p:spPr>
          <a:xfrm>
            <a:off x="573000" y="2202450"/>
            <a:ext cx="3044100" cy="48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83" name="Google Shape;183;p21"/>
          <p:cNvSpPr txBox="1"/>
          <p:nvPr/>
        </p:nvSpPr>
        <p:spPr>
          <a:xfrm>
            <a:off x="573000" y="829537"/>
            <a:ext cx="3634800" cy="62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1" i="0" lang="en-US" sz="2500" u="none" cap="none" strike="noStrike">
                <a:solidFill>
                  <a:srgbClr val="27304E"/>
                </a:solidFill>
                <a:latin typeface="Garamond"/>
                <a:ea typeface="Garamond"/>
                <a:cs typeface="Garamond"/>
                <a:sym typeface="Garamond"/>
              </a:rPr>
              <a:t>Câncer de colo de útero</a:t>
            </a:r>
            <a:endParaRPr b="1" i="0" sz="2500" u="none" cap="none" strike="noStrike">
              <a:solidFill>
                <a:srgbClr val="27304E"/>
              </a:solidFill>
              <a:latin typeface="Garamond"/>
              <a:ea typeface="Garamond"/>
              <a:cs typeface="Garamond"/>
              <a:sym typeface="Garamond"/>
            </a:endParaRPr>
          </a:p>
        </p:txBody>
      </p:sp>
      <p:sp>
        <p:nvSpPr>
          <p:cNvPr id="184" name="Google Shape;184;p21"/>
          <p:cNvSpPr txBox="1"/>
          <p:nvPr/>
        </p:nvSpPr>
        <p:spPr>
          <a:xfrm>
            <a:off x="922550" y="1456237"/>
            <a:ext cx="7001400" cy="3230063"/>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Garamond"/>
                <a:ea typeface="Garamond"/>
                <a:cs typeface="Garamond"/>
                <a:sym typeface="Garamond"/>
              </a:rPr>
              <a:t>Papanicolaou (Betesda)                             R$6,97</a:t>
            </a:r>
            <a:endParaRPr b="0" i="0" sz="2400" u="none" cap="none" strike="noStrike">
              <a:solidFill>
                <a:srgbClr val="000000"/>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Garamond"/>
                <a:ea typeface="Garamond"/>
                <a:cs typeface="Garamond"/>
                <a:sym typeface="Garamond"/>
              </a:rPr>
              <a:t>Colposcopia                                            </a:t>
            </a:r>
            <a:r>
              <a:rPr lang="en-US" sz="2400">
                <a:solidFill>
                  <a:schemeClr val="dk1"/>
                </a:solidFill>
                <a:latin typeface="Garamond"/>
                <a:ea typeface="Garamond"/>
                <a:cs typeface="Garamond"/>
                <a:sym typeface="Garamond"/>
              </a:rPr>
              <a:t> </a:t>
            </a:r>
            <a:r>
              <a:rPr b="0" i="0" lang="en-US" sz="2400" u="none" cap="none" strike="noStrike">
                <a:solidFill>
                  <a:schemeClr val="dk1"/>
                </a:solidFill>
                <a:latin typeface="Garamond"/>
                <a:ea typeface="Garamond"/>
                <a:cs typeface="Garamond"/>
                <a:sym typeface="Garamond"/>
              </a:rPr>
              <a:t> R$3.38</a:t>
            </a:r>
            <a:endParaRPr b="0" i="0" sz="2400" u="none" cap="none" strike="noStrike">
              <a:solidFill>
                <a:srgbClr val="000000"/>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Garamond"/>
                <a:ea typeface="Garamond"/>
                <a:cs typeface="Garamond"/>
                <a:sym typeface="Garamond"/>
              </a:rPr>
              <a:t>Biopsia de colo uterino                             R$18,33</a:t>
            </a:r>
            <a:endParaRPr b="0" i="0" sz="2400" u="none" cap="none" strike="noStrike">
              <a:solidFill>
                <a:srgbClr val="000000"/>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Garamond"/>
                <a:ea typeface="Garamond"/>
                <a:cs typeface="Garamond"/>
                <a:sym typeface="Garamond"/>
              </a:rPr>
              <a:t>Conização                                                 R$380,20</a:t>
            </a:r>
            <a:endParaRPr b="0" i="0" sz="2400" u="none" cap="none" strike="noStrike">
              <a:solidFill>
                <a:srgbClr val="000000"/>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Garamond"/>
                <a:ea typeface="Garamond"/>
                <a:cs typeface="Garamond"/>
                <a:sym typeface="Garamond"/>
              </a:rPr>
              <a:t>Histerectomia total                                    R$545,15</a:t>
            </a:r>
            <a:endParaRPr b="0" i="0" sz="2400" u="none" cap="none" strike="noStrike">
              <a:solidFill>
                <a:srgbClr val="000000"/>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Garamond"/>
                <a:ea typeface="Garamond"/>
                <a:cs typeface="Garamond"/>
                <a:sym typeface="Garamond"/>
              </a:rPr>
              <a:t>Histerectomia (Wertheim N-Meigs)           R$616,51</a:t>
            </a:r>
            <a:endParaRPr b="0" i="0" sz="2400" u="none" cap="none" strike="noStrike">
              <a:solidFill>
                <a:srgbClr val="000000"/>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Garamond"/>
                <a:ea typeface="Garamond"/>
                <a:cs typeface="Garamond"/>
                <a:sym typeface="Garamond"/>
              </a:rPr>
              <a:t>Radioterapia                                              R$671,61  (x3)</a:t>
            </a:r>
            <a:endParaRPr b="0" i="0" sz="2400" u="none" cap="none" strike="noStrike">
              <a:solidFill>
                <a:srgbClr val="000000"/>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Garamond"/>
                <a:ea typeface="Garamond"/>
                <a:cs typeface="Garamond"/>
                <a:sym typeface="Garamond"/>
              </a:rPr>
              <a:t>Quimioterapia                                           R$571,50  (x5)</a:t>
            </a:r>
            <a:endParaRPr b="0" i="0" sz="2400" u="none" cap="none" strike="noStrike">
              <a:solidFill>
                <a:srgbClr val="000000"/>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Nunito"/>
                <a:ea typeface="Nunito"/>
                <a:cs typeface="Nunito"/>
                <a:sym typeface="Nunito"/>
              </a:rPr>
              <a:t>                                                                                                                  </a:t>
            </a:r>
            <a:endParaRPr b="1" i="0" sz="25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2500"/>
              <a:buFont typeface="Arial"/>
              <a:buNone/>
            </a:pPr>
            <a:r>
              <a:rPr b="1" i="0" lang="en-US" sz="2500" u="none" cap="none" strike="noStrike">
                <a:solidFill>
                  <a:srgbClr val="000000"/>
                </a:solidFill>
                <a:latin typeface="Nunito"/>
                <a:ea typeface="Nunito"/>
                <a:cs typeface="Nunito"/>
                <a:sym typeface="Nunito"/>
              </a:rPr>
              <a:t>                                                       </a:t>
            </a:r>
            <a:r>
              <a:rPr b="1" i="0" lang="en-US" sz="1400" u="none" cap="none" strike="noStrike">
                <a:solidFill>
                  <a:srgbClr val="000000"/>
                </a:solidFill>
                <a:latin typeface="Nunito"/>
                <a:ea typeface="Nunito"/>
                <a:cs typeface="Nunito"/>
                <a:sym typeface="Nunito"/>
              </a:rPr>
              <a:t>                                </a:t>
            </a:r>
            <a:endParaRPr b="0" i="0" sz="25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Nunito"/>
                <a:ea typeface="Nunito"/>
                <a:cs typeface="Nunito"/>
                <a:sym typeface="Nunito"/>
              </a:rPr>
              <a:t> </a:t>
            </a:r>
            <a:endParaRPr b="0" i="0" sz="2000" u="none" cap="none" strike="noStrike">
              <a:solidFill>
                <a:srgbClr val="000000"/>
              </a:solidFill>
              <a:latin typeface="Nunito"/>
              <a:ea typeface="Nunito"/>
              <a:cs typeface="Nunito"/>
              <a:sym typeface="Nunito"/>
            </a:endParaRPr>
          </a:p>
        </p:txBody>
      </p:sp>
      <p:sp>
        <p:nvSpPr>
          <p:cNvPr id="185" name="Google Shape;185;p21"/>
          <p:cNvSpPr/>
          <p:nvPr/>
        </p:nvSpPr>
        <p:spPr>
          <a:xfrm>
            <a:off x="5775350" y="4614600"/>
            <a:ext cx="2148600" cy="71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21"/>
          <p:cNvSpPr txBox="1"/>
          <p:nvPr/>
        </p:nvSpPr>
        <p:spPr>
          <a:xfrm>
            <a:off x="748450" y="6441025"/>
            <a:ext cx="1053000" cy="29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Nunito"/>
                <a:ea typeface="Nunito"/>
                <a:cs typeface="Nunito"/>
                <a:sym typeface="Nunito"/>
              </a:rPr>
              <a:t>Data SUS</a:t>
            </a:r>
            <a:endParaRPr b="1" i="0" sz="1400" u="none" cap="none" strike="noStrike">
              <a:solidFill>
                <a:srgbClr val="000000"/>
              </a:solidFill>
              <a:latin typeface="Nunito"/>
              <a:ea typeface="Nunito"/>
              <a:cs typeface="Nunito"/>
              <a:sym typeface="Nunito"/>
            </a:endParaRPr>
          </a:p>
        </p:txBody>
      </p:sp>
      <p:sp>
        <p:nvSpPr>
          <p:cNvPr id="187" name="Google Shape;187;p21"/>
          <p:cNvSpPr txBox="1"/>
          <p:nvPr/>
        </p:nvSpPr>
        <p:spPr>
          <a:xfrm>
            <a:off x="71450" y="-23950"/>
            <a:ext cx="9072550" cy="626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500"/>
              <a:buFont typeface="Arial"/>
              <a:buNone/>
            </a:pPr>
            <a:r>
              <a:rPr b="0" i="0" lang="en-US" sz="3500" u="none" cap="none" strike="noStrike">
                <a:solidFill>
                  <a:schemeClr val="dk2"/>
                </a:solidFill>
                <a:latin typeface="Garamond"/>
                <a:ea typeface="Garamond"/>
                <a:cs typeface="Garamond"/>
                <a:sym typeface="Garamond"/>
              </a:rPr>
              <a:t>Gastos do SUS com o tratamento </a:t>
            </a:r>
            <a:endParaRPr b="0" i="0" sz="3500" u="none" cap="none" strike="noStrike">
              <a:solidFill>
                <a:schemeClr val="dk2"/>
              </a:solidFill>
              <a:latin typeface="Garamond"/>
              <a:ea typeface="Garamond"/>
              <a:cs typeface="Garamond"/>
              <a:sym typeface="Garamond"/>
            </a:endParaRPr>
          </a:p>
        </p:txBody>
      </p:sp>
      <p:sp>
        <p:nvSpPr>
          <p:cNvPr id="188" name="Google Shape;188;p21"/>
          <p:cNvSpPr txBox="1"/>
          <p:nvPr/>
        </p:nvSpPr>
        <p:spPr>
          <a:xfrm>
            <a:off x="5596250" y="4915200"/>
            <a:ext cx="2506800" cy="7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500">
                <a:solidFill>
                  <a:schemeClr val="dk1"/>
                </a:solidFill>
                <a:latin typeface="Nunito"/>
                <a:ea typeface="Nunito"/>
                <a:cs typeface="Nunito"/>
                <a:sym typeface="Nunito"/>
              </a:rPr>
              <a:t>RS6.462,87</a:t>
            </a:r>
            <a:endParaRPr b="1" sz="2500">
              <a:solidFill>
                <a:schemeClr val="dk1"/>
              </a:solidFill>
              <a:latin typeface="Nunito"/>
              <a:ea typeface="Nunito"/>
              <a:cs typeface="Nunito"/>
              <a:sym typeface="Nunito"/>
            </a:endParaRPr>
          </a:p>
          <a:p>
            <a:pPr indent="0" lvl="0" marL="0" rtl="0" algn="l">
              <a:spcBef>
                <a:spcPts val="0"/>
              </a:spcBef>
              <a:spcAft>
                <a:spcPts val="0"/>
              </a:spcAft>
              <a:buClr>
                <a:schemeClr val="dk1"/>
              </a:buClr>
              <a:buSzPts val="2500"/>
              <a:buFont typeface="Arial"/>
              <a:buNone/>
            </a:pPr>
            <a:r>
              <a:rPr b="1" lang="en-US">
                <a:solidFill>
                  <a:schemeClr val="dk1"/>
                </a:solidFill>
                <a:latin typeface="Nunito"/>
                <a:ea typeface="Nunito"/>
                <a:cs typeface="Nunito"/>
                <a:sym typeface="Nunito"/>
              </a:rPr>
              <a:t>  por pessoa</a:t>
            </a:r>
            <a:endParaRPr b="1">
              <a:solidFill>
                <a:schemeClr val="dk1"/>
              </a:solidFill>
              <a:latin typeface="Nunito"/>
              <a:ea typeface="Nunito"/>
              <a:cs typeface="Nunito"/>
              <a:sym typeface="Nunito"/>
            </a:endParaRPr>
          </a:p>
          <a:p>
            <a:pPr indent="0" lvl="0" marL="0" rtl="0" algn="l">
              <a:spcBef>
                <a:spcPts val="0"/>
              </a:spcBef>
              <a:spcAft>
                <a:spcPts val="0"/>
              </a:spcAft>
              <a:buClr>
                <a:schemeClr val="dk1"/>
              </a:buClr>
              <a:buSzPts val="2000"/>
              <a:buFont typeface="Arial"/>
              <a:buNone/>
            </a:pPr>
            <a:r>
              <a:t/>
            </a:r>
            <a:endParaRPr b="1" sz="2500">
              <a:solidFill>
                <a:schemeClr val="dk1"/>
              </a:solidFill>
              <a:latin typeface="Nunito"/>
              <a:ea typeface="Nunito"/>
              <a:cs typeface="Nunito"/>
              <a:sym typeface="Nunito"/>
            </a:endParaRPr>
          </a:p>
        </p:txBody>
      </p:sp>
    </p:spTree>
  </p:cSld>
  <p:clrMapOvr>
    <a:masterClrMapping/>
  </p:clrMapOvr>
</p:sld>
</file>

<file path=ppt/theme/theme1.xml><?xml version="1.0" encoding="utf-8"?>
<a:theme xmlns:a="http://schemas.openxmlformats.org/drawingml/2006/main" xmlns:r="http://schemas.openxmlformats.org/officeDocument/2006/relationships" name="Retrospecto">
  <a:themeElements>
    <a:clrScheme name="Retrospecto">
      <a:dk1>
        <a:srgbClr val="000000"/>
      </a:dk1>
      <a:lt1>
        <a:srgbClr val="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