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320" r:id="rId3"/>
    <p:sldId id="257" r:id="rId4"/>
    <p:sldId id="258" r:id="rId5"/>
    <p:sldId id="267" r:id="rId6"/>
    <p:sldId id="289" r:id="rId7"/>
    <p:sldId id="266" r:id="rId8"/>
    <p:sldId id="290" r:id="rId9"/>
    <p:sldId id="265" r:id="rId10"/>
    <p:sldId id="268" r:id="rId11"/>
    <p:sldId id="278" r:id="rId12"/>
    <p:sldId id="275" r:id="rId13"/>
    <p:sldId id="309" r:id="rId14"/>
    <p:sldId id="286" r:id="rId15"/>
    <p:sldId id="276" r:id="rId16"/>
    <p:sldId id="269" r:id="rId17"/>
    <p:sldId id="277" r:id="rId18"/>
    <p:sldId id="259" r:id="rId19"/>
    <p:sldId id="270" r:id="rId20"/>
    <p:sldId id="283" r:id="rId21"/>
    <p:sldId id="318" r:id="rId22"/>
    <p:sldId id="260" r:id="rId23"/>
    <p:sldId id="279" r:id="rId24"/>
    <p:sldId id="261" r:id="rId25"/>
    <p:sldId id="271" r:id="rId26"/>
    <p:sldId id="272" r:id="rId27"/>
    <p:sldId id="280" r:id="rId28"/>
    <p:sldId id="291" r:id="rId29"/>
    <p:sldId id="310" r:id="rId30"/>
    <p:sldId id="273" r:id="rId31"/>
    <p:sldId id="281" r:id="rId32"/>
    <p:sldId id="311" r:id="rId33"/>
    <p:sldId id="263" r:id="rId34"/>
    <p:sldId id="282" r:id="rId35"/>
    <p:sldId id="288" r:id="rId36"/>
    <p:sldId id="284" r:id="rId37"/>
    <p:sldId id="264" r:id="rId38"/>
    <p:sldId id="292" r:id="rId39"/>
    <p:sldId id="274" r:id="rId40"/>
    <p:sldId id="321" r:id="rId41"/>
    <p:sldId id="293" r:id="rId42"/>
    <p:sldId id="294" r:id="rId43"/>
    <p:sldId id="319" r:id="rId44"/>
    <p:sldId id="295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dados%20produ&#231;&#227;o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io\Downloads\trab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io\Downloads\trab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psrv001\usuarios\Areas\Mesa\Estudos%20e%20Decis&#245;es\Apresenta&#231;&#227;o\Sucro\Dados%20Para%20Gr&#225;fico\Gr&#225;ficos%20Sucro%20COnab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psrv001\usuarios\Areas\Mesa\Estudos%20e%20Decis&#245;es\Apresenta&#231;&#227;o\Sucro\Dados%20Para%20Gr&#225;fico\Gr&#225;ficos%20Sucro%20COnab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psrv001\usuarios\Areas\Mesa\Estudos%20e%20Decis&#245;es\Apresenta&#231;&#227;o\Sucro\Dados%20Para%20Gr&#225;fico\Gr&#225;ficos%20Sucro%20COnab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psrv001\usuarios\Areas\Mesa\Estudos%20e%20Decis&#245;es\Apresenta&#231;&#227;o\Sucro\Dados%20Para%20Gr&#225;fico\Gr&#225;ficos%20Sucro%20COnab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psrv001\usuarios\Areas\Mesa\Estudos%20e%20Decis&#245;es\Apresenta&#231;&#227;o\Sucro\Dados%20Para%20Gr&#225;fico\Gr&#225;ficos%20Sucro%20COnab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psrv001\usuarios\Areas\Mesa\Estudos%20e%20Decis&#245;es\Apresenta&#231;&#227;o\Sucro\Dados%20Para%20Gr&#225;fico\Gr&#225;ficos%20Sucro%20COnab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Downloads\CEPEA_20170528180617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Downloads\psd%20(1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dados%20produ&#231;&#227;o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AppData\Local\Microsoft\Windows\Temporary%20Internet%20Files\Content.Outlook\1N0RT1BV\Posi&#231;&#227;o%20A&#231;&#250;car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psrv001\usuarios\Areas\Mesa\Estudos%20e%20Decis&#245;es\Macro\Banco%20de%20Dados\Brasil\D&#243;lar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wnloads\ipeadata%5b25-05-2017-05-10%5d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CEPEA_2017052816524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dados%20produ&#231;&#227;o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dados%20produ&#231;&#227;o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Analises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Analises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\Downloads\tra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Processamento </a:t>
            </a:r>
            <a:r>
              <a:rPr lang="pt-BR" dirty="0"/>
              <a:t>de Cana (Mil Ton.)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4061199977153694E-2"/>
          <c:y val="0.1244245248637981"/>
          <c:w val="0.87101109837390722"/>
          <c:h val="0.65291845919162839"/>
        </c:manualLayout>
      </c:layout>
      <c:areaChart>
        <c:grouping val="stacked"/>
        <c:varyColors val="0"/>
        <c:ser>
          <c:idx val="0"/>
          <c:order val="0"/>
          <c:tx>
            <c:strRef>
              <c:f>Plan2!$A$2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cat>
            <c:strRef>
              <c:f>Plan2!$B$1:$N$1</c:f>
              <c:strCache>
                <c:ptCount val="13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    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 *</c:v>
                </c:pt>
              </c:strCache>
            </c:strRef>
          </c:cat>
          <c:val>
            <c:numRef>
              <c:f>Plan2!$B$2:$N$2</c:f>
              <c:numCache>
                <c:formatCode>_(* #,##0.0_);_(* \(#,##0.0\);_(* \-?_);_(@_)</c:formatCode>
                <c:ptCount val="13"/>
                <c:pt idx="0">
                  <c:v>22.704000000000001</c:v>
                </c:pt>
                <c:pt idx="1">
                  <c:v>20.2</c:v>
                </c:pt>
                <c:pt idx="2">
                  <c:v>25</c:v>
                </c:pt>
                <c:pt idx="3">
                  <c:v>51.1</c:v>
                </c:pt>
                <c:pt idx="4">
                  <c:v>33.200000000000003</c:v>
                </c:pt>
                <c:pt idx="5">
                  <c:v>40.6</c:v>
                </c:pt>
                <c:pt idx="6">
                  <c:v>52.3</c:v>
                </c:pt>
                <c:pt idx="7">
                  <c:v>52.376322662982375</c:v>
                </c:pt>
                <c:pt idx="8">
                  <c:v>46.821206898523101</c:v>
                </c:pt>
                <c:pt idx="9">
                  <c:v>48.535555508337296</c:v>
                </c:pt>
                <c:pt idx="10">
                  <c:v>34.592277672764382</c:v>
                </c:pt>
                <c:pt idx="11">
                  <c:v>43.9</c:v>
                </c:pt>
                <c:pt idx="12">
                  <c:v>63.591764463192035</c:v>
                </c:pt>
              </c:numCache>
            </c:numRef>
          </c:val>
        </c:ser>
        <c:ser>
          <c:idx val="1"/>
          <c:order val="1"/>
          <c:tx>
            <c:strRef>
              <c:f>Plan2!$A$3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cat>
            <c:strRef>
              <c:f>Plan2!$B$1:$N$1</c:f>
              <c:strCache>
                <c:ptCount val="13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    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 *</c:v>
                </c:pt>
              </c:strCache>
            </c:strRef>
          </c:cat>
          <c:val>
            <c:numRef>
              <c:f>Plan2!$B$3:$N$3</c:f>
              <c:numCache>
                <c:formatCode>_(* #,##0.0_);_(* \(#,##0.0\);_(* \-?_);_(@_)</c:formatCode>
                <c:ptCount val="13"/>
                <c:pt idx="0">
                  <c:v>3916.0029</c:v>
                </c:pt>
                <c:pt idx="1">
                  <c:v>4192.7</c:v>
                </c:pt>
                <c:pt idx="2">
                  <c:v>4833.5</c:v>
                </c:pt>
                <c:pt idx="3">
                  <c:v>4494.6000000000004</c:v>
                </c:pt>
                <c:pt idx="4">
                  <c:v>4294.3999999999996</c:v>
                </c:pt>
                <c:pt idx="5">
                  <c:v>4564</c:v>
                </c:pt>
                <c:pt idx="6">
                  <c:v>4027.3</c:v>
                </c:pt>
                <c:pt idx="7">
                  <c:v>4097.6984758831823</c:v>
                </c:pt>
                <c:pt idx="8">
                  <c:v>3414.1631172663169</c:v>
                </c:pt>
                <c:pt idx="9">
                  <c:v>3513.964815965121</c:v>
                </c:pt>
                <c:pt idx="10">
                  <c:v>2574.0215858842776</c:v>
                </c:pt>
                <c:pt idx="11">
                  <c:v>3062.7</c:v>
                </c:pt>
                <c:pt idx="12">
                  <c:v>3172.0123333706883</c:v>
                </c:pt>
              </c:numCache>
            </c:numRef>
          </c:val>
        </c:ser>
        <c:ser>
          <c:idx val="2"/>
          <c:order val="2"/>
          <c:tx>
            <c:strRef>
              <c:f>Plan2!$A$4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strRef>
              <c:f>Plan2!$B$1:$N$1</c:f>
              <c:strCache>
                <c:ptCount val="13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    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 *</c:v>
                </c:pt>
              </c:strCache>
            </c:strRef>
          </c:cat>
          <c:val>
            <c:numRef>
              <c:f>Plan2!$B$4:$N$4</c:f>
              <c:numCache>
                <c:formatCode>_(* #,##0.0_);_(* \(#,##0.0\);_(* \-?_);_(@_)</c:formatCode>
                <c:ptCount val="13"/>
                <c:pt idx="0">
                  <c:v>1745.8209999999999</c:v>
                </c:pt>
                <c:pt idx="1">
                  <c:v>1926.5</c:v>
                </c:pt>
                <c:pt idx="2">
                  <c:v>2041.3</c:v>
                </c:pt>
                <c:pt idx="3">
                  <c:v>2615.6999999999998</c:v>
                </c:pt>
                <c:pt idx="4">
                  <c:v>2553.1</c:v>
                </c:pt>
                <c:pt idx="5">
                  <c:v>3573.1</c:v>
                </c:pt>
                <c:pt idx="6">
                  <c:v>4108.7</c:v>
                </c:pt>
                <c:pt idx="7">
                  <c:v>4109.1025142021908</c:v>
                </c:pt>
                <c:pt idx="8">
                  <c:v>3670.7280000000001</c:v>
                </c:pt>
                <c:pt idx="9">
                  <c:v>3755.443295444768</c:v>
                </c:pt>
                <c:pt idx="10">
                  <c:v>3554.447364806394</c:v>
                </c:pt>
                <c:pt idx="11">
                  <c:v>4234.2</c:v>
                </c:pt>
                <c:pt idx="12">
                  <c:v>4642.5565813193953</c:v>
                </c:pt>
              </c:numCache>
            </c:numRef>
          </c:val>
        </c:ser>
        <c:ser>
          <c:idx val="3"/>
          <c:order val="3"/>
          <c:tx>
            <c:strRef>
              <c:f>Plan2!$A$5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strRef>
              <c:f>Plan2!$B$1:$N$1</c:f>
              <c:strCache>
                <c:ptCount val="13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    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 *</c:v>
                </c:pt>
              </c:strCache>
            </c:strRef>
          </c:cat>
          <c:val>
            <c:numRef>
              <c:f>Plan2!$B$5:$N$5</c:f>
              <c:numCache>
                <c:formatCode>_(* #,##0.0_);_(* \(#,##0.0\);_(* \-?_);_(@_)</c:formatCode>
                <c:ptCount val="13"/>
                <c:pt idx="0">
                  <c:v>19072.475700000003</c:v>
                </c:pt>
                <c:pt idx="1">
                  <c:v>21944.3</c:v>
                </c:pt>
                <c:pt idx="2">
                  <c:v>21836</c:v>
                </c:pt>
                <c:pt idx="3">
                  <c:v>22079.3</c:v>
                </c:pt>
                <c:pt idx="4">
                  <c:v>23755.9</c:v>
                </c:pt>
                <c:pt idx="5">
                  <c:v>26968.6</c:v>
                </c:pt>
                <c:pt idx="6">
                  <c:v>26987.3</c:v>
                </c:pt>
                <c:pt idx="7">
                  <c:v>26984.020683921291</c:v>
                </c:pt>
                <c:pt idx="8">
                  <c:v>27709.740999999998</c:v>
                </c:pt>
                <c:pt idx="9">
                  <c:v>25318.910983565092</c:v>
                </c:pt>
                <c:pt idx="10">
                  <c:v>24623.034296650127</c:v>
                </c:pt>
                <c:pt idx="11">
                  <c:v>28144.600000000002</c:v>
                </c:pt>
                <c:pt idx="12">
                  <c:v>27849.711417634229</c:v>
                </c:pt>
              </c:numCache>
            </c:numRef>
          </c:val>
        </c:ser>
        <c:ser>
          <c:idx val="4"/>
          <c:order val="4"/>
          <c:tx>
            <c:strRef>
              <c:f>Plan2!$A$6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cat>
            <c:strRef>
              <c:f>Plan2!$B$1:$N$1</c:f>
              <c:strCache>
                <c:ptCount val="13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    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 *</c:v>
                </c:pt>
              </c:strCache>
            </c:strRef>
          </c:cat>
          <c:val>
            <c:numRef>
              <c:f>Plan2!$B$6:$N$6</c:f>
              <c:numCache>
                <c:formatCode>_(* #,##0.0_);_(* \(#,##0.0\);_(* \-?_);_(@_)</c:formatCode>
                <c:ptCount val="13"/>
                <c:pt idx="0">
                  <c:v>1663.0790999999999</c:v>
                </c:pt>
                <c:pt idx="1">
                  <c:v>2139.9</c:v>
                </c:pt>
                <c:pt idx="2">
                  <c:v>2543.9</c:v>
                </c:pt>
                <c:pt idx="3">
                  <c:v>2379.5</c:v>
                </c:pt>
                <c:pt idx="4">
                  <c:v>2438.1</c:v>
                </c:pt>
                <c:pt idx="5">
                  <c:v>3022.1</c:v>
                </c:pt>
                <c:pt idx="6">
                  <c:v>3096.2</c:v>
                </c:pt>
                <c:pt idx="7">
                  <c:v>3093.6781027274887</c:v>
                </c:pt>
                <c:pt idx="8">
                  <c:v>3036.81</c:v>
                </c:pt>
                <c:pt idx="9">
                  <c:v>2923.3250467428916</c:v>
                </c:pt>
                <c:pt idx="10">
                  <c:v>2703.047157136572</c:v>
                </c:pt>
                <c:pt idx="11">
                  <c:v>3205.6999999999994</c:v>
                </c:pt>
                <c:pt idx="12">
                  <c:v>2974.0276911789474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704272"/>
        <c:axId val="357705840"/>
      </c:areaChart>
      <c:catAx>
        <c:axId val="35770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05840"/>
        <c:crosses val="autoZero"/>
        <c:auto val="1"/>
        <c:lblAlgn val="ctr"/>
        <c:lblOffset val="100"/>
        <c:noMultiLvlLbl val="0"/>
      </c:catAx>
      <c:valAx>
        <c:axId val="35770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\-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0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395782057485651E-2"/>
          <c:y val="3.4611600609382197E-2"/>
          <c:w val="0.92548120196856043"/>
          <c:h val="0.79810981515125912"/>
        </c:manualLayout>
      </c:layout>
      <c:lineChart>
        <c:grouping val="standard"/>
        <c:varyColors val="0"/>
        <c:ser>
          <c:idx val="0"/>
          <c:order val="0"/>
          <c:tx>
            <c:v>ROE</c:v>
          </c:tx>
          <c:marker>
            <c:symbol val="none"/>
          </c:marker>
          <c:cat>
            <c:numRef>
              <c:f>SMTO3!$AA$8:$AX$8</c:f>
              <c:numCache>
                <c:formatCode>m/d/yyyy</c:formatCode>
                <c:ptCount val="24"/>
                <c:pt idx="0">
                  <c:v>40633</c:v>
                </c:pt>
                <c:pt idx="1">
                  <c:v>40724</c:v>
                </c:pt>
                <c:pt idx="2">
                  <c:v>40816</c:v>
                </c:pt>
                <c:pt idx="3">
                  <c:v>40908</c:v>
                </c:pt>
                <c:pt idx="4">
                  <c:v>40999</c:v>
                </c:pt>
                <c:pt idx="5">
                  <c:v>41090</c:v>
                </c:pt>
                <c:pt idx="6">
                  <c:v>41182</c:v>
                </c:pt>
                <c:pt idx="7">
                  <c:v>41274</c:v>
                </c:pt>
                <c:pt idx="8">
                  <c:v>41364</c:v>
                </c:pt>
                <c:pt idx="9">
                  <c:v>41455</c:v>
                </c:pt>
                <c:pt idx="10">
                  <c:v>41547</c:v>
                </c:pt>
                <c:pt idx="11">
                  <c:v>41639</c:v>
                </c:pt>
                <c:pt idx="12">
                  <c:v>41729</c:v>
                </c:pt>
                <c:pt idx="13">
                  <c:v>41820</c:v>
                </c:pt>
                <c:pt idx="14">
                  <c:v>41912</c:v>
                </c:pt>
                <c:pt idx="15">
                  <c:v>42004</c:v>
                </c:pt>
                <c:pt idx="16">
                  <c:v>42094</c:v>
                </c:pt>
                <c:pt idx="17">
                  <c:v>42185</c:v>
                </c:pt>
                <c:pt idx="18">
                  <c:v>42277</c:v>
                </c:pt>
                <c:pt idx="19">
                  <c:v>42369</c:v>
                </c:pt>
                <c:pt idx="20">
                  <c:v>42460</c:v>
                </c:pt>
                <c:pt idx="21">
                  <c:v>42551</c:v>
                </c:pt>
                <c:pt idx="22">
                  <c:v>42643</c:v>
                </c:pt>
                <c:pt idx="23">
                  <c:v>42735</c:v>
                </c:pt>
              </c:numCache>
            </c:numRef>
          </c:cat>
          <c:val>
            <c:numRef>
              <c:f>SMTO3!$AA$20:$AX$20</c:f>
              <c:numCache>
                <c:formatCode>General</c:formatCode>
                <c:ptCount val="24"/>
                <c:pt idx="0">
                  <c:v>7.2837993208039367E-2</c:v>
                </c:pt>
                <c:pt idx="1">
                  <c:v>1.8936948998332967E-2</c:v>
                </c:pt>
                <c:pt idx="2">
                  <c:v>4.3552293821507534E-2</c:v>
                </c:pt>
                <c:pt idx="3">
                  <c:v>6.3942186605052978E-2</c:v>
                </c:pt>
                <c:pt idx="4">
                  <c:v>6.253389427849762E-2</c:v>
                </c:pt>
                <c:pt idx="5">
                  <c:v>1.1963624142975874E-3</c:v>
                </c:pt>
                <c:pt idx="6">
                  <c:v>2.6012642200165709E-2</c:v>
                </c:pt>
                <c:pt idx="7">
                  <c:v>2.9193693374824119E-2</c:v>
                </c:pt>
                <c:pt idx="8">
                  <c:v>3.472789185272708E-2</c:v>
                </c:pt>
                <c:pt idx="9">
                  <c:v>1.7034961206809866E-2</c:v>
                </c:pt>
                <c:pt idx="10">
                  <c:v>4.6070215219191885E-2</c:v>
                </c:pt>
                <c:pt idx="11">
                  <c:v>6.1838885973717284E-2</c:v>
                </c:pt>
                <c:pt idx="12">
                  <c:v>6.5030887033996926E-2</c:v>
                </c:pt>
                <c:pt idx="13">
                  <c:v>2.7877011725366951E-2</c:v>
                </c:pt>
                <c:pt idx="14">
                  <c:v>7.8748953806354591E-2</c:v>
                </c:pt>
                <c:pt idx="15">
                  <c:v>0.10214516053652381</c:v>
                </c:pt>
                <c:pt idx="16">
                  <c:v>0.10934583547552927</c:v>
                </c:pt>
                <c:pt idx="17">
                  <c:v>1.0414818599220702E-2</c:v>
                </c:pt>
                <c:pt idx="18">
                  <c:v>2.0182418405757033E-2</c:v>
                </c:pt>
                <c:pt idx="19">
                  <c:v>5.0434166936533381E-2</c:v>
                </c:pt>
                <c:pt idx="20">
                  <c:v>7.3377725502338231E-2</c:v>
                </c:pt>
                <c:pt idx="21">
                  <c:v>1.4153356752787749E-2</c:v>
                </c:pt>
                <c:pt idx="22">
                  <c:v>3.7996343907819446E-2</c:v>
                </c:pt>
                <c:pt idx="23">
                  <c:v>5.4429889068638014E-2</c:v>
                </c:pt>
              </c:numCache>
            </c:numRef>
          </c:val>
          <c:smooth val="0"/>
        </c:ser>
        <c:ser>
          <c:idx val="1"/>
          <c:order val="1"/>
          <c:tx>
            <c:v>ROI</c:v>
          </c:tx>
          <c:marker>
            <c:symbol val="none"/>
          </c:marker>
          <c:val>
            <c:numRef>
              <c:f>SMTO3!$AA$24:$AX$24</c:f>
              <c:numCache>
                <c:formatCode>General</c:formatCode>
                <c:ptCount val="24"/>
                <c:pt idx="0">
                  <c:v>5.8384408702004627E-2</c:v>
                </c:pt>
                <c:pt idx="1">
                  <c:v>1.4214621153711362E-2</c:v>
                </c:pt>
                <c:pt idx="2">
                  <c:v>3.5759245841201673E-2</c:v>
                </c:pt>
                <c:pt idx="3">
                  <c:v>4.5887880980932334E-2</c:v>
                </c:pt>
                <c:pt idx="4">
                  <c:v>4.6371777871182088E-2</c:v>
                </c:pt>
                <c:pt idx="5">
                  <c:v>5.2711518766684453E-3</c:v>
                </c:pt>
                <c:pt idx="6">
                  <c:v>2.1228059618914698E-2</c:v>
                </c:pt>
                <c:pt idx="7">
                  <c:v>2.6748146425396198E-2</c:v>
                </c:pt>
                <c:pt idx="8">
                  <c:v>3.2140408563975938E-2</c:v>
                </c:pt>
                <c:pt idx="9">
                  <c:v>1.0547287536499157E-2</c:v>
                </c:pt>
                <c:pt idx="10">
                  <c:v>2.9532769343712777E-2</c:v>
                </c:pt>
                <c:pt idx="11">
                  <c:v>3.8295539988935534E-2</c:v>
                </c:pt>
                <c:pt idx="12">
                  <c:v>4.3888847223430519E-2</c:v>
                </c:pt>
                <c:pt idx="13">
                  <c:v>1.5202923292146547E-2</c:v>
                </c:pt>
                <c:pt idx="14">
                  <c:v>3.5284629020954125E-2</c:v>
                </c:pt>
                <c:pt idx="15">
                  <c:v>4.6794080182124068E-2</c:v>
                </c:pt>
                <c:pt idx="16">
                  <c:v>5.132438230896539E-2</c:v>
                </c:pt>
                <c:pt idx="17">
                  <c:v>7.0546289710016865E-3</c:v>
                </c:pt>
                <c:pt idx="18">
                  <c:v>1.9363232306606297E-2</c:v>
                </c:pt>
                <c:pt idx="19">
                  <c:v>3.6295847656463147E-2</c:v>
                </c:pt>
                <c:pt idx="20">
                  <c:v>5.0116795374322246E-2</c:v>
                </c:pt>
                <c:pt idx="21">
                  <c:v>1.2700204612231461E-2</c:v>
                </c:pt>
                <c:pt idx="22">
                  <c:v>2.52672909410162E-2</c:v>
                </c:pt>
                <c:pt idx="23">
                  <c:v>3.6816657206652906E-2</c:v>
                </c:pt>
              </c:numCache>
            </c:numRef>
          </c:val>
          <c:smooth val="0"/>
        </c:ser>
        <c:ser>
          <c:idx val="2"/>
          <c:order val="2"/>
          <c:tx>
            <c:v>ROA</c:v>
          </c:tx>
          <c:marker>
            <c:symbol val="none"/>
          </c:marker>
          <c:val>
            <c:numRef>
              <c:f>SMTO3!$AA$27:$AX$27</c:f>
              <c:numCache>
                <c:formatCode>General</c:formatCode>
                <c:ptCount val="24"/>
                <c:pt idx="0">
                  <c:v>3.5303543032892133E-2</c:v>
                </c:pt>
                <c:pt idx="1">
                  <c:v>9.0147935316885527E-3</c:v>
                </c:pt>
                <c:pt idx="2">
                  <c:v>1.964505070849943E-2</c:v>
                </c:pt>
                <c:pt idx="3">
                  <c:v>2.7202670850557928E-2</c:v>
                </c:pt>
                <c:pt idx="4">
                  <c:v>2.6448001500678792E-2</c:v>
                </c:pt>
                <c:pt idx="5">
                  <c:v>4.4094367880905894E-4</c:v>
                </c:pt>
                <c:pt idx="6">
                  <c:v>9.5944768778385009E-3</c:v>
                </c:pt>
                <c:pt idx="7">
                  <c:v>1.1049191482739801E-2</c:v>
                </c:pt>
                <c:pt idx="8">
                  <c:v>1.295021755300358E-2</c:v>
                </c:pt>
                <c:pt idx="9">
                  <c:v>7.0909126548533794E-3</c:v>
                </c:pt>
                <c:pt idx="10">
                  <c:v>1.9265642819435099E-2</c:v>
                </c:pt>
                <c:pt idx="11">
                  <c:v>2.5797109474944662E-2</c:v>
                </c:pt>
                <c:pt idx="12">
                  <c:v>2.6794440135312906E-2</c:v>
                </c:pt>
                <c:pt idx="13">
                  <c:v>1.1123139228820592E-2</c:v>
                </c:pt>
                <c:pt idx="14">
                  <c:v>2.6844072991687319E-2</c:v>
                </c:pt>
                <c:pt idx="15">
                  <c:v>3.3850308909439422E-2</c:v>
                </c:pt>
                <c:pt idx="16">
                  <c:v>3.990250140746366E-2</c:v>
                </c:pt>
                <c:pt idx="17">
                  <c:v>3.8593402444553442E-3</c:v>
                </c:pt>
                <c:pt idx="18">
                  <c:v>6.7342507110680436E-3</c:v>
                </c:pt>
                <c:pt idx="19">
                  <c:v>1.7599008372124362E-2</c:v>
                </c:pt>
                <c:pt idx="20">
                  <c:v>2.6313355750054061E-2</c:v>
                </c:pt>
                <c:pt idx="21">
                  <c:v>5.4925419590523238E-3</c:v>
                </c:pt>
                <c:pt idx="22">
                  <c:v>1.4314487370709918E-2</c:v>
                </c:pt>
                <c:pt idx="23">
                  <c:v>2.1328561887087275E-2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378504"/>
        <c:axId val="408374976"/>
      </c:lineChart>
      <c:dateAx>
        <c:axId val="4083785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100000"/>
          <a:lstStyle/>
          <a:p>
            <a:pPr>
              <a:defRPr/>
            </a:pPr>
            <a:endParaRPr lang="pt-BR"/>
          </a:p>
        </c:txPr>
        <c:crossAx val="408374976"/>
        <c:crosses val="autoZero"/>
        <c:auto val="0"/>
        <c:lblOffset val="100"/>
        <c:baseTimeUnit val="months"/>
      </c:dateAx>
      <c:valAx>
        <c:axId val="40837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378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398571515978323"/>
          <c:y val="1.6424529987099312E-2"/>
          <c:w val="0.19601428484021671"/>
          <c:h val="0.117593222766158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64769110442614E-2"/>
          <c:y val="1.8492488306487309E-2"/>
          <c:w val="0.91935342496746641"/>
          <c:h val="0.7872711888809778"/>
        </c:manualLayout>
      </c:layout>
      <c:lineChart>
        <c:grouping val="standard"/>
        <c:varyColors val="0"/>
        <c:ser>
          <c:idx val="0"/>
          <c:order val="0"/>
          <c:tx>
            <c:v>LC</c:v>
          </c:tx>
          <c:marker>
            <c:symbol val="none"/>
          </c:marker>
          <c:cat>
            <c:numRef>
              <c:f>SMTO3!$AA$8:$AX$8</c:f>
              <c:numCache>
                <c:formatCode>m/d/yyyy</c:formatCode>
                <c:ptCount val="24"/>
                <c:pt idx="0">
                  <c:v>40633</c:v>
                </c:pt>
                <c:pt idx="1">
                  <c:v>40724</c:v>
                </c:pt>
                <c:pt idx="2">
                  <c:v>40816</c:v>
                </c:pt>
                <c:pt idx="3">
                  <c:v>40908</c:v>
                </c:pt>
                <c:pt idx="4">
                  <c:v>40999</c:v>
                </c:pt>
                <c:pt idx="5">
                  <c:v>41090</c:v>
                </c:pt>
                <c:pt idx="6">
                  <c:v>41182</c:v>
                </c:pt>
                <c:pt idx="7">
                  <c:v>41274</c:v>
                </c:pt>
                <c:pt idx="8">
                  <c:v>41364</c:v>
                </c:pt>
                <c:pt idx="9">
                  <c:v>41455</c:v>
                </c:pt>
                <c:pt idx="10">
                  <c:v>41547</c:v>
                </c:pt>
                <c:pt idx="11">
                  <c:v>41639</c:v>
                </c:pt>
                <c:pt idx="12">
                  <c:v>41729</c:v>
                </c:pt>
                <c:pt idx="13">
                  <c:v>41820</c:v>
                </c:pt>
                <c:pt idx="14">
                  <c:v>41912</c:v>
                </c:pt>
                <c:pt idx="15">
                  <c:v>42004</c:v>
                </c:pt>
                <c:pt idx="16">
                  <c:v>42094</c:v>
                </c:pt>
                <c:pt idx="17">
                  <c:v>42185</c:v>
                </c:pt>
                <c:pt idx="18">
                  <c:v>42277</c:v>
                </c:pt>
                <c:pt idx="19">
                  <c:v>42369</c:v>
                </c:pt>
                <c:pt idx="20">
                  <c:v>42460</c:v>
                </c:pt>
                <c:pt idx="21">
                  <c:v>42551</c:v>
                </c:pt>
                <c:pt idx="22">
                  <c:v>42643</c:v>
                </c:pt>
                <c:pt idx="23">
                  <c:v>42735</c:v>
                </c:pt>
              </c:numCache>
            </c:numRef>
          </c:cat>
          <c:val>
            <c:numRef>
              <c:f>SMTO3!$AA$12:$AX$12</c:f>
              <c:numCache>
                <c:formatCode>General</c:formatCode>
                <c:ptCount val="24"/>
                <c:pt idx="0">
                  <c:v>1.3907821392947251</c:v>
                </c:pt>
                <c:pt idx="1">
                  <c:v>1.7288792822823214</c:v>
                </c:pt>
                <c:pt idx="2">
                  <c:v>1.522215028346064</c:v>
                </c:pt>
                <c:pt idx="3">
                  <c:v>1.6142483329112856</c:v>
                </c:pt>
                <c:pt idx="4">
                  <c:v>1.2819216279793488</c:v>
                </c:pt>
                <c:pt idx="5">
                  <c:v>1.6443345863297809</c:v>
                </c:pt>
                <c:pt idx="6">
                  <c:v>1.6997923411970366</c:v>
                </c:pt>
                <c:pt idx="7">
                  <c:v>1.7085322532017251</c:v>
                </c:pt>
                <c:pt idx="8">
                  <c:v>1.5542920659210238</c:v>
                </c:pt>
                <c:pt idx="9">
                  <c:v>1.2932430685330794</c:v>
                </c:pt>
                <c:pt idx="10">
                  <c:v>1.2831502242438304</c:v>
                </c:pt>
                <c:pt idx="11">
                  <c:v>1.2378436546173366</c:v>
                </c:pt>
                <c:pt idx="12">
                  <c:v>1.2430753490784905</c:v>
                </c:pt>
                <c:pt idx="13">
                  <c:v>1.6827683805837701</c:v>
                </c:pt>
                <c:pt idx="14">
                  <c:v>1.081767063762276</c:v>
                </c:pt>
                <c:pt idx="15">
                  <c:v>1.2917079484802967</c:v>
                </c:pt>
                <c:pt idx="16">
                  <c:v>1.2322056888833799</c:v>
                </c:pt>
                <c:pt idx="17">
                  <c:v>1.5716468104346075</c:v>
                </c:pt>
                <c:pt idx="18">
                  <c:v>1.4267700130654331</c:v>
                </c:pt>
                <c:pt idx="19">
                  <c:v>1.4470809811317054</c:v>
                </c:pt>
                <c:pt idx="20">
                  <c:v>1.333302375582718</c:v>
                </c:pt>
                <c:pt idx="21">
                  <c:v>1.1583842864448222</c:v>
                </c:pt>
                <c:pt idx="22">
                  <c:v>1.5468892926955784</c:v>
                </c:pt>
                <c:pt idx="23">
                  <c:v>1.6357059581169526</c:v>
                </c:pt>
              </c:numCache>
            </c:numRef>
          </c:val>
          <c:smooth val="0"/>
        </c:ser>
        <c:ser>
          <c:idx val="1"/>
          <c:order val="1"/>
          <c:tx>
            <c:v>LG</c:v>
          </c:tx>
          <c:marker>
            <c:symbol val="none"/>
          </c:marker>
          <c:val>
            <c:numRef>
              <c:f>SMTO3!$AA$10:$AX$10</c:f>
              <c:numCache>
                <c:formatCode>General</c:formatCode>
                <c:ptCount val="24"/>
                <c:pt idx="0">
                  <c:v>0.54355681532029709</c:v>
                </c:pt>
                <c:pt idx="1">
                  <c:v>0.59652660135179847</c:v>
                </c:pt>
                <c:pt idx="2">
                  <c:v>0.63073003655573812</c:v>
                </c:pt>
                <c:pt idx="3">
                  <c:v>0.61018443483867579</c:v>
                </c:pt>
                <c:pt idx="4">
                  <c:v>0.53040138802362657</c:v>
                </c:pt>
                <c:pt idx="5">
                  <c:v>0.60393176845299679</c:v>
                </c:pt>
                <c:pt idx="6">
                  <c:v>0.63425006925231631</c:v>
                </c:pt>
                <c:pt idx="7">
                  <c:v>0.63724411643477263</c:v>
                </c:pt>
                <c:pt idx="8">
                  <c:v>0.57715330221461159</c:v>
                </c:pt>
                <c:pt idx="9">
                  <c:v>0.53272319297073534</c:v>
                </c:pt>
                <c:pt idx="10">
                  <c:v>0.56186484025792005</c:v>
                </c:pt>
                <c:pt idx="11">
                  <c:v>0.56881068090677411</c:v>
                </c:pt>
                <c:pt idx="12">
                  <c:v>0.53669335184057487</c:v>
                </c:pt>
                <c:pt idx="13">
                  <c:v>0.60974661970646216</c:v>
                </c:pt>
                <c:pt idx="14">
                  <c:v>0.58017264704465177</c:v>
                </c:pt>
                <c:pt idx="15">
                  <c:v>0.5832399769679294</c:v>
                </c:pt>
                <c:pt idx="16">
                  <c:v>0.62713111533265287</c:v>
                </c:pt>
                <c:pt idx="17">
                  <c:v>0.66080352572895418</c:v>
                </c:pt>
                <c:pt idx="18">
                  <c:v>0.63949859438413093</c:v>
                </c:pt>
                <c:pt idx="19">
                  <c:v>0.62442039352328504</c:v>
                </c:pt>
                <c:pt idx="20">
                  <c:v>0.62830131799389299</c:v>
                </c:pt>
                <c:pt idx="21">
                  <c:v>0.50981877982351564</c:v>
                </c:pt>
                <c:pt idx="22">
                  <c:v>0.55919751527465611</c:v>
                </c:pt>
                <c:pt idx="23">
                  <c:v>0.56933555673295055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377720"/>
        <c:axId val="408378112"/>
      </c:lineChart>
      <c:dateAx>
        <c:axId val="4083777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1140000"/>
          <a:lstStyle/>
          <a:p>
            <a:pPr>
              <a:defRPr/>
            </a:pPr>
            <a:endParaRPr lang="pt-BR"/>
          </a:p>
        </c:txPr>
        <c:crossAx val="408378112"/>
        <c:crosses val="autoZero"/>
        <c:auto val="1"/>
        <c:lblOffset val="100"/>
        <c:baseTimeUnit val="months"/>
      </c:dateAx>
      <c:valAx>
        <c:axId val="40837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377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779153421918702"/>
          <c:y val="0.8410356137690006"/>
          <c:w val="8.0777670780531136E-2"/>
          <c:h val="0.1095934406092676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'Produção Área Conab'!$A$3:$A$14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 *</c:v>
                </c:pt>
              </c:strCache>
            </c:strRef>
          </c:cat>
          <c:val>
            <c:numRef>
              <c:f>'Produção Área Conab'!$B$3:$B$14</c:f>
              <c:numCache>
                <c:formatCode>_-* #,##0.0_-;\-* #,##0.0_-;_-* "-"??_-;_-@_-</c:formatCode>
                <c:ptCount val="12"/>
                <c:pt idx="0">
                  <c:v>5840310</c:v>
                </c:pt>
                <c:pt idx="1">
                  <c:v>6163300</c:v>
                </c:pt>
                <c:pt idx="2">
                  <c:v>7010200</c:v>
                </c:pt>
                <c:pt idx="3">
                  <c:v>7057900</c:v>
                </c:pt>
                <c:pt idx="4">
                  <c:v>7409500</c:v>
                </c:pt>
                <c:pt idx="5">
                  <c:v>8056100</c:v>
                </c:pt>
                <c:pt idx="6">
                  <c:v>8362600</c:v>
                </c:pt>
                <c:pt idx="7">
                  <c:v>8485000</c:v>
                </c:pt>
                <c:pt idx="8">
                  <c:v>8811430</c:v>
                </c:pt>
                <c:pt idx="9">
                  <c:v>9004480</c:v>
                </c:pt>
                <c:pt idx="10">
                  <c:v>8654828</c:v>
                </c:pt>
                <c:pt idx="11">
                  <c:v>8973190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378896"/>
        <c:axId val="408376152"/>
      </c:barChart>
      <c:catAx>
        <c:axId val="40837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376152"/>
        <c:crosses val="autoZero"/>
        <c:auto val="1"/>
        <c:lblAlgn val="ctr"/>
        <c:lblOffset val="100"/>
        <c:noMultiLvlLbl val="0"/>
      </c:catAx>
      <c:valAx>
        <c:axId val="408376152"/>
        <c:scaling>
          <c:orientation val="minMax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pt-BR"/>
          </a:p>
        </c:txPr>
        <c:crossAx val="4083788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0555555555555555E-2"/>
                <c:y val="0.3430672207640711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Milhões ha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'Produção Moagem Conab'!$A$3:$A$14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 *</c:v>
                </c:pt>
              </c:strCache>
            </c:strRef>
          </c:cat>
          <c:val>
            <c:numRef>
              <c:f>'Produção Moagem Conab'!$B$3:$B$14</c:f>
              <c:numCache>
                <c:formatCode>_-* #,##0.0_-;\-* #,##0.0_-;_-* "-"??_-;_-@_-</c:formatCode>
                <c:ptCount val="12"/>
                <c:pt idx="0">
                  <c:v>431413400</c:v>
                </c:pt>
                <c:pt idx="1">
                  <c:v>474800400</c:v>
                </c:pt>
                <c:pt idx="2">
                  <c:v>571370700</c:v>
                </c:pt>
                <c:pt idx="3">
                  <c:v>571434300</c:v>
                </c:pt>
                <c:pt idx="4">
                  <c:v>604513700</c:v>
                </c:pt>
                <c:pt idx="5">
                  <c:v>623905300</c:v>
                </c:pt>
                <c:pt idx="6">
                  <c:v>560955200</c:v>
                </c:pt>
                <c:pt idx="7">
                  <c:v>588915710</c:v>
                </c:pt>
                <c:pt idx="8">
                  <c:v>658822267.99999988</c:v>
                </c:pt>
                <c:pt idx="9">
                  <c:v>634767000</c:v>
                </c:pt>
                <c:pt idx="10">
                  <c:v>665586200</c:v>
                </c:pt>
                <c:pt idx="11">
                  <c:v>684773886.45072806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374584"/>
        <c:axId val="408373016"/>
      </c:barChart>
      <c:catAx>
        <c:axId val="40837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373016"/>
        <c:crosses val="autoZero"/>
        <c:auto val="1"/>
        <c:lblAlgn val="ctr"/>
        <c:lblOffset val="100"/>
        <c:noMultiLvlLbl val="0"/>
      </c:catAx>
      <c:valAx>
        <c:axId val="408373016"/>
        <c:scaling>
          <c:orientation val="minMax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pt-BR"/>
          </a:p>
        </c:txPr>
        <c:crossAx val="408374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0555555555555555E-2"/>
                <c:y val="0.3430672207640711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Milhões ha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'Produção produtividade Conab'!$A$3:$A$14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 *</c:v>
                </c:pt>
              </c:strCache>
            </c:strRef>
          </c:cat>
          <c:val>
            <c:numRef>
              <c:f>'Produção produtividade Conab'!$B$3:$B$14</c:f>
              <c:numCache>
                <c:formatCode>_-* #,##0.0_-;\-* #,##0.0_-;_-* "-"??_-;_-@_-</c:formatCode>
                <c:ptCount val="12"/>
                <c:pt idx="0">
                  <c:v>74.317999999999998</c:v>
                </c:pt>
                <c:pt idx="1">
                  <c:v>77.037999999999997</c:v>
                </c:pt>
                <c:pt idx="2">
                  <c:v>81.506</c:v>
                </c:pt>
                <c:pt idx="3">
                  <c:v>80.965000000000003</c:v>
                </c:pt>
                <c:pt idx="4">
                  <c:v>81.584999999999994</c:v>
                </c:pt>
                <c:pt idx="5">
                  <c:v>77.445999999999998</c:v>
                </c:pt>
                <c:pt idx="6">
                  <c:v>67.081000000000003</c:v>
                </c:pt>
                <c:pt idx="7">
                  <c:v>69.406999999999996</c:v>
                </c:pt>
                <c:pt idx="8">
                  <c:v>74.769000000000005</c:v>
                </c:pt>
                <c:pt idx="9">
                  <c:v>70.495000000000005</c:v>
                </c:pt>
                <c:pt idx="10">
                  <c:v>76.903000000000006</c:v>
                </c:pt>
                <c:pt idx="11">
                  <c:v>76.313000000000002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373800"/>
        <c:axId val="408372624"/>
      </c:barChart>
      <c:catAx>
        <c:axId val="408373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372624"/>
        <c:crosses val="autoZero"/>
        <c:auto val="1"/>
        <c:lblAlgn val="ctr"/>
        <c:lblOffset val="100"/>
        <c:noMultiLvlLbl val="0"/>
      </c:catAx>
      <c:valAx>
        <c:axId val="4083726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ton/ha</a:t>
                </a:r>
              </a:p>
            </c:rich>
          </c:tx>
          <c:overlay val="0"/>
        </c:title>
        <c:numFmt formatCode="_-* #,##0.0_-;\-* #,##0.0_-;_-* &quot;-&quot;??_-;_-@_-" sourceLinked="1"/>
        <c:majorTickMark val="out"/>
        <c:minorTickMark val="none"/>
        <c:tickLblPos val="nextTo"/>
        <c:crossAx val="408373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'Produção Açucar Etanol Conab'!$B$2</c:f>
              <c:strCache>
                <c:ptCount val="1"/>
                <c:pt idx="0">
                  <c:v>Açucar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'Produção Açucar Etanol Conab'!$A$3:$A$14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</c:strCache>
            </c:strRef>
          </c:cat>
          <c:val>
            <c:numRef>
              <c:f>'Produção Açucar Etanol Conab'!$B$3:$B$14</c:f>
              <c:numCache>
                <c:formatCode>_-* #,##0.0_-;\-* #,##0.0_-;_-* "-"??_-;_-@_-</c:formatCode>
                <c:ptCount val="12"/>
                <c:pt idx="0">
                  <c:v>26420082.700000003</c:v>
                </c:pt>
                <c:pt idx="1">
                  <c:v>30223600</c:v>
                </c:pt>
                <c:pt idx="2">
                  <c:v>31279700</c:v>
                </c:pt>
                <c:pt idx="3">
                  <c:v>31620200</c:v>
                </c:pt>
                <c:pt idx="4">
                  <c:v>33074699.999999996</c:v>
                </c:pt>
                <c:pt idx="5">
                  <c:v>38168400</c:v>
                </c:pt>
                <c:pt idx="6">
                  <c:v>38271800</c:v>
                </c:pt>
                <c:pt idx="7">
                  <c:v>38336876.099397138</c:v>
                </c:pt>
                <c:pt idx="8">
                  <c:v>37878263.324164838</c:v>
                </c:pt>
                <c:pt idx="9">
                  <c:v>35560179.697226211</c:v>
                </c:pt>
                <c:pt idx="10">
                  <c:v>33489142.682150099</c:v>
                </c:pt>
                <c:pt idx="11" formatCode="_-* #,##0_-;\-* #,##0_-;_-* &quot;-&quot;??_-;_-@_-">
                  <c:v>39962773.7401582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373408"/>
        <c:axId val="408371840"/>
      </c:barChart>
      <c:lineChart>
        <c:grouping val="standard"/>
        <c:varyColors val="0"/>
        <c:ser>
          <c:idx val="1"/>
          <c:order val="1"/>
          <c:tx>
            <c:strRef>
              <c:f>'Produção Açucar Etanol Conab'!$C$2</c:f>
              <c:strCache>
                <c:ptCount val="1"/>
                <c:pt idx="0">
                  <c:v>Etanol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'Produção Açucar Etanol Conab'!$A$3:$A$14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</c:strCache>
            </c:strRef>
          </c:cat>
          <c:val>
            <c:numRef>
              <c:f>'Produção Açucar Etanol Conab'!$C$3:$C$14</c:f>
              <c:numCache>
                <c:formatCode>_-* #,##0.0_-;\-* #,##0.0_-;_-* "-"??_-;_-@_-</c:formatCode>
                <c:ptCount val="12"/>
                <c:pt idx="0">
                  <c:v>16851488599.999998</c:v>
                </c:pt>
                <c:pt idx="1">
                  <c:v>17432178000</c:v>
                </c:pt>
                <c:pt idx="2">
                  <c:v>23007167799.999996</c:v>
                </c:pt>
                <c:pt idx="3">
                  <c:v>26683424900.000004</c:v>
                </c:pt>
                <c:pt idx="4">
                  <c:v>25762622700</c:v>
                </c:pt>
                <c:pt idx="5">
                  <c:v>27595483300</c:v>
                </c:pt>
                <c:pt idx="6">
                  <c:v>23427171000</c:v>
                </c:pt>
                <c:pt idx="7">
                  <c:v>23640465074.973953</c:v>
                </c:pt>
                <c:pt idx="8">
                  <c:v>27956711512.9622</c:v>
                </c:pt>
                <c:pt idx="9">
                  <c:v>28659923663.499599</c:v>
                </c:pt>
                <c:pt idx="10">
                  <c:v>30461524486.515499</c:v>
                </c:pt>
                <c:pt idx="11" formatCode="_-* #,##0_-;\-* #,##0_-;_-* &quot;-&quot;??_-;_-@_-">
                  <c:v>27870105592.7827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77328"/>
        <c:axId val="408372232"/>
      </c:lineChart>
      <c:catAx>
        <c:axId val="40837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pt-BR"/>
          </a:p>
        </c:txPr>
        <c:crossAx val="408371840"/>
        <c:crosses val="autoZero"/>
        <c:auto val="1"/>
        <c:lblAlgn val="ctr"/>
        <c:lblOffset val="100"/>
        <c:noMultiLvlLbl val="0"/>
      </c:catAx>
      <c:valAx>
        <c:axId val="408371840"/>
        <c:scaling>
          <c:orientation val="minMax"/>
          <c:max val="55000000"/>
          <c:min val="0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extTo"/>
        <c:crossAx val="40837340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444444444444445E-2"/>
                <c:y val="0.26899314668999708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Milhões Ton</a:t>
                  </a:r>
                </a:p>
              </c:rich>
            </c:tx>
          </c:dispUnitsLbl>
        </c:dispUnits>
      </c:valAx>
      <c:valAx>
        <c:axId val="408372232"/>
        <c:scaling>
          <c:orientation val="minMax"/>
        </c:scaling>
        <c:delete val="0"/>
        <c:axPos val="r"/>
        <c:numFmt formatCode="_-* #,##0.0_-;\-* #,##0.0_-;_-* &quot;-&quot;??_-;_-@_-" sourceLinked="1"/>
        <c:majorTickMark val="out"/>
        <c:minorTickMark val="none"/>
        <c:tickLblPos val="nextTo"/>
        <c:crossAx val="408377328"/>
        <c:crosses val="max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92720822397200353"/>
                <c:y val="0.2365857392825896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Bilhões Litros</a:t>
                  </a:r>
                </a:p>
              </c:rich>
            </c:tx>
          </c:dispUnitsLbl>
        </c:dispUnits>
      </c:valAx>
      <c:catAx>
        <c:axId val="408377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8372232"/>
        <c:crosses val="autoZero"/>
        <c:auto val="1"/>
        <c:lblAlgn val="ctr"/>
        <c:lblOffset val="100"/>
        <c:noMultiLvlLbl val="0"/>
      </c:catAx>
    </c:plotArea>
    <c:legend>
      <c:legendPos val="t"/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Destinação!$B$2</c:f>
              <c:strCache>
                <c:ptCount val="1"/>
                <c:pt idx="0">
                  <c:v>Açucar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Destinação!$A$3:$A$14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</c:strCache>
            </c:strRef>
          </c:cat>
          <c:val>
            <c:numRef>
              <c:f>Destinação!$B$3:$B$14</c:f>
              <c:numCache>
                <c:formatCode>0.00%</c:formatCode>
                <c:ptCount val="12"/>
                <c:pt idx="0">
                  <c:v>0.55000000000000004</c:v>
                </c:pt>
                <c:pt idx="1">
                  <c:v>0.56999999999999995</c:v>
                </c:pt>
                <c:pt idx="2">
                  <c:v>0.47</c:v>
                </c:pt>
                <c:pt idx="3">
                  <c:v>0.43</c:v>
                </c:pt>
                <c:pt idx="4">
                  <c:v>0.48</c:v>
                </c:pt>
                <c:pt idx="5">
                  <c:v>0.46</c:v>
                </c:pt>
                <c:pt idx="6">
                  <c:v>0.49</c:v>
                </c:pt>
                <c:pt idx="7">
                  <c:v>0.5</c:v>
                </c:pt>
                <c:pt idx="8">
                  <c:v>0.46</c:v>
                </c:pt>
                <c:pt idx="9">
                  <c:v>0.43099999999999999</c:v>
                </c:pt>
                <c:pt idx="10">
                  <c:v>0.40400000000000003</c:v>
                </c:pt>
                <c:pt idx="11">
                  <c:v>0.46700000000000003</c:v>
                </c:pt>
              </c:numCache>
            </c:numRef>
          </c:val>
        </c:ser>
        <c:ser>
          <c:idx val="1"/>
          <c:order val="1"/>
          <c:tx>
            <c:strRef>
              <c:f>Destinação!$C$2</c:f>
              <c:strCache>
                <c:ptCount val="1"/>
                <c:pt idx="0">
                  <c:v>Etanol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Destinação!$A$3:$A$14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</c:strCache>
            </c:strRef>
          </c:cat>
          <c:val>
            <c:numRef>
              <c:f>Destinação!$C$3:$C$14</c:f>
              <c:numCache>
                <c:formatCode>0.00%</c:formatCode>
                <c:ptCount val="12"/>
                <c:pt idx="0">
                  <c:v>0.45</c:v>
                </c:pt>
                <c:pt idx="1">
                  <c:v>0.43</c:v>
                </c:pt>
                <c:pt idx="2">
                  <c:v>0.53</c:v>
                </c:pt>
                <c:pt idx="3">
                  <c:v>0.56999999999999995</c:v>
                </c:pt>
                <c:pt idx="4">
                  <c:v>0.52</c:v>
                </c:pt>
                <c:pt idx="5">
                  <c:v>0.54</c:v>
                </c:pt>
                <c:pt idx="6">
                  <c:v>0.51</c:v>
                </c:pt>
                <c:pt idx="7">
                  <c:v>0.5</c:v>
                </c:pt>
                <c:pt idx="8">
                  <c:v>0.54</c:v>
                </c:pt>
                <c:pt idx="9">
                  <c:v>0.56899999999999995</c:v>
                </c:pt>
                <c:pt idx="10">
                  <c:v>0.59599999999999997</c:v>
                </c:pt>
                <c:pt idx="11">
                  <c:v>0.53299999999999992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7706624"/>
        <c:axId val="410097648"/>
      </c:barChart>
      <c:catAx>
        <c:axId val="35770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097648"/>
        <c:crosses val="autoZero"/>
        <c:auto val="1"/>
        <c:lblAlgn val="ctr"/>
        <c:lblOffset val="100"/>
        <c:noMultiLvlLbl val="0"/>
      </c:catAx>
      <c:valAx>
        <c:axId val="41009764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357706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'ATR medio COnab'!$B$48</c:f>
              <c:strCache>
                <c:ptCount val="1"/>
                <c:pt idx="0">
                  <c:v>ATR Médio Kg/t cana</c:v>
                </c:pt>
              </c:strCache>
            </c:strRef>
          </c:tx>
          <c:marker>
            <c:symbol val="none"/>
          </c:marker>
          <c:cat>
            <c:strRef>
              <c:f>'ATR medio COnab'!$A$49:$A$60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</c:strCache>
            </c:strRef>
          </c:cat>
          <c:val>
            <c:numRef>
              <c:f>'ATR medio COnab'!$B$49:$B$60</c:f>
              <c:numCache>
                <c:formatCode>_(* #,##0.00_);_(* \(#,##0.00\);_(* "-"?_);_(@_)</c:formatCode>
                <c:ptCount val="12"/>
                <c:pt idx="0">
                  <c:v>132.60775864729749</c:v>
                </c:pt>
                <c:pt idx="1">
                  <c:v>130.17975485580888</c:v>
                </c:pt>
                <c:pt idx="2">
                  <c:v>126.67381047414577</c:v>
                </c:pt>
                <c:pt idx="3">
                  <c:v>138.34972509096846</c:v>
                </c:pt>
                <c:pt idx="4">
                  <c:v>130.34794683606015</c:v>
                </c:pt>
                <c:pt idx="5">
                  <c:v>139.95975038309501</c:v>
                </c:pt>
                <c:pt idx="6">
                  <c:v>143.51031298987868</c:v>
                </c:pt>
                <c:pt idx="7">
                  <c:v>137.44713175337094</c:v>
                </c:pt>
                <c:pt idx="8">
                  <c:v>133.43365969469633</c:v>
                </c:pt>
                <c:pt idx="9">
                  <c:v>136.52011999159953</c:v>
                </c:pt>
                <c:pt idx="10">
                  <c:v>131.44499159879203</c:v>
                </c:pt>
                <c:pt idx="11">
                  <c:v>131.32130836916809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101176"/>
        <c:axId val="410099216"/>
      </c:lineChart>
      <c:catAx>
        <c:axId val="410101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099216"/>
        <c:crosses val="autoZero"/>
        <c:auto val="1"/>
        <c:lblAlgn val="ctr"/>
        <c:lblOffset val="100"/>
        <c:noMultiLvlLbl val="0"/>
      </c:catAx>
      <c:valAx>
        <c:axId val="410099216"/>
        <c:scaling>
          <c:orientation val="minMax"/>
        </c:scaling>
        <c:delete val="0"/>
        <c:axPos val="l"/>
        <c:numFmt formatCode="_(* #,##0.00_);_(* \(#,##0.00\);_(* &quot;-&quot;?_);_(@_)" sourceLinked="1"/>
        <c:majorTickMark val="out"/>
        <c:minorTickMark val="none"/>
        <c:tickLblPos val="nextTo"/>
        <c:crossAx val="410101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 vista R$</c:v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56"/>
              <c:layout>
                <c:manualLayout>
                  <c:x val="-6.944444444444444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4"/>
              <c:layout>
                <c:manualLayout>
                  <c:x val="-2.7777777777777779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'[CEPEA_20170528180617.xls]Plan 1'!$A$2883:$A$3478</c:f>
              <c:strCache>
                <c:ptCount val="596"/>
                <c:pt idx="0">
                  <c:v>02/01/2015</c:v>
                </c:pt>
                <c:pt idx="1">
                  <c:v>05/01/2015</c:v>
                </c:pt>
                <c:pt idx="2">
                  <c:v>06/01/2015</c:v>
                </c:pt>
                <c:pt idx="3">
                  <c:v>07/01/2015</c:v>
                </c:pt>
                <c:pt idx="4">
                  <c:v>08/01/2015</c:v>
                </c:pt>
                <c:pt idx="5">
                  <c:v>09/01/2015</c:v>
                </c:pt>
                <c:pt idx="6">
                  <c:v>12/01/2015</c:v>
                </c:pt>
                <c:pt idx="7">
                  <c:v>13/01/2015</c:v>
                </c:pt>
                <c:pt idx="8">
                  <c:v>14/01/2015</c:v>
                </c:pt>
                <c:pt idx="9">
                  <c:v>15/01/2015</c:v>
                </c:pt>
                <c:pt idx="10">
                  <c:v>16/01/2015</c:v>
                </c:pt>
                <c:pt idx="11">
                  <c:v>19/01/2015</c:v>
                </c:pt>
                <c:pt idx="12">
                  <c:v>20/01/2015</c:v>
                </c:pt>
                <c:pt idx="13">
                  <c:v>21/01/2015</c:v>
                </c:pt>
                <c:pt idx="14">
                  <c:v>22/01/2015</c:v>
                </c:pt>
                <c:pt idx="15">
                  <c:v>23/01/2015</c:v>
                </c:pt>
                <c:pt idx="16">
                  <c:v>26/01/2015</c:v>
                </c:pt>
                <c:pt idx="17">
                  <c:v>27/01/2015</c:v>
                </c:pt>
                <c:pt idx="18">
                  <c:v>28/01/2015</c:v>
                </c:pt>
                <c:pt idx="19">
                  <c:v>29/01/2015</c:v>
                </c:pt>
                <c:pt idx="20">
                  <c:v>30/01/2015</c:v>
                </c:pt>
                <c:pt idx="21">
                  <c:v>02/02/2015</c:v>
                </c:pt>
                <c:pt idx="22">
                  <c:v>03/02/2015</c:v>
                </c:pt>
                <c:pt idx="23">
                  <c:v>04/02/2015</c:v>
                </c:pt>
                <c:pt idx="24">
                  <c:v>05/02/2015</c:v>
                </c:pt>
                <c:pt idx="25">
                  <c:v>06/02/2015</c:v>
                </c:pt>
                <c:pt idx="26">
                  <c:v>09/02/2015</c:v>
                </c:pt>
                <c:pt idx="27">
                  <c:v>10/02/2015</c:v>
                </c:pt>
                <c:pt idx="28">
                  <c:v>11/02/2015</c:v>
                </c:pt>
                <c:pt idx="29">
                  <c:v>12/02/2015</c:v>
                </c:pt>
                <c:pt idx="30">
                  <c:v>13/02/2015</c:v>
                </c:pt>
                <c:pt idx="31">
                  <c:v>18/02/2015</c:v>
                </c:pt>
                <c:pt idx="32">
                  <c:v>19/02/2015</c:v>
                </c:pt>
                <c:pt idx="33">
                  <c:v>20/02/2015</c:v>
                </c:pt>
                <c:pt idx="34">
                  <c:v>23/02/2015</c:v>
                </c:pt>
                <c:pt idx="35">
                  <c:v>24/02/2015</c:v>
                </c:pt>
                <c:pt idx="36">
                  <c:v>25/02/2015</c:v>
                </c:pt>
                <c:pt idx="37">
                  <c:v>26/02/2015</c:v>
                </c:pt>
                <c:pt idx="38">
                  <c:v>27/02/2015</c:v>
                </c:pt>
                <c:pt idx="39">
                  <c:v>02/03/2015</c:v>
                </c:pt>
                <c:pt idx="40">
                  <c:v>03/03/2015</c:v>
                </c:pt>
                <c:pt idx="41">
                  <c:v>04/03/2015</c:v>
                </c:pt>
                <c:pt idx="42">
                  <c:v>05/03/2015</c:v>
                </c:pt>
                <c:pt idx="43">
                  <c:v>06/03/2015</c:v>
                </c:pt>
                <c:pt idx="44">
                  <c:v>09/03/2015</c:v>
                </c:pt>
                <c:pt idx="45">
                  <c:v>10/03/2015</c:v>
                </c:pt>
                <c:pt idx="46">
                  <c:v>11/03/2015</c:v>
                </c:pt>
                <c:pt idx="47">
                  <c:v>12/03/2015</c:v>
                </c:pt>
                <c:pt idx="48">
                  <c:v>13/03/2015</c:v>
                </c:pt>
                <c:pt idx="49">
                  <c:v>16/03/2015</c:v>
                </c:pt>
                <c:pt idx="50">
                  <c:v>17/03/2015</c:v>
                </c:pt>
                <c:pt idx="51">
                  <c:v>18/03/2015</c:v>
                </c:pt>
                <c:pt idx="52">
                  <c:v>19/03/2015</c:v>
                </c:pt>
                <c:pt idx="53">
                  <c:v>20/03/2015</c:v>
                </c:pt>
                <c:pt idx="54">
                  <c:v>23/03/2015</c:v>
                </c:pt>
                <c:pt idx="55">
                  <c:v>24/03/2015</c:v>
                </c:pt>
                <c:pt idx="56">
                  <c:v>25/03/2015</c:v>
                </c:pt>
                <c:pt idx="57">
                  <c:v>26/03/2015</c:v>
                </c:pt>
                <c:pt idx="58">
                  <c:v>27/03/2015</c:v>
                </c:pt>
                <c:pt idx="59">
                  <c:v>30/03/2015</c:v>
                </c:pt>
                <c:pt idx="60">
                  <c:v>31/03/2015</c:v>
                </c:pt>
                <c:pt idx="61">
                  <c:v>01/04/2015</c:v>
                </c:pt>
                <c:pt idx="62">
                  <c:v>02/04/2015</c:v>
                </c:pt>
                <c:pt idx="63">
                  <c:v>06/04/2015</c:v>
                </c:pt>
                <c:pt idx="64">
                  <c:v>07/04/2015</c:v>
                </c:pt>
                <c:pt idx="65">
                  <c:v>08/04/2015</c:v>
                </c:pt>
                <c:pt idx="66">
                  <c:v>09/04/2015</c:v>
                </c:pt>
                <c:pt idx="67">
                  <c:v>10/04/2015</c:v>
                </c:pt>
                <c:pt idx="68">
                  <c:v>13/04/2015</c:v>
                </c:pt>
                <c:pt idx="69">
                  <c:v>14/04/2015</c:v>
                </c:pt>
                <c:pt idx="70">
                  <c:v>15/04/2015</c:v>
                </c:pt>
                <c:pt idx="71">
                  <c:v>16/04/2015</c:v>
                </c:pt>
                <c:pt idx="72">
                  <c:v>17/04/2015</c:v>
                </c:pt>
                <c:pt idx="73">
                  <c:v>20/04/2015</c:v>
                </c:pt>
                <c:pt idx="74">
                  <c:v>22/04/2015</c:v>
                </c:pt>
                <c:pt idx="75">
                  <c:v>23/04/2015</c:v>
                </c:pt>
                <c:pt idx="76">
                  <c:v>24/04/2015</c:v>
                </c:pt>
                <c:pt idx="77">
                  <c:v>27/04/2015</c:v>
                </c:pt>
                <c:pt idx="78">
                  <c:v>28/04/2015</c:v>
                </c:pt>
                <c:pt idx="79">
                  <c:v>29/04/2015</c:v>
                </c:pt>
                <c:pt idx="80">
                  <c:v>30/04/2015</c:v>
                </c:pt>
                <c:pt idx="81">
                  <c:v>04/05/2015</c:v>
                </c:pt>
                <c:pt idx="82">
                  <c:v>05/05/2015</c:v>
                </c:pt>
                <c:pt idx="83">
                  <c:v>06/05/2015</c:v>
                </c:pt>
                <c:pt idx="84">
                  <c:v>07/05/2015</c:v>
                </c:pt>
                <c:pt idx="85">
                  <c:v>08/05/2015</c:v>
                </c:pt>
                <c:pt idx="86">
                  <c:v>11/05/2015</c:v>
                </c:pt>
                <c:pt idx="87">
                  <c:v>12/05/2015</c:v>
                </c:pt>
                <c:pt idx="88">
                  <c:v>13/05/2015</c:v>
                </c:pt>
                <c:pt idx="89">
                  <c:v>14/05/2015</c:v>
                </c:pt>
                <c:pt idx="90">
                  <c:v>15/05/2015</c:v>
                </c:pt>
                <c:pt idx="91">
                  <c:v>18/05/2015</c:v>
                </c:pt>
                <c:pt idx="92">
                  <c:v>19/05/2015</c:v>
                </c:pt>
                <c:pt idx="93">
                  <c:v>20/05/2015</c:v>
                </c:pt>
                <c:pt idx="94">
                  <c:v>21/05/2015</c:v>
                </c:pt>
                <c:pt idx="95">
                  <c:v>22/05/2015</c:v>
                </c:pt>
                <c:pt idx="96">
                  <c:v>25/05/2015</c:v>
                </c:pt>
                <c:pt idx="97">
                  <c:v>26/05/2015</c:v>
                </c:pt>
                <c:pt idx="98">
                  <c:v>27/05/2015</c:v>
                </c:pt>
                <c:pt idx="99">
                  <c:v>28/05/2015</c:v>
                </c:pt>
                <c:pt idx="100">
                  <c:v>29/05/2015</c:v>
                </c:pt>
                <c:pt idx="101">
                  <c:v>01/06/2015</c:v>
                </c:pt>
                <c:pt idx="102">
                  <c:v>02/06/2015</c:v>
                </c:pt>
                <c:pt idx="103">
                  <c:v>03/06/2015</c:v>
                </c:pt>
                <c:pt idx="104">
                  <c:v>05/06/2015</c:v>
                </c:pt>
                <c:pt idx="105">
                  <c:v>08/06/2015</c:v>
                </c:pt>
                <c:pt idx="106">
                  <c:v>09/06/2015</c:v>
                </c:pt>
                <c:pt idx="107">
                  <c:v>10/06/2015</c:v>
                </c:pt>
                <c:pt idx="108">
                  <c:v>11/06/2015</c:v>
                </c:pt>
                <c:pt idx="109">
                  <c:v>12/06/2015</c:v>
                </c:pt>
                <c:pt idx="110">
                  <c:v>15/06/2015</c:v>
                </c:pt>
                <c:pt idx="111">
                  <c:v>16/06/2015</c:v>
                </c:pt>
                <c:pt idx="112">
                  <c:v>17/06/2015</c:v>
                </c:pt>
                <c:pt idx="113">
                  <c:v>18/06/2015</c:v>
                </c:pt>
                <c:pt idx="114">
                  <c:v>19/06/2015</c:v>
                </c:pt>
                <c:pt idx="115">
                  <c:v>22/06/2015</c:v>
                </c:pt>
                <c:pt idx="116">
                  <c:v>23/06/2015</c:v>
                </c:pt>
                <c:pt idx="117">
                  <c:v>24/06/2015</c:v>
                </c:pt>
                <c:pt idx="118">
                  <c:v>25/06/2015</c:v>
                </c:pt>
                <c:pt idx="119">
                  <c:v>26/06/2015</c:v>
                </c:pt>
                <c:pt idx="120">
                  <c:v>29/06/2015</c:v>
                </c:pt>
                <c:pt idx="121">
                  <c:v>30/06/2015</c:v>
                </c:pt>
                <c:pt idx="122">
                  <c:v>01/07/2015</c:v>
                </c:pt>
                <c:pt idx="123">
                  <c:v>02/07/2015</c:v>
                </c:pt>
                <c:pt idx="124">
                  <c:v>03/07/2015</c:v>
                </c:pt>
                <c:pt idx="125">
                  <c:v>06/07/2015</c:v>
                </c:pt>
                <c:pt idx="126">
                  <c:v>07/07/2015</c:v>
                </c:pt>
                <c:pt idx="127">
                  <c:v>08/07/2015</c:v>
                </c:pt>
                <c:pt idx="128">
                  <c:v>10/07/2015</c:v>
                </c:pt>
                <c:pt idx="129">
                  <c:v>13/07/2015</c:v>
                </c:pt>
                <c:pt idx="130">
                  <c:v>14/07/2015</c:v>
                </c:pt>
                <c:pt idx="131">
                  <c:v>15/07/2015</c:v>
                </c:pt>
                <c:pt idx="132">
                  <c:v>16/07/2015</c:v>
                </c:pt>
                <c:pt idx="133">
                  <c:v>17/07/2015</c:v>
                </c:pt>
                <c:pt idx="134">
                  <c:v>20/07/2015</c:v>
                </c:pt>
                <c:pt idx="135">
                  <c:v>21/07/2015</c:v>
                </c:pt>
                <c:pt idx="136">
                  <c:v>22/07/2015</c:v>
                </c:pt>
                <c:pt idx="137">
                  <c:v>23/07/2015</c:v>
                </c:pt>
                <c:pt idx="138">
                  <c:v>24/07/2015</c:v>
                </c:pt>
                <c:pt idx="139">
                  <c:v>27/07/2015</c:v>
                </c:pt>
                <c:pt idx="140">
                  <c:v>28/07/2015</c:v>
                </c:pt>
                <c:pt idx="141">
                  <c:v>29/07/2015</c:v>
                </c:pt>
                <c:pt idx="142">
                  <c:v>30/07/2015</c:v>
                </c:pt>
                <c:pt idx="143">
                  <c:v>31/07/2015</c:v>
                </c:pt>
                <c:pt idx="144">
                  <c:v>03/08/2015</c:v>
                </c:pt>
                <c:pt idx="145">
                  <c:v>04/08/2015</c:v>
                </c:pt>
                <c:pt idx="146">
                  <c:v>05/08/2015</c:v>
                </c:pt>
                <c:pt idx="147">
                  <c:v>06/08/2015</c:v>
                </c:pt>
                <c:pt idx="148">
                  <c:v>07/08/2015</c:v>
                </c:pt>
                <c:pt idx="149">
                  <c:v>10/08/2015</c:v>
                </c:pt>
                <c:pt idx="150">
                  <c:v>11/08/2015</c:v>
                </c:pt>
                <c:pt idx="151">
                  <c:v>12/08/2015</c:v>
                </c:pt>
                <c:pt idx="152">
                  <c:v>13/08/2015</c:v>
                </c:pt>
                <c:pt idx="153">
                  <c:v>14/08/2015</c:v>
                </c:pt>
                <c:pt idx="154">
                  <c:v>17/08/2015</c:v>
                </c:pt>
                <c:pt idx="155">
                  <c:v>18/08/2015</c:v>
                </c:pt>
                <c:pt idx="156">
                  <c:v>19/08/2015</c:v>
                </c:pt>
                <c:pt idx="157">
                  <c:v>20/08/2015</c:v>
                </c:pt>
                <c:pt idx="158">
                  <c:v>21/08/2015</c:v>
                </c:pt>
                <c:pt idx="159">
                  <c:v>24/08/2015</c:v>
                </c:pt>
                <c:pt idx="160">
                  <c:v>25/08/2015</c:v>
                </c:pt>
                <c:pt idx="161">
                  <c:v>26/08/2015</c:v>
                </c:pt>
                <c:pt idx="162">
                  <c:v>27/08/2015</c:v>
                </c:pt>
                <c:pt idx="163">
                  <c:v>28/08/2015</c:v>
                </c:pt>
                <c:pt idx="164">
                  <c:v>31/08/2015</c:v>
                </c:pt>
                <c:pt idx="165">
                  <c:v>01/09/2015</c:v>
                </c:pt>
                <c:pt idx="166">
                  <c:v>02/09/2015</c:v>
                </c:pt>
                <c:pt idx="167">
                  <c:v>03/09/2015</c:v>
                </c:pt>
                <c:pt idx="168">
                  <c:v>04/09/2015</c:v>
                </c:pt>
                <c:pt idx="169">
                  <c:v>08/09/2015</c:v>
                </c:pt>
                <c:pt idx="170">
                  <c:v>09/09/2015</c:v>
                </c:pt>
                <c:pt idx="171">
                  <c:v>10/09/2015</c:v>
                </c:pt>
                <c:pt idx="172">
                  <c:v>11/09/2015</c:v>
                </c:pt>
                <c:pt idx="173">
                  <c:v>14/09/2015</c:v>
                </c:pt>
                <c:pt idx="174">
                  <c:v>15/09/2015</c:v>
                </c:pt>
                <c:pt idx="175">
                  <c:v>16/09/2015</c:v>
                </c:pt>
                <c:pt idx="176">
                  <c:v>17/09/2015</c:v>
                </c:pt>
                <c:pt idx="177">
                  <c:v>18/09/2015</c:v>
                </c:pt>
                <c:pt idx="178">
                  <c:v>21/09/2015</c:v>
                </c:pt>
                <c:pt idx="179">
                  <c:v>22/09/2015</c:v>
                </c:pt>
                <c:pt idx="180">
                  <c:v>23/09/2015</c:v>
                </c:pt>
                <c:pt idx="181">
                  <c:v>24/09/2015</c:v>
                </c:pt>
                <c:pt idx="182">
                  <c:v>25/09/2015</c:v>
                </c:pt>
                <c:pt idx="183">
                  <c:v>28/09/2015</c:v>
                </c:pt>
                <c:pt idx="184">
                  <c:v>29/09/2015</c:v>
                </c:pt>
                <c:pt idx="185">
                  <c:v>30/09/2015</c:v>
                </c:pt>
                <c:pt idx="186">
                  <c:v>01/10/2015</c:v>
                </c:pt>
                <c:pt idx="187">
                  <c:v>02/10/2015</c:v>
                </c:pt>
                <c:pt idx="188">
                  <c:v>05/10/2015</c:v>
                </c:pt>
                <c:pt idx="189">
                  <c:v>06/10/2015</c:v>
                </c:pt>
                <c:pt idx="190">
                  <c:v>07/10/2015</c:v>
                </c:pt>
                <c:pt idx="191">
                  <c:v>08/10/2015</c:v>
                </c:pt>
                <c:pt idx="192">
                  <c:v>09/10/2015</c:v>
                </c:pt>
                <c:pt idx="193">
                  <c:v>13/10/2015</c:v>
                </c:pt>
                <c:pt idx="194">
                  <c:v>14/10/2015</c:v>
                </c:pt>
                <c:pt idx="195">
                  <c:v>15/10/2015</c:v>
                </c:pt>
                <c:pt idx="196">
                  <c:v>16/10/2015</c:v>
                </c:pt>
                <c:pt idx="197">
                  <c:v>19/10/2015</c:v>
                </c:pt>
                <c:pt idx="198">
                  <c:v>20/10/2015</c:v>
                </c:pt>
                <c:pt idx="199">
                  <c:v>21/10/2015</c:v>
                </c:pt>
                <c:pt idx="200">
                  <c:v>22/10/2015</c:v>
                </c:pt>
                <c:pt idx="201">
                  <c:v>23/10/2015</c:v>
                </c:pt>
                <c:pt idx="202">
                  <c:v>26/10/2015</c:v>
                </c:pt>
                <c:pt idx="203">
                  <c:v>27/10/2015</c:v>
                </c:pt>
                <c:pt idx="204">
                  <c:v>28/10/2015</c:v>
                </c:pt>
                <c:pt idx="205">
                  <c:v>29/10/2015</c:v>
                </c:pt>
                <c:pt idx="206">
                  <c:v>30/10/2015</c:v>
                </c:pt>
                <c:pt idx="207">
                  <c:v>03/11/2015</c:v>
                </c:pt>
                <c:pt idx="208">
                  <c:v>04/11/2015</c:v>
                </c:pt>
                <c:pt idx="209">
                  <c:v>05/11/2015</c:v>
                </c:pt>
                <c:pt idx="210">
                  <c:v>06/11/2015</c:v>
                </c:pt>
                <c:pt idx="211">
                  <c:v>09/11/2015</c:v>
                </c:pt>
                <c:pt idx="212">
                  <c:v>10/11/2015</c:v>
                </c:pt>
                <c:pt idx="213">
                  <c:v>11/11/2015</c:v>
                </c:pt>
                <c:pt idx="214">
                  <c:v>12/11/2015</c:v>
                </c:pt>
                <c:pt idx="215">
                  <c:v>13/11/2015</c:v>
                </c:pt>
                <c:pt idx="216">
                  <c:v>16/11/2015</c:v>
                </c:pt>
                <c:pt idx="217">
                  <c:v>17/11/2015</c:v>
                </c:pt>
                <c:pt idx="218">
                  <c:v>18/11/2015</c:v>
                </c:pt>
                <c:pt idx="219">
                  <c:v>19/11/2015</c:v>
                </c:pt>
                <c:pt idx="220">
                  <c:v>23/11/2015</c:v>
                </c:pt>
                <c:pt idx="221">
                  <c:v>24/11/2015</c:v>
                </c:pt>
                <c:pt idx="222">
                  <c:v>25/11/2015</c:v>
                </c:pt>
                <c:pt idx="223">
                  <c:v>26/11/2015</c:v>
                </c:pt>
                <c:pt idx="224">
                  <c:v>27/11/2015</c:v>
                </c:pt>
                <c:pt idx="225">
                  <c:v>30/11/2015</c:v>
                </c:pt>
                <c:pt idx="226">
                  <c:v>01/12/2015</c:v>
                </c:pt>
                <c:pt idx="227">
                  <c:v>02/12/2015</c:v>
                </c:pt>
                <c:pt idx="228">
                  <c:v>03/12/2015</c:v>
                </c:pt>
                <c:pt idx="229">
                  <c:v>04/12/2015</c:v>
                </c:pt>
                <c:pt idx="230">
                  <c:v>07/12/2015</c:v>
                </c:pt>
                <c:pt idx="231">
                  <c:v>08/12/2015</c:v>
                </c:pt>
                <c:pt idx="232">
                  <c:v>09/12/2015</c:v>
                </c:pt>
                <c:pt idx="233">
                  <c:v>10/12/2015</c:v>
                </c:pt>
                <c:pt idx="234">
                  <c:v>11/12/2015</c:v>
                </c:pt>
                <c:pt idx="235">
                  <c:v>14/12/2015</c:v>
                </c:pt>
                <c:pt idx="236">
                  <c:v>15/12/2015</c:v>
                </c:pt>
                <c:pt idx="237">
                  <c:v>16/12/2015</c:v>
                </c:pt>
                <c:pt idx="238">
                  <c:v>17/12/2015</c:v>
                </c:pt>
                <c:pt idx="239">
                  <c:v>18/12/2015</c:v>
                </c:pt>
                <c:pt idx="240">
                  <c:v>21/12/2015</c:v>
                </c:pt>
                <c:pt idx="241">
                  <c:v>22/12/2015</c:v>
                </c:pt>
                <c:pt idx="242">
                  <c:v>23/12/2015</c:v>
                </c:pt>
                <c:pt idx="243">
                  <c:v>28/12/2015</c:v>
                </c:pt>
                <c:pt idx="244">
                  <c:v>29/12/2015</c:v>
                </c:pt>
                <c:pt idx="245">
                  <c:v>30/12/2015</c:v>
                </c:pt>
                <c:pt idx="246">
                  <c:v>04/01/2016</c:v>
                </c:pt>
                <c:pt idx="247">
                  <c:v>05/01/2016</c:v>
                </c:pt>
                <c:pt idx="248">
                  <c:v>06/01/2016</c:v>
                </c:pt>
                <c:pt idx="249">
                  <c:v>07/01/2016</c:v>
                </c:pt>
                <c:pt idx="250">
                  <c:v>08/01/2016</c:v>
                </c:pt>
                <c:pt idx="251">
                  <c:v>11/01/2016</c:v>
                </c:pt>
                <c:pt idx="252">
                  <c:v>12/01/2016</c:v>
                </c:pt>
                <c:pt idx="253">
                  <c:v>13/01/2016</c:v>
                </c:pt>
                <c:pt idx="254">
                  <c:v>14/01/2016</c:v>
                </c:pt>
                <c:pt idx="255">
                  <c:v>15/01/2016</c:v>
                </c:pt>
                <c:pt idx="256">
                  <c:v>18/01/2016</c:v>
                </c:pt>
                <c:pt idx="257">
                  <c:v>19/01/2016</c:v>
                </c:pt>
                <c:pt idx="258">
                  <c:v>20/01/2016</c:v>
                </c:pt>
                <c:pt idx="259">
                  <c:v>21/01/2016</c:v>
                </c:pt>
                <c:pt idx="260">
                  <c:v>22/01/2016</c:v>
                </c:pt>
                <c:pt idx="261">
                  <c:v>25/01/2016</c:v>
                </c:pt>
                <c:pt idx="262">
                  <c:v>26/01/2016</c:v>
                </c:pt>
                <c:pt idx="263">
                  <c:v>27/01/2016</c:v>
                </c:pt>
                <c:pt idx="264">
                  <c:v>28/01/2016</c:v>
                </c:pt>
                <c:pt idx="265">
                  <c:v>29/01/2016</c:v>
                </c:pt>
                <c:pt idx="266">
                  <c:v>01/02/2016</c:v>
                </c:pt>
                <c:pt idx="267">
                  <c:v>02/02/2016</c:v>
                </c:pt>
                <c:pt idx="268">
                  <c:v>03/02/2016</c:v>
                </c:pt>
                <c:pt idx="269">
                  <c:v>04/02/2016</c:v>
                </c:pt>
                <c:pt idx="270">
                  <c:v>05/02/2016</c:v>
                </c:pt>
                <c:pt idx="271">
                  <c:v>10/02/2016</c:v>
                </c:pt>
                <c:pt idx="272">
                  <c:v>11/02/2016</c:v>
                </c:pt>
                <c:pt idx="273">
                  <c:v>12/02/2016</c:v>
                </c:pt>
                <c:pt idx="274">
                  <c:v>15/02/2016</c:v>
                </c:pt>
                <c:pt idx="275">
                  <c:v>16/02/2016</c:v>
                </c:pt>
                <c:pt idx="276">
                  <c:v>17/02/2016</c:v>
                </c:pt>
                <c:pt idx="277">
                  <c:v>18/02/2016</c:v>
                </c:pt>
                <c:pt idx="278">
                  <c:v>19/02/2016</c:v>
                </c:pt>
                <c:pt idx="279">
                  <c:v>22/02/2016</c:v>
                </c:pt>
                <c:pt idx="280">
                  <c:v>23/02/2016</c:v>
                </c:pt>
                <c:pt idx="281">
                  <c:v>24/02/2016</c:v>
                </c:pt>
                <c:pt idx="282">
                  <c:v>25/02/2016</c:v>
                </c:pt>
                <c:pt idx="283">
                  <c:v>26/02/2016</c:v>
                </c:pt>
                <c:pt idx="284">
                  <c:v>29/02/2016</c:v>
                </c:pt>
                <c:pt idx="285">
                  <c:v>01/03/2016</c:v>
                </c:pt>
                <c:pt idx="286">
                  <c:v>02/03/2016</c:v>
                </c:pt>
                <c:pt idx="287">
                  <c:v>03/03/2016</c:v>
                </c:pt>
                <c:pt idx="288">
                  <c:v>04/03/2016</c:v>
                </c:pt>
                <c:pt idx="289">
                  <c:v>07/03/2016</c:v>
                </c:pt>
                <c:pt idx="290">
                  <c:v>08/03/2016</c:v>
                </c:pt>
                <c:pt idx="291">
                  <c:v>09/03/2016</c:v>
                </c:pt>
                <c:pt idx="292">
                  <c:v>10/03/2016</c:v>
                </c:pt>
                <c:pt idx="293">
                  <c:v>11/03/2016</c:v>
                </c:pt>
                <c:pt idx="294">
                  <c:v>14/03/2016</c:v>
                </c:pt>
                <c:pt idx="295">
                  <c:v>15/03/2016</c:v>
                </c:pt>
                <c:pt idx="296">
                  <c:v>16/03/2016</c:v>
                </c:pt>
                <c:pt idx="297">
                  <c:v>17/03/2016</c:v>
                </c:pt>
                <c:pt idx="298">
                  <c:v>18/03/2016</c:v>
                </c:pt>
                <c:pt idx="299">
                  <c:v>21/03/2016</c:v>
                </c:pt>
                <c:pt idx="300">
                  <c:v>22/03/2016</c:v>
                </c:pt>
                <c:pt idx="301">
                  <c:v>23/03/2016</c:v>
                </c:pt>
                <c:pt idx="302">
                  <c:v>24/03/2016</c:v>
                </c:pt>
                <c:pt idx="303">
                  <c:v>28/03/2016</c:v>
                </c:pt>
                <c:pt idx="304">
                  <c:v>29/03/2016</c:v>
                </c:pt>
                <c:pt idx="305">
                  <c:v>30/03/2016</c:v>
                </c:pt>
                <c:pt idx="306">
                  <c:v>31/03/2016</c:v>
                </c:pt>
                <c:pt idx="307">
                  <c:v>01/04/2016</c:v>
                </c:pt>
                <c:pt idx="308">
                  <c:v>04/04/2016</c:v>
                </c:pt>
                <c:pt idx="309">
                  <c:v>05/04/2016</c:v>
                </c:pt>
                <c:pt idx="310">
                  <c:v>06/04/2016</c:v>
                </c:pt>
                <c:pt idx="311">
                  <c:v>07/04/2016</c:v>
                </c:pt>
                <c:pt idx="312">
                  <c:v>08/04/2016</c:v>
                </c:pt>
                <c:pt idx="313">
                  <c:v>11/04/2016</c:v>
                </c:pt>
                <c:pt idx="314">
                  <c:v>12/04/2016</c:v>
                </c:pt>
                <c:pt idx="315">
                  <c:v>13/04/2016</c:v>
                </c:pt>
                <c:pt idx="316">
                  <c:v>14/04/2016</c:v>
                </c:pt>
                <c:pt idx="317">
                  <c:v>15/04/2016</c:v>
                </c:pt>
                <c:pt idx="318">
                  <c:v>18/04/2016</c:v>
                </c:pt>
                <c:pt idx="319">
                  <c:v>19/04/2016</c:v>
                </c:pt>
                <c:pt idx="320">
                  <c:v>20/04/2016</c:v>
                </c:pt>
                <c:pt idx="321">
                  <c:v>22/04/2016</c:v>
                </c:pt>
                <c:pt idx="322">
                  <c:v>25/04/2016</c:v>
                </c:pt>
                <c:pt idx="323">
                  <c:v>26/04/2016</c:v>
                </c:pt>
                <c:pt idx="324">
                  <c:v>27/04/2016</c:v>
                </c:pt>
                <c:pt idx="325">
                  <c:v>28/04/2016</c:v>
                </c:pt>
                <c:pt idx="326">
                  <c:v>29/04/2016</c:v>
                </c:pt>
                <c:pt idx="327">
                  <c:v>02/05/2016</c:v>
                </c:pt>
                <c:pt idx="328">
                  <c:v>03/05/2016</c:v>
                </c:pt>
                <c:pt idx="329">
                  <c:v>04/05/2016</c:v>
                </c:pt>
                <c:pt idx="330">
                  <c:v>05/05/2016</c:v>
                </c:pt>
                <c:pt idx="331">
                  <c:v>06/05/2016</c:v>
                </c:pt>
                <c:pt idx="332">
                  <c:v>09/05/2016</c:v>
                </c:pt>
                <c:pt idx="333">
                  <c:v>10/05/2016</c:v>
                </c:pt>
                <c:pt idx="334">
                  <c:v>11/05/2016</c:v>
                </c:pt>
                <c:pt idx="335">
                  <c:v>12/05/2016</c:v>
                </c:pt>
                <c:pt idx="336">
                  <c:v>13/05/2016</c:v>
                </c:pt>
                <c:pt idx="337">
                  <c:v>16/05/2016</c:v>
                </c:pt>
                <c:pt idx="338">
                  <c:v>17/05/2016</c:v>
                </c:pt>
                <c:pt idx="339">
                  <c:v>18/05/2016</c:v>
                </c:pt>
                <c:pt idx="340">
                  <c:v>19/05/2016</c:v>
                </c:pt>
                <c:pt idx="341">
                  <c:v>20/05/2016</c:v>
                </c:pt>
                <c:pt idx="342">
                  <c:v>23/05/2016</c:v>
                </c:pt>
                <c:pt idx="343">
                  <c:v>24/05/2016</c:v>
                </c:pt>
                <c:pt idx="344">
                  <c:v>25/05/2016</c:v>
                </c:pt>
                <c:pt idx="345">
                  <c:v>27/05/2016</c:v>
                </c:pt>
                <c:pt idx="346">
                  <c:v>30/05/2016</c:v>
                </c:pt>
                <c:pt idx="347">
                  <c:v>31/05/2016</c:v>
                </c:pt>
                <c:pt idx="348">
                  <c:v>01/06/2016</c:v>
                </c:pt>
                <c:pt idx="349">
                  <c:v>02/06/2016</c:v>
                </c:pt>
                <c:pt idx="350">
                  <c:v>03/06/2016</c:v>
                </c:pt>
                <c:pt idx="351">
                  <c:v>06/06/2016</c:v>
                </c:pt>
                <c:pt idx="352">
                  <c:v>07/06/2016</c:v>
                </c:pt>
                <c:pt idx="353">
                  <c:v>08/06/2016</c:v>
                </c:pt>
                <c:pt idx="354">
                  <c:v>09/06/2016</c:v>
                </c:pt>
                <c:pt idx="355">
                  <c:v>10/06/2016</c:v>
                </c:pt>
                <c:pt idx="356">
                  <c:v>13/06/2016</c:v>
                </c:pt>
                <c:pt idx="357">
                  <c:v>14/06/2016</c:v>
                </c:pt>
                <c:pt idx="358">
                  <c:v>15/06/2016</c:v>
                </c:pt>
                <c:pt idx="359">
                  <c:v>16/06/2016</c:v>
                </c:pt>
                <c:pt idx="360">
                  <c:v>17/06/2016</c:v>
                </c:pt>
                <c:pt idx="361">
                  <c:v>20/06/2016</c:v>
                </c:pt>
                <c:pt idx="362">
                  <c:v>21/06/2016</c:v>
                </c:pt>
                <c:pt idx="363">
                  <c:v>22/06/2016</c:v>
                </c:pt>
                <c:pt idx="364">
                  <c:v>23/06/2016</c:v>
                </c:pt>
                <c:pt idx="365">
                  <c:v>24/06/2016</c:v>
                </c:pt>
                <c:pt idx="366">
                  <c:v>27/06/2016</c:v>
                </c:pt>
                <c:pt idx="367">
                  <c:v>28/06/2016</c:v>
                </c:pt>
                <c:pt idx="368">
                  <c:v>29/06/2016</c:v>
                </c:pt>
                <c:pt idx="369">
                  <c:v>30/06/2016</c:v>
                </c:pt>
                <c:pt idx="370">
                  <c:v>01/07/2016</c:v>
                </c:pt>
                <c:pt idx="371">
                  <c:v>04/07/2016</c:v>
                </c:pt>
                <c:pt idx="372">
                  <c:v>05/07/2016</c:v>
                </c:pt>
                <c:pt idx="373">
                  <c:v>06/07/2016</c:v>
                </c:pt>
                <c:pt idx="374">
                  <c:v>07/07/2016</c:v>
                </c:pt>
                <c:pt idx="375">
                  <c:v>08/07/2016</c:v>
                </c:pt>
                <c:pt idx="376">
                  <c:v>11/07/2016</c:v>
                </c:pt>
                <c:pt idx="377">
                  <c:v>12/07/2016</c:v>
                </c:pt>
                <c:pt idx="378">
                  <c:v>13/07/2016</c:v>
                </c:pt>
                <c:pt idx="379">
                  <c:v>14/07/2016</c:v>
                </c:pt>
                <c:pt idx="380">
                  <c:v>15/07/2016</c:v>
                </c:pt>
                <c:pt idx="381">
                  <c:v>18/07/2016</c:v>
                </c:pt>
                <c:pt idx="382">
                  <c:v>19/07/2016</c:v>
                </c:pt>
                <c:pt idx="383">
                  <c:v>20/07/2016</c:v>
                </c:pt>
                <c:pt idx="384">
                  <c:v>21/07/2016</c:v>
                </c:pt>
                <c:pt idx="385">
                  <c:v>22/07/2016</c:v>
                </c:pt>
                <c:pt idx="386">
                  <c:v>25/07/2016</c:v>
                </c:pt>
                <c:pt idx="387">
                  <c:v>26/07/2016</c:v>
                </c:pt>
                <c:pt idx="388">
                  <c:v>27/07/2016</c:v>
                </c:pt>
                <c:pt idx="389">
                  <c:v>28/07/2016</c:v>
                </c:pt>
                <c:pt idx="390">
                  <c:v>29/07/2016</c:v>
                </c:pt>
                <c:pt idx="391">
                  <c:v>01/08/2016</c:v>
                </c:pt>
                <c:pt idx="392">
                  <c:v>02/08/2016</c:v>
                </c:pt>
                <c:pt idx="393">
                  <c:v>03/08/2016</c:v>
                </c:pt>
                <c:pt idx="394">
                  <c:v>04/08/2016</c:v>
                </c:pt>
                <c:pt idx="395">
                  <c:v>05/08/2016</c:v>
                </c:pt>
                <c:pt idx="396">
                  <c:v>08/08/2016</c:v>
                </c:pt>
                <c:pt idx="397">
                  <c:v>09/08/2016</c:v>
                </c:pt>
                <c:pt idx="398">
                  <c:v>10/08/2016</c:v>
                </c:pt>
                <c:pt idx="399">
                  <c:v>11/08/2016</c:v>
                </c:pt>
                <c:pt idx="400">
                  <c:v>12/08/2016</c:v>
                </c:pt>
                <c:pt idx="401">
                  <c:v>15/08/2016</c:v>
                </c:pt>
                <c:pt idx="402">
                  <c:v>16/08/2016</c:v>
                </c:pt>
                <c:pt idx="403">
                  <c:v>17/08/2016</c:v>
                </c:pt>
                <c:pt idx="404">
                  <c:v>18/08/2016</c:v>
                </c:pt>
                <c:pt idx="405">
                  <c:v>19/08/2016</c:v>
                </c:pt>
                <c:pt idx="406">
                  <c:v>22/08/2016</c:v>
                </c:pt>
                <c:pt idx="407">
                  <c:v>23/08/2016</c:v>
                </c:pt>
                <c:pt idx="408">
                  <c:v>24/08/2016</c:v>
                </c:pt>
                <c:pt idx="409">
                  <c:v>25/08/2016</c:v>
                </c:pt>
                <c:pt idx="410">
                  <c:v>26/08/2016</c:v>
                </c:pt>
                <c:pt idx="411">
                  <c:v>29/08/2016</c:v>
                </c:pt>
                <c:pt idx="412">
                  <c:v>30/08/2016</c:v>
                </c:pt>
                <c:pt idx="413">
                  <c:v>31/08/2016</c:v>
                </c:pt>
                <c:pt idx="414">
                  <c:v>01/09/2016</c:v>
                </c:pt>
                <c:pt idx="415">
                  <c:v>02/09/2016</c:v>
                </c:pt>
                <c:pt idx="416">
                  <c:v>05/09/2016</c:v>
                </c:pt>
                <c:pt idx="417">
                  <c:v>06/09/2016</c:v>
                </c:pt>
                <c:pt idx="418">
                  <c:v>08/09/2016</c:v>
                </c:pt>
                <c:pt idx="419">
                  <c:v>09/09/2016</c:v>
                </c:pt>
                <c:pt idx="420">
                  <c:v>12/09/2016</c:v>
                </c:pt>
                <c:pt idx="421">
                  <c:v>13/09/2016</c:v>
                </c:pt>
                <c:pt idx="422">
                  <c:v>14/09/2016</c:v>
                </c:pt>
                <c:pt idx="423">
                  <c:v>15/09/2016</c:v>
                </c:pt>
                <c:pt idx="424">
                  <c:v>16/09/2016</c:v>
                </c:pt>
                <c:pt idx="425">
                  <c:v>19/09/2016</c:v>
                </c:pt>
                <c:pt idx="426">
                  <c:v>20/09/2016</c:v>
                </c:pt>
                <c:pt idx="427">
                  <c:v>21/09/2016</c:v>
                </c:pt>
                <c:pt idx="428">
                  <c:v>22/09/2016</c:v>
                </c:pt>
                <c:pt idx="429">
                  <c:v>23/09/2016</c:v>
                </c:pt>
                <c:pt idx="430">
                  <c:v>26/09/2016</c:v>
                </c:pt>
                <c:pt idx="431">
                  <c:v>27/09/2016</c:v>
                </c:pt>
                <c:pt idx="432">
                  <c:v>28/09/2016</c:v>
                </c:pt>
                <c:pt idx="433">
                  <c:v>29/09/2016</c:v>
                </c:pt>
                <c:pt idx="434">
                  <c:v>30/09/2016</c:v>
                </c:pt>
                <c:pt idx="435">
                  <c:v>03/10/2016</c:v>
                </c:pt>
                <c:pt idx="436">
                  <c:v>04/10/2016</c:v>
                </c:pt>
                <c:pt idx="437">
                  <c:v>05/10/2016</c:v>
                </c:pt>
                <c:pt idx="438">
                  <c:v>06/10/2016</c:v>
                </c:pt>
                <c:pt idx="439">
                  <c:v>07/10/2016</c:v>
                </c:pt>
                <c:pt idx="440">
                  <c:v>10/10/2016</c:v>
                </c:pt>
                <c:pt idx="441">
                  <c:v>11/10/2016</c:v>
                </c:pt>
                <c:pt idx="442">
                  <c:v>13/10/2016</c:v>
                </c:pt>
                <c:pt idx="443">
                  <c:v>14/10/2016</c:v>
                </c:pt>
                <c:pt idx="444">
                  <c:v>17/10/2016</c:v>
                </c:pt>
                <c:pt idx="445">
                  <c:v>18/10/2016</c:v>
                </c:pt>
                <c:pt idx="446">
                  <c:v>19/10/2016</c:v>
                </c:pt>
                <c:pt idx="447">
                  <c:v>20/10/2016</c:v>
                </c:pt>
                <c:pt idx="448">
                  <c:v>21/10/2016</c:v>
                </c:pt>
                <c:pt idx="449">
                  <c:v>24/10/2016</c:v>
                </c:pt>
                <c:pt idx="450">
                  <c:v>25/10/2016</c:v>
                </c:pt>
                <c:pt idx="451">
                  <c:v>26/10/2016</c:v>
                </c:pt>
                <c:pt idx="452">
                  <c:v>27/10/2016</c:v>
                </c:pt>
                <c:pt idx="453">
                  <c:v>28/10/2016</c:v>
                </c:pt>
                <c:pt idx="454">
                  <c:v>31/10/2016</c:v>
                </c:pt>
                <c:pt idx="455">
                  <c:v>01/11/2016</c:v>
                </c:pt>
                <c:pt idx="456">
                  <c:v>03/11/2016</c:v>
                </c:pt>
                <c:pt idx="457">
                  <c:v>04/11/2016</c:v>
                </c:pt>
                <c:pt idx="458">
                  <c:v>07/11/2016</c:v>
                </c:pt>
                <c:pt idx="459">
                  <c:v>08/11/2016</c:v>
                </c:pt>
                <c:pt idx="460">
                  <c:v>09/11/2016</c:v>
                </c:pt>
                <c:pt idx="461">
                  <c:v>10/11/2016</c:v>
                </c:pt>
                <c:pt idx="462">
                  <c:v>11/11/2016</c:v>
                </c:pt>
                <c:pt idx="463">
                  <c:v>14/11/2016</c:v>
                </c:pt>
                <c:pt idx="464">
                  <c:v>16/11/2016</c:v>
                </c:pt>
                <c:pt idx="465">
                  <c:v>17/11/2016</c:v>
                </c:pt>
                <c:pt idx="466">
                  <c:v>18/11/2016</c:v>
                </c:pt>
                <c:pt idx="467">
                  <c:v>21/11/2016</c:v>
                </c:pt>
                <c:pt idx="468">
                  <c:v>22/11/2016</c:v>
                </c:pt>
                <c:pt idx="469">
                  <c:v>23/11/2016</c:v>
                </c:pt>
                <c:pt idx="470">
                  <c:v>24/11/2016</c:v>
                </c:pt>
                <c:pt idx="471">
                  <c:v>25/11/2016</c:v>
                </c:pt>
                <c:pt idx="472">
                  <c:v>28/11/2016</c:v>
                </c:pt>
                <c:pt idx="473">
                  <c:v>29/11/2016</c:v>
                </c:pt>
                <c:pt idx="474">
                  <c:v>30/11/2016</c:v>
                </c:pt>
                <c:pt idx="475">
                  <c:v>01/12/2016</c:v>
                </c:pt>
                <c:pt idx="476">
                  <c:v>02/12/2016</c:v>
                </c:pt>
                <c:pt idx="477">
                  <c:v>05/12/2016</c:v>
                </c:pt>
                <c:pt idx="478">
                  <c:v>06/12/2016</c:v>
                </c:pt>
                <c:pt idx="479">
                  <c:v>07/12/2016</c:v>
                </c:pt>
                <c:pt idx="480">
                  <c:v>08/12/2016</c:v>
                </c:pt>
                <c:pt idx="481">
                  <c:v>09/12/2016</c:v>
                </c:pt>
                <c:pt idx="482">
                  <c:v>12/12/2016</c:v>
                </c:pt>
                <c:pt idx="483">
                  <c:v>13/12/2016</c:v>
                </c:pt>
                <c:pt idx="484">
                  <c:v>14/12/2016</c:v>
                </c:pt>
                <c:pt idx="485">
                  <c:v>15/12/2016</c:v>
                </c:pt>
                <c:pt idx="486">
                  <c:v>16/12/2016</c:v>
                </c:pt>
                <c:pt idx="487">
                  <c:v>19/12/2016</c:v>
                </c:pt>
                <c:pt idx="488">
                  <c:v>20/12/2016</c:v>
                </c:pt>
                <c:pt idx="489">
                  <c:v>21/12/2016</c:v>
                </c:pt>
                <c:pt idx="490">
                  <c:v>22/12/2016</c:v>
                </c:pt>
                <c:pt idx="491">
                  <c:v>23/12/2016</c:v>
                </c:pt>
                <c:pt idx="492">
                  <c:v>26/12/2016</c:v>
                </c:pt>
                <c:pt idx="493">
                  <c:v>27/12/2016</c:v>
                </c:pt>
                <c:pt idx="494">
                  <c:v>28/12/2016</c:v>
                </c:pt>
                <c:pt idx="495">
                  <c:v>29/12/2016</c:v>
                </c:pt>
                <c:pt idx="496">
                  <c:v>02/01/2017</c:v>
                </c:pt>
                <c:pt idx="497">
                  <c:v>03/01/2017</c:v>
                </c:pt>
                <c:pt idx="498">
                  <c:v>04/01/2017</c:v>
                </c:pt>
                <c:pt idx="499">
                  <c:v>05/01/2017</c:v>
                </c:pt>
                <c:pt idx="500">
                  <c:v>06/01/2017</c:v>
                </c:pt>
                <c:pt idx="501">
                  <c:v>09/01/2017</c:v>
                </c:pt>
                <c:pt idx="502">
                  <c:v>10/01/2017</c:v>
                </c:pt>
                <c:pt idx="503">
                  <c:v>11/01/2017</c:v>
                </c:pt>
                <c:pt idx="504">
                  <c:v>12/01/2017</c:v>
                </c:pt>
                <c:pt idx="505">
                  <c:v>13/01/2017</c:v>
                </c:pt>
                <c:pt idx="506">
                  <c:v>16/01/2017</c:v>
                </c:pt>
                <c:pt idx="507">
                  <c:v>17/01/2017</c:v>
                </c:pt>
                <c:pt idx="508">
                  <c:v>18/01/2017</c:v>
                </c:pt>
                <c:pt idx="509">
                  <c:v>19/01/2017</c:v>
                </c:pt>
                <c:pt idx="510">
                  <c:v>20/01/2017</c:v>
                </c:pt>
                <c:pt idx="511">
                  <c:v>23/01/2017</c:v>
                </c:pt>
                <c:pt idx="512">
                  <c:v>24/01/2017</c:v>
                </c:pt>
                <c:pt idx="513">
                  <c:v>25/01/2017</c:v>
                </c:pt>
                <c:pt idx="514">
                  <c:v>26/01/2017</c:v>
                </c:pt>
                <c:pt idx="515">
                  <c:v>27/01/2017</c:v>
                </c:pt>
                <c:pt idx="516">
                  <c:v>30/01/2017</c:v>
                </c:pt>
                <c:pt idx="517">
                  <c:v>31/01/2017</c:v>
                </c:pt>
                <c:pt idx="518">
                  <c:v>01/02/2017</c:v>
                </c:pt>
                <c:pt idx="519">
                  <c:v>02/02/2017</c:v>
                </c:pt>
                <c:pt idx="520">
                  <c:v>03/02/2017</c:v>
                </c:pt>
                <c:pt idx="521">
                  <c:v>06/02/2017</c:v>
                </c:pt>
                <c:pt idx="522">
                  <c:v>07/02/2017</c:v>
                </c:pt>
                <c:pt idx="523">
                  <c:v>08/02/2017</c:v>
                </c:pt>
                <c:pt idx="524">
                  <c:v>09/02/2017</c:v>
                </c:pt>
                <c:pt idx="525">
                  <c:v>10/02/2017</c:v>
                </c:pt>
                <c:pt idx="526">
                  <c:v>13/02/2017</c:v>
                </c:pt>
                <c:pt idx="527">
                  <c:v>14/02/2017</c:v>
                </c:pt>
                <c:pt idx="528">
                  <c:v>15/02/2017</c:v>
                </c:pt>
                <c:pt idx="529">
                  <c:v>16/02/2017</c:v>
                </c:pt>
                <c:pt idx="530">
                  <c:v>17/02/2017</c:v>
                </c:pt>
                <c:pt idx="531">
                  <c:v>20/02/2017</c:v>
                </c:pt>
                <c:pt idx="532">
                  <c:v>21/02/2017</c:v>
                </c:pt>
                <c:pt idx="533">
                  <c:v>22/02/2017</c:v>
                </c:pt>
                <c:pt idx="534">
                  <c:v>23/02/2017</c:v>
                </c:pt>
                <c:pt idx="535">
                  <c:v>24/02/2017</c:v>
                </c:pt>
                <c:pt idx="536">
                  <c:v>01/03/2017</c:v>
                </c:pt>
                <c:pt idx="537">
                  <c:v>02/03/2017</c:v>
                </c:pt>
                <c:pt idx="538">
                  <c:v>03/03/2017</c:v>
                </c:pt>
                <c:pt idx="539">
                  <c:v>06/03/2017</c:v>
                </c:pt>
                <c:pt idx="540">
                  <c:v>07/03/2017</c:v>
                </c:pt>
                <c:pt idx="541">
                  <c:v>08/03/2017</c:v>
                </c:pt>
                <c:pt idx="542">
                  <c:v>09/03/2017</c:v>
                </c:pt>
                <c:pt idx="543">
                  <c:v>10/03/2017</c:v>
                </c:pt>
                <c:pt idx="544">
                  <c:v>13/03/2017</c:v>
                </c:pt>
                <c:pt idx="545">
                  <c:v>14/03/2017</c:v>
                </c:pt>
                <c:pt idx="546">
                  <c:v>15/03/2017</c:v>
                </c:pt>
                <c:pt idx="547">
                  <c:v>16/03/2017</c:v>
                </c:pt>
                <c:pt idx="548">
                  <c:v>17/03/2017</c:v>
                </c:pt>
                <c:pt idx="549">
                  <c:v>20/03/2017</c:v>
                </c:pt>
                <c:pt idx="550">
                  <c:v>21/03/2017</c:v>
                </c:pt>
                <c:pt idx="551">
                  <c:v>22/03/2017</c:v>
                </c:pt>
                <c:pt idx="552">
                  <c:v>23/03/2017</c:v>
                </c:pt>
                <c:pt idx="553">
                  <c:v>24/03/2017</c:v>
                </c:pt>
                <c:pt idx="554">
                  <c:v>27/03/2017</c:v>
                </c:pt>
                <c:pt idx="555">
                  <c:v>28/03/2017</c:v>
                </c:pt>
                <c:pt idx="556">
                  <c:v>29/03/2017</c:v>
                </c:pt>
                <c:pt idx="557">
                  <c:v>30/03/2017</c:v>
                </c:pt>
                <c:pt idx="558">
                  <c:v>31/03/2017</c:v>
                </c:pt>
                <c:pt idx="559">
                  <c:v>03/04/2017</c:v>
                </c:pt>
                <c:pt idx="560">
                  <c:v>04/04/2017</c:v>
                </c:pt>
                <c:pt idx="561">
                  <c:v>05/04/2017</c:v>
                </c:pt>
                <c:pt idx="562">
                  <c:v>06/04/2017</c:v>
                </c:pt>
                <c:pt idx="563">
                  <c:v>07/04/2017</c:v>
                </c:pt>
                <c:pt idx="564">
                  <c:v>10/04/2017</c:v>
                </c:pt>
                <c:pt idx="565">
                  <c:v>11/04/2017</c:v>
                </c:pt>
                <c:pt idx="566">
                  <c:v>12/04/2017</c:v>
                </c:pt>
                <c:pt idx="567">
                  <c:v>13/04/2017</c:v>
                </c:pt>
                <c:pt idx="568">
                  <c:v>17/04/2017</c:v>
                </c:pt>
                <c:pt idx="569">
                  <c:v>18/04/2017</c:v>
                </c:pt>
                <c:pt idx="570">
                  <c:v>19/04/2017</c:v>
                </c:pt>
                <c:pt idx="571">
                  <c:v>20/04/2017</c:v>
                </c:pt>
                <c:pt idx="572">
                  <c:v>24/04/2017</c:v>
                </c:pt>
                <c:pt idx="573">
                  <c:v>25/04/2017</c:v>
                </c:pt>
                <c:pt idx="574">
                  <c:v>26/04/2017</c:v>
                </c:pt>
                <c:pt idx="575">
                  <c:v>27/04/2017</c:v>
                </c:pt>
                <c:pt idx="576">
                  <c:v>28/04/2017</c:v>
                </c:pt>
                <c:pt idx="577">
                  <c:v>02/05/2017</c:v>
                </c:pt>
                <c:pt idx="578">
                  <c:v>03/05/2017</c:v>
                </c:pt>
                <c:pt idx="579">
                  <c:v>04/05/2017</c:v>
                </c:pt>
                <c:pt idx="580">
                  <c:v>05/05/2017</c:v>
                </c:pt>
                <c:pt idx="581">
                  <c:v>08/05/2017</c:v>
                </c:pt>
                <c:pt idx="582">
                  <c:v>09/05/2017</c:v>
                </c:pt>
                <c:pt idx="583">
                  <c:v>10/05/2017</c:v>
                </c:pt>
                <c:pt idx="584">
                  <c:v>11/05/2017</c:v>
                </c:pt>
                <c:pt idx="585">
                  <c:v>12/05/2017</c:v>
                </c:pt>
                <c:pt idx="586">
                  <c:v>15/05/2017</c:v>
                </c:pt>
                <c:pt idx="587">
                  <c:v>16/05/2017</c:v>
                </c:pt>
                <c:pt idx="588">
                  <c:v>17/05/2017</c:v>
                </c:pt>
                <c:pt idx="589">
                  <c:v>18/05/2017</c:v>
                </c:pt>
                <c:pt idx="590">
                  <c:v>19/05/2017</c:v>
                </c:pt>
                <c:pt idx="591">
                  <c:v>22/05/2017</c:v>
                </c:pt>
                <c:pt idx="592">
                  <c:v>23/05/2017</c:v>
                </c:pt>
                <c:pt idx="593">
                  <c:v>24/05/2017</c:v>
                </c:pt>
                <c:pt idx="594">
                  <c:v>25/05/2017</c:v>
                </c:pt>
                <c:pt idx="595">
                  <c:v>26/05/2017</c:v>
                </c:pt>
              </c:strCache>
            </c:strRef>
          </c:cat>
          <c:val>
            <c:numRef>
              <c:f>'[CEPEA_20170528180617.xls]Plan 1'!$B$2883:$B$3478</c:f>
              <c:numCache>
                <c:formatCode>General</c:formatCode>
                <c:ptCount val="596"/>
                <c:pt idx="0">
                  <c:v>52.05</c:v>
                </c:pt>
                <c:pt idx="1">
                  <c:v>51.85</c:v>
                </c:pt>
                <c:pt idx="2">
                  <c:v>51.53</c:v>
                </c:pt>
                <c:pt idx="3">
                  <c:v>51.28</c:v>
                </c:pt>
                <c:pt idx="4">
                  <c:v>51.05</c:v>
                </c:pt>
                <c:pt idx="5">
                  <c:v>51.11</c:v>
                </c:pt>
                <c:pt idx="6">
                  <c:v>51.02</c:v>
                </c:pt>
                <c:pt idx="7">
                  <c:v>50.73</c:v>
                </c:pt>
                <c:pt idx="8">
                  <c:v>51.03</c:v>
                </c:pt>
                <c:pt idx="9">
                  <c:v>50.56</c:v>
                </c:pt>
                <c:pt idx="10">
                  <c:v>50.76</c:v>
                </c:pt>
                <c:pt idx="11">
                  <c:v>50.49</c:v>
                </c:pt>
                <c:pt idx="12">
                  <c:v>50.56</c:v>
                </c:pt>
                <c:pt idx="13">
                  <c:v>50.91</c:v>
                </c:pt>
                <c:pt idx="14">
                  <c:v>51.15</c:v>
                </c:pt>
                <c:pt idx="15">
                  <c:v>51.08</c:v>
                </c:pt>
                <c:pt idx="16">
                  <c:v>51.17</c:v>
                </c:pt>
                <c:pt idx="17">
                  <c:v>50.91</c:v>
                </c:pt>
                <c:pt idx="18">
                  <c:v>50.87</c:v>
                </c:pt>
                <c:pt idx="19">
                  <c:v>50.88</c:v>
                </c:pt>
                <c:pt idx="20">
                  <c:v>51</c:v>
                </c:pt>
                <c:pt idx="21">
                  <c:v>50.56</c:v>
                </c:pt>
                <c:pt idx="22">
                  <c:v>50.66</c:v>
                </c:pt>
                <c:pt idx="23">
                  <c:v>50.42</c:v>
                </c:pt>
                <c:pt idx="24">
                  <c:v>50.14</c:v>
                </c:pt>
                <c:pt idx="25">
                  <c:v>49.99</c:v>
                </c:pt>
                <c:pt idx="26">
                  <c:v>50.01</c:v>
                </c:pt>
                <c:pt idx="27">
                  <c:v>49.89</c:v>
                </c:pt>
                <c:pt idx="28">
                  <c:v>49.92</c:v>
                </c:pt>
                <c:pt idx="29">
                  <c:v>49.97</c:v>
                </c:pt>
                <c:pt idx="30">
                  <c:v>50.18</c:v>
                </c:pt>
                <c:pt idx="31">
                  <c:v>49.99</c:v>
                </c:pt>
                <c:pt idx="32">
                  <c:v>50.16</c:v>
                </c:pt>
                <c:pt idx="33">
                  <c:v>50</c:v>
                </c:pt>
                <c:pt idx="34">
                  <c:v>50.26</c:v>
                </c:pt>
                <c:pt idx="35">
                  <c:v>49.97</c:v>
                </c:pt>
                <c:pt idx="36">
                  <c:v>50.02</c:v>
                </c:pt>
                <c:pt idx="37">
                  <c:v>49.94</c:v>
                </c:pt>
                <c:pt idx="38">
                  <c:v>49.92</c:v>
                </c:pt>
                <c:pt idx="39">
                  <c:v>50.4</c:v>
                </c:pt>
                <c:pt idx="40">
                  <c:v>50.54</c:v>
                </c:pt>
                <c:pt idx="41">
                  <c:v>50.55</c:v>
                </c:pt>
                <c:pt idx="42">
                  <c:v>50.31</c:v>
                </c:pt>
                <c:pt idx="43">
                  <c:v>50.5</c:v>
                </c:pt>
                <c:pt idx="44">
                  <c:v>50.83</c:v>
                </c:pt>
                <c:pt idx="45">
                  <c:v>50.99</c:v>
                </c:pt>
                <c:pt idx="46">
                  <c:v>51.25</c:v>
                </c:pt>
                <c:pt idx="47">
                  <c:v>51.22</c:v>
                </c:pt>
                <c:pt idx="48">
                  <c:v>51.23</c:v>
                </c:pt>
                <c:pt idx="49">
                  <c:v>51.44</c:v>
                </c:pt>
                <c:pt idx="50">
                  <c:v>51.05</c:v>
                </c:pt>
                <c:pt idx="51">
                  <c:v>51.02</c:v>
                </c:pt>
                <c:pt idx="52">
                  <c:v>51.17</c:v>
                </c:pt>
                <c:pt idx="53">
                  <c:v>51.28</c:v>
                </c:pt>
                <c:pt idx="54">
                  <c:v>51.06</c:v>
                </c:pt>
                <c:pt idx="55">
                  <c:v>50.91</c:v>
                </c:pt>
                <c:pt idx="56">
                  <c:v>50.97</c:v>
                </c:pt>
                <c:pt idx="57">
                  <c:v>50.94</c:v>
                </c:pt>
                <c:pt idx="58">
                  <c:v>51.17</c:v>
                </c:pt>
                <c:pt idx="59">
                  <c:v>51.19</c:v>
                </c:pt>
                <c:pt idx="60">
                  <c:v>51.32</c:v>
                </c:pt>
                <c:pt idx="61">
                  <c:v>51.59</c:v>
                </c:pt>
                <c:pt idx="62">
                  <c:v>51.7</c:v>
                </c:pt>
                <c:pt idx="63">
                  <c:v>51.8</c:v>
                </c:pt>
                <c:pt idx="64">
                  <c:v>52.02</c:v>
                </c:pt>
                <c:pt idx="65">
                  <c:v>51.56</c:v>
                </c:pt>
                <c:pt idx="66">
                  <c:v>51.5</c:v>
                </c:pt>
                <c:pt idx="67">
                  <c:v>51.57</c:v>
                </c:pt>
                <c:pt idx="68">
                  <c:v>51.4</c:v>
                </c:pt>
                <c:pt idx="69">
                  <c:v>51.44</c:v>
                </c:pt>
                <c:pt idx="70">
                  <c:v>51.57</c:v>
                </c:pt>
                <c:pt idx="71">
                  <c:v>51.41</c:v>
                </c:pt>
                <c:pt idx="72">
                  <c:v>51.19</c:v>
                </c:pt>
                <c:pt idx="73">
                  <c:v>51.52</c:v>
                </c:pt>
                <c:pt idx="74">
                  <c:v>51.55</c:v>
                </c:pt>
                <c:pt idx="75">
                  <c:v>51.66</c:v>
                </c:pt>
                <c:pt idx="76">
                  <c:v>51.73</c:v>
                </c:pt>
                <c:pt idx="77">
                  <c:v>51.56</c:v>
                </c:pt>
                <c:pt idx="78">
                  <c:v>51.73</c:v>
                </c:pt>
                <c:pt idx="79">
                  <c:v>51.54</c:v>
                </c:pt>
                <c:pt idx="80">
                  <c:v>51.44</c:v>
                </c:pt>
                <c:pt idx="81">
                  <c:v>51.54</c:v>
                </c:pt>
                <c:pt idx="82">
                  <c:v>51.46</c:v>
                </c:pt>
                <c:pt idx="83">
                  <c:v>51.47</c:v>
                </c:pt>
                <c:pt idx="84">
                  <c:v>51.26</c:v>
                </c:pt>
                <c:pt idx="85">
                  <c:v>51.13</c:v>
                </c:pt>
                <c:pt idx="86">
                  <c:v>51.4</c:v>
                </c:pt>
                <c:pt idx="87">
                  <c:v>51.46</c:v>
                </c:pt>
                <c:pt idx="88">
                  <c:v>51.34</c:v>
                </c:pt>
                <c:pt idx="89">
                  <c:v>51.47</c:v>
                </c:pt>
                <c:pt idx="90">
                  <c:v>51.58</c:v>
                </c:pt>
                <c:pt idx="91">
                  <c:v>51.38</c:v>
                </c:pt>
                <c:pt idx="92">
                  <c:v>51.7</c:v>
                </c:pt>
                <c:pt idx="93">
                  <c:v>51.65</c:v>
                </c:pt>
                <c:pt idx="94">
                  <c:v>51.38</c:v>
                </c:pt>
                <c:pt idx="95">
                  <c:v>51.08</c:v>
                </c:pt>
                <c:pt idx="96">
                  <c:v>51.05</c:v>
                </c:pt>
                <c:pt idx="97">
                  <c:v>50.75</c:v>
                </c:pt>
                <c:pt idx="98">
                  <c:v>50.46</c:v>
                </c:pt>
                <c:pt idx="99">
                  <c:v>50.29</c:v>
                </c:pt>
                <c:pt idx="100">
                  <c:v>50.05</c:v>
                </c:pt>
                <c:pt idx="101">
                  <c:v>50.01</c:v>
                </c:pt>
                <c:pt idx="102">
                  <c:v>50.07</c:v>
                </c:pt>
                <c:pt idx="103">
                  <c:v>50.21</c:v>
                </c:pt>
                <c:pt idx="104">
                  <c:v>50.43</c:v>
                </c:pt>
                <c:pt idx="105">
                  <c:v>50.68</c:v>
                </c:pt>
                <c:pt idx="106">
                  <c:v>50.74</c:v>
                </c:pt>
                <c:pt idx="107">
                  <c:v>50.48</c:v>
                </c:pt>
                <c:pt idx="108">
                  <c:v>50.24</c:v>
                </c:pt>
                <c:pt idx="109">
                  <c:v>49.9</c:v>
                </c:pt>
                <c:pt idx="110">
                  <c:v>49.6</c:v>
                </c:pt>
                <c:pt idx="111">
                  <c:v>49.22</c:v>
                </c:pt>
                <c:pt idx="112">
                  <c:v>48.9</c:v>
                </c:pt>
                <c:pt idx="113">
                  <c:v>48.15</c:v>
                </c:pt>
                <c:pt idx="114">
                  <c:v>47.92</c:v>
                </c:pt>
                <c:pt idx="115">
                  <c:v>47.78</c:v>
                </c:pt>
                <c:pt idx="116">
                  <c:v>47.71</c:v>
                </c:pt>
                <c:pt idx="117">
                  <c:v>47.55</c:v>
                </c:pt>
                <c:pt idx="118">
                  <c:v>47.52</c:v>
                </c:pt>
                <c:pt idx="119">
                  <c:v>47.67</c:v>
                </c:pt>
                <c:pt idx="120">
                  <c:v>47.59</c:v>
                </c:pt>
                <c:pt idx="121">
                  <c:v>47.34</c:v>
                </c:pt>
                <c:pt idx="122">
                  <c:v>47.15</c:v>
                </c:pt>
                <c:pt idx="123">
                  <c:v>47.28</c:v>
                </c:pt>
                <c:pt idx="124">
                  <c:v>47.54</c:v>
                </c:pt>
                <c:pt idx="125">
                  <c:v>47.55</c:v>
                </c:pt>
                <c:pt idx="126">
                  <c:v>47.84</c:v>
                </c:pt>
                <c:pt idx="127">
                  <c:v>47.84</c:v>
                </c:pt>
                <c:pt idx="128">
                  <c:v>48.13</c:v>
                </c:pt>
                <c:pt idx="129">
                  <c:v>48.49</c:v>
                </c:pt>
                <c:pt idx="130">
                  <c:v>48.52</c:v>
                </c:pt>
                <c:pt idx="131">
                  <c:v>48.48</c:v>
                </c:pt>
                <c:pt idx="132">
                  <c:v>48.42</c:v>
                </c:pt>
                <c:pt idx="133">
                  <c:v>48.46</c:v>
                </c:pt>
                <c:pt idx="134">
                  <c:v>48.51</c:v>
                </c:pt>
                <c:pt idx="135">
                  <c:v>48.36</c:v>
                </c:pt>
                <c:pt idx="136">
                  <c:v>47.9</c:v>
                </c:pt>
                <c:pt idx="137">
                  <c:v>47.69</c:v>
                </c:pt>
                <c:pt idx="138">
                  <c:v>47.61</c:v>
                </c:pt>
                <c:pt idx="139">
                  <c:v>47.49</c:v>
                </c:pt>
                <c:pt idx="140">
                  <c:v>47.45</c:v>
                </c:pt>
                <c:pt idx="141">
                  <c:v>47.2</c:v>
                </c:pt>
                <c:pt idx="142">
                  <c:v>47.37</c:v>
                </c:pt>
                <c:pt idx="143">
                  <c:v>47.35</c:v>
                </c:pt>
                <c:pt idx="144">
                  <c:v>47.13</c:v>
                </c:pt>
                <c:pt idx="145">
                  <c:v>47.03</c:v>
                </c:pt>
                <c:pt idx="146">
                  <c:v>47.12</c:v>
                </c:pt>
                <c:pt idx="147">
                  <c:v>46.77</c:v>
                </c:pt>
                <c:pt idx="148">
                  <c:v>46.67</c:v>
                </c:pt>
                <c:pt idx="149">
                  <c:v>46.49</c:v>
                </c:pt>
                <c:pt idx="150">
                  <c:v>46.26</c:v>
                </c:pt>
                <c:pt idx="151">
                  <c:v>46.55</c:v>
                </c:pt>
                <c:pt idx="152">
                  <c:v>46.78</c:v>
                </c:pt>
                <c:pt idx="153">
                  <c:v>46.95</c:v>
                </c:pt>
                <c:pt idx="154">
                  <c:v>46.9</c:v>
                </c:pt>
                <c:pt idx="155">
                  <c:v>46.85</c:v>
                </c:pt>
                <c:pt idx="156">
                  <c:v>46.91</c:v>
                </c:pt>
                <c:pt idx="157">
                  <c:v>47.11</c:v>
                </c:pt>
                <c:pt idx="158">
                  <c:v>46.99</c:v>
                </c:pt>
                <c:pt idx="159">
                  <c:v>47.06</c:v>
                </c:pt>
                <c:pt idx="160">
                  <c:v>46.85</c:v>
                </c:pt>
                <c:pt idx="161">
                  <c:v>46.99</c:v>
                </c:pt>
                <c:pt idx="162">
                  <c:v>47.22</c:v>
                </c:pt>
                <c:pt idx="163">
                  <c:v>47.25</c:v>
                </c:pt>
                <c:pt idx="164">
                  <c:v>47.12</c:v>
                </c:pt>
                <c:pt idx="165">
                  <c:v>47.4</c:v>
                </c:pt>
                <c:pt idx="166">
                  <c:v>47.74</c:v>
                </c:pt>
                <c:pt idx="167">
                  <c:v>48.1</c:v>
                </c:pt>
                <c:pt idx="168">
                  <c:v>48.41</c:v>
                </c:pt>
                <c:pt idx="169">
                  <c:v>48.83</c:v>
                </c:pt>
                <c:pt idx="170">
                  <c:v>49.45</c:v>
                </c:pt>
                <c:pt idx="171">
                  <c:v>49.94</c:v>
                </c:pt>
                <c:pt idx="172">
                  <c:v>50.42</c:v>
                </c:pt>
                <c:pt idx="173">
                  <c:v>50.65</c:v>
                </c:pt>
                <c:pt idx="174">
                  <c:v>50.75</c:v>
                </c:pt>
                <c:pt idx="175">
                  <c:v>51.09</c:v>
                </c:pt>
                <c:pt idx="176">
                  <c:v>51.39</c:v>
                </c:pt>
                <c:pt idx="177">
                  <c:v>51.85</c:v>
                </c:pt>
                <c:pt idx="178">
                  <c:v>52.28</c:v>
                </c:pt>
                <c:pt idx="179">
                  <c:v>52.46</c:v>
                </c:pt>
                <c:pt idx="180">
                  <c:v>52.81</c:v>
                </c:pt>
                <c:pt idx="181">
                  <c:v>52.91</c:v>
                </c:pt>
                <c:pt idx="182">
                  <c:v>53.28</c:v>
                </c:pt>
                <c:pt idx="183">
                  <c:v>53.8</c:v>
                </c:pt>
                <c:pt idx="184">
                  <c:v>54.37</c:v>
                </c:pt>
                <c:pt idx="185">
                  <c:v>54.42</c:v>
                </c:pt>
                <c:pt idx="186">
                  <c:v>55.82</c:v>
                </c:pt>
                <c:pt idx="187">
                  <c:v>56.21</c:v>
                </c:pt>
                <c:pt idx="188">
                  <c:v>57.14</c:v>
                </c:pt>
                <c:pt idx="189">
                  <c:v>58.43</c:v>
                </c:pt>
                <c:pt idx="190">
                  <c:v>59.81</c:v>
                </c:pt>
                <c:pt idx="191">
                  <c:v>60.75</c:v>
                </c:pt>
                <c:pt idx="192">
                  <c:v>61.42</c:v>
                </c:pt>
                <c:pt idx="193">
                  <c:v>62.57</c:v>
                </c:pt>
                <c:pt idx="194">
                  <c:v>63.89</c:v>
                </c:pt>
                <c:pt idx="195">
                  <c:v>64.489999999999995</c:v>
                </c:pt>
                <c:pt idx="196">
                  <c:v>65.33</c:v>
                </c:pt>
                <c:pt idx="197">
                  <c:v>65.44</c:v>
                </c:pt>
                <c:pt idx="198">
                  <c:v>67.06</c:v>
                </c:pt>
                <c:pt idx="199">
                  <c:v>68.05</c:v>
                </c:pt>
                <c:pt idx="200">
                  <c:v>68.36</c:v>
                </c:pt>
                <c:pt idx="201">
                  <c:v>69.58</c:v>
                </c:pt>
                <c:pt idx="202">
                  <c:v>70.84</c:v>
                </c:pt>
                <c:pt idx="203">
                  <c:v>71.239999999999995</c:v>
                </c:pt>
                <c:pt idx="204">
                  <c:v>72.13</c:v>
                </c:pt>
                <c:pt idx="205">
                  <c:v>72.569999999999993</c:v>
                </c:pt>
                <c:pt idx="206">
                  <c:v>73.459999999999994</c:v>
                </c:pt>
                <c:pt idx="207">
                  <c:v>73.739999999999995</c:v>
                </c:pt>
                <c:pt idx="208">
                  <c:v>73.930000000000007</c:v>
                </c:pt>
                <c:pt idx="209">
                  <c:v>74.53</c:v>
                </c:pt>
                <c:pt idx="210">
                  <c:v>74.92</c:v>
                </c:pt>
                <c:pt idx="211">
                  <c:v>75.02</c:v>
                </c:pt>
                <c:pt idx="212">
                  <c:v>75.540000000000006</c:v>
                </c:pt>
                <c:pt idx="213">
                  <c:v>75.97</c:v>
                </c:pt>
                <c:pt idx="214">
                  <c:v>75.989999999999995</c:v>
                </c:pt>
                <c:pt idx="215">
                  <c:v>76.569999999999993</c:v>
                </c:pt>
                <c:pt idx="216">
                  <c:v>76.98</c:v>
                </c:pt>
                <c:pt idx="217">
                  <c:v>77.150000000000006</c:v>
                </c:pt>
                <c:pt idx="218">
                  <c:v>77.03</c:v>
                </c:pt>
                <c:pt idx="219">
                  <c:v>77.38</c:v>
                </c:pt>
                <c:pt idx="220">
                  <c:v>77.52</c:v>
                </c:pt>
                <c:pt idx="221">
                  <c:v>77.67</c:v>
                </c:pt>
                <c:pt idx="222">
                  <c:v>77.87</c:v>
                </c:pt>
                <c:pt idx="223">
                  <c:v>77.91</c:v>
                </c:pt>
                <c:pt idx="224">
                  <c:v>78.31</c:v>
                </c:pt>
                <c:pt idx="225">
                  <c:v>78.41</c:v>
                </c:pt>
                <c:pt idx="226">
                  <c:v>78.489999999999995</c:v>
                </c:pt>
                <c:pt idx="227">
                  <c:v>78.5</c:v>
                </c:pt>
                <c:pt idx="228">
                  <c:v>78.67</c:v>
                </c:pt>
                <c:pt idx="229">
                  <c:v>79.180000000000007</c:v>
                </c:pt>
                <c:pt idx="230">
                  <c:v>79.52</c:v>
                </c:pt>
                <c:pt idx="231">
                  <c:v>79.61</c:v>
                </c:pt>
                <c:pt idx="232">
                  <c:v>79.739999999999995</c:v>
                </c:pt>
                <c:pt idx="233">
                  <c:v>79.849999999999994</c:v>
                </c:pt>
                <c:pt idx="234">
                  <c:v>80.19</c:v>
                </c:pt>
                <c:pt idx="235">
                  <c:v>80.75</c:v>
                </c:pt>
                <c:pt idx="236">
                  <c:v>81.040000000000006</c:v>
                </c:pt>
                <c:pt idx="237">
                  <c:v>81.38</c:v>
                </c:pt>
                <c:pt idx="238">
                  <c:v>81.33</c:v>
                </c:pt>
                <c:pt idx="239">
                  <c:v>81.69</c:v>
                </c:pt>
                <c:pt idx="240">
                  <c:v>81.58</c:v>
                </c:pt>
                <c:pt idx="241">
                  <c:v>81.64</c:v>
                </c:pt>
                <c:pt idx="242">
                  <c:v>81.77</c:v>
                </c:pt>
                <c:pt idx="243">
                  <c:v>81.94</c:v>
                </c:pt>
                <c:pt idx="244">
                  <c:v>82.27</c:v>
                </c:pt>
                <c:pt idx="245">
                  <c:v>82.16</c:v>
                </c:pt>
                <c:pt idx="246">
                  <c:v>82.64</c:v>
                </c:pt>
                <c:pt idx="247">
                  <c:v>83.07</c:v>
                </c:pt>
                <c:pt idx="248">
                  <c:v>82.76</c:v>
                </c:pt>
                <c:pt idx="249">
                  <c:v>82.95</c:v>
                </c:pt>
                <c:pt idx="250">
                  <c:v>82.92</c:v>
                </c:pt>
                <c:pt idx="251">
                  <c:v>83.49</c:v>
                </c:pt>
                <c:pt idx="252">
                  <c:v>84.03</c:v>
                </c:pt>
                <c:pt idx="253">
                  <c:v>84.43</c:v>
                </c:pt>
                <c:pt idx="254">
                  <c:v>83.99</c:v>
                </c:pt>
                <c:pt idx="255">
                  <c:v>84.48</c:v>
                </c:pt>
                <c:pt idx="256">
                  <c:v>84.58</c:v>
                </c:pt>
                <c:pt idx="257">
                  <c:v>84.49</c:v>
                </c:pt>
                <c:pt idx="258">
                  <c:v>84.6</c:v>
                </c:pt>
                <c:pt idx="259">
                  <c:v>84.74</c:v>
                </c:pt>
                <c:pt idx="260">
                  <c:v>84.47</c:v>
                </c:pt>
                <c:pt idx="261">
                  <c:v>84.15</c:v>
                </c:pt>
                <c:pt idx="262">
                  <c:v>83.33</c:v>
                </c:pt>
                <c:pt idx="263">
                  <c:v>82.99</c:v>
                </c:pt>
                <c:pt idx="264">
                  <c:v>83.44</c:v>
                </c:pt>
                <c:pt idx="265">
                  <c:v>83.35</c:v>
                </c:pt>
                <c:pt idx="266">
                  <c:v>83.01</c:v>
                </c:pt>
                <c:pt idx="267">
                  <c:v>82.5</c:v>
                </c:pt>
                <c:pt idx="268">
                  <c:v>82.38</c:v>
                </c:pt>
                <c:pt idx="269">
                  <c:v>82.21</c:v>
                </c:pt>
                <c:pt idx="270">
                  <c:v>82.3</c:v>
                </c:pt>
                <c:pt idx="271">
                  <c:v>82.02</c:v>
                </c:pt>
                <c:pt idx="272">
                  <c:v>81.81</c:v>
                </c:pt>
                <c:pt idx="273">
                  <c:v>81.59</c:v>
                </c:pt>
                <c:pt idx="274">
                  <c:v>81.38</c:v>
                </c:pt>
                <c:pt idx="275">
                  <c:v>81.37</c:v>
                </c:pt>
                <c:pt idx="276">
                  <c:v>80.72</c:v>
                </c:pt>
                <c:pt idx="277">
                  <c:v>80.78</c:v>
                </c:pt>
                <c:pt idx="278">
                  <c:v>80.77</c:v>
                </c:pt>
                <c:pt idx="279">
                  <c:v>81.02</c:v>
                </c:pt>
                <c:pt idx="280">
                  <c:v>80.8</c:v>
                </c:pt>
                <c:pt idx="281">
                  <c:v>80.13</c:v>
                </c:pt>
                <c:pt idx="282">
                  <c:v>79.72</c:v>
                </c:pt>
                <c:pt idx="283">
                  <c:v>79.86</c:v>
                </c:pt>
                <c:pt idx="284">
                  <c:v>79.430000000000007</c:v>
                </c:pt>
                <c:pt idx="285">
                  <c:v>78.989999999999995</c:v>
                </c:pt>
                <c:pt idx="286">
                  <c:v>78.89</c:v>
                </c:pt>
                <c:pt idx="287">
                  <c:v>78.61</c:v>
                </c:pt>
                <c:pt idx="288">
                  <c:v>78.45</c:v>
                </c:pt>
                <c:pt idx="289">
                  <c:v>78.27</c:v>
                </c:pt>
                <c:pt idx="290">
                  <c:v>78.209999999999994</c:v>
                </c:pt>
                <c:pt idx="291">
                  <c:v>78.069999999999993</c:v>
                </c:pt>
                <c:pt idx="292">
                  <c:v>78.290000000000006</c:v>
                </c:pt>
                <c:pt idx="293">
                  <c:v>77.78</c:v>
                </c:pt>
                <c:pt idx="294">
                  <c:v>77.91</c:v>
                </c:pt>
                <c:pt idx="295">
                  <c:v>77.599999999999994</c:v>
                </c:pt>
                <c:pt idx="296">
                  <c:v>76.95</c:v>
                </c:pt>
                <c:pt idx="297">
                  <c:v>76.569999999999993</c:v>
                </c:pt>
                <c:pt idx="298">
                  <c:v>76.290000000000006</c:v>
                </c:pt>
                <c:pt idx="299">
                  <c:v>76.66</c:v>
                </c:pt>
                <c:pt idx="300">
                  <c:v>76.52</c:v>
                </c:pt>
                <c:pt idx="301">
                  <c:v>76.34</c:v>
                </c:pt>
                <c:pt idx="302">
                  <c:v>76.819999999999993</c:v>
                </c:pt>
                <c:pt idx="303">
                  <c:v>76.84</c:v>
                </c:pt>
                <c:pt idx="304">
                  <c:v>76.7</c:v>
                </c:pt>
                <c:pt idx="305">
                  <c:v>76.680000000000007</c:v>
                </c:pt>
                <c:pt idx="306">
                  <c:v>76.64</c:v>
                </c:pt>
                <c:pt idx="307">
                  <c:v>76.64</c:v>
                </c:pt>
                <c:pt idx="308">
                  <c:v>76.42</c:v>
                </c:pt>
                <c:pt idx="309">
                  <c:v>76.53</c:v>
                </c:pt>
                <c:pt idx="310">
                  <c:v>76.17</c:v>
                </c:pt>
                <c:pt idx="311">
                  <c:v>76.28</c:v>
                </c:pt>
                <c:pt idx="312">
                  <c:v>76.08</c:v>
                </c:pt>
                <c:pt idx="313">
                  <c:v>75.66</c:v>
                </c:pt>
                <c:pt idx="314">
                  <c:v>75.900000000000006</c:v>
                </c:pt>
                <c:pt idx="315">
                  <c:v>75.88</c:v>
                </c:pt>
                <c:pt idx="316">
                  <c:v>75.599999999999994</c:v>
                </c:pt>
                <c:pt idx="317">
                  <c:v>75.88</c:v>
                </c:pt>
                <c:pt idx="318">
                  <c:v>76.459999999999994</c:v>
                </c:pt>
                <c:pt idx="319">
                  <c:v>76</c:v>
                </c:pt>
                <c:pt idx="320">
                  <c:v>75.61</c:v>
                </c:pt>
                <c:pt idx="321">
                  <c:v>75.849999999999994</c:v>
                </c:pt>
                <c:pt idx="322">
                  <c:v>76.25</c:v>
                </c:pt>
                <c:pt idx="323">
                  <c:v>76.209999999999994</c:v>
                </c:pt>
                <c:pt idx="324">
                  <c:v>75.87</c:v>
                </c:pt>
                <c:pt idx="325">
                  <c:v>75.430000000000007</c:v>
                </c:pt>
                <c:pt idx="326">
                  <c:v>75.180000000000007</c:v>
                </c:pt>
                <c:pt idx="327">
                  <c:v>75.459999999999994</c:v>
                </c:pt>
                <c:pt idx="328">
                  <c:v>74.86</c:v>
                </c:pt>
                <c:pt idx="329">
                  <c:v>75.150000000000006</c:v>
                </c:pt>
                <c:pt idx="330">
                  <c:v>75.13</c:v>
                </c:pt>
                <c:pt idx="331">
                  <c:v>75.319999999999993</c:v>
                </c:pt>
                <c:pt idx="332">
                  <c:v>75.5</c:v>
                </c:pt>
                <c:pt idx="333">
                  <c:v>75.22</c:v>
                </c:pt>
                <c:pt idx="334">
                  <c:v>75.23</c:v>
                </c:pt>
                <c:pt idx="335">
                  <c:v>75.13</c:v>
                </c:pt>
                <c:pt idx="336">
                  <c:v>74.88</c:v>
                </c:pt>
                <c:pt idx="337">
                  <c:v>75.430000000000007</c:v>
                </c:pt>
                <c:pt idx="338">
                  <c:v>75.44</c:v>
                </c:pt>
                <c:pt idx="339">
                  <c:v>75.72</c:v>
                </c:pt>
                <c:pt idx="340">
                  <c:v>75.73</c:v>
                </c:pt>
                <c:pt idx="341">
                  <c:v>76.02</c:v>
                </c:pt>
                <c:pt idx="342">
                  <c:v>76.31</c:v>
                </c:pt>
                <c:pt idx="343">
                  <c:v>76</c:v>
                </c:pt>
                <c:pt idx="344">
                  <c:v>76.209999999999994</c:v>
                </c:pt>
                <c:pt idx="345">
                  <c:v>76.37</c:v>
                </c:pt>
                <c:pt idx="346">
                  <c:v>76.95</c:v>
                </c:pt>
                <c:pt idx="347">
                  <c:v>77.27</c:v>
                </c:pt>
                <c:pt idx="348">
                  <c:v>77.47</c:v>
                </c:pt>
                <c:pt idx="349">
                  <c:v>78.28</c:v>
                </c:pt>
                <c:pt idx="350">
                  <c:v>79</c:v>
                </c:pt>
                <c:pt idx="351">
                  <c:v>79.849999999999994</c:v>
                </c:pt>
                <c:pt idx="352">
                  <c:v>80.209999999999994</c:v>
                </c:pt>
                <c:pt idx="353">
                  <c:v>80.92</c:v>
                </c:pt>
                <c:pt idx="354">
                  <c:v>82.33</c:v>
                </c:pt>
                <c:pt idx="355">
                  <c:v>82.59</c:v>
                </c:pt>
                <c:pt idx="356">
                  <c:v>83.11</c:v>
                </c:pt>
                <c:pt idx="357">
                  <c:v>84.1</c:v>
                </c:pt>
                <c:pt idx="358">
                  <c:v>84.28</c:v>
                </c:pt>
                <c:pt idx="359">
                  <c:v>84.88</c:v>
                </c:pt>
                <c:pt idx="360">
                  <c:v>85.29</c:v>
                </c:pt>
                <c:pt idx="361">
                  <c:v>86.05</c:v>
                </c:pt>
                <c:pt idx="362">
                  <c:v>86.57</c:v>
                </c:pt>
                <c:pt idx="363">
                  <c:v>86.58</c:v>
                </c:pt>
                <c:pt idx="364">
                  <c:v>86.87</c:v>
                </c:pt>
                <c:pt idx="365">
                  <c:v>87.4</c:v>
                </c:pt>
                <c:pt idx="366">
                  <c:v>87.29</c:v>
                </c:pt>
                <c:pt idx="367">
                  <c:v>87.62</c:v>
                </c:pt>
                <c:pt idx="368">
                  <c:v>88.13</c:v>
                </c:pt>
                <c:pt idx="369">
                  <c:v>87.86</c:v>
                </c:pt>
                <c:pt idx="370">
                  <c:v>87.9</c:v>
                </c:pt>
                <c:pt idx="371">
                  <c:v>88</c:v>
                </c:pt>
                <c:pt idx="372">
                  <c:v>88.27</c:v>
                </c:pt>
                <c:pt idx="373">
                  <c:v>87.66</c:v>
                </c:pt>
                <c:pt idx="374">
                  <c:v>87.63</c:v>
                </c:pt>
                <c:pt idx="375">
                  <c:v>86.98</c:v>
                </c:pt>
                <c:pt idx="376">
                  <c:v>86.89</c:v>
                </c:pt>
                <c:pt idx="377">
                  <c:v>86.25</c:v>
                </c:pt>
                <c:pt idx="378">
                  <c:v>86.14</c:v>
                </c:pt>
                <c:pt idx="379">
                  <c:v>86.13</c:v>
                </c:pt>
                <c:pt idx="380">
                  <c:v>86.39</c:v>
                </c:pt>
                <c:pt idx="381">
                  <c:v>85.88</c:v>
                </c:pt>
                <c:pt idx="382">
                  <c:v>86.12</c:v>
                </c:pt>
                <c:pt idx="383">
                  <c:v>86.11</c:v>
                </c:pt>
                <c:pt idx="384">
                  <c:v>86.6</c:v>
                </c:pt>
                <c:pt idx="385">
                  <c:v>86.78</c:v>
                </c:pt>
                <c:pt idx="386">
                  <c:v>86.31</c:v>
                </c:pt>
                <c:pt idx="387">
                  <c:v>85.99</c:v>
                </c:pt>
                <c:pt idx="388">
                  <c:v>85.74</c:v>
                </c:pt>
                <c:pt idx="389">
                  <c:v>86.1</c:v>
                </c:pt>
                <c:pt idx="390">
                  <c:v>85.87</c:v>
                </c:pt>
                <c:pt idx="391">
                  <c:v>85.29</c:v>
                </c:pt>
                <c:pt idx="392">
                  <c:v>85.33</c:v>
                </c:pt>
                <c:pt idx="393">
                  <c:v>85.32</c:v>
                </c:pt>
                <c:pt idx="394">
                  <c:v>85.71</c:v>
                </c:pt>
                <c:pt idx="395">
                  <c:v>85.67</c:v>
                </c:pt>
                <c:pt idx="396">
                  <c:v>85.6</c:v>
                </c:pt>
                <c:pt idx="397">
                  <c:v>85.72</c:v>
                </c:pt>
                <c:pt idx="398">
                  <c:v>85.92</c:v>
                </c:pt>
                <c:pt idx="399">
                  <c:v>85.71</c:v>
                </c:pt>
                <c:pt idx="400">
                  <c:v>85.91</c:v>
                </c:pt>
                <c:pt idx="401">
                  <c:v>86.13</c:v>
                </c:pt>
                <c:pt idx="402">
                  <c:v>86.51</c:v>
                </c:pt>
                <c:pt idx="403">
                  <c:v>86.04</c:v>
                </c:pt>
                <c:pt idx="404">
                  <c:v>85.64</c:v>
                </c:pt>
                <c:pt idx="405">
                  <c:v>85.59</c:v>
                </c:pt>
                <c:pt idx="406">
                  <c:v>85.74</c:v>
                </c:pt>
                <c:pt idx="407">
                  <c:v>86.06</c:v>
                </c:pt>
                <c:pt idx="408">
                  <c:v>86.23</c:v>
                </c:pt>
                <c:pt idx="409">
                  <c:v>85.91</c:v>
                </c:pt>
                <c:pt idx="410">
                  <c:v>86.74</c:v>
                </c:pt>
                <c:pt idx="411">
                  <c:v>86.18</c:v>
                </c:pt>
                <c:pt idx="412">
                  <c:v>86.43</c:v>
                </c:pt>
                <c:pt idx="413">
                  <c:v>86.02</c:v>
                </c:pt>
                <c:pt idx="414">
                  <c:v>86.44</c:v>
                </c:pt>
                <c:pt idx="415">
                  <c:v>85.75</c:v>
                </c:pt>
                <c:pt idx="416">
                  <c:v>86.16</c:v>
                </c:pt>
                <c:pt idx="417">
                  <c:v>85.78</c:v>
                </c:pt>
                <c:pt idx="418">
                  <c:v>86.54</c:v>
                </c:pt>
                <c:pt idx="419">
                  <c:v>86.34</c:v>
                </c:pt>
                <c:pt idx="420">
                  <c:v>86.63</c:v>
                </c:pt>
                <c:pt idx="421">
                  <c:v>86.67</c:v>
                </c:pt>
                <c:pt idx="422">
                  <c:v>85.83</c:v>
                </c:pt>
                <c:pt idx="423">
                  <c:v>86.18</c:v>
                </c:pt>
                <c:pt idx="424">
                  <c:v>85.83</c:v>
                </c:pt>
                <c:pt idx="425">
                  <c:v>86.49</c:v>
                </c:pt>
                <c:pt idx="426">
                  <c:v>86.45</c:v>
                </c:pt>
                <c:pt idx="427">
                  <c:v>86.8</c:v>
                </c:pt>
                <c:pt idx="428">
                  <c:v>88.15</c:v>
                </c:pt>
                <c:pt idx="429">
                  <c:v>88.65</c:v>
                </c:pt>
                <c:pt idx="430">
                  <c:v>89.06</c:v>
                </c:pt>
                <c:pt idx="431">
                  <c:v>90</c:v>
                </c:pt>
                <c:pt idx="432">
                  <c:v>91.52</c:v>
                </c:pt>
                <c:pt idx="433">
                  <c:v>94.56</c:v>
                </c:pt>
                <c:pt idx="434">
                  <c:v>94.7</c:v>
                </c:pt>
                <c:pt idx="435">
                  <c:v>94.2</c:v>
                </c:pt>
                <c:pt idx="436">
                  <c:v>94.38</c:v>
                </c:pt>
                <c:pt idx="437">
                  <c:v>95.09</c:v>
                </c:pt>
                <c:pt idx="438">
                  <c:v>95.5</c:v>
                </c:pt>
                <c:pt idx="439">
                  <c:v>96.49</c:v>
                </c:pt>
                <c:pt idx="440">
                  <c:v>96.43</c:v>
                </c:pt>
                <c:pt idx="441">
                  <c:v>97.04</c:v>
                </c:pt>
                <c:pt idx="442">
                  <c:v>96.98</c:v>
                </c:pt>
                <c:pt idx="443">
                  <c:v>97.59</c:v>
                </c:pt>
                <c:pt idx="444">
                  <c:v>98.28</c:v>
                </c:pt>
                <c:pt idx="445">
                  <c:v>98.31</c:v>
                </c:pt>
                <c:pt idx="446">
                  <c:v>98.66</c:v>
                </c:pt>
                <c:pt idx="447">
                  <c:v>98.57</c:v>
                </c:pt>
                <c:pt idx="448">
                  <c:v>98.2</c:v>
                </c:pt>
                <c:pt idx="449">
                  <c:v>99.34</c:v>
                </c:pt>
                <c:pt idx="450">
                  <c:v>100.37</c:v>
                </c:pt>
                <c:pt idx="451">
                  <c:v>100.68</c:v>
                </c:pt>
                <c:pt idx="452">
                  <c:v>100.6</c:v>
                </c:pt>
                <c:pt idx="453">
                  <c:v>100.92</c:v>
                </c:pt>
                <c:pt idx="454">
                  <c:v>100.88</c:v>
                </c:pt>
                <c:pt idx="455">
                  <c:v>100.7</c:v>
                </c:pt>
                <c:pt idx="456">
                  <c:v>100.22</c:v>
                </c:pt>
                <c:pt idx="457">
                  <c:v>100.56</c:v>
                </c:pt>
                <c:pt idx="458">
                  <c:v>100.74</c:v>
                </c:pt>
                <c:pt idx="459">
                  <c:v>100.31</c:v>
                </c:pt>
                <c:pt idx="460">
                  <c:v>100</c:v>
                </c:pt>
                <c:pt idx="461">
                  <c:v>99.82</c:v>
                </c:pt>
                <c:pt idx="462">
                  <c:v>100.07</c:v>
                </c:pt>
                <c:pt idx="463">
                  <c:v>99.23</c:v>
                </c:pt>
                <c:pt idx="464">
                  <c:v>98.95</c:v>
                </c:pt>
                <c:pt idx="465">
                  <c:v>98.32</c:v>
                </c:pt>
                <c:pt idx="466">
                  <c:v>97.87</c:v>
                </c:pt>
                <c:pt idx="467">
                  <c:v>97.53</c:v>
                </c:pt>
                <c:pt idx="468">
                  <c:v>96.31</c:v>
                </c:pt>
                <c:pt idx="469">
                  <c:v>95.9</c:v>
                </c:pt>
                <c:pt idx="470">
                  <c:v>95.32</c:v>
                </c:pt>
                <c:pt idx="471">
                  <c:v>95.05</c:v>
                </c:pt>
                <c:pt idx="472">
                  <c:v>95.38</c:v>
                </c:pt>
                <c:pt idx="473">
                  <c:v>94.45</c:v>
                </c:pt>
                <c:pt idx="474">
                  <c:v>94.49</c:v>
                </c:pt>
                <c:pt idx="475">
                  <c:v>93.93</c:v>
                </c:pt>
                <c:pt idx="476">
                  <c:v>94.33</c:v>
                </c:pt>
                <c:pt idx="477">
                  <c:v>93.69</c:v>
                </c:pt>
                <c:pt idx="478">
                  <c:v>93.73</c:v>
                </c:pt>
                <c:pt idx="479">
                  <c:v>93.58</c:v>
                </c:pt>
                <c:pt idx="480">
                  <c:v>93.03</c:v>
                </c:pt>
                <c:pt idx="481">
                  <c:v>92.78</c:v>
                </c:pt>
                <c:pt idx="482">
                  <c:v>92.67</c:v>
                </c:pt>
                <c:pt idx="483">
                  <c:v>91.95</c:v>
                </c:pt>
                <c:pt idx="484">
                  <c:v>91.73</c:v>
                </c:pt>
                <c:pt idx="485">
                  <c:v>92.22</c:v>
                </c:pt>
                <c:pt idx="486">
                  <c:v>91.97</c:v>
                </c:pt>
                <c:pt idx="487">
                  <c:v>91.33</c:v>
                </c:pt>
                <c:pt idx="488">
                  <c:v>91.41</c:v>
                </c:pt>
                <c:pt idx="489">
                  <c:v>90.74</c:v>
                </c:pt>
                <c:pt idx="490">
                  <c:v>90.62</c:v>
                </c:pt>
                <c:pt idx="491">
                  <c:v>90.79</c:v>
                </c:pt>
                <c:pt idx="492">
                  <c:v>90.53</c:v>
                </c:pt>
                <c:pt idx="493">
                  <c:v>91.23</c:v>
                </c:pt>
                <c:pt idx="494">
                  <c:v>90.58</c:v>
                </c:pt>
                <c:pt idx="495">
                  <c:v>90.4</c:v>
                </c:pt>
                <c:pt idx="496">
                  <c:v>89.9</c:v>
                </c:pt>
                <c:pt idx="497">
                  <c:v>89.87</c:v>
                </c:pt>
                <c:pt idx="498">
                  <c:v>89.39</c:v>
                </c:pt>
                <c:pt idx="499">
                  <c:v>88.99</c:v>
                </c:pt>
                <c:pt idx="500">
                  <c:v>89.19</c:v>
                </c:pt>
                <c:pt idx="501">
                  <c:v>89.26</c:v>
                </c:pt>
                <c:pt idx="502">
                  <c:v>89.41</c:v>
                </c:pt>
                <c:pt idx="503">
                  <c:v>88.94</c:v>
                </c:pt>
                <c:pt idx="504">
                  <c:v>89.11</c:v>
                </c:pt>
                <c:pt idx="505">
                  <c:v>88.76</c:v>
                </c:pt>
                <c:pt idx="506">
                  <c:v>88.53</c:v>
                </c:pt>
                <c:pt idx="507">
                  <c:v>88.09</c:v>
                </c:pt>
                <c:pt idx="508">
                  <c:v>88.2</c:v>
                </c:pt>
                <c:pt idx="509">
                  <c:v>87.81</c:v>
                </c:pt>
                <c:pt idx="510">
                  <c:v>87.37</c:v>
                </c:pt>
                <c:pt idx="511">
                  <c:v>86.94</c:v>
                </c:pt>
                <c:pt idx="512">
                  <c:v>87.02</c:v>
                </c:pt>
                <c:pt idx="513">
                  <c:v>86.44</c:v>
                </c:pt>
                <c:pt idx="514">
                  <c:v>85.91</c:v>
                </c:pt>
                <c:pt idx="515">
                  <c:v>85.74</c:v>
                </c:pt>
                <c:pt idx="516">
                  <c:v>85.95</c:v>
                </c:pt>
                <c:pt idx="517">
                  <c:v>85.65</c:v>
                </c:pt>
                <c:pt idx="518">
                  <c:v>84.75</c:v>
                </c:pt>
                <c:pt idx="519">
                  <c:v>84.83</c:v>
                </c:pt>
                <c:pt idx="520">
                  <c:v>84.41</c:v>
                </c:pt>
                <c:pt idx="521">
                  <c:v>84.67</c:v>
                </c:pt>
                <c:pt idx="522">
                  <c:v>84.13</c:v>
                </c:pt>
                <c:pt idx="523">
                  <c:v>83.85</c:v>
                </c:pt>
                <c:pt idx="524">
                  <c:v>83.15</c:v>
                </c:pt>
                <c:pt idx="525">
                  <c:v>83.54</c:v>
                </c:pt>
                <c:pt idx="526">
                  <c:v>83.36</c:v>
                </c:pt>
                <c:pt idx="527">
                  <c:v>83.22</c:v>
                </c:pt>
                <c:pt idx="528">
                  <c:v>83.33</c:v>
                </c:pt>
                <c:pt idx="529">
                  <c:v>82.7</c:v>
                </c:pt>
                <c:pt idx="530">
                  <c:v>82.7</c:v>
                </c:pt>
                <c:pt idx="531">
                  <c:v>82.12</c:v>
                </c:pt>
                <c:pt idx="532">
                  <c:v>81.86</c:v>
                </c:pt>
                <c:pt idx="533">
                  <c:v>81.96</c:v>
                </c:pt>
                <c:pt idx="534">
                  <c:v>82.02</c:v>
                </c:pt>
                <c:pt idx="535">
                  <c:v>81.34</c:v>
                </c:pt>
                <c:pt idx="536">
                  <c:v>80.760000000000005</c:v>
                </c:pt>
                <c:pt idx="537">
                  <c:v>80.86</c:v>
                </c:pt>
                <c:pt idx="538">
                  <c:v>80.37</c:v>
                </c:pt>
                <c:pt idx="539">
                  <c:v>80.44</c:v>
                </c:pt>
                <c:pt idx="540">
                  <c:v>79.819999999999993</c:v>
                </c:pt>
                <c:pt idx="541">
                  <c:v>79.08</c:v>
                </c:pt>
                <c:pt idx="542">
                  <c:v>78.760000000000005</c:v>
                </c:pt>
                <c:pt idx="543">
                  <c:v>78.36</c:v>
                </c:pt>
                <c:pt idx="544">
                  <c:v>77.790000000000006</c:v>
                </c:pt>
                <c:pt idx="545">
                  <c:v>77.98</c:v>
                </c:pt>
                <c:pt idx="546">
                  <c:v>77.930000000000007</c:v>
                </c:pt>
                <c:pt idx="547">
                  <c:v>77.680000000000007</c:v>
                </c:pt>
                <c:pt idx="548">
                  <c:v>77.02</c:v>
                </c:pt>
                <c:pt idx="549">
                  <c:v>76.290000000000006</c:v>
                </c:pt>
                <c:pt idx="550">
                  <c:v>76.34</c:v>
                </c:pt>
                <c:pt idx="551">
                  <c:v>76.92</c:v>
                </c:pt>
                <c:pt idx="552">
                  <c:v>76.91</c:v>
                </c:pt>
                <c:pt idx="553">
                  <c:v>76.31</c:v>
                </c:pt>
                <c:pt idx="554">
                  <c:v>75.540000000000006</c:v>
                </c:pt>
                <c:pt idx="555">
                  <c:v>74.39</c:v>
                </c:pt>
                <c:pt idx="556">
                  <c:v>74.75</c:v>
                </c:pt>
                <c:pt idx="557">
                  <c:v>73.790000000000006</c:v>
                </c:pt>
                <c:pt idx="558">
                  <c:v>74</c:v>
                </c:pt>
                <c:pt idx="559">
                  <c:v>74.22</c:v>
                </c:pt>
                <c:pt idx="560">
                  <c:v>74.48</c:v>
                </c:pt>
                <c:pt idx="561">
                  <c:v>74.39</c:v>
                </c:pt>
                <c:pt idx="562">
                  <c:v>73.58</c:v>
                </c:pt>
                <c:pt idx="563">
                  <c:v>73.56</c:v>
                </c:pt>
                <c:pt idx="564">
                  <c:v>73.7</c:v>
                </c:pt>
                <c:pt idx="565">
                  <c:v>73.84</c:v>
                </c:pt>
                <c:pt idx="566">
                  <c:v>73.92</c:v>
                </c:pt>
                <c:pt idx="567">
                  <c:v>73.790000000000006</c:v>
                </c:pt>
                <c:pt idx="568">
                  <c:v>73.59</c:v>
                </c:pt>
                <c:pt idx="569">
                  <c:v>73.319999999999993</c:v>
                </c:pt>
                <c:pt idx="570">
                  <c:v>73.58</c:v>
                </c:pt>
                <c:pt idx="571">
                  <c:v>73.88</c:v>
                </c:pt>
                <c:pt idx="572">
                  <c:v>74.61</c:v>
                </c:pt>
                <c:pt idx="573">
                  <c:v>74.8</c:v>
                </c:pt>
                <c:pt idx="574">
                  <c:v>75.39</c:v>
                </c:pt>
                <c:pt idx="575">
                  <c:v>75.86</c:v>
                </c:pt>
                <c:pt idx="576">
                  <c:v>76.52</c:v>
                </c:pt>
                <c:pt idx="577">
                  <c:v>77.040000000000006</c:v>
                </c:pt>
                <c:pt idx="578">
                  <c:v>77.290000000000006</c:v>
                </c:pt>
                <c:pt idx="579">
                  <c:v>76.59</c:v>
                </c:pt>
                <c:pt idx="580">
                  <c:v>76.540000000000006</c:v>
                </c:pt>
                <c:pt idx="581">
                  <c:v>76.87</c:v>
                </c:pt>
                <c:pt idx="582">
                  <c:v>76.8</c:v>
                </c:pt>
                <c:pt idx="583">
                  <c:v>76.760000000000005</c:v>
                </c:pt>
                <c:pt idx="584">
                  <c:v>76.290000000000006</c:v>
                </c:pt>
                <c:pt idx="585">
                  <c:v>76.33</c:v>
                </c:pt>
                <c:pt idx="586">
                  <c:v>76.13</c:v>
                </c:pt>
                <c:pt idx="587">
                  <c:v>76.209999999999994</c:v>
                </c:pt>
                <c:pt idx="588">
                  <c:v>76.459999999999994</c:v>
                </c:pt>
                <c:pt idx="589">
                  <c:v>76.44</c:v>
                </c:pt>
                <c:pt idx="590">
                  <c:v>76.52</c:v>
                </c:pt>
                <c:pt idx="591">
                  <c:v>76.89</c:v>
                </c:pt>
                <c:pt idx="592">
                  <c:v>77.47</c:v>
                </c:pt>
                <c:pt idx="593">
                  <c:v>78.08</c:v>
                </c:pt>
                <c:pt idx="594">
                  <c:v>77.64</c:v>
                </c:pt>
                <c:pt idx="595">
                  <c:v>77.52</c:v>
                </c:pt>
              </c:numCache>
            </c:numRef>
          </c:val>
          <c:smooth val="0"/>
        </c:ser>
        <c:ser>
          <c:idx val="1"/>
          <c:order val="1"/>
          <c:tx>
            <c:v>A vista US$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53"/>
              <c:layout>
                <c:manualLayout>
                  <c:x val="-5.5555555555555552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4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'[CEPEA_20170528180617.xls]Plan 1'!$A$2883:$A$3478</c:f>
              <c:strCache>
                <c:ptCount val="596"/>
                <c:pt idx="0">
                  <c:v>02/01/2015</c:v>
                </c:pt>
                <c:pt idx="1">
                  <c:v>05/01/2015</c:v>
                </c:pt>
                <c:pt idx="2">
                  <c:v>06/01/2015</c:v>
                </c:pt>
                <c:pt idx="3">
                  <c:v>07/01/2015</c:v>
                </c:pt>
                <c:pt idx="4">
                  <c:v>08/01/2015</c:v>
                </c:pt>
                <c:pt idx="5">
                  <c:v>09/01/2015</c:v>
                </c:pt>
                <c:pt idx="6">
                  <c:v>12/01/2015</c:v>
                </c:pt>
                <c:pt idx="7">
                  <c:v>13/01/2015</c:v>
                </c:pt>
                <c:pt idx="8">
                  <c:v>14/01/2015</c:v>
                </c:pt>
                <c:pt idx="9">
                  <c:v>15/01/2015</c:v>
                </c:pt>
                <c:pt idx="10">
                  <c:v>16/01/2015</c:v>
                </c:pt>
                <c:pt idx="11">
                  <c:v>19/01/2015</c:v>
                </c:pt>
                <c:pt idx="12">
                  <c:v>20/01/2015</c:v>
                </c:pt>
                <c:pt idx="13">
                  <c:v>21/01/2015</c:v>
                </c:pt>
                <c:pt idx="14">
                  <c:v>22/01/2015</c:v>
                </c:pt>
                <c:pt idx="15">
                  <c:v>23/01/2015</c:v>
                </c:pt>
                <c:pt idx="16">
                  <c:v>26/01/2015</c:v>
                </c:pt>
                <c:pt idx="17">
                  <c:v>27/01/2015</c:v>
                </c:pt>
                <c:pt idx="18">
                  <c:v>28/01/2015</c:v>
                </c:pt>
                <c:pt idx="19">
                  <c:v>29/01/2015</c:v>
                </c:pt>
                <c:pt idx="20">
                  <c:v>30/01/2015</c:v>
                </c:pt>
                <c:pt idx="21">
                  <c:v>02/02/2015</c:v>
                </c:pt>
                <c:pt idx="22">
                  <c:v>03/02/2015</c:v>
                </c:pt>
                <c:pt idx="23">
                  <c:v>04/02/2015</c:v>
                </c:pt>
                <c:pt idx="24">
                  <c:v>05/02/2015</c:v>
                </c:pt>
                <c:pt idx="25">
                  <c:v>06/02/2015</c:v>
                </c:pt>
                <c:pt idx="26">
                  <c:v>09/02/2015</c:v>
                </c:pt>
                <c:pt idx="27">
                  <c:v>10/02/2015</c:v>
                </c:pt>
                <c:pt idx="28">
                  <c:v>11/02/2015</c:v>
                </c:pt>
                <c:pt idx="29">
                  <c:v>12/02/2015</c:v>
                </c:pt>
                <c:pt idx="30">
                  <c:v>13/02/2015</c:v>
                </c:pt>
                <c:pt idx="31">
                  <c:v>18/02/2015</c:v>
                </c:pt>
                <c:pt idx="32">
                  <c:v>19/02/2015</c:v>
                </c:pt>
                <c:pt idx="33">
                  <c:v>20/02/2015</c:v>
                </c:pt>
                <c:pt idx="34">
                  <c:v>23/02/2015</c:v>
                </c:pt>
                <c:pt idx="35">
                  <c:v>24/02/2015</c:v>
                </c:pt>
                <c:pt idx="36">
                  <c:v>25/02/2015</c:v>
                </c:pt>
                <c:pt idx="37">
                  <c:v>26/02/2015</c:v>
                </c:pt>
                <c:pt idx="38">
                  <c:v>27/02/2015</c:v>
                </c:pt>
                <c:pt idx="39">
                  <c:v>02/03/2015</c:v>
                </c:pt>
                <c:pt idx="40">
                  <c:v>03/03/2015</c:v>
                </c:pt>
                <c:pt idx="41">
                  <c:v>04/03/2015</c:v>
                </c:pt>
                <c:pt idx="42">
                  <c:v>05/03/2015</c:v>
                </c:pt>
                <c:pt idx="43">
                  <c:v>06/03/2015</c:v>
                </c:pt>
                <c:pt idx="44">
                  <c:v>09/03/2015</c:v>
                </c:pt>
                <c:pt idx="45">
                  <c:v>10/03/2015</c:v>
                </c:pt>
                <c:pt idx="46">
                  <c:v>11/03/2015</c:v>
                </c:pt>
                <c:pt idx="47">
                  <c:v>12/03/2015</c:v>
                </c:pt>
                <c:pt idx="48">
                  <c:v>13/03/2015</c:v>
                </c:pt>
                <c:pt idx="49">
                  <c:v>16/03/2015</c:v>
                </c:pt>
                <c:pt idx="50">
                  <c:v>17/03/2015</c:v>
                </c:pt>
                <c:pt idx="51">
                  <c:v>18/03/2015</c:v>
                </c:pt>
                <c:pt idx="52">
                  <c:v>19/03/2015</c:v>
                </c:pt>
                <c:pt idx="53">
                  <c:v>20/03/2015</c:v>
                </c:pt>
                <c:pt idx="54">
                  <c:v>23/03/2015</c:v>
                </c:pt>
                <c:pt idx="55">
                  <c:v>24/03/2015</c:v>
                </c:pt>
                <c:pt idx="56">
                  <c:v>25/03/2015</c:v>
                </c:pt>
                <c:pt idx="57">
                  <c:v>26/03/2015</c:v>
                </c:pt>
                <c:pt idx="58">
                  <c:v>27/03/2015</c:v>
                </c:pt>
                <c:pt idx="59">
                  <c:v>30/03/2015</c:v>
                </c:pt>
                <c:pt idx="60">
                  <c:v>31/03/2015</c:v>
                </c:pt>
                <c:pt idx="61">
                  <c:v>01/04/2015</c:v>
                </c:pt>
                <c:pt idx="62">
                  <c:v>02/04/2015</c:v>
                </c:pt>
                <c:pt idx="63">
                  <c:v>06/04/2015</c:v>
                </c:pt>
                <c:pt idx="64">
                  <c:v>07/04/2015</c:v>
                </c:pt>
                <c:pt idx="65">
                  <c:v>08/04/2015</c:v>
                </c:pt>
                <c:pt idx="66">
                  <c:v>09/04/2015</c:v>
                </c:pt>
                <c:pt idx="67">
                  <c:v>10/04/2015</c:v>
                </c:pt>
                <c:pt idx="68">
                  <c:v>13/04/2015</c:v>
                </c:pt>
                <c:pt idx="69">
                  <c:v>14/04/2015</c:v>
                </c:pt>
                <c:pt idx="70">
                  <c:v>15/04/2015</c:v>
                </c:pt>
                <c:pt idx="71">
                  <c:v>16/04/2015</c:v>
                </c:pt>
                <c:pt idx="72">
                  <c:v>17/04/2015</c:v>
                </c:pt>
                <c:pt idx="73">
                  <c:v>20/04/2015</c:v>
                </c:pt>
                <c:pt idx="74">
                  <c:v>22/04/2015</c:v>
                </c:pt>
                <c:pt idx="75">
                  <c:v>23/04/2015</c:v>
                </c:pt>
                <c:pt idx="76">
                  <c:v>24/04/2015</c:v>
                </c:pt>
                <c:pt idx="77">
                  <c:v>27/04/2015</c:v>
                </c:pt>
                <c:pt idx="78">
                  <c:v>28/04/2015</c:v>
                </c:pt>
                <c:pt idx="79">
                  <c:v>29/04/2015</c:v>
                </c:pt>
                <c:pt idx="80">
                  <c:v>30/04/2015</c:v>
                </c:pt>
                <c:pt idx="81">
                  <c:v>04/05/2015</c:v>
                </c:pt>
                <c:pt idx="82">
                  <c:v>05/05/2015</c:v>
                </c:pt>
                <c:pt idx="83">
                  <c:v>06/05/2015</c:v>
                </c:pt>
                <c:pt idx="84">
                  <c:v>07/05/2015</c:v>
                </c:pt>
                <c:pt idx="85">
                  <c:v>08/05/2015</c:v>
                </c:pt>
                <c:pt idx="86">
                  <c:v>11/05/2015</c:v>
                </c:pt>
                <c:pt idx="87">
                  <c:v>12/05/2015</c:v>
                </c:pt>
                <c:pt idx="88">
                  <c:v>13/05/2015</c:v>
                </c:pt>
                <c:pt idx="89">
                  <c:v>14/05/2015</c:v>
                </c:pt>
                <c:pt idx="90">
                  <c:v>15/05/2015</c:v>
                </c:pt>
                <c:pt idx="91">
                  <c:v>18/05/2015</c:v>
                </c:pt>
                <c:pt idx="92">
                  <c:v>19/05/2015</c:v>
                </c:pt>
                <c:pt idx="93">
                  <c:v>20/05/2015</c:v>
                </c:pt>
                <c:pt idx="94">
                  <c:v>21/05/2015</c:v>
                </c:pt>
                <c:pt idx="95">
                  <c:v>22/05/2015</c:v>
                </c:pt>
                <c:pt idx="96">
                  <c:v>25/05/2015</c:v>
                </c:pt>
                <c:pt idx="97">
                  <c:v>26/05/2015</c:v>
                </c:pt>
                <c:pt idx="98">
                  <c:v>27/05/2015</c:v>
                </c:pt>
                <c:pt idx="99">
                  <c:v>28/05/2015</c:v>
                </c:pt>
                <c:pt idx="100">
                  <c:v>29/05/2015</c:v>
                </c:pt>
                <c:pt idx="101">
                  <c:v>01/06/2015</c:v>
                </c:pt>
                <c:pt idx="102">
                  <c:v>02/06/2015</c:v>
                </c:pt>
                <c:pt idx="103">
                  <c:v>03/06/2015</c:v>
                </c:pt>
                <c:pt idx="104">
                  <c:v>05/06/2015</c:v>
                </c:pt>
                <c:pt idx="105">
                  <c:v>08/06/2015</c:v>
                </c:pt>
                <c:pt idx="106">
                  <c:v>09/06/2015</c:v>
                </c:pt>
                <c:pt idx="107">
                  <c:v>10/06/2015</c:v>
                </c:pt>
                <c:pt idx="108">
                  <c:v>11/06/2015</c:v>
                </c:pt>
                <c:pt idx="109">
                  <c:v>12/06/2015</c:v>
                </c:pt>
                <c:pt idx="110">
                  <c:v>15/06/2015</c:v>
                </c:pt>
                <c:pt idx="111">
                  <c:v>16/06/2015</c:v>
                </c:pt>
                <c:pt idx="112">
                  <c:v>17/06/2015</c:v>
                </c:pt>
                <c:pt idx="113">
                  <c:v>18/06/2015</c:v>
                </c:pt>
                <c:pt idx="114">
                  <c:v>19/06/2015</c:v>
                </c:pt>
                <c:pt idx="115">
                  <c:v>22/06/2015</c:v>
                </c:pt>
                <c:pt idx="116">
                  <c:v>23/06/2015</c:v>
                </c:pt>
                <c:pt idx="117">
                  <c:v>24/06/2015</c:v>
                </c:pt>
                <c:pt idx="118">
                  <c:v>25/06/2015</c:v>
                </c:pt>
                <c:pt idx="119">
                  <c:v>26/06/2015</c:v>
                </c:pt>
                <c:pt idx="120">
                  <c:v>29/06/2015</c:v>
                </c:pt>
                <c:pt idx="121">
                  <c:v>30/06/2015</c:v>
                </c:pt>
                <c:pt idx="122">
                  <c:v>01/07/2015</c:v>
                </c:pt>
                <c:pt idx="123">
                  <c:v>02/07/2015</c:v>
                </c:pt>
                <c:pt idx="124">
                  <c:v>03/07/2015</c:v>
                </c:pt>
                <c:pt idx="125">
                  <c:v>06/07/2015</c:v>
                </c:pt>
                <c:pt idx="126">
                  <c:v>07/07/2015</c:v>
                </c:pt>
                <c:pt idx="127">
                  <c:v>08/07/2015</c:v>
                </c:pt>
                <c:pt idx="128">
                  <c:v>10/07/2015</c:v>
                </c:pt>
                <c:pt idx="129">
                  <c:v>13/07/2015</c:v>
                </c:pt>
                <c:pt idx="130">
                  <c:v>14/07/2015</c:v>
                </c:pt>
                <c:pt idx="131">
                  <c:v>15/07/2015</c:v>
                </c:pt>
                <c:pt idx="132">
                  <c:v>16/07/2015</c:v>
                </c:pt>
                <c:pt idx="133">
                  <c:v>17/07/2015</c:v>
                </c:pt>
                <c:pt idx="134">
                  <c:v>20/07/2015</c:v>
                </c:pt>
                <c:pt idx="135">
                  <c:v>21/07/2015</c:v>
                </c:pt>
                <c:pt idx="136">
                  <c:v>22/07/2015</c:v>
                </c:pt>
                <c:pt idx="137">
                  <c:v>23/07/2015</c:v>
                </c:pt>
                <c:pt idx="138">
                  <c:v>24/07/2015</c:v>
                </c:pt>
                <c:pt idx="139">
                  <c:v>27/07/2015</c:v>
                </c:pt>
                <c:pt idx="140">
                  <c:v>28/07/2015</c:v>
                </c:pt>
                <c:pt idx="141">
                  <c:v>29/07/2015</c:v>
                </c:pt>
                <c:pt idx="142">
                  <c:v>30/07/2015</c:v>
                </c:pt>
                <c:pt idx="143">
                  <c:v>31/07/2015</c:v>
                </c:pt>
                <c:pt idx="144">
                  <c:v>03/08/2015</c:v>
                </c:pt>
                <c:pt idx="145">
                  <c:v>04/08/2015</c:v>
                </c:pt>
                <c:pt idx="146">
                  <c:v>05/08/2015</c:v>
                </c:pt>
                <c:pt idx="147">
                  <c:v>06/08/2015</c:v>
                </c:pt>
                <c:pt idx="148">
                  <c:v>07/08/2015</c:v>
                </c:pt>
                <c:pt idx="149">
                  <c:v>10/08/2015</c:v>
                </c:pt>
                <c:pt idx="150">
                  <c:v>11/08/2015</c:v>
                </c:pt>
                <c:pt idx="151">
                  <c:v>12/08/2015</c:v>
                </c:pt>
                <c:pt idx="152">
                  <c:v>13/08/2015</c:v>
                </c:pt>
                <c:pt idx="153">
                  <c:v>14/08/2015</c:v>
                </c:pt>
                <c:pt idx="154">
                  <c:v>17/08/2015</c:v>
                </c:pt>
                <c:pt idx="155">
                  <c:v>18/08/2015</c:v>
                </c:pt>
                <c:pt idx="156">
                  <c:v>19/08/2015</c:v>
                </c:pt>
                <c:pt idx="157">
                  <c:v>20/08/2015</c:v>
                </c:pt>
                <c:pt idx="158">
                  <c:v>21/08/2015</c:v>
                </c:pt>
                <c:pt idx="159">
                  <c:v>24/08/2015</c:v>
                </c:pt>
                <c:pt idx="160">
                  <c:v>25/08/2015</c:v>
                </c:pt>
                <c:pt idx="161">
                  <c:v>26/08/2015</c:v>
                </c:pt>
                <c:pt idx="162">
                  <c:v>27/08/2015</c:v>
                </c:pt>
                <c:pt idx="163">
                  <c:v>28/08/2015</c:v>
                </c:pt>
                <c:pt idx="164">
                  <c:v>31/08/2015</c:v>
                </c:pt>
                <c:pt idx="165">
                  <c:v>01/09/2015</c:v>
                </c:pt>
                <c:pt idx="166">
                  <c:v>02/09/2015</c:v>
                </c:pt>
                <c:pt idx="167">
                  <c:v>03/09/2015</c:v>
                </c:pt>
                <c:pt idx="168">
                  <c:v>04/09/2015</c:v>
                </c:pt>
                <c:pt idx="169">
                  <c:v>08/09/2015</c:v>
                </c:pt>
                <c:pt idx="170">
                  <c:v>09/09/2015</c:v>
                </c:pt>
                <c:pt idx="171">
                  <c:v>10/09/2015</c:v>
                </c:pt>
                <c:pt idx="172">
                  <c:v>11/09/2015</c:v>
                </c:pt>
                <c:pt idx="173">
                  <c:v>14/09/2015</c:v>
                </c:pt>
                <c:pt idx="174">
                  <c:v>15/09/2015</c:v>
                </c:pt>
                <c:pt idx="175">
                  <c:v>16/09/2015</c:v>
                </c:pt>
                <c:pt idx="176">
                  <c:v>17/09/2015</c:v>
                </c:pt>
                <c:pt idx="177">
                  <c:v>18/09/2015</c:v>
                </c:pt>
                <c:pt idx="178">
                  <c:v>21/09/2015</c:v>
                </c:pt>
                <c:pt idx="179">
                  <c:v>22/09/2015</c:v>
                </c:pt>
                <c:pt idx="180">
                  <c:v>23/09/2015</c:v>
                </c:pt>
                <c:pt idx="181">
                  <c:v>24/09/2015</c:v>
                </c:pt>
                <c:pt idx="182">
                  <c:v>25/09/2015</c:v>
                </c:pt>
                <c:pt idx="183">
                  <c:v>28/09/2015</c:v>
                </c:pt>
                <c:pt idx="184">
                  <c:v>29/09/2015</c:v>
                </c:pt>
                <c:pt idx="185">
                  <c:v>30/09/2015</c:v>
                </c:pt>
                <c:pt idx="186">
                  <c:v>01/10/2015</c:v>
                </c:pt>
                <c:pt idx="187">
                  <c:v>02/10/2015</c:v>
                </c:pt>
                <c:pt idx="188">
                  <c:v>05/10/2015</c:v>
                </c:pt>
                <c:pt idx="189">
                  <c:v>06/10/2015</c:v>
                </c:pt>
                <c:pt idx="190">
                  <c:v>07/10/2015</c:v>
                </c:pt>
                <c:pt idx="191">
                  <c:v>08/10/2015</c:v>
                </c:pt>
                <c:pt idx="192">
                  <c:v>09/10/2015</c:v>
                </c:pt>
                <c:pt idx="193">
                  <c:v>13/10/2015</c:v>
                </c:pt>
                <c:pt idx="194">
                  <c:v>14/10/2015</c:v>
                </c:pt>
                <c:pt idx="195">
                  <c:v>15/10/2015</c:v>
                </c:pt>
                <c:pt idx="196">
                  <c:v>16/10/2015</c:v>
                </c:pt>
                <c:pt idx="197">
                  <c:v>19/10/2015</c:v>
                </c:pt>
                <c:pt idx="198">
                  <c:v>20/10/2015</c:v>
                </c:pt>
                <c:pt idx="199">
                  <c:v>21/10/2015</c:v>
                </c:pt>
                <c:pt idx="200">
                  <c:v>22/10/2015</c:v>
                </c:pt>
                <c:pt idx="201">
                  <c:v>23/10/2015</c:v>
                </c:pt>
                <c:pt idx="202">
                  <c:v>26/10/2015</c:v>
                </c:pt>
                <c:pt idx="203">
                  <c:v>27/10/2015</c:v>
                </c:pt>
                <c:pt idx="204">
                  <c:v>28/10/2015</c:v>
                </c:pt>
                <c:pt idx="205">
                  <c:v>29/10/2015</c:v>
                </c:pt>
                <c:pt idx="206">
                  <c:v>30/10/2015</c:v>
                </c:pt>
                <c:pt idx="207">
                  <c:v>03/11/2015</c:v>
                </c:pt>
                <c:pt idx="208">
                  <c:v>04/11/2015</c:v>
                </c:pt>
                <c:pt idx="209">
                  <c:v>05/11/2015</c:v>
                </c:pt>
                <c:pt idx="210">
                  <c:v>06/11/2015</c:v>
                </c:pt>
                <c:pt idx="211">
                  <c:v>09/11/2015</c:v>
                </c:pt>
                <c:pt idx="212">
                  <c:v>10/11/2015</c:v>
                </c:pt>
                <c:pt idx="213">
                  <c:v>11/11/2015</c:v>
                </c:pt>
                <c:pt idx="214">
                  <c:v>12/11/2015</c:v>
                </c:pt>
                <c:pt idx="215">
                  <c:v>13/11/2015</c:v>
                </c:pt>
                <c:pt idx="216">
                  <c:v>16/11/2015</c:v>
                </c:pt>
                <c:pt idx="217">
                  <c:v>17/11/2015</c:v>
                </c:pt>
                <c:pt idx="218">
                  <c:v>18/11/2015</c:v>
                </c:pt>
                <c:pt idx="219">
                  <c:v>19/11/2015</c:v>
                </c:pt>
                <c:pt idx="220">
                  <c:v>23/11/2015</c:v>
                </c:pt>
                <c:pt idx="221">
                  <c:v>24/11/2015</c:v>
                </c:pt>
                <c:pt idx="222">
                  <c:v>25/11/2015</c:v>
                </c:pt>
                <c:pt idx="223">
                  <c:v>26/11/2015</c:v>
                </c:pt>
                <c:pt idx="224">
                  <c:v>27/11/2015</c:v>
                </c:pt>
                <c:pt idx="225">
                  <c:v>30/11/2015</c:v>
                </c:pt>
                <c:pt idx="226">
                  <c:v>01/12/2015</c:v>
                </c:pt>
                <c:pt idx="227">
                  <c:v>02/12/2015</c:v>
                </c:pt>
                <c:pt idx="228">
                  <c:v>03/12/2015</c:v>
                </c:pt>
                <c:pt idx="229">
                  <c:v>04/12/2015</c:v>
                </c:pt>
                <c:pt idx="230">
                  <c:v>07/12/2015</c:v>
                </c:pt>
                <c:pt idx="231">
                  <c:v>08/12/2015</c:v>
                </c:pt>
                <c:pt idx="232">
                  <c:v>09/12/2015</c:v>
                </c:pt>
                <c:pt idx="233">
                  <c:v>10/12/2015</c:v>
                </c:pt>
                <c:pt idx="234">
                  <c:v>11/12/2015</c:v>
                </c:pt>
                <c:pt idx="235">
                  <c:v>14/12/2015</c:v>
                </c:pt>
                <c:pt idx="236">
                  <c:v>15/12/2015</c:v>
                </c:pt>
                <c:pt idx="237">
                  <c:v>16/12/2015</c:v>
                </c:pt>
                <c:pt idx="238">
                  <c:v>17/12/2015</c:v>
                </c:pt>
                <c:pt idx="239">
                  <c:v>18/12/2015</c:v>
                </c:pt>
                <c:pt idx="240">
                  <c:v>21/12/2015</c:v>
                </c:pt>
                <c:pt idx="241">
                  <c:v>22/12/2015</c:v>
                </c:pt>
                <c:pt idx="242">
                  <c:v>23/12/2015</c:v>
                </c:pt>
                <c:pt idx="243">
                  <c:v>28/12/2015</c:v>
                </c:pt>
                <c:pt idx="244">
                  <c:v>29/12/2015</c:v>
                </c:pt>
                <c:pt idx="245">
                  <c:v>30/12/2015</c:v>
                </c:pt>
                <c:pt idx="246">
                  <c:v>04/01/2016</c:v>
                </c:pt>
                <c:pt idx="247">
                  <c:v>05/01/2016</c:v>
                </c:pt>
                <c:pt idx="248">
                  <c:v>06/01/2016</c:v>
                </c:pt>
                <c:pt idx="249">
                  <c:v>07/01/2016</c:v>
                </c:pt>
                <c:pt idx="250">
                  <c:v>08/01/2016</c:v>
                </c:pt>
                <c:pt idx="251">
                  <c:v>11/01/2016</c:v>
                </c:pt>
                <c:pt idx="252">
                  <c:v>12/01/2016</c:v>
                </c:pt>
                <c:pt idx="253">
                  <c:v>13/01/2016</c:v>
                </c:pt>
                <c:pt idx="254">
                  <c:v>14/01/2016</c:v>
                </c:pt>
                <c:pt idx="255">
                  <c:v>15/01/2016</c:v>
                </c:pt>
                <c:pt idx="256">
                  <c:v>18/01/2016</c:v>
                </c:pt>
                <c:pt idx="257">
                  <c:v>19/01/2016</c:v>
                </c:pt>
                <c:pt idx="258">
                  <c:v>20/01/2016</c:v>
                </c:pt>
                <c:pt idx="259">
                  <c:v>21/01/2016</c:v>
                </c:pt>
                <c:pt idx="260">
                  <c:v>22/01/2016</c:v>
                </c:pt>
                <c:pt idx="261">
                  <c:v>25/01/2016</c:v>
                </c:pt>
                <c:pt idx="262">
                  <c:v>26/01/2016</c:v>
                </c:pt>
                <c:pt idx="263">
                  <c:v>27/01/2016</c:v>
                </c:pt>
                <c:pt idx="264">
                  <c:v>28/01/2016</c:v>
                </c:pt>
                <c:pt idx="265">
                  <c:v>29/01/2016</c:v>
                </c:pt>
                <c:pt idx="266">
                  <c:v>01/02/2016</c:v>
                </c:pt>
                <c:pt idx="267">
                  <c:v>02/02/2016</c:v>
                </c:pt>
                <c:pt idx="268">
                  <c:v>03/02/2016</c:v>
                </c:pt>
                <c:pt idx="269">
                  <c:v>04/02/2016</c:v>
                </c:pt>
                <c:pt idx="270">
                  <c:v>05/02/2016</c:v>
                </c:pt>
                <c:pt idx="271">
                  <c:v>10/02/2016</c:v>
                </c:pt>
                <c:pt idx="272">
                  <c:v>11/02/2016</c:v>
                </c:pt>
                <c:pt idx="273">
                  <c:v>12/02/2016</c:v>
                </c:pt>
                <c:pt idx="274">
                  <c:v>15/02/2016</c:v>
                </c:pt>
                <c:pt idx="275">
                  <c:v>16/02/2016</c:v>
                </c:pt>
                <c:pt idx="276">
                  <c:v>17/02/2016</c:v>
                </c:pt>
                <c:pt idx="277">
                  <c:v>18/02/2016</c:v>
                </c:pt>
                <c:pt idx="278">
                  <c:v>19/02/2016</c:v>
                </c:pt>
                <c:pt idx="279">
                  <c:v>22/02/2016</c:v>
                </c:pt>
                <c:pt idx="280">
                  <c:v>23/02/2016</c:v>
                </c:pt>
                <c:pt idx="281">
                  <c:v>24/02/2016</c:v>
                </c:pt>
                <c:pt idx="282">
                  <c:v>25/02/2016</c:v>
                </c:pt>
                <c:pt idx="283">
                  <c:v>26/02/2016</c:v>
                </c:pt>
                <c:pt idx="284">
                  <c:v>29/02/2016</c:v>
                </c:pt>
                <c:pt idx="285">
                  <c:v>01/03/2016</c:v>
                </c:pt>
                <c:pt idx="286">
                  <c:v>02/03/2016</c:v>
                </c:pt>
                <c:pt idx="287">
                  <c:v>03/03/2016</c:v>
                </c:pt>
                <c:pt idx="288">
                  <c:v>04/03/2016</c:v>
                </c:pt>
                <c:pt idx="289">
                  <c:v>07/03/2016</c:v>
                </c:pt>
                <c:pt idx="290">
                  <c:v>08/03/2016</c:v>
                </c:pt>
                <c:pt idx="291">
                  <c:v>09/03/2016</c:v>
                </c:pt>
                <c:pt idx="292">
                  <c:v>10/03/2016</c:v>
                </c:pt>
                <c:pt idx="293">
                  <c:v>11/03/2016</c:v>
                </c:pt>
                <c:pt idx="294">
                  <c:v>14/03/2016</c:v>
                </c:pt>
                <c:pt idx="295">
                  <c:v>15/03/2016</c:v>
                </c:pt>
                <c:pt idx="296">
                  <c:v>16/03/2016</c:v>
                </c:pt>
                <c:pt idx="297">
                  <c:v>17/03/2016</c:v>
                </c:pt>
                <c:pt idx="298">
                  <c:v>18/03/2016</c:v>
                </c:pt>
                <c:pt idx="299">
                  <c:v>21/03/2016</c:v>
                </c:pt>
                <c:pt idx="300">
                  <c:v>22/03/2016</c:v>
                </c:pt>
                <c:pt idx="301">
                  <c:v>23/03/2016</c:v>
                </c:pt>
                <c:pt idx="302">
                  <c:v>24/03/2016</c:v>
                </c:pt>
                <c:pt idx="303">
                  <c:v>28/03/2016</c:v>
                </c:pt>
                <c:pt idx="304">
                  <c:v>29/03/2016</c:v>
                </c:pt>
                <c:pt idx="305">
                  <c:v>30/03/2016</c:v>
                </c:pt>
                <c:pt idx="306">
                  <c:v>31/03/2016</c:v>
                </c:pt>
                <c:pt idx="307">
                  <c:v>01/04/2016</c:v>
                </c:pt>
                <c:pt idx="308">
                  <c:v>04/04/2016</c:v>
                </c:pt>
                <c:pt idx="309">
                  <c:v>05/04/2016</c:v>
                </c:pt>
                <c:pt idx="310">
                  <c:v>06/04/2016</c:v>
                </c:pt>
                <c:pt idx="311">
                  <c:v>07/04/2016</c:v>
                </c:pt>
                <c:pt idx="312">
                  <c:v>08/04/2016</c:v>
                </c:pt>
                <c:pt idx="313">
                  <c:v>11/04/2016</c:v>
                </c:pt>
                <c:pt idx="314">
                  <c:v>12/04/2016</c:v>
                </c:pt>
                <c:pt idx="315">
                  <c:v>13/04/2016</c:v>
                </c:pt>
                <c:pt idx="316">
                  <c:v>14/04/2016</c:v>
                </c:pt>
                <c:pt idx="317">
                  <c:v>15/04/2016</c:v>
                </c:pt>
                <c:pt idx="318">
                  <c:v>18/04/2016</c:v>
                </c:pt>
                <c:pt idx="319">
                  <c:v>19/04/2016</c:v>
                </c:pt>
                <c:pt idx="320">
                  <c:v>20/04/2016</c:v>
                </c:pt>
                <c:pt idx="321">
                  <c:v>22/04/2016</c:v>
                </c:pt>
                <c:pt idx="322">
                  <c:v>25/04/2016</c:v>
                </c:pt>
                <c:pt idx="323">
                  <c:v>26/04/2016</c:v>
                </c:pt>
                <c:pt idx="324">
                  <c:v>27/04/2016</c:v>
                </c:pt>
                <c:pt idx="325">
                  <c:v>28/04/2016</c:v>
                </c:pt>
                <c:pt idx="326">
                  <c:v>29/04/2016</c:v>
                </c:pt>
                <c:pt idx="327">
                  <c:v>02/05/2016</c:v>
                </c:pt>
                <c:pt idx="328">
                  <c:v>03/05/2016</c:v>
                </c:pt>
                <c:pt idx="329">
                  <c:v>04/05/2016</c:v>
                </c:pt>
                <c:pt idx="330">
                  <c:v>05/05/2016</c:v>
                </c:pt>
                <c:pt idx="331">
                  <c:v>06/05/2016</c:v>
                </c:pt>
                <c:pt idx="332">
                  <c:v>09/05/2016</c:v>
                </c:pt>
                <c:pt idx="333">
                  <c:v>10/05/2016</c:v>
                </c:pt>
                <c:pt idx="334">
                  <c:v>11/05/2016</c:v>
                </c:pt>
                <c:pt idx="335">
                  <c:v>12/05/2016</c:v>
                </c:pt>
                <c:pt idx="336">
                  <c:v>13/05/2016</c:v>
                </c:pt>
                <c:pt idx="337">
                  <c:v>16/05/2016</c:v>
                </c:pt>
                <c:pt idx="338">
                  <c:v>17/05/2016</c:v>
                </c:pt>
                <c:pt idx="339">
                  <c:v>18/05/2016</c:v>
                </c:pt>
                <c:pt idx="340">
                  <c:v>19/05/2016</c:v>
                </c:pt>
                <c:pt idx="341">
                  <c:v>20/05/2016</c:v>
                </c:pt>
                <c:pt idx="342">
                  <c:v>23/05/2016</c:v>
                </c:pt>
                <c:pt idx="343">
                  <c:v>24/05/2016</c:v>
                </c:pt>
                <c:pt idx="344">
                  <c:v>25/05/2016</c:v>
                </c:pt>
                <c:pt idx="345">
                  <c:v>27/05/2016</c:v>
                </c:pt>
                <c:pt idx="346">
                  <c:v>30/05/2016</c:v>
                </c:pt>
                <c:pt idx="347">
                  <c:v>31/05/2016</c:v>
                </c:pt>
                <c:pt idx="348">
                  <c:v>01/06/2016</c:v>
                </c:pt>
                <c:pt idx="349">
                  <c:v>02/06/2016</c:v>
                </c:pt>
                <c:pt idx="350">
                  <c:v>03/06/2016</c:v>
                </c:pt>
                <c:pt idx="351">
                  <c:v>06/06/2016</c:v>
                </c:pt>
                <c:pt idx="352">
                  <c:v>07/06/2016</c:v>
                </c:pt>
                <c:pt idx="353">
                  <c:v>08/06/2016</c:v>
                </c:pt>
                <c:pt idx="354">
                  <c:v>09/06/2016</c:v>
                </c:pt>
                <c:pt idx="355">
                  <c:v>10/06/2016</c:v>
                </c:pt>
                <c:pt idx="356">
                  <c:v>13/06/2016</c:v>
                </c:pt>
                <c:pt idx="357">
                  <c:v>14/06/2016</c:v>
                </c:pt>
                <c:pt idx="358">
                  <c:v>15/06/2016</c:v>
                </c:pt>
                <c:pt idx="359">
                  <c:v>16/06/2016</c:v>
                </c:pt>
                <c:pt idx="360">
                  <c:v>17/06/2016</c:v>
                </c:pt>
                <c:pt idx="361">
                  <c:v>20/06/2016</c:v>
                </c:pt>
                <c:pt idx="362">
                  <c:v>21/06/2016</c:v>
                </c:pt>
                <c:pt idx="363">
                  <c:v>22/06/2016</c:v>
                </c:pt>
                <c:pt idx="364">
                  <c:v>23/06/2016</c:v>
                </c:pt>
                <c:pt idx="365">
                  <c:v>24/06/2016</c:v>
                </c:pt>
                <c:pt idx="366">
                  <c:v>27/06/2016</c:v>
                </c:pt>
                <c:pt idx="367">
                  <c:v>28/06/2016</c:v>
                </c:pt>
                <c:pt idx="368">
                  <c:v>29/06/2016</c:v>
                </c:pt>
                <c:pt idx="369">
                  <c:v>30/06/2016</c:v>
                </c:pt>
                <c:pt idx="370">
                  <c:v>01/07/2016</c:v>
                </c:pt>
                <c:pt idx="371">
                  <c:v>04/07/2016</c:v>
                </c:pt>
                <c:pt idx="372">
                  <c:v>05/07/2016</c:v>
                </c:pt>
                <c:pt idx="373">
                  <c:v>06/07/2016</c:v>
                </c:pt>
                <c:pt idx="374">
                  <c:v>07/07/2016</c:v>
                </c:pt>
                <c:pt idx="375">
                  <c:v>08/07/2016</c:v>
                </c:pt>
                <c:pt idx="376">
                  <c:v>11/07/2016</c:v>
                </c:pt>
                <c:pt idx="377">
                  <c:v>12/07/2016</c:v>
                </c:pt>
                <c:pt idx="378">
                  <c:v>13/07/2016</c:v>
                </c:pt>
                <c:pt idx="379">
                  <c:v>14/07/2016</c:v>
                </c:pt>
                <c:pt idx="380">
                  <c:v>15/07/2016</c:v>
                </c:pt>
                <c:pt idx="381">
                  <c:v>18/07/2016</c:v>
                </c:pt>
                <c:pt idx="382">
                  <c:v>19/07/2016</c:v>
                </c:pt>
                <c:pt idx="383">
                  <c:v>20/07/2016</c:v>
                </c:pt>
                <c:pt idx="384">
                  <c:v>21/07/2016</c:v>
                </c:pt>
                <c:pt idx="385">
                  <c:v>22/07/2016</c:v>
                </c:pt>
                <c:pt idx="386">
                  <c:v>25/07/2016</c:v>
                </c:pt>
                <c:pt idx="387">
                  <c:v>26/07/2016</c:v>
                </c:pt>
                <c:pt idx="388">
                  <c:v>27/07/2016</c:v>
                </c:pt>
                <c:pt idx="389">
                  <c:v>28/07/2016</c:v>
                </c:pt>
                <c:pt idx="390">
                  <c:v>29/07/2016</c:v>
                </c:pt>
                <c:pt idx="391">
                  <c:v>01/08/2016</c:v>
                </c:pt>
                <c:pt idx="392">
                  <c:v>02/08/2016</c:v>
                </c:pt>
                <c:pt idx="393">
                  <c:v>03/08/2016</c:v>
                </c:pt>
                <c:pt idx="394">
                  <c:v>04/08/2016</c:v>
                </c:pt>
                <c:pt idx="395">
                  <c:v>05/08/2016</c:v>
                </c:pt>
                <c:pt idx="396">
                  <c:v>08/08/2016</c:v>
                </c:pt>
                <c:pt idx="397">
                  <c:v>09/08/2016</c:v>
                </c:pt>
                <c:pt idx="398">
                  <c:v>10/08/2016</c:v>
                </c:pt>
                <c:pt idx="399">
                  <c:v>11/08/2016</c:v>
                </c:pt>
                <c:pt idx="400">
                  <c:v>12/08/2016</c:v>
                </c:pt>
                <c:pt idx="401">
                  <c:v>15/08/2016</c:v>
                </c:pt>
                <c:pt idx="402">
                  <c:v>16/08/2016</c:v>
                </c:pt>
                <c:pt idx="403">
                  <c:v>17/08/2016</c:v>
                </c:pt>
                <c:pt idx="404">
                  <c:v>18/08/2016</c:v>
                </c:pt>
                <c:pt idx="405">
                  <c:v>19/08/2016</c:v>
                </c:pt>
                <c:pt idx="406">
                  <c:v>22/08/2016</c:v>
                </c:pt>
                <c:pt idx="407">
                  <c:v>23/08/2016</c:v>
                </c:pt>
                <c:pt idx="408">
                  <c:v>24/08/2016</c:v>
                </c:pt>
                <c:pt idx="409">
                  <c:v>25/08/2016</c:v>
                </c:pt>
                <c:pt idx="410">
                  <c:v>26/08/2016</c:v>
                </c:pt>
                <c:pt idx="411">
                  <c:v>29/08/2016</c:v>
                </c:pt>
                <c:pt idx="412">
                  <c:v>30/08/2016</c:v>
                </c:pt>
                <c:pt idx="413">
                  <c:v>31/08/2016</c:v>
                </c:pt>
                <c:pt idx="414">
                  <c:v>01/09/2016</c:v>
                </c:pt>
                <c:pt idx="415">
                  <c:v>02/09/2016</c:v>
                </c:pt>
                <c:pt idx="416">
                  <c:v>05/09/2016</c:v>
                </c:pt>
                <c:pt idx="417">
                  <c:v>06/09/2016</c:v>
                </c:pt>
                <c:pt idx="418">
                  <c:v>08/09/2016</c:v>
                </c:pt>
                <c:pt idx="419">
                  <c:v>09/09/2016</c:v>
                </c:pt>
                <c:pt idx="420">
                  <c:v>12/09/2016</c:v>
                </c:pt>
                <c:pt idx="421">
                  <c:v>13/09/2016</c:v>
                </c:pt>
                <c:pt idx="422">
                  <c:v>14/09/2016</c:v>
                </c:pt>
                <c:pt idx="423">
                  <c:v>15/09/2016</c:v>
                </c:pt>
                <c:pt idx="424">
                  <c:v>16/09/2016</c:v>
                </c:pt>
                <c:pt idx="425">
                  <c:v>19/09/2016</c:v>
                </c:pt>
                <c:pt idx="426">
                  <c:v>20/09/2016</c:v>
                </c:pt>
                <c:pt idx="427">
                  <c:v>21/09/2016</c:v>
                </c:pt>
                <c:pt idx="428">
                  <c:v>22/09/2016</c:v>
                </c:pt>
                <c:pt idx="429">
                  <c:v>23/09/2016</c:v>
                </c:pt>
                <c:pt idx="430">
                  <c:v>26/09/2016</c:v>
                </c:pt>
                <c:pt idx="431">
                  <c:v>27/09/2016</c:v>
                </c:pt>
                <c:pt idx="432">
                  <c:v>28/09/2016</c:v>
                </c:pt>
                <c:pt idx="433">
                  <c:v>29/09/2016</c:v>
                </c:pt>
                <c:pt idx="434">
                  <c:v>30/09/2016</c:v>
                </c:pt>
                <c:pt idx="435">
                  <c:v>03/10/2016</c:v>
                </c:pt>
                <c:pt idx="436">
                  <c:v>04/10/2016</c:v>
                </c:pt>
                <c:pt idx="437">
                  <c:v>05/10/2016</c:v>
                </c:pt>
                <c:pt idx="438">
                  <c:v>06/10/2016</c:v>
                </c:pt>
                <c:pt idx="439">
                  <c:v>07/10/2016</c:v>
                </c:pt>
                <c:pt idx="440">
                  <c:v>10/10/2016</c:v>
                </c:pt>
                <c:pt idx="441">
                  <c:v>11/10/2016</c:v>
                </c:pt>
                <c:pt idx="442">
                  <c:v>13/10/2016</c:v>
                </c:pt>
                <c:pt idx="443">
                  <c:v>14/10/2016</c:v>
                </c:pt>
                <c:pt idx="444">
                  <c:v>17/10/2016</c:v>
                </c:pt>
                <c:pt idx="445">
                  <c:v>18/10/2016</c:v>
                </c:pt>
                <c:pt idx="446">
                  <c:v>19/10/2016</c:v>
                </c:pt>
                <c:pt idx="447">
                  <c:v>20/10/2016</c:v>
                </c:pt>
                <c:pt idx="448">
                  <c:v>21/10/2016</c:v>
                </c:pt>
                <c:pt idx="449">
                  <c:v>24/10/2016</c:v>
                </c:pt>
                <c:pt idx="450">
                  <c:v>25/10/2016</c:v>
                </c:pt>
                <c:pt idx="451">
                  <c:v>26/10/2016</c:v>
                </c:pt>
                <c:pt idx="452">
                  <c:v>27/10/2016</c:v>
                </c:pt>
                <c:pt idx="453">
                  <c:v>28/10/2016</c:v>
                </c:pt>
                <c:pt idx="454">
                  <c:v>31/10/2016</c:v>
                </c:pt>
                <c:pt idx="455">
                  <c:v>01/11/2016</c:v>
                </c:pt>
                <c:pt idx="456">
                  <c:v>03/11/2016</c:v>
                </c:pt>
                <c:pt idx="457">
                  <c:v>04/11/2016</c:v>
                </c:pt>
                <c:pt idx="458">
                  <c:v>07/11/2016</c:v>
                </c:pt>
                <c:pt idx="459">
                  <c:v>08/11/2016</c:v>
                </c:pt>
                <c:pt idx="460">
                  <c:v>09/11/2016</c:v>
                </c:pt>
                <c:pt idx="461">
                  <c:v>10/11/2016</c:v>
                </c:pt>
                <c:pt idx="462">
                  <c:v>11/11/2016</c:v>
                </c:pt>
                <c:pt idx="463">
                  <c:v>14/11/2016</c:v>
                </c:pt>
                <c:pt idx="464">
                  <c:v>16/11/2016</c:v>
                </c:pt>
                <c:pt idx="465">
                  <c:v>17/11/2016</c:v>
                </c:pt>
                <c:pt idx="466">
                  <c:v>18/11/2016</c:v>
                </c:pt>
                <c:pt idx="467">
                  <c:v>21/11/2016</c:v>
                </c:pt>
                <c:pt idx="468">
                  <c:v>22/11/2016</c:v>
                </c:pt>
                <c:pt idx="469">
                  <c:v>23/11/2016</c:v>
                </c:pt>
                <c:pt idx="470">
                  <c:v>24/11/2016</c:v>
                </c:pt>
                <c:pt idx="471">
                  <c:v>25/11/2016</c:v>
                </c:pt>
                <c:pt idx="472">
                  <c:v>28/11/2016</c:v>
                </c:pt>
                <c:pt idx="473">
                  <c:v>29/11/2016</c:v>
                </c:pt>
                <c:pt idx="474">
                  <c:v>30/11/2016</c:v>
                </c:pt>
                <c:pt idx="475">
                  <c:v>01/12/2016</c:v>
                </c:pt>
                <c:pt idx="476">
                  <c:v>02/12/2016</c:v>
                </c:pt>
                <c:pt idx="477">
                  <c:v>05/12/2016</c:v>
                </c:pt>
                <c:pt idx="478">
                  <c:v>06/12/2016</c:v>
                </c:pt>
                <c:pt idx="479">
                  <c:v>07/12/2016</c:v>
                </c:pt>
                <c:pt idx="480">
                  <c:v>08/12/2016</c:v>
                </c:pt>
                <c:pt idx="481">
                  <c:v>09/12/2016</c:v>
                </c:pt>
                <c:pt idx="482">
                  <c:v>12/12/2016</c:v>
                </c:pt>
                <c:pt idx="483">
                  <c:v>13/12/2016</c:v>
                </c:pt>
                <c:pt idx="484">
                  <c:v>14/12/2016</c:v>
                </c:pt>
                <c:pt idx="485">
                  <c:v>15/12/2016</c:v>
                </c:pt>
                <c:pt idx="486">
                  <c:v>16/12/2016</c:v>
                </c:pt>
                <c:pt idx="487">
                  <c:v>19/12/2016</c:v>
                </c:pt>
                <c:pt idx="488">
                  <c:v>20/12/2016</c:v>
                </c:pt>
                <c:pt idx="489">
                  <c:v>21/12/2016</c:v>
                </c:pt>
                <c:pt idx="490">
                  <c:v>22/12/2016</c:v>
                </c:pt>
                <c:pt idx="491">
                  <c:v>23/12/2016</c:v>
                </c:pt>
                <c:pt idx="492">
                  <c:v>26/12/2016</c:v>
                </c:pt>
                <c:pt idx="493">
                  <c:v>27/12/2016</c:v>
                </c:pt>
                <c:pt idx="494">
                  <c:v>28/12/2016</c:v>
                </c:pt>
                <c:pt idx="495">
                  <c:v>29/12/2016</c:v>
                </c:pt>
                <c:pt idx="496">
                  <c:v>02/01/2017</c:v>
                </c:pt>
                <c:pt idx="497">
                  <c:v>03/01/2017</c:v>
                </c:pt>
                <c:pt idx="498">
                  <c:v>04/01/2017</c:v>
                </c:pt>
                <c:pt idx="499">
                  <c:v>05/01/2017</c:v>
                </c:pt>
                <c:pt idx="500">
                  <c:v>06/01/2017</c:v>
                </c:pt>
                <c:pt idx="501">
                  <c:v>09/01/2017</c:v>
                </c:pt>
                <c:pt idx="502">
                  <c:v>10/01/2017</c:v>
                </c:pt>
                <c:pt idx="503">
                  <c:v>11/01/2017</c:v>
                </c:pt>
                <c:pt idx="504">
                  <c:v>12/01/2017</c:v>
                </c:pt>
                <c:pt idx="505">
                  <c:v>13/01/2017</c:v>
                </c:pt>
                <c:pt idx="506">
                  <c:v>16/01/2017</c:v>
                </c:pt>
                <c:pt idx="507">
                  <c:v>17/01/2017</c:v>
                </c:pt>
                <c:pt idx="508">
                  <c:v>18/01/2017</c:v>
                </c:pt>
                <c:pt idx="509">
                  <c:v>19/01/2017</c:v>
                </c:pt>
                <c:pt idx="510">
                  <c:v>20/01/2017</c:v>
                </c:pt>
                <c:pt idx="511">
                  <c:v>23/01/2017</c:v>
                </c:pt>
                <c:pt idx="512">
                  <c:v>24/01/2017</c:v>
                </c:pt>
                <c:pt idx="513">
                  <c:v>25/01/2017</c:v>
                </c:pt>
                <c:pt idx="514">
                  <c:v>26/01/2017</c:v>
                </c:pt>
                <c:pt idx="515">
                  <c:v>27/01/2017</c:v>
                </c:pt>
                <c:pt idx="516">
                  <c:v>30/01/2017</c:v>
                </c:pt>
                <c:pt idx="517">
                  <c:v>31/01/2017</c:v>
                </c:pt>
                <c:pt idx="518">
                  <c:v>01/02/2017</c:v>
                </c:pt>
                <c:pt idx="519">
                  <c:v>02/02/2017</c:v>
                </c:pt>
                <c:pt idx="520">
                  <c:v>03/02/2017</c:v>
                </c:pt>
                <c:pt idx="521">
                  <c:v>06/02/2017</c:v>
                </c:pt>
                <c:pt idx="522">
                  <c:v>07/02/2017</c:v>
                </c:pt>
                <c:pt idx="523">
                  <c:v>08/02/2017</c:v>
                </c:pt>
                <c:pt idx="524">
                  <c:v>09/02/2017</c:v>
                </c:pt>
                <c:pt idx="525">
                  <c:v>10/02/2017</c:v>
                </c:pt>
                <c:pt idx="526">
                  <c:v>13/02/2017</c:v>
                </c:pt>
                <c:pt idx="527">
                  <c:v>14/02/2017</c:v>
                </c:pt>
                <c:pt idx="528">
                  <c:v>15/02/2017</c:v>
                </c:pt>
                <c:pt idx="529">
                  <c:v>16/02/2017</c:v>
                </c:pt>
                <c:pt idx="530">
                  <c:v>17/02/2017</c:v>
                </c:pt>
                <c:pt idx="531">
                  <c:v>20/02/2017</c:v>
                </c:pt>
                <c:pt idx="532">
                  <c:v>21/02/2017</c:v>
                </c:pt>
                <c:pt idx="533">
                  <c:v>22/02/2017</c:v>
                </c:pt>
                <c:pt idx="534">
                  <c:v>23/02/2017</c:v>
                </c:pt>
                <c:pt idx="535">
                  <c:v>24/02/2017</c:v>
                </c:pt>
                <c:pt idx="536">
                  <c:v>01/03/2017</c:v>
                </c:pt>
                <c:pt idx="537">
                  <c:v>02/03/2017</c:v>
                </c:pt>
                <c:pt idx="538">
                  <c:v>03/03/2017</c:v>
                </c:pt>
                <c:pt idx="539">
                  <c:v>06/03/2017</c:v>
                </c:pt>
                <c:pt idx="540">
                  <c:v>07/03/2017</c:v>
                </c:pt>
                <c:pt idx="541">
                  <c:v>08/03/2017</c:v>
                </c:pt>
                <c:pt idx="542">
                  <c:v>09/03/2017</c:v>
                </c:pt>
                <c:pt idx="543">
                  <c:v>10/03/2017</c:v>
                </c:pt>
                <c:pt idx="544">
                  <c:v>13/03/2017</c:v>
                </c:pt>
                <c:pt idx="545">
                  <c:v>14/03/2017</c:v>
                </c:pt>
                <c:pt idx="546">
                  <c:v>15/03/2017</c:v>
                </c:pt>
                <c:pt idx="547">
                  <c:v>16/03/2017</c:v>
                </c:pt>
                <c:pt idx="548">
                  <c:v>17/03/2017</c:v>
                </c:pt>
                <c:pt idx="549">
                  <c:v>20/03/2017</c:v>
                </c:pt>
                <c:pt idx="550">
                  <c:v>21/03/2017</c:v>
                </c:pt>
                <c:pt idx="551">
                  <c:v>22/03/2017</c:v>
                </c:pt>
                <c:pt idx="552">
                  <c:v>23/03/2017</c:v>
                </c:pt>
                <c:pt idx="553">
                  <c:v>24/03/2017</c:v>
                </c:pt>
                <c:pt idx="554">
                  <c:v>27/03/2017</c:v>
                </c:pt>
                <c:pt idx="555">
                  <c:v>28/03/2017</c:v>
                </c:pt>
                <c:pt idx="556">
                  <c:v>29/03/2017</c:v>
                </c:pt>
                <c:pt idx="557">
                  <c:v>30/03/2017</c:v>
                </c:pt>
                <c:pt idx="558">
                  <c:v>31/03/2017</c:v>
                </c:pt>
                <c:pt idx="559">
                  <c:v>03/04/2017</c:v>
                </c:pt>
                <c:pt idx="560">
                  <c:v>04/04/2017</c:v>
                </c:pt>
                <c:pt idx="561">
                  <c:v>05/04/2017</c:v>
                </c:pt>
                <c:pt idx="562">
                  <c:v>06/04/2017</c:v>
                </c:pt>
                <c:pt idx="563">
                  <c:v>07/04/2017</c:v>
                </c:pt>
                <c:pt idx="564">
                  <c:v>10/04/2017</c:v>
                </c:pt>
                <c:pt idx="565">
                  <c:v>11/04/2017</c:v>
                </c:pt>
                <c:pt idx="566">
                  <c:v>12/04/2017</c:v>
                </c:pt>
                <c:pt idx="567">
                  <c:v>13/04/2017</c:v>
                </c:pt>
                <c:pt idx="568">
                  <c:v>17/04/2017</c:v>
                </c:pt>
                <c:pt idx="569">
                  <c:v>18/04/2017</c:v>
                </c:pt>
                <c:pt idx="570">
                  <c:v>19/04/2017</c:v>
                </c:pt>
                <c:pt idx="571">
                  <c:v>20/04/2017</c:v>
                </c:pt>
                <c:pt idx="572">
                  <c:v>24/04/2017</c:v>
                </c:pt>
                <c:pt idx="573">
                  <c:v>25/04/2017</c:v>
                </c:pt>
                <c:pt idx="574">
                  <c:v>26/04/2017</c:v>
                </c:pt>
                <c:pt idx="575">
                  <c:v>27/04/2017</c:v>
                </c:pt>
                <c:pt idx="576">
                  <c:v>28/04/2017</c:v>
                </c:pt>
                <c:pt idx="577">
                  <c:v>02/05/2017</c:v>
                </c:pt>
                <c:pt idx="578">
                  <c:v>03/05/2017</c:v>
                </c:pt>
                <c:pt idx="579">
                  <c:v>04/05/2017</c:v>
                </c:pt>
                <c:pt idx="580">
                  <c:v>05/05/2017</c:v>
                </c:pt>
                <c:pt idx="581">
                  <c:v>08/05/2017</c:v>
                </c:pt>
                <c:pt idx="582">
                  <c:v>09/05/2017</c:v>
                </c:pt>
                <c:pt idx="583">
                  <c:v>10/05/2017</c:v>
                </c:pt>
                <c:pt idx="584">
                  <c:v>11/05/2017</c:v>
                </c:pt>
                <c:pt idx="585">
                  <c:v>12/05/2017</c:v>
                </c:pt>
                <c:pt idx="586">
                  <c:v>15/05/2017</c:v>
                </c:pt>
                <c:pt idx="587">
                  <c:v>16/05/2017</c:v>
                </c:pt>
                <c:pt idx="588">
                  <c:v>17/05/2017</c:v>
                </c:pt>
                <c:pt idx="589">
                  <c:v>18/05/2017</c:v>
                </c:pt>
                <c:pt idx="590">
                  <c:v>19/05/2017</c:v>
                </c:pt>
                <c:pt idx="591">
                  <c:v>22/05/2017</c:v>
                </c:pt>
                <c:pt idx="592">
                  <c:v>23/05/2017</c:v>
                </c:pt>
                <c:pt idx="593">
                  <c:v>24/05/2017</c:v>
                </c:pt>
                <c:pt idx="594">
                  <c:v>25/05/2017</c:v>
                </c:pt>
                <c:pt idx="595">
                  <c:v>26/05/2017</c:v>
                </c:pt>
              </c:strCache>
            </c:strRef>
          </c:cat>
          <c:val>
            <c:numRef>
              <c:f>'[CEPEA_20170528180617.xls]Plan 1'!$C$2883:$C$3478</c:f>
              <c:numCache>
                <c:formatCode>General</c:formatCode>
                <c:ptCount val="596"/>
                <c:pt idx="0">
                  <c:v>19.329999999999998</c:v>
                </c:pt>
                <c:pt idx="1">
                  <c:v>19.09</c:v>
                </c:pt>
                <c:pt idx="2">
                  <c:v>19.100000000000001</c:v>
                </c:pt>
                <c:pt idx="3">
                  <c:v>18.940000000000001</c:v>
                </c:pt>
                <c:pt idx="4">
                  <c:v>19.13</c:v>
                </c:pt>
                <c:pt idx="5">
                  <c:v>19.37</c:v>
                </c:pt>
                <c:pt idx="6">
                  <c:v>19.12</c:v>
                </c:pt>
                <c:pt idx="7">
                  <c:v>19.27</c:v>
                </c:pt>
                <c:pt idx="8">
                  <c:v>19.48</c:v>
                </c:pt>
                <c:pt idx="9">
                  <c:v>19.2</c:v>
                </c:pt>
                <c:pt idx="10">
                  <c:v>19.37</c:v>
                </c:pt>
                <c:pt idx="11">
                  <c:v>19.05</c:v>
                </c:pt>
                <c:pt idx="12">
                  <c:v>19.329999999999998</c:v>
                </c:pt>
                <c:pt idx="13">
                  <c:v>19.54</c:v>
                </c:pt>
                <c:pt idx="14">
                  <c:v>19.86</c:v>
                </c:pt>
                <c:pt idx="15">
                  <c:v>19.78</c:v>
                </c:pt>
                <c:pt idx="16">
                  <c:v>19.78</c:v>
                </c:pt>
                <c:pt idx="17">
                  <c:v>19.8</c:v>
                </c:pt>
                <c:pt idx="18">
                  <c:v>19.75</c:v>
                </c:pt>
                <c:pt idx="19">
                  <c:v>19.510000000000002</c:v>
                </c:pt>
                <c:pt idx="20">
                  <c:v>18.989999999999998</c:v>
                </c:pt>
                <c:pt idx="21">
                  <c:v>18.64</c:v>
                </c:pt>
                <c:pt idx="22">
                  <c:v>18.809999999999999</c:v>
                </c:pt>
                <c:pt idx="23">
                  <c:v>18.36</c:v>
                </c:pt>
                <c:pt idx="24">
                  <c:v>18.28</c:v>
                </c:pt>
                <c:pt idx="25">
                  <c:v>18.03</c:v>
                </c:pt>
                <c:pt idx="26">
                  <c:v>17.989999999999998</c:v>
                </c:pt>
                <c:pt idx="27">
                  <c:v>17.62</c:v>
                </c:pt>
                <c:pt idx="28">
                  <c:v>17.39</c:v>
                </c:pt>
                <c:pt idx="29">
                  <c:v>17.649999999999999</c:v>
                </c:pt>
                <c:pt idx="30">
                  <c:v>17.7</c:v>
                </c:pt>
                <c:pt idx="31">
                  <c:v>17.579999999999998</c:v>
                </c:pt>
                <c:pt idx="32">
                  <c:v>17.510000000000002</c:v>
                </c:pt>
                <c:pt idx="33">
                  <c:v>17.41</c:v>
                </c:pt>
                <c:pt idx="34">
                  <c:v>17.489999999999998</c:v>
                </c:pt>
                <c:pt idx="35">
                  <c:v>17.63</c:v>
                </c:pt>
                <c:pt idx="36">
                  <c:v>17.43</c:v>
                </c:pt>
                <c:pt idx="37">
                  <c:v>17.350000000000001</c:v>
                </c:pt>
                <c:pt idx="38">
                  <c:v>17.48</c:v>
                </c:pt>
                <c:pt idx="39">
                  <c:v>17.420000000000002</c:v>
                </c:pt>
                <c:pt idx="40">
                  <c:v>17.309999999999999</c:v>
                </c:pt>
                <c:pt idx="41">
                  <c:v>16.97</c:v>
                </c:pt>
                <c:pt idx="42">
                  <c:v>16.72</c:v>
                </c:pt>
                <c:pt idx="43">
                  <c:v>16.559999999999999</c:v>
                </c:pt>
                <c:pt idx="44">
                  <c:v>16.28</c:v>
                </c:pt>
                <c:pt idx="45">
                  <c:v>16.399999999999999</c:v>
                </c:pt>
                <c:pt idx="46">
                  <c:v>16.399999999999999</c:v>
                </c:pt>
                <c:pt idx="47">
                  <c:v>16.239999999999998</c:v>
                </c:pt>
                <c:pt idx="48">
                  <c:v>15.72</c:v>
                </c:pt>
                <c:pt idx="49">
                  <c:v>15.85</c:v>
                </c:pt>
                <c:pt idx="50">
                  <c:v>15.73</c:v>
                </c:pt>
                <c:pt idx="51">
                  <c:v>15.87</c:v>
                </c:pt>
                <c:pt idx="52">
                  <c:v>15.53</c:v>
                </c:pt>
                <c:pt idx="53">
                  <c:v>15.84</c:v>
                </c:pt>
                <c:pt idx="54">
                  <c:v>16.2</c:v>
                </c:pt>
                <c:pt idx="55">
                  <c:v>16.29</c:v>
                </c:pt>
                <c:pt idx="56">
                  <c:v>15.94</c:v>
                </c:pt>
                <c:pt idx="57">
                  <c:v>15.98</c:v>
                </c:pt>
                <c:pt idx="58">
                  <c:v>15.81</c:v>
                </c:pt>
                <c:pt idx="59">
                  <c:v>15.9</c:v>
                </c:pt>
                <c:pt idx="60">
                  <c:v>16.04</c:v>
                </c:pt>
                <c:pt idx="61">
                  <c:v>16.260000000000002</c:v>
                </c:pt>
                <c:pt idx="62">
                  <c:v>16.53</c:v>
                </c:pt>
                <c:pt idx="63">
                  <c:v>16.57</c:v>
                </c:pt>
                <c:pt idx="64">
                  <c:v>16.66</c:v>
                </c:pt>
                <c:pt idx="65">
                  <c:v>16.88</c:v>
                </c:pt>
                <c:pt idx="66">
                  <c:v>16.79</c:v>
                </c:pt>
                <c:pt idx="67">
                  <c:v>16.71</c:v>
                </c:pt>
                <c:pt idx="68">
                  <c:v>16.47</c:v>
                </c:pt>
                <c:pt idx="69">
                  <c:v>16.8</c:v>
                </c:pt>
                <c:pt idx="70">
                  <c:v>16.96</c:v>
                </c:pt>
                <c:pt idx="71">
                  <c:v>17.079999999999998</c:v>
                </c:pt>
                <c:pt idx="72">
                  <c:v>16.82</c:v>
                </c:pt>
                <c:pt idx="73">
                  <c:v>17.04</c:v>
                </c:pt>
                <c:pt idx="74">
                  <c:v>17.12</c:v>
                </c:pt>
                <c:pt idx="75">
                  <c:v>17.350000000000001</c:v>
                </c:pt>
                <c:pt idx="76">
                  <c:v>17.489999999999998</c:v>
                </c:pt>
                <c:pt idx="77">
                  <c:v>17.66</c:v>
                </c:pt>
                <c:pt idx="78">
                  <c:v>17.600000000000001</c:v>
                </c:pt>
                <c:pt idx="79">
                  <c:v>17.45</c:v>
                </c:pt>
                <c:pt idx="80">
                  <c:v>17.09</c:v>
                </c:pt>
                <c:pt idx="81">
                  <c:v>16.7</c:v>
                </c:pt>
                <c:pt idx="82">
                  <c:v>16.75</c:v>
                </c:pt>
                <c:pt idx="83">
                  <c:v>16.91</c:v>
                </c:pt>
                <c:pt idx="84">
                  <c:v>16.95</c:v>
                </c:pt>
                <c:pt idx="85">
                  <c:v>17.14</c:v>
                </c:pt>
                <c:pt idx="86">
                  <c:v>16.86</c:v>
                </c:pt>
                <c:pt idx="87">
                  <c:v>17.02</c:v>
                </c:pt>
                <c:pt idx="88">
                  <c:v>16.89</c:v>
                </c:pt>
                <c:pt idx="89">
                  <c:v>17.18</c:v>
                </c:pt>
                <c:pt idx="90">
                  <c:v>17.22</c:v>
                </c:pt>
                <c:pt idx="91">
                  <c:v>17.02</c:v>
                </c:pt>
                <c:pt idx="92">
                  <c:v>17.010000000000002</c:v>
                </c:pt>
                <c:pt idx="93">
                  <c:v>17.190000000000001</c:v>
                </c:pt>
                <c:pt idx="94">
                  <c:v>16.899999999999999</c:v>
                </c:pt>
                <c:pt idx="95">
                  <c:v>16.54</c:v>
                </c:pt>
                <c:pt idx="96">
                  <c:v>16.47</c:v>
                </c:pt>
                <c:pt idx="97">
                  <c:v>16.100000000000001</c:v>
                </c:pt>
                <c:pt idx="98">
                  <c:v>16.04</c:v>
                </c:pt>
                <c:pt idx="99">
                  <c:v>15.91</c:v>
                </c:pt>
                <c:pt idx="100">
                  <c:v>15.71</c:v>
                </c:pt>
                <c:pt idx="101">
                  <c:v>15.75</c:v>
                </c:pt>
                <c:pt idx="102">
                  <c:v>15.98</c:v>
                </c:pt>
                <c:pt idx="103">
                  <c:v>16.03</c:v>
                </c:pt>
                <c:pt idx="104">
                  <c:v>16.010000000000002</c:v>
                </c:pt>
                <c:pt idx="105">
                  <c:v>16.29</c:v>
                </c:pt>
                <c:pt idx="106">
                  <c:v>16.38</c:v>
                </c:pt>
                <c:pt idx="107">
                  <c:v>16.2</c:v>
                </c:pt>
                <c:pt idx="108">
                  <c:v>16.18</c:v>
                </c:pt>
                <c:pt idx="109">
                  <c:v>16.02</c:v>
                </c:pt>
                <c:pt idx="110">
                  <c:v>15.85</c:v>
                </c:pt>
                <c:pt idx="111">
                  <c:v>15.92</c:v>
                </c:pt>
                <c:pt idx="112">
                  <c:v>15.98</c:v>
                </c:pt>
                <c:pt idx="113">
                  <c:v>15.76</c:v>
                </c:pt>
                <c:pt idx="114">
                  <c:v>15.45</c:v>
                </c:pt>
                <c:pt idx="115">
                  <c:v>15.51</c:v>
                </c:pt>
                <c:pt idx="116">
                  <c:v>15.48</c:v>
                </c:pt>
                <c:pt idx="117">
                  <c:v>15.36</c:v>
                </c:pt>
                <c:pt idx="118">
                  <c:v>15.23</c:v>
                </c:pt>
                <c:pt idx="119">
                  <c:v>15.24</c:v>
                </c:pt>
                <c:pt idx="120">
                  <c:v>15.28</c:v>
                </c:pt>
                <c:pt idx="121">
                  <c:v>15.23</c:v>
                </c:pt>
                <c:pt idx="122">
                  <c:v>15</c:v>
                </c:pt>
                <c:pt idx="123">
                  <c:v>15.26</c:v>
                </c:pt>
                <c:pt idx="124">
                  <c:v>15.16</c:v>
                </c:pt>
                <c:pt idx="125">
                  <c:v>15.1</c:v>
                </c:pt>
                <c:pt idx="126">
                  <c:v>15.03</c:v>
                </c:pt>
                <c:pt idx="127">
                  <c:v>14.82</c:v>
                </c:pt>
                <c:pt idx="128">
                  <c:v>15.2</c:v>
                </c:pt>
                <c:pt idx="129">
                  <c:v>15.48</c:v>
                </c:pt>
                <c:pt idx="130">
                  <c:v>15.46</c:v>
                </c:pt>
                <c:pt idx="131">
                  <c:v>15.47</c:v>
                </c:pt>
                <c:pt idx="132">
                  <c:v>15.36</c:v>
                </c:pt>
                <c:pt idx="133">
                  <c:v>15.18</c:v>
                </c:pt>
                <c:pt idx="134">
                  <c:v>15.17</c:v>
                </c:pt>
                <c:pt idx="135">
                  <c:v>15.27</c:v>
                </c:pt>
                <c:pt idx="136">
                  <c:v>14.84</c:v>
                </c:pt>
                <c:pt idx="137">
                  <c:v>14.49</c:v>
                </c:pt>
                <c:pt idx="138">
                  <c:v>14.22</c:v>
                </c:pt>
                <c:pt idx="139">
                  <c:v>14.13</c:v>
                </c:pt>
                <c:pt idx="140">
                  <c:v>14.08</c:v>
                </c:pt>
                <c:pt idx="141">
                  <c:v>14.17</c:v>
                </c:pt>
                <c:pt idx="142">
                  <c:v>14.01</c:v>
                </c:pt>
                <c:pt idx="143">
                  <c:v>13.86</c:v>
                </c:pt>
                <c:pt idx="144">
                  <c:v>13.66</c:v>
                </c:pt>
                <c:pt idx="145">
                  <c:v>13.59</c:v>
                </c:pt>
                <c:pt idx="146">
                  <c:v>13.51</c:v>
                </c:pt>
                <c:pt idx="147">
                  <c:v>13.23</c:v>
                </c:pt>
                <c:pt idx="148">
                  <c:v>13.3</c:v>
                </c:pt>
                <c:pt idx="149">
                  <c:v>13.48</c:v>
                </c:pt>
                <c:pt idx="150">
                  <c:v>13.22</c:v>
                </c:pt>
                <c:pt idx="151">
                  <c:v>13.4</c:v>
                </c:pt>
                <c:pt idx="152">
                  <c:v>13.34</c:v>
                </c:pt>
                <c:pt idx="153">
                  <c:v>13.47</c:v>
                </c:pt>
                <c:pt idx="154">
                  <c:v>13.46</c:v>
                </c:pt>
                <c:pt idx="155">
                  <c:v>13.51</c:v>
                </c:pt>
                <c:pt idx="156">
                  <c:v>13.48</c:v>
                </c:pt>
                <c:pt idx="157">
                  <c:v>13.65</c:v>
                </c:pt>
                <c:pt idx="158">
                  <c:v>13.45</c:v>
                </c:pt>
                <c:pt idx="159">
                  <c:v>13.22</c:v>
                </c:pt>
                <c:pt idx="160">
                  <c:v>13.04</c:v>
                </c:pt>
                <c:pt idx="161">
                  <c:v>13.04</c:v>
                </c:pt>
                <c:pt idx="162">
                  <c:v>13.25</c:v>
                </c:pt>
                <c:pt idx="163">
                  <c:v>13.19</c:v>
                </c:pt>
                <c:pt idx="164">
                  <c:v>12.97</c:v>
                </c:pt>
                <c:pt idx="165">
                  <c:v>12.84</c:v>
                </c:pt>
                <c:pt idx="166">
                  <c:v>12.72</c:v>
                </c:pt>
                <c:pt idx="167">
                  <c:v>12.81</c:v>
                </c:pt>
                <c:pt idx="168">
                  <c:v>12.57</c:v>
                </c:pt>
                <c:pt idx="169">
                  <c:v>12.79</c:v>
                </c:pt>
                <c:pt idx="170">
                  <c:v>13.02</c:v>
                </c:pt>
                <c:pt idx="171">
                  <c:v>12.93</c:v>
                </c:pt>
                <c:pt idx="172">
                  <c:v>13</c:v>
                </c:pt>
                <c:pt idx="173">
                  <c:v>13.26</c:v>
                </c:pt>
                <c:pt idx="174">
                  <c:v>13.16</c:v>
                </c:pt>
                <c:pt idx="175">
                  <c:v>13.33</c:v>
                </c:pt>
                <c:pt idx="176">
                  <c:v>13.31</c:v>
                </c:pt>
                <c:pt idx="177">
                  <c:v>13.13</c:v>
                </c:pt>
                <c:pt idx="178">
                  <c:v>13.15</c:v>
                </c:pt>
                <c:pt idx="179">
                  <c:v>12.95</c:v>
                </c:pt>
                <c:pt idx="180">
                  <c:v>12.77</c:v>
                </c:pt>
                <c:pt idx="181">
                  <c:v>13.08</c:v>
                </c:pt>
                <c:pt idx="182">
                  <c:v>13.43</c:v>
                </c:pt>
                <c:pt idx="183">
                  <c:v>13.19</c:v>
                </c:pt>
                <c:pt idx="184">
                  <c:v>13.38</c:v>
                </c:pt>
                <c:pt idx="185">
                  <c:v>13.69</c:v>
                </c:pt>
                <c:pt idx="186">
                  <c:v>13.99</c:v>
                </c:pt>
                <c:pt idx="187">
                  <c:v>14.26</c:v>
                </c:pt>
                <c:pt idx="188">
                  <c:v>14.64</c:v>
                </c:pt>
                <c:pt idx="189">
                  <c:v>15.2</c:v>
                </c:pt>
                <c:pt idx="190">
                  <c:v>15.43</c:v>
                </c:pt>
                <c:pt idx="191">
                  <c:v>15.94</c:v>
                </c:pt>
                <c:pt idx="192">
                  <c:v>16.37</c:v>
                </c:pt>
                <c:pt idx="193">
                  <c:v>16.16</c:v>
                </c:pt>
                <c:pt idx="194">
                  <c:v>16.73</c:v>
                </c:pt>
                <c:pt idx="195">
                  <c:v>16.97</c:v>
                </c:pt>
                <c:pt idx="196">
                  <c:v>17.010000000000002</c:v>
                </c:pt>
                <c:pt idx="197">
                  <c:v>16.829999999999998</c:v>
                </c:pt>
                <c:pt idx="198">
                  <c:v>17.170000000000002</c:v>
                </c:pt>
                <c:pt idx="199">
                  <c:v>17.25</c:v>
                </c:pt>
                <c:pt idx="200">
                  <c:v>17.41</c:v>
                </c:pt>
                <c:pt idx="201">
                  <c:v>17.91</c:v>
                </c:pt>
                <c:pt idx="202">
                  <c:v>18.11</c:v>
                </c:pt>
                <c:pt idx="203">
                  <c:v>18.28</c:v>
                </c:pt>
                <c:pt idx="204">
                  <c:v>18.39</c:v>
                </c:pt>
                <c:pt idx="205">
                  <c:v>18.809999999999999</c:v>
                </c:pt>
                <c:pt idx="206">
                  <c:v>19.010000000000002</c:v>
                </c:pt>
                <c:pt idx="207">
                  <c:v>19.59</c:v>
                </c:pt>
                <c:pt idx="208">
                  <c:v>19.45</c:v>
                </c:pt>
                <c:pt idx="209">
                  <c:v>19.72</c:v>
                </c:pt>
                <c:pt idx="210">
                  <c:v>19.82</c:v>
                </c:pt>
                <c:pt idx="211">
                  <c:v>19.739999999999998</c:v>
                </c:pt>
                <c:pt idx="212">
                  <c:v>19.920000000000002</c:v>
                </c:pt>
                <c:pt idx="213">
                  <c:v>20.149999999999999</c:v>
                </c:pt>
                <c:pt idx="214">
                  <c:v>20.2</c:v>
                </c:pt>
                <c:pt idx="215">
                  <c:v>19.989999999999998</c:v>
                </c:pt>
                <c:pt idx="216">
                  <c:v>20.18</c:v>
                </c:pt>
                <c:pt idx="217">
                  <c:v>20.190000000000001</c:v>
                </c:pt>
                <c:pt idx="218">
                  <c:v>20.39</c:v>
                </c:pt>
                <c:pt idx="219">
                  <c:v>20.68</c:v>
                </c:pt>
                <c:pt idx="220">
                  <c:v>20.77</c:v>
                </c:pt>
                <c:pt idx="221">
                  <c:v>21.01</c:v>
                </c:pt>
                <c:pt idx="222">
                  <c:v>20.76</c:v>
                </c:pt>
                <c:pt idx="223">
                  <c:v>20.78</c:v>
                </c:pt>
                <c:pt idx="224">
                  <c:v>20.57</c:v>
                </c:pt>
                <c:pt idx="225">
                  <c:v>20.18</c:v>
                </c:pt>
                <c:pt idx="226">
                  <c:v>20.32</c:v>
                </c:pt>
                <c:pt idx="227">
                  <c:v>20.420000000000002</c:v>
                </c:pt>
                <c:pt idx="228">
                  <c:v>20.98</c:v>
                </c:pt>
                <c:pt idx="229">
                  <c:v>21.22</c:v>
                </c:pt>
                <c:pt idx="230">
                  <c:v>21.12</c:v>
                </c:pt>
                <c:pt idx="231">
                  <c:v>20.89</c:v>
                </c:pt>
                <c:pt idx="232">
                  <c:v>21.3</c:v>
                </c:pt>
                <c:pt idx="233">
                  <c:v>20.98</c:v>
                </c:pt>
                <c:pt idx="234">
                  <c:v>20.74</c:v>
                </c:pt>
                <c:pt idx="235">
                  <c:v>20.76</c:v>
                </c:pt>
                <c:pt idx="236">
                  <c:v>20.88</c:v>
                </c:pt>
                <c:pt idx="237">
                  <c:v>20.75</c:v>
                </c:pt>
                <c:pt idx="238">
                  <c:v>20.9</c:v>
                </c:pt>
                <c:pt idx="239">
                  <c:v>20.7</c:v>
                </c:pt>
                <c:pt idx="240">
                  <c:v>20.32</c:v>
                </c:pt>
                <c:pt idx="241">
                  <c:v>20.45</c:v>
                </c:pt>
                <c:pt idx="242">
                  <c:v>20.69</c:v>
                </c:pt>
                <c:pt idx="243">
                  <c:v>21.19</c:v>
                </c:pt>
                <c:pt idx="244">
                  <c:v>21.2</c:v>
                </c:pt>
                <c:pt idx="245">
                  <c:v>20.75</c:v>
                </c:pt>
                <c:pt idx="246">
                  <c:v>20.420000000000002</c:v>
                </c:pt>
                <c:pt idx="247">
                  <c:v>20.81</c:v>
                </c:pt>
                <c:pt idx="248">
                  <c:v>20.6</c:v>
                </c:pt>
                <c:pt idx="249">
                  <c:v>20.51</c:v>
                </c:pt>
                <c:pt idx="250">
                  <c:v>20.56</c:v>
                </c:pt>
                <c:pt idx="251">
                  <c:v>20.62</c:v>
                </c:pt>
                <c:pt idx="252">
                  <c:v>20.8</c:v>
                </c:pt>
                <c:pt idx="253">
                  <c:v>21.1</c:v>
                </c:pt>
                <c:pt idx="254">
                  <c:v>21.03</c:v>
                </c:pt>
                <c:pt idx="255">
                  <c:v>20.86</c:v>
                </c:pt>
                <c:pt idx="256">
                  <c:v>20.98</c:v>
                </c:pt>
                <c:pt idx="257">
                  <c:v>20.87</c:v>
                </c:pt>
                <c:pt idx="258">
                  <c:v>20.55</c:v>
                </c:pt>
                <c:pt idx="259">
                  <c:v>20.41</c:v>
                </c:pt>
                <c:pt idx="260">
                  <c:v>20.57</c:v>
                </c:pt>
                <c:pt idx="261">
                  <c:v>20.5</c:v>
                </c:pt>
                <c:pt idx="262">
                  <c:v>20.5</c:v>
                </c:pt>
                <c:pt idx="263">
                  <c:v>20.329999999999998</c:v>
                </c:pt>
                <c:pt idx="264">
                  <c:v>20.49</c:v>
                </c:pt>
                <c:pt idx="265">
                  <c:v>20.71</c:v>
                </c:pt>
                <c:pt idx="266">
                  <c:v>20.91</c:v>
                </c:pt>
                <c:pt idx="267">
                  <c:v>20.72</c:v>
                </c:pt>
                <c:pt idx="268">
                  <c:v>21.01</c:v>
                </c:pt>
                <c:pt idx="269">
                  <c:v>21.13</c:v>
                </c:pt>
                <c:pt idx="270">
                  <c:v>21.03</c:v>
                </c:pt>
                <c:pt idx="271">
                  <c:v>20.84</c:v>
                </c:pt>
                <c:pt idx="272">
                  <c:v>20.57</c:v>
                </c:pt>
                <c:pt idx="273">
                  <c:v>20.420000000000002</c:v>
                </c:pt>
                <c:pt idx="274">
                  <c:v>20.39</c:v>
                </c:pt>
                <c:pt idx="275">
                  <c:v>20.02</c:v>
                </c:pt>
                <c:pt idx="276">
                  <c:v>20.309999999999999</c:v>
                </c:pt>
                <c:pt idx="277">
                  <c:v>20.010000000000002</c:v>
                </c:pt>
                <c:pt idx="278">
                  <c:v>20</c:v>
                </c:pt>
                <c:pt idx="279">
                  <c:v>20.55</c:v>
                </c:pt>
                <c:pt idx="280">
                  <c:v>20.399999999999999</c:v>
                </c:pt>
                <c:pt idx="281">
                  <c:v>20.27</c:v>
                </c:pt>
                <c:pt idx="282">
                  <c:v>20.23</c:v>
                </c:pt>
                <c:pt idx="283">
                  <c:v>19.989999999999998</c:v>
                </c:pt>
                <c:pt idx="284">
                  <c:v>19.88</c:v>
                </c:pt>
                <c:pt idx="285">
                  <c:v>20.03</c:v>
                </c:pt>
                <c:pt idx="286">
                  <c:v>20.27</c:v>
                </c:pt>
                <c:pt idx="287">
                  <c:v>20.61</c:v>
                </c:pt>
                <c:pt idx="288">
                  <c:v>20.81</c:v>
                </c:pt>
                <c:pt idx="289">
                  <c:v>20.66</c:v>
                </c:pt>
                <c:pt idx="290">
                  <c:v>20.84</c:v>
                </c:pt>
                <c:pt idx="291">
                  <c:v>21.1</c:v>
                </c:pt>
                <c:pt idx="292">
                  <c:v>21.5</c:v>
                </c:pt>
                <c:pt idx="293">
                  <c:v>21.59</c:v>
                </c:pt>
                <c:pt idx="294">
                  <c:v>21.38</c:v>
                </c:pt>
                <c:pt idx="295">
                  <c:v>20.66</c:v>
                </c:pt>
                <c:pt idx="296">
                  <c:v>20.53</c:v>
                </c:pt>
                <c:pt idx="297">
                  <c:v>21.01</c:v>
                </c:pt>
                <c:pt idx="298">
                  <c:v>21.25</c:v>
                </c:pt>
                <c:pt idx="299">
                  <c:v>21.23</c:v>
                </c:pt>
                <c:pt idx="300">
                  <c:v>21.31</c:v>
                </c:pt>
                <c:pt idx="301">
                  <c:v>20.78</c:v>
                </c:pt>
                <c:pt idx="302">
                  <c:v>20.82</c:v>
                </c:pt>
                <c:pt idx="303">
                  <c:v>21.17</c:v>
                </c:pt>
                <c:pt idx="304">
                  <c:v>21.11</c:v>
                </c:pt>
                <c:pt idx="305">
                  <c:v>21.18</c:v>
                </c:pt>
                <c:pt idx="306">
                  <c:v>21.27</c:v>
                </c:pt>
                <c:pt idx="307">
                  <c:v>21.47</c:v>
                </c:pt>
                <c:pt idx="308">
                  <c:v>21.21</c:v>
                </c:pt>
                <c:pt idx="309">
                  <c:v>20.85</c:v>
                </c:pt>
                <c:pt idx="310">
                  <c:v>20.88</c:v>
                </c:pt>
                <c:pt idx="311">
                  <c:v>20.68</c:v>
                </c:pt>
                <c:pt idx="312">
                  <c:v>21.12</c:v>
                </c:pt>
                <c:pt idx="313">
                  <c:v>21.64</c:v>
                </c:pt>
                <c:pt idx="314">
                  <c:v>21.6</c:v>
                </c:pt>
                <c:pt idx="315">
                  <c:v>21.74</c:v>
                </c:pt>
                <c:pt idx="316">
                  <c:v>21.71</c:v>
                </c:pt>
                <c:pt idx="317">
                  <c:v>21.59</c:v>
                </c:pt>
                <c:pt idx="318">
                  <c:v>21.22</c:v>
                </c:pt>
                <c:pt idx="319">
                  <c:v>21.5</c:v>
                </c:pt>
                <c:pt idx="320">
                  <c:v>21.42</c:v>
                </c:pt>
                <c:pt idx="321">
                  <c:v>21.23</c:v>
                </c:pt>
                <c:pt idx="322">
                  <c:v>21.48</c:v>
                </c:pt>
                <c:pt idx="323">
                  <c:v>21.63</c:v>
                </c:pt>
                <c:pt idx="324">
                  <c:v>21.54</c:v>
                </c:pt>
                <c:pt idx="325">
                  <c:v>21.58</c:v>
                </c:pt>
                <c:pt idx="326">
                  <c:v>21.86</c:v>
                </c:pt>
                <c:pt idx="327">
                  <c:v>21.62</c:v>
                </c:pt>
                <c:pt idx="328">
                  <c:v>21</c:v>
                </c:pt>
                <c:pt idx="329">
                  <c:v>21.26</c:v>
                </c:pt>
                <c:pt idx="330">
                  <c:v>21.19</c:v>
                </c:pt>
                <c:pt idx="331">
                  <c:v>21.53</c:v>
                </c:pt>
                <c:pt idx="332">
                  <c:v>21.41</c:v>
                </c:pt>
                <c:pt idx="333">
                  <c:v>21.68</c:v>
                </c:pt>
                <c:pt idx="334">
                  <c:v>21.83</c:v>
                </c:pt>
                <c:pt idx="335">
                  <c:v>21.65</c:v>
                </c:pt>
                <c:pt idx="336">
                  <c:v>21.27</c:v>
                </c:pt>
                <c:pt idx="337">
                  <c:v>21.58</c:v>
                </c:pt>
                <c:pt idx="338">
                  <c:v>21.63</c:v>
                </c:pt>
                <c:pt idx="339">
                  <c:v>21.27</c:v>
                </c:pt>
                <c:pt idx="340">
                  <c:v>21.22</c:v>
                </c:pt>
                <c:pt idx="341">
                  <c:v>21.48</c:v>
                </c:pt>
                <c:pt idx="342">
                  <c:v>21.31</c:v>
                </c:pt>
                <c:pt idx="343">
                  <c:v>21.22</c:v>
                </c:pt>
                <c:pt idx="344">
                  <c:v>21.19</c:v>
                </c:pt>
                <c:pt idx="345">
                  <c:v>21.18</c:v>
                </c:pt>
                <c:pt idx="346">
                  <c:v>21.52</c:v>
                </c:pt>
                <c:pt idx="347">
                  <c:v>21.36</c:v>
                </c:pt>
                <c:pt idx="348">
                  <c:v>21.56</c:v>
                </c:pt>
                <c:pt idx="349">
                  <c:v>21.84</c:v>
                </c:pt>
                <c:pt idx="350">
                  <c:v>22.4</c:v>
                </c:pt>
                <c:pt idx="351">
                  <c:v>22.86</c:v>
                </c:pt>
                <c:pt idx="352">
                  <c:v>23.26</c:v>
                </c:pt>
                <c:pt idx="353">
                  <c:v>24.01</c:v>
                </c:pt>
                <c:pt idx="354">
                  <c:v>24.24</c:v>
                </c:pt>
                <c:pt idx="355">
                  <c:v>24.09</c:v>
                </c:pt>
                <c:pt idx="356">
                  <c:v>23.89</c:v>
                </c:pt>
                <c:pt idx="357">
                  <c:v>24.1</c:v>
                </c:pt>
                <c:pt idx="358">
                  <c:v>24.33</c:v>
                </c:pt>
                <c:pt idx="359">
                  <c:v>24.47</c:v>
                </c:pt>
                <c:pt idx="360">
                  <c:v>24.92</c:v>
                </c:pt>
                <c:pt idx="361">
                  <c:v>25.33</c:v>
                </c:pt>
                <c:pt idx="362">
                  <c:v>25.45</c:v>
                </c:pt>
                <c:pt idx="363">
                  <c:v>25.64</c:v>
                </c:pt>
                <c:pt idx="364">
                  <c:v>25.94</c:v>
                </c:pt>
                <c:pt idx="365">
                  <c:v>25.91</c:v>
                </c:pt>
                <c:pt idx="366">
                  <c:v>25.7</c:v>
                </c:pt>
                <c:pt idx="367">
                  <c:v>26.53</c:v>
                </c:pt>
                <c:pt idx="368">
                  <c:v>27.24</c:v>
                </c:pt>
                <c:pt idx="369">
                  <c:v>27.34</c:v>
                </c:pt>
                <c:pt idx="370">
                  <c:v>27.21</c:v>
                </c:pt>
                <c:pt idx="371">
                  <c:v>26.96</c:v>
                </c:pt>
                <c:pt idx="372">
                  <c:v>26.74</c:v>
                </c:pt>
                <c:pt idx="373">
                  <c:v>26.28</c:v>
                </c:pt>
                <c:pt idx="374">
                  <c:v>26.1</c:v>
                </c:pt>
                <c:pt idx="375">
                  <c:v>26.46</c:v>
                </c:pt>
                <c:pt idx="376">
                  <c:v>26.26</c:v>
                </c:pt>
                <c:pt idx="377">
                  <c:v>26.22</c:v>
                </c:pt>
                <c:pt idx="378">
                  <c:v>26.28</c:v>
                </c:pt>
                <c:pt idx="379">
                  <c:v>26.49</c:v>
                </c:pt>
                <c:pt idx="380">
                  <c:v>26.57</c:v>
                </c:pt>
                <c:pt idx="381">
                  <c:v>26.43</c:v>
                </c:pt>
                <c:pt idx="382">
                  <c:v>26.44</c:v>
                </c:pt>
                <c:pt idx="383">
                  <c:v>26.5</c:v>
                </c:pt>
                <c:pt idx="384">
                  <c:v>26.37</c:v>
                </c:pt>
                <c:pt idx="385">
                  <c:v>26.62</c:v>
                </c:pt>
                <c:pt idx="386">
                  <c:v>26.23</c:v>
                </c:pt>
                <c:pt idx="387">
                  <c:v>26.29</c:v>
                </c:pt>
                <c:pt idx="388">
                  <c:v>26.26</c:v>
                </c:pt>
                <c:pt idx="389">
                  <c:v>26.15</c:v>
                </c:pt>
                <c:pt idx="390">
                  <c:v>26.51</c:v>
                </c:pt>
                <c:pt idx="391">
                  <c:v>26.07</c:v>
                </c:pt>
                <c:pt idx="392">
                  <c:v>26.11</c:v>
                </c:pt>
                <c:pt idx="393">
                  <c:v>26.35</c:v>
                </c:pt>
                <c:pt idx="394">
                  <c:v>26.79</c:v>
                </c:pt>
                <c:pt idx="395">
                  <c:v>27.07</c:v>
                </c:pt>
                <c:pt idx="396">
                  <c:v>27.04</c:v>
                </c:pt>
                <c:pt idx="397">
                  <c:v>27.32</c:v>
                </c:pt>
                <c:pt idx="398">
                  <c:v>27.51</c:v>
                </c:pt>
                <c:pt idx="399">
                  <c:v>27.31</c:v>
                </c:pt>
                <c:pt idx="400">
                  <c:v>26.96</c:v>
                </c:pt>
                <c:pt idx="401">
                  <c:v>27.08</c:v>
                </c:pt>
                <c:pt idx="402">
                  <c:v>27.16</c:v>
                </c:pt>
                <c:pt idx="403">
                  <c:v>26.8</c:v>
                </c:pt>
                <c:pt idx="404">
                  <c:v>26.44</c:v>
                </c:pt>
                <c:pt idx="405">
                  <c:v>26.66</c:v>
                </c:pt>
                <c:pt idx="406">
                  <c:v>26.77</c:v>
                </c:pt>
                <c:pt idx="407">
                  <c:v>26.63</c:v>
                </c:pt>
                <c:pt idx="408">
                  <c:v>26.74</c:v>
                </c:pt>
                <c:pt idx="409">
                  <c:v>26.61</c:v>
                </c:pt>
                <c:pt idx="410">
                  <c:v>26.53</c:v>
                </c:pt>
                <c:pt idx="411">
                  <c:v>26.66</c:v>
                </c:pt>
                <c:pt idx="412">
                  <c:v>26.64</c:v>
                </c:pt>
                <c:pt idx="413">
                  <c:v>26.69</c:v>
                </c:pt>
                <c:pt idx="414">
                  <c:v>26.61</c:v>
                </c:pt>
                <c:pt idx="415">
                  <c:v>26.39</c:v>
                </c:pt>
                <c:pt idx="416">
                  <c:v>26.28</c:v>
                </c:pt>
                <c:pt idx="417">
                  <c:v>26.73</c:v>
                </c:pt>
                <c:pt idx="418">
                  <c:v>26.95</c:v>
                </c:pt>
                <c:pt idx="419">
                  <c:v>26.36</c:v>
                </c:pt>
                <c:pt idx="420">
                  <c:v>26.7</c:v>
                </c:pt>
                <c:pt idx="421">
                  <c:v>26.15</c:v>
                </c:pt>
                <c:pt idx="422">
                  <c:v>25.71</c:v>
                </c:pt>
                <c:pt idx="423">
                  <c:v>26.07</c:v>
                </c:pt>
                <c:pt idx="424">
                  <c:v>26.29</c:v>
                </c:pt>
                <c:pt idx="425">
                  <c:v>26.43</c:v>
                </c:pt>
                <c:pt idx="426">
                  <c:v>26.58</c:v>
                </c:pt>
                <c:pt idx="427">
                  <c:v>27.02</c:v>
                </c:pt>
                <c:pt idx="428">
                  <c:v>27.38</c:v>
                </c:pt>
                <c:pt idx="429">
                  <c:v>27.39</c:v>
                </c:pt>
                <c:pt idx="430">
                  <c:v>27.44</c:v>
                </c:pt>
                <c:pt idx="431">
                  <c:v>27.87</c:v>
                </c:pt>
                <c:pt idx="432">
                  <c:v>28.38</c:v>
                </c:pt>
                <c:pt idx="433">
                  <c:v>29.03</c:v>
                </c:pt>
                <c:pt idx="434">
                  <c:v>29.13</c:v>
                </c:pt>
                <c:pt idx="435">
                  <c:v>29.44</c:v>
                </c:pt>
                <c:pt idx="436">
                  <c:v>29</c:v>
                </c:pt>
                <c:pt idx="437">
                  <c:v>29.52</c:v>
                </c:pt>
                <c:pt idx="438">
                  <c:v>29.62</c:v>
                </c:pt>
                <c:pt idx="439">
                  <c:v>30.01</c:v>
                </c:pt>
                <c:pt idx="440">
                  <c:v>30.1</c:v>
                </c:pt>
                <c:pt idx="441">
                  <c:v>30.34</c:v>
                </c:pt>
                <c:pt idx="442">
                  <c:v>30.51</c:v>
                </c:pt>
                <c:pt idx="443">
                  <c:v>30.47</c:v>
                </c:pt>
                <c:pt idx="444">
                  <c:v>30.68</c:v>
                </c:pt>
                <c:pt idx="445">
                  <c:v>30.91</c:v>
                </c:pt>
                <c:pt idx="446">
                  <c:v>31.12</c:v>
                </c:pt>
                <c:pt idx="447">
                  <c:v>31.41</c:v>
                </c:pt>
                <c:pt idx="448">
                  <c:v>31.03</c:v>
                </c:pt>
                <c:pt idx="449">
                  <c:v>31.85</c:v>
                </c:pt>
                <c:pt idx="450">
                  <c:v>32.29</c:v>
                </c:pt>
                <c:pt idx="451">
                  <c:v>32.03</c:v>
                </c:pt>
                <c:pt idx="452">
                  <c:v>31.91</c:v>
                </c:pt>
                <c:pt idx="453">
                  <c:v>31.57</c:v>
                </c:pt>
                <c:pt idx="454">
                  <c:v>31.67</c:v>
                </c:pt>
                <c:pt idx="455">
                  <c:v>31.08</c:v>
                </c:pt>
                <c:pt idx="456">
                  <c:v>30.97</c:v>
                </c:pt>
                <c:pt idx="457">
                  <c:v>31.23</c:v>
                </c:pt>
                <c:pt idx="458">
                  <c:v>31.43</c:v>
                </c:pt>
                <c:pt idx="459">
                  <c:v>31.62</c:v>
                </c:pt>
                <c:pt idx="460">
                  <c:v>31.11</c:v>
                </c:pt>
                <c:pt idx="461">
                  <c:v>29.68</c:v>
                </c:pt>
                <c:pt idx="462">
                  <c:v>29.36</c:v>
                </c:pt>
                <c:pt idx="463">
                  <c:v>28.84</c:v>
                </c:pt>
                <c:pt idx="464">
                  <c:v>28.86</c:v>
                </c:pt>
                <c:pt idx="465">
                  <c:v>28.76</c:v>
                </c:pt>
                <c:pt idx="466">
                  <c:v>28.95</c:v>
                </c:pt>
                <c:pt idx="467">
                  <c:v>29.1</c:v>
                </c:pt>
                <c:pt idx="468">
                  <c:v>28.68</c:v>
                </c:pt>
                <c:pt idx="469">
                  <c:v>28.3</c:v>
                </c:pt>
                <c:pt idx="470">
                  <c:v>28.13</c:v>
                </c:pt>
                <c:pt idx="471">
                  <c:v>27.85</c:v>
                </c:pt>
                <c:pt idx="472">
                  <c:v>28.19</c:v>
                </c:pt>
                <c:pt idx="473">
                  <c:v>27.8</c:v>
                </c:pt>
                <c:pt idx="474">
                  <c:v>27.91</c:v>
                </c:pt>
                <c:pt idx="475">
                  <c:v>27.06</c:v>
                </c:pt>
                <c:pt idx="476">
                  <c:v>27.23</c:v>
                </c:pt>
                <c:pt idx="477">
                  <c:v>27.33</c:v>
                </c:pt>
                <c:pt idx="478">
                  <c:v>27.51</c:v>
                </c:pt>
                <c:pt idx="479">
                  <c:v>27.42</c:v>
                </c:pt>
                <c:pt idx="480">
                  <c:v>27.49</c:v>
                </c:pt>
                <c:pt idx="481">
                  <c:v>27.56</c:v>
                </c:pt>
                <c:pt idx="482">
                  <c:v>27.7</c:v>
                </c:pt>
                <c:pt idx="483">
                  <c:v>27.66</c:v>
                </c:pt>
                <c:pt idx="484">
                  <c:v>27.46</c:v>
                </c:pt>
                <c:pt idx="485">
                  <c:v>27.34</c:v>
                </c:pt>
                <c:pt idx="486">
                  <c:v>27.12</c:v>
                </c:pt>
                <c:pt idx="487">
                  <c:v>27.08</c:v>
                </c:pt>
                <c:pt idx="488">
                  <c:v>27.31</c:v>
                </c:pt>
                <c:pt idx="489">
                  <c:v>27.27</c:v>
                </c:pt>
                <c:pt idx="490">
                  <c:v>27.48</c:v>
                </c:pt>
                <c:pt idx="491">
                  <c:v>27.76</c:v>
                </c:pt>
                <c:pt idx="492">
                  <c:v>27.63</c:v>
                </c:pt>
                <c:pt idx="493">
                  <c:v>27.85</c:v>
                </c:pt>
                <c:pt idx="494">
                  <c:v>27.6</c:v>
                </c:pt>
                <c:pt idx="495">
                  <c:v>27.82</c:v>
                </c:pt>
                <c:pt idx="496">
                  <c:v>27.37</c:v>
                </c:pt>
                <c:pt idx="497">
                  <c:v>27.59</c:v>
                </c:pt>
                <c:pt idx="498">
                  <c:v>27.74</c:v>
                </c:pt>
                <c:pt idx="499">
                  <c:v>27.83</c:v>
                </c:pt>
                <c:pt idx="500">
                  <c:v>27.68</c:v>
                </c:pt>
                <c:pt idx="501">
                  <c:v>27.94</c:v>
                </c:pt>
                <c:pt idx="502">
                  <c:v>27.99</c:v>
                </c:pt>
                <c:pt idx="503">
                  <c:v>27.93</c:v>
                </c:pt>
                <c:pt idx="504">
                  <c:v>28.1</c:v>
                </c:pt>
                <c:pt idx="505">
                  <c:v>27.62</c:v>
                </c:pt>
                <c:pt idx="506">
                  <c:v>27.36</c:v>
                </c:pt>
                <c:pt idx="507">
                  <c:v>27.44</c:v>
                </c:pt>
                <c:pt idx="508">
                  <c:v>27.4</c:v>
                </c:pt>
                <c:pt idx="509">
                  <c:v>27.47</c:v>
                </c:pt>
                <c:pt idx="510">
                  <c:v>27.49</c:v>
                </c:pt>
                <c:pt idx="511">
                  <c:v>27.45</c:v>
                </c:pt>
                <c:pt idx="512">
                  <c:v>27.46</c:v>
                </c:pt>
                <c:pt idx="513">
                  <c:v>27.28</c:v>
                </c:pt>
                <c:pt idx="514">
                  <c:v>27.02</c:v>
                </c:pt>
                <c:pt idx="515">
                  <c:v>27.19</c:v>
                </c:pt>
                <c:pt idx="516">
                  <c:v>27.57</c:v>
                </c:pt>
                <c:pt idx="517">
                  <c:v>27.22</c:v>
                </c:pt>
                <c:pt idx="518">
                  <c:v>26.91</c:v>
                </c:pt>
                <c:pt idx="519">
                  <c:v>27.21</c:v>
                </c:pt>
                <c:pt idx="520">
                  <c:v>27.11</c:v>
                </c:pt>
                <c:pt idx="521">
                  <c:v>27.1</c:v>
                </c:pt>
                <c:pt idx="522">
                  <c:v>26.95</c:v>
                </c:pt>
                <c:pt idx="523">
                  <c:v>26.91</c:v>
                </c:pt>
                <c:pt idx="524">
                  <c:v>26.56</c:v>
                </c:pt>
                <c:pt idx="525">
                  <c:v>26.89</c:v>
                </c:pt>
                <c:pt idx="526">
                  <c:v>26.8</c:v>
                </c:pt>
                <c:pt idx="527">
                  <c:v>26.87</c:v>
                </c:pt>
                <c:pt idx="528">
                  <c:v>27.18</c:v>
                </c:pt>
                <c:pt idx="529">
                  <c:v>26.88</c:v>
                </c:pt>
                <c:pt idx="530">
                  <c:v>26.75</c:v>
                </c:pt>
                <c:pt idx="531">
                  <c:v>26.62</c:v>
                </c:pt>
                <c:pt idx="532">
                  <c:v>26.51</c:v>
                </c:pt>
                <c:pt idx="533">
                  <c:v>26.7</c:v>
                </c:pt>
                <c:pt idx="534">
                  <c:v>26.8</c:v>
                </c:pt>
                <c:pt idx="535">
                  <c:v>26.16</c:v>
                </c:pt>
                <c:pt idx="536">
                  <c:v>26.1</c:v>
                </c:pt>
                <c:pt idx="537">
                  <c:v>25.69</c:v>
                </c:pt>
                <c:pt idx="538">
                  <c:v>25.8</c:v>
                </c:pt>
                <c:pt idx="539">
                  <c:v>25.74</c:v>
                </c:pt>
                <c:pt idx="540">
                  <c:v>25.62</c:v>
                </c:pt>
                <c:pt idx="541">
                  <c:v>25.02</c:v>
                </c:pt>
                <c:pt idx="542">
                  <c:v>24.67</c:v>
                </c:pt>
                <c:pt idx="543">
                  <c:v>24.96</c:v>
                </c:pt>
                <c:pt idx="544">
                  <c:v>24.68</c:v>
                </c:pt>
                <c:pt idx="545">
                  <c:v>24.55</c:v>
                </c:pt>
                <c:pt idx="546">
                  <c:v>25.03</c:v>
                </c:pt>
                <c:pt idx="547">
                  <c:v>24.9</c:v>
                </c:pt>
                <c:pt idx="548">
                  <c:v>24.85</c:v>
                </c:pt>
                <c:pt idx="549">
                  <c:v>24.86</c:v>
                </c:pt>
                <c:pt idx="550">
                  <c:v>24.75</c:v>
                </c:pt>
                <c:pt idx="551">
                  <c:v>24.85</c:v>
                </c:pt>
                <c:pt idx="552">
                  <c:v>24.52</c:v>
                </c:pt>
                <c:pt idx="553">
                  <c:v>24.56</c:v>
                </c:pt>
                <c:pt idx="554">
                  <c:v>24.13</c:v>
                </c:pt>
                <c:pt idx="555">
                  <c:v>23.68</c:v>
                </c:pt>
                <c:pt idx="556">
                  <c:v>23.97</c:v>
                </c:pt>
                <c:pt idx="557">
                  <c:v>23.52</c:v>
                </c:pt>
                <c:pt idx="558">
                  <c:v>23.66</c:v>
                </c:pt>
                <c:pt idx="559">
                  <c:v>23.85</c:v>
                </c:pt>
                <c:pt idx="560">
                  <c:v>24.04</c:v>
                </c:pt>
                <c:pt idx="561">
                  <c:v>23.96</c:v>
                </c:pt>
                <c:pt idx="562">
                  <c:v>23.4</c:v>
                </c:pt>
                <c:pt idx="563">
                  <c:v>23.32</c:v>
                </c:pt>
                <c:pt idx="564">
                  <c:v>23.51</c:v>
                </c:pt>
                <c:pt idx="565">
                  <c:v>23.44</c:v>
                </c:pt>
                <c:pt idx="566">
                  <c:v>23.48</c:v>
                </c:pt>
                <c:pt idx="567">
                  <c:v>23.46</c:v>
                </c:pt>
                <c:pt idx="568">
                  <c:v>23.72</c:v>
                </c:pt>
                <c:pt idx="569">
                  <c:v>23.5</c:v>
                </c:pt>
                <c:pt idx="570">
                  <c:v>23.43</c:v>
                </c:pt>
                <c:pt idx="571">
                  <c:v>23.42</c:v>
                </c:pt>
                <c:pt idx="572">
                  <c:v>23.82</c:v>
                </c:pt>
                <c:pt idx="573">
                  <c:v>23.73</c:v>
                </c:pt>
                <c:pt idx="574">
                  <c:v>23.74</c:v>
                </c:pt>
                <c:pt idx="575">
                  <c:v>23.89</c:v>
                </c:pt>
                <c:pt idx="576">
                  <c:v>24.12</c:v>
                </c:pt>
                <c:pt idx="577">
                  <c:v>24.43</c:v>
                </c:pt>
                <c:pt idx="578">
                  <c:v>24.49</c:v>
                </c:pt>
                <c:pt idx="579">
                  <c:v>24.05</c:v>
                </c:pt>
                <c:pt idx="580">
                  <c:v>24.11</c:v>
                </c:pt>
                <c:pt idx="581">
                  <c:v>24.04</c:v>
                </c:pt>
                <c:pt idx="582">
                  <c:v>24.13</c:v>
                </c:pt>
                <c:pt idx="583">
                  <c:v>24.25</c:v>
                </c:pt>
                <c:pt idx="584">
                  <c:v>24.2</c:v>
                </c:pt>
                <c:pt idx="585">
                  <c:v>24.42</c:v>
                </c:pt>
                <c:pt idx="586">
                  <c:v>24.49</c:v>
                </c:pt>
                <c:pt idx="587">
                  <c:v>24.6</c:v>
                </c:pt>
                <c:pt idx="588">
                  <c:v>24.5</c:v>
                </c:pt>
                <c:pt idx="589">
                  <c:v>22.6</c:v>
                </c:pt>
                <c:pt idx="590">
                  <c:v>23.47</c:v>
                </c:pt>
                <c:pt idx="591">
                  <c:v>23.45</c:v>
                </c:pt>
                <c:pt idx="592">
                  <c:v>23.74</c:v>
                </c:pt>
                <c:pt idx="593">
                  <c:v>23.81</c:v>
                </c:pt>
                <c:pt idx="594">
                  <c:v>23.61</c:v>
                </c:pt>
                <c:pt idx="595">
                  <c:v>23.73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98040"/>
        <c:axId val="410096864"/>
      </c:lineChart>
      <c:catAx>
        <c:axId val="41009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096864"/>
        <c:crosses val="autoZero"/>
        <c:auto val="1"/>
        <c:lblAlgn val="ctr"/>
        <c:lblOffset val="100"/>
        <c:tickLblSkip val="255"/>
        <c:tickMarkSkip val="1"/>
        <c:noMultiLvlLbl val="0"/>
      </c:catAx>
      <c:valAx>
        <c:axId val="41009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009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25371828521434E-2"/>
          <c:y val="5.0925925925925923E-2"/>
          <c:w val="0.86480796150481176"/>
          <c:h val="0.7257720909886263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2542812043958659E-2"/>
                  <c:y val="-2.981227655463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60812460910748E-2"/>
                  <c:y val="2.981227655463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5555555555555552E-2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66666666666666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'[psd (1).xls]psd (1)'!$D$1:$O$1</c:f>
              <c:strCache>
                <c:ptCount val="12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  <c:pt idx="9">
                  <c:v>2014/2015</c:v>
                </c:pt>
                <c:pt idx="10">
                  <c:v>2015/2016</c:v>
                </c:pt>
                <c:pt idx="11">
                  <c:v>2016/2017</c:v>
                </c:pt>
              </c:strCache>
            </c:strRef>
          </c:cat>
          <c:val>
            <c:numRef>
              <c:f>'[psd (1).xls]psd (1)'!$D$4:$O$4</c:f>
              <c:numCache>
                <c:formatCode>0.00%</c:formatCode>
                <c:ptCount val="12"/>
                <c:pt idx="0">
                  <c:v>0.21304679143450389</c:v>
                </c:pt>
                <c:pt idx="1">
                  <c:v>0.24594455267897192</c:v>
                </c:pt>
                <c:pt idx="2">
                  <c:v>0.2855324902568997</c:v>
                </c:pt>
                <c:pt idx="3">
                  <c:v>0.19393293336886644</c:v>
                </c:pt>
                <c:pt idx="4">
                  <c:v>0.18182643839970938</c:v>
                </c:pt>
                <c:pt idx="5">
                  <c:v>0.18993488719576992</c:v>
                </c:pt>
                <c:pt idx="6">
                  <c:v>0.22049562956232963</c:v>
                </c:pt>
                <c:pt idx="7">
                  <c:v>0.25585180076350195</c:v>
                </c:pt>
                <c:pt idx="8">
                  <c:v>0.27057027889551827</c:v>
                </c:pt>
                <c:pt idx="9">
                  <c:v>0.290648929962248</c:v>
                </c:pt>
                <c:pt idx="10">
                  <c:v>0.25894359089379837</c:v>
                </c:pt>
                <c:pt idx="11">
                  <c:v>0.22601197437553458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99608"/>
        <c:axId val="410098432"/>
      </c:lineChart>
      <c:catAx>
        <c:axId val="41009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098432"/>
        <c:crosses val="autoZero"/>
        <c:auto val="1"/>
        <c:lblAlgn val="ctr"/>
        <c:lblOffset val="100"/>
        <c:noMultiLvlLbl val="0"/>
      </c:catAx>
      <c:valAx>
        <c:axId val="410098432"/>
        <c:scaling>
          <c:orientation val="minMax"/>
          <c:min val="0.15000000000000002"/>
        </c:scaling>
        <c:delete val="1"/>
        <c:axPos val="l"/>
        <c:numFmt formatCode="0.00%" sourceLinked="1"/>
        <c:majorTickMark val="none"/>
        <c:minorTickMark val="none"/>
        <c:tickLblPos val="nextTo"/>
        <c:crossAx val="41009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Produção de Açucar (mil Ton.)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1128450851849582E-2"/>
          <c:y val="0.14263276930809185"/>
          <c:w val="0.89026759711736303"/>
          <c:h val="0.59158529013881123"/>
        </c:manualLayout>
      </c:layout>
      <c:area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Produção Total de Açucar</c:v>
                </c:pt>
              </c:strCache>
            </c:strRef>
          </c:tx>
          <c:spPr>
            <a:pattFill prst="ltUpDiag">
              <a:fgClr>
                <a:schemeClr val="accent3">
                  <a:tint val="77000"/>
                </a:schemeClr>
              </a:fgClr>
              <a:bgClr>
                <a:schemeClr val="accent3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tint val="77000"/>
                </a:schemeClr>
              </a:innerShdw>
            </a:effectLst>
          </c:spPr>
          <c:cat>
            <c:strRef>
              <c:f>Plan1!$B$1:$R$1</c:f>
              <c:strCache>
                <c:ptCount val="17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</c:strCache>
            </c:strRef>
          </c:cat>
          <c:val>
            <c:numRef>
              <c:f>Plan1!$B$2:$R$2</c:f>
              <c:numCache>
                <c:formatCode>#,##0</c:formatCode>
                <c:ptCount val="17"/>
                <c:pt idx="0">
                  <c:v>130764</c:v>
                </c:pt>
                <c:pt idx="1">
                  <c:v>134398</c:v>
                </c:pt>
                <c:pt idx="2">
                  <c:v>148552</c:v>
                </c:pt>
                <c:pt idx="3">
                  <c:v>142487</c:v>
                </c:pt>
                <c:pt idx="4">
                  <c:v>140734</c:v>
                </c:pt>
                <c:pt idx="5">
                  <c:v>144303</c:v>
                </c:pt>
                <c:pt idx="6">
                  <c:v>164278</c:v>
                </c:pt>
                <c:pt idx="7">
                  <c:v>163257</c:v>
                </c:pt>
                <c:pt idx="8">
                  <c:v>143833</c:v>
                </c:pt>
                <c:pt idx="9">
                  <c:v>153184</c:v>
                </c:pt>
                <c:pt idx="10">
                  <c:v>162221</c:v>
                </c:pt>
                <c:pt idx="11">
                  <c:v>172349</c:v>
                </c:pt>
                <c:pt idx="12">
                  <c:v>177918</c:v>
                </c:pt>
                <c:pt idx="13">
                  <c:v>176026</c:v>
                </c:pt>
                <c:pt idx="14">
                  <c:v>177479</c:v>
                </c:pt>
                <c:pt idx="15">
                  <c:v>165830</c:v>
                </c:pt>
                <c:pt idx="16">
                  <c:v>170941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Produção Brasileira de Açucar</c:v>
                </c:pt>
              </c:strCache>
            </c:strRef>
          </c:tx>
          <c:spPr>
            <a:pattFill prst="ltUpDiag">
              <a:fgClr>
                <a:schemeClr val="accent3">
                  <a:shade val="76000"/>
                </a:schemeClr>
              </a:fgClr>
              <a:bgClr>
                <a:schemeClr val="accent3">
                  <a:shade val="7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shade val="76000"/>
                </a:schemeClr>
              </a:innerShdw>
            </a:effectLst>
          </c:spPr>
          <c:cat>
            <c:strRef>
              <c:f>Plan1!$B$1:$R$1</c:f>
              <c:strCache>
                <c:ptCount val="17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</c:strCache>
            </c:strRef>
          </c:cat>
          <c:val>
            <c:numRef>
              <c:f>Plan1!$B$3:$R$3</c:f>
              <c:numCache>
                <c:formatCode>#,##0</c:formatCode>
                <c:ptCount val="17"/>
                <c:pt idx="0">
                  <c:v>17100</c:v>
                </c:pt>
                <c:pt idx="1">
                  <c:v>20400</c:v>
                </c:pt>
                <c:pt idx="2">
                  <c:v>23810</c:v>
                </c:pt>
                <c:pt idx="3">
                  <c:v>26400</c:v>
                </c:pt>
                <c:pt idx="4">
                  <c:v>28175</c:v>
                </c:pt>
                <c:pt idx="5">
                  <c:v>26850</c:v>
                </c:pt>
                <c:pt idx="6">
                  <c:v>31450</c:v>
                </c:pt>
                <c:pt idx="7">
                  <c:v>31600</c:v>
                </c:pt>
                <c:pt idx="8">
                  <c:v>31850</c:v>
                </c:pt>
                <c:pt idx="9">
                  <c:v>36400</c:v>
                </c:pt>
                <c:pt idx="10">
                  <c:v>38350</c:v>
                </c:pt>
                <c:pt idx="11">
                  <c:v>36150</c:v>
                </c:pt>
                <c:pt idx="12">
                  <c:v>38600</c:v>
                </c:pt>
                <c:pt idx="13">
                  <c:v>37800</c:v>
                </c:pt>
                <c:pt idx="14">
                  <c:v>35950</c:v>
                </c:pt>
                <c:pt idx="15">
                  <c:v>34650</c:v>
                </c:pt>
                <c:pt idx="16">
                  <c:v>37780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705056"/>
        <c:axId val="357707408"/>
      </c:areaChart>
      <c:catAx>
        <c:axId val="3577050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07408"/>
        <c:crosses val="autoZero"/>
        <c:auto val="1"/>
        <c:lblAlgn val="ctr"/>
        <c:lblOffset val="100"/>
        <c:noMultiLvlLbl val="0"/>
      </c:catAx>
      <c:valAx>
        <c:axId val="3577074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05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66040017612158"/>
          <c:y val="0.92544340202155584"/>
          <c:w val="0.49334844524741833"/>
          <c:h val="7.4556575520674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9297543307828E-2"/>
          <c:y val="4.4288663009879818E-2"/>
          <c:w val="0.86748052040889267"/>
          <c:h val="0.84203968413694452"/>
        </c:manualLayout>
      </c:layout>
      <c:areaChart>
        <c:grouping val="standard"/>
        <c:varyColors val="0"/>
        <c:ser>
          <c:idx val="0"/>
          <c:order val="0"/>
          <c:tx>
            <c:strRef>
              <c:f>Sheet1!$J$4</c:f>
              <c:strCache>
                <c:ptCount val="1"/>
                <c:pt idx="0">
                  <c:v>Posição Futuros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Sheet1!$I$347:$I$575</c:f>
              <c:numCache>
                <c:formatCode>m/d/yyyy</c:formatCode>
                <c:ptCount val="229"/>
                <c:pt idx="0">
                  <c:v>41275</c:v>
                </c:pt>
                <c:pt idx="1">
                  <c:v>41282</c:v>
                </c:pt>
                <c:pt idx="2">
                  <c:v>41289</c:v>
                </c:pt>
                <c:pt idx="3">
                  <c:v>41296</c:v>
                </c:pt>
                <c:pt idx="4">
                  <c:v>41303</c:v>
                </c:pt>
                <c:pt idx="5">
                  <c:v>41310</c:v>
                </c:pt>
                <c:pt idx="6">
                  <c:v>41317</c:v>
                </c:pt>
                <c:pt idx="7">
                  <c:v>41324</c:v>
                </c:pt>
                <c:pt idx="8">
                  <c:v>41331</c:v>
                </c:pt>
                <c:pt idx="9">
                  <c:v>41338</c:v>
                </c:pt>
                <c:pt idx="10">
                  <c:v>41345</c:v>
                </c:pt>
                <c:pt idx="11">
                  <c:v>41352</c:v>
                </c:pt>
                <c:pt idx="12">
                  <c:v>41359</c:v>
                </c:pt>
                <c:pt idx="13">
                  <c:v>41366</c:v>
                </c:pt>
                <c:pt idx="14">
                  <c:v>41373</c:v>
                </c:pt>
                <c:pt idx="15">
                  <c:v>41380</c:v>
                </c:pt>
                <c:pt idx="16">
                  <c:v>41387</c:v>
                </c:pt>
                <c:pt idx="17">
                  <c:v>41394</c:v>
                </c:pt>
                <c:pt idx="18">
                  <c:v>41401</c:v>
                </c:pt>
                <c:pt idx="19">
                  <c:v>41408</c:v>
                </c:pt>
                <c:pt idx="20">
                  <c:v>41415</c:v>
                </c:pt>
                <c:pt idx="21">
                  <c:v>41422</c:v>
                </c:pt>
                <c:pt idx="22">
                  <c:v>41429</c:v>
                </c:pt>
                <c:pt idx="23">
                  <c:v>41436</c:v>
                </c:pt>
                <c:pt idx="24">
                  <c:v>41443</c:v>
                </c:pt>
                <c:pt idx="25">
                  <c:v>41450</c:v>
                </c:pt>
                <c:pt idx="26">
                  <c:v>41457</c:v>
                </c:pt>
                <c:pt idx="27">
                  <c:v>41464</c:v>
                </c:pt>
                <c:pt idx="28">
                  <c:v>41471</c:v>
                </c:pt>
                <c:pt idx="29">
                  <c:v>41478</c:v>
                </c:pt>
                <c:pt idx="30">
                  <c:v>41485</c:v>
                </c:pt>
                <c:pt idx="31">
                  <c:v>41492</c:v>
                </c:pt>
                <c:pt idx="32">
                  <c:v>41499</c:v>
                </c:pt>
                <c:pt idx="33">
                  <c:v>41506</c:v>
                </c:pt>
                <c:pt idx="34">
                  <c:v>41513</c:v>
                </c:pt>
                <c:pt idx="35">
                  <c:v>41520</c:v>
                </c:pt>
                <c:pt idx="36">
                  <c:v>41527</c:v>
                </c:pt>
                <c:pt idx="37">
                  <c:v>41534</c:v>
                </c:pt>
                <c:pt idx="38">
                  <c:v>41541</c:v>
                </c:pt>
                <c:pt idx="39">
                  <c:v>41548</c:v>
                </c:pt>
                <c:pt idx="40">
                  <c:v>41555</c:v>
                </c:pt>
                <c:pt idx="41">
                  <c:v>41562</c:v>
                </c:pt>
                <c:pt idx="42">
                  <c:v>41569</c:v>
                </c:pt>
                <c:pt idx="43">
                  <c:v>41576</c:v>
                </c:pt>
                <c:pt idx="44">
                  <c:v>41583</c:v>
                </c:pt>
                <c:pt idx="45">
                  <c:v>41590</c:v>
                </c:pt>
                <c:pt idx="46">
                  <c:v>41597</c:v>
                </c:pt>
                <c:pt idx="47">
                  <c:v>41604</c:v>
                </c:pt>
                <c:pt idx="48">
                  <c:v>41611</c:v>
                </c:pt>
                <c:pt idx="49">
                  <c:v>41618</c:v>
                </c:pt>
                <c:pt idx="50">
                  <c:v>41625</c:v>
                </c:pt>
                <c:pt idx="51">
                  <c:v>41632</c:v>
                </c:pt>
                <c:pt idx="52">
                  <c:v>41639</c:v>
                </c:pt>
                <c:pt idx="53">
                  <c:v>41646</c:v>
                </c:pt>
                <c:pt idx="54">
                  <c:v>41653</c:v>
                </c:pt>
                <c:pt idx="55">
                  <c:v>41660</c:v>
                </c:pt>
                <c:pt idx="56">
                  <c:v>41667</c:v>
                </c:pt>
                <c:pt idx="57">
                  <c:v>41674</c:v>
                </c:pt>
                <c:pt idx="58">
                  <c:v>41681</c:v>
                </c:pt>
                <c:pt idx="59">
                  <c:v>41688</c:v>
                </c:pt>
                <c:pt idx="60">
                  <c:v>41695</c:v>
                </c:pt>
                <c:pt idx="61">
                  <c:v>41702</c:v>
                </c:pt>
                <c:pt idx="62">
                  <c:v>41709</c:v>
                </c:pt>
                <c:pt idx="63">
                  <c:v>41716</c:v>
                </c:pt>
                <c:pt idx="64">
                  <c:v>41723</c:v>
                </c:pt>
                <c:pt idx="65">
                  <c:v>41730</c:v>
                </c:pt>
                <c:pt idx="66">
                  <c:v>41737</c:v>
                </c:pt>
                <c:pt idx="67">
                  <c:v>41744</c:v>
                </c:pt>
                <c:pt idx="68">
                  <c:v>41751</c:v>
                </c:pt>
                <c:pt idx="69">
                  <c:v>41758</c:v>
                </c:pt>
                <c:pt idx="70">
                  <c:v>41765</c:v>
                </c:pt>
                <c:pt idx="71">
                  <c:v>41772</c:v>
                </c:pt>
                <c:pt idx="72">
                  <c:v>41779</c:v>
                </c:pt>
                <c:pt idx="73">
                  <c:v>41786</c:v>
                </c:pt>
                <c:pt idx="74">
                  <c:v>41793</c:v>
                </c:pt>
                <c:pt idx="75">
                  <c:v>41800</c:v>
                </c:pt>
                <c:pt idx="76">
                  <c:v>41807</c:v>
                </c:pt>
                <c:pt idx="77">
                  <c:v>41814</c:v>
                </c:pt>
                <c:pt idx="78">
                  <c:v>41821</c:v>
                </c:pt>
                <c:pt idx="79">
                  <c:v>41828</c:v>
                </c:pt>
                <c:pt idx="80">
                  <c:v>41835</c:v>
                </c:pt>
                <c:pt idx="81">
                  <c:v>41842</c:v>
                </c:pt>
                <c:pt idx="82">
                  <c:v>41849</c:v>
                </c:pt>
                <c:pt idx="83">
                  <c:v>41856</c:v>
                </c:pt>
                <c:pt idx="84">
                  <c:v>41863</c:v>
                </c:pt>
                <c:pt idx="85">
                  <c:v>41870</c:v>
                </c:pt>
                <c:pt idx="86">
                  <c:v>41877</c:v>
                </c:pt>
                <c:pt idx="87">
                  <c:v>41884</c:v>
                </c:pt>
                <c:pt idx="88">
                  <c:v>41891</c:v>
                </c:pt>
                <c:pt idx="89">
                  <c:v>41898</c:v>
                </c:pt>
                <c:pt idx="90">
                  <c:v>41905</c:v>
                </c:pt>
                <c:pt idx="91">
                  <c:v>41912</c:v>
                </c:pt>
                <c:pt idx="92">
                  <c:v>41919</c:v>
                </c:pt>
                <c:pt idx="93">
                  <c:v>41926</c:v>
                </c:pt>
                <c:pt idx="94">
                  <c:v>41933</c:v>
                </c:pt>
                <c:pt idx="95">
                  <c:v>41940</c:v>
                </c:pt>
                <c:pt idx="96">
                  <c:v>41947</c:v>
                </c:pt>
                <c:pt idx="97">
                  <c:v>41954</c:v>
                </c:pt>
                <c:pt idx="98">
                  <c:v>41961</c:v>
                </c:pt>
                <c:pt idx="99">
                  <c:v>41968</c:v>
                </c:pt>
                <c:pt idx="100">
                  <c:v>41975</c:v>
                </c:pt>
                <c:pt idx="101">
                  <c:v>41982</c:v>
                </c:pt>
                <c:pt idx="102">
                  <c:v>41989</c:v>
                </c:pt>
                <c:pt idx="103">
                  <c:v>41996</c:v>
                </c:pt>
                <c:pt idx="104">
                  <c:v>42003</c:v>
                </c:pt>
                <c:pt idx="105">
                  <c:v>42010</c:v>
                </c:pt>
                <c:pt idx="106">
                  <c:v>42017</c:v>
                </c:pt>
                <c:pt idx="107">
                  <c:v>42024</c:v>
                </c:pt>
                <c:pt idx="108">
                  <c:v>42031</c:v>
                </c:pt>
                <c:pt idx="109">
                  <c:v>42038</c:v>
                </c:pt>
                <c:pt idx="110">
                  <c:v>42045</c:v>
                </c:pt>
                <c:pt idx="111">
                  <c:v>42052</c:v>
                </c:pt>
                <c:pt idx="112">
                  <c:v>42059</c:v>
                </c:pt>
                <c:pt idx="113">
                  <c:v>42066</c:v>
                </c:pt>
                <c:pt idx="114">
                  <c:v>42073</c:v>
                </c:pt>
                <c:pt idx="115">
                  <c:v>42080</c:v>
                </c:pt>
                <c:pt idx="116">
                  <c:v>42087</c:v>
                </c:pt>
                <c:pt idx="117">
                  <c:v>42094</c:v>
                </c:pt>
                <c:pt idx="118">
                  <c:v>42101</c:v>
                </c:pt>
                <c:pt idx="119">
                  <c:v>42108</c:v>
                </c:pt>
                <c:pt idx="120">
                  <c:v>42115</c:v>
                </c:pt>
                <c:pt idx="121">
                  <c:v>42122</c:v>
                </c:pt>
                <c:pt idx="122">
                  <c:v>42129</c:v>
                </c:pt>
                <c:pt idx="123">
                  <c:v>42136</c:v>
                </c:pt>
                <c:pt idx="124">
                  <c:v>42143</c:v>
                </c:pt>
                <c:pt idx="125">
                  <c:v>42150</c:v>
                </c:pt>
                <c:pt idx="126">
                  <c:v>42157</c:v>
                </c:pt>
                <c:pt idx="127">
                  <c:v>42164</c:v>
                </c:pt>
                <c:pt idx="128">
                  <c:v>42171</c:v>
                </c:pt>
                <c:pt idx="129">
                  <c:v>42178</c:v>
                </c:pt>
                <c:pt idx="130">
                  <c:v>42185</c:v>
                </c:pt>
                <c:pt idx="131">
                  <c:v>42192</c:v>
                </c:pt>
                <c:pt idx="132">
                  <c:v>42199</c:v>
                </c:pt>
                <c:pt idx="133">
                  <c:v>42206</c:v>
                </c:pt>
                <c:pt idx="134">
                  <c:v>42213</c:v>
                </c:pt>
                <c:pt idx="135">
                  <c:v>42220</c:v>
                </c:pt>
                <c:pt idx="136">
                  <c:v>42227</c:v>
                </c:pt>
                <c:pt idx="137">
                  <c:v>42234</c:v>
                </c:pt>
                <c:pt idx="138">
                  <c:v>42241</c:v>
                </c:pt>
                <c:pt idx="139">
                  <c:v>42248</c:v>
                </c:pt>
                <c:pt idx="140">
                  <c:v>42255</c:v>
                </c:pt>
                <c:pt idx="141">
                  <c:v>42262</c:v>
                </c:pt>
                <c:pt idx="142">
                  <c:v>42269</c:v>
                </c:pt>
                <c:pt idx="143">
                  <c:v>42276</c:v>
                </c:pt>
                <c:pt idx="144">
                  <c:v>42283</c:v>
                </c:pt>
                <c:pt idx="145">
                  <c:v>42290</c:v>
                </c:pt>
                <c:pt idx="146">
                  <c:v>42297</c:v>
                </c:pt>
                <c:pt idx="147">
                  <c:v>42304</c:v>
                </c:pt>
                <c:pt idx="148">
                  <c:v>42311</c:v>
                </c:pt>
                <c:pt idx="149">
                  <c:v>42318</c:v>
                </c:pt>
                <c:pt idx="150">
                  <c:v>42325</c:v>
                </c:pt>
                <c:pt idx="151">
                  <c:v>42332</c:v>
                </c:pt>
                <c:pt idx="152">
                  <c:v>42339</c:v>
                </c:pt>
                <c:pt idx="153">
                  <c:v>42346</c:v>
                </c:pt>
                <c:pt idx="154">
                  <c:v>42353</c:v>
                </c:pt>
                <c:pt idx="155">
                  <c:v>42360</c:v>
                </c:pt>
                <c:pt idx="156">
                  <c:v>42367</c:v>
                </c:pt>
                <c:pt idx="157">
                  <c:v>42374</c:v>
                </c:pt>
                <c:pt idx="158">
                  <c:v>42381</c:v>
                </c:pt>
                <c:pt idx="159">
                  <c:v>42388</c:v>
                </c:pt>
                <c:pt idx="160">
                  <c:v>42395</c:v>
                </c:pt>
                <c:pt idx="161">
                  <c:v>42402</c:v>
                </c:pt>
                <c:pt idx="162">
                  <c:v>42409</c:v>
                </c:pt>
                <c:pt idx="163">
                  <c:v>42416</c:v>
                </c:pt>
                <c:pt idx="164">
                  <c:v>42423</c:v>
                </c:pt>
                <c:pt idx="165">
                  <c:v>42430</c:v>
                </c:pt>
                <c:pt idx="166">
                  <c:v>42437</c:v>
                </c:pt>
                <c:pt idx="167">
                  <c:v>42444</c:v>
                </c:pt>
                <c:pt idx="168">
                  <c:v>42451</c:v>
                </c:pt>
                <c:pt idx="169">
                  <c:v>42458</c:v>
                </c:pt>
                <c:pt idx="170">
                  <c:v>42465</c:v>
                </c:pt>
                <c:pt idx="171">
                  <c:v>42472</c:v>
                </c:pt>
                <c:pt idx="172">
                  <c:v>42479</c:v>
                </c:pt>
                <c:pt idx="173">
                  <c:v>42486</c:v>
                </c:pt>
                <c:pt idx="174">
                  <c:v>42493</c:v>
                </c:pt>
                <c:pt idx="175">
                  <c:v>42500</c:v>
                </c:pt>
                <c:pt idx="176">
                  <c:v>42507</c:v>
                </c:pt>
                <c:pt idx="177">
                  <c:v>42514</c:v>
                </c:pt>
                <c:pt idx="178">
                  <c:v>42521</c:v>
                </c:pt>
                <c:pt idx="179">
                  <c:v>42528</c:v>
                </c:pt>
                <c:pt idx="180">
                  <c:v>42535</c:v>
                </c:pt>
                <c:pt idx="181">
                  <c:v>42542</c:v>
                </c:pt>
                <c:pt idx="182">
                  <c:v>42549</c:v>
                </c:pt>
                <c:pt idx="183">
                  <c:v>42556</c:v>
                </c:pt>
                <c:pt idx="184">
                  <c:v>42563</c:v>
                </c:pt>
                <c:pt idx="185">
                  <c:v>42570</c:v>
                </c:pt>
                <c:pt idx="186">
                  <c:v>42577</c:v>
                </c:pt>
                <c:pt idx="187">
                  <c:v>42584</c:v>
                </c:pt>
                <c:pt idx="188">
                  <c:v>42591</c:v>
                </c:pt>
                <c:pt idx="189">
                  <c:v>42598</c:v>
                </c:pt>
                <c:pt idx="190">
                  <c:v>42605</c:v>
                </c:pt>
                <c:pt idx="191">
                  <c:v>42612</c:v>
                </c:pt>
                <c:pt idx="192">
                  <c:v>42619</c:v>
                </c:pt>
                <c:pt idx="193">
                  <c:v>42626</c:v>
                </c:pt>
                <c:pt idx="194">
                  <c:v>42633</c:v>
                </c:pt>
                <c:pt idx="195">
                  <c:v>42640</c:v>
                </c:pt>
                <c:pt idx="196">
                  <c:v>42647</c:v>
                </c:pt>
                <c:pt idx="197">
                  <c:v>42654</c:v>
                </c:pt>
                <c:pt idx="198">
                  <c:v>42661</c:v>
                </c:pt>
                <c:pt idx="199">
                  <c:v>42668</c:v>
                </c:pt>
                <c:pt idx="200">
                  <c:v>42675</c:v>
                </c:pt>
                <c:pt idx="201">
                  <c:v>42682</c:v>
                </c:pt>
                <c:pt idx="202">
                  <c:v>42689</c:v>
                </c:pt>
                <c:pt idx="203">
                  <c:v>42696</c:v>
                </c:pt>
                <c:pt idx="204">
                  <c:v>42703</c:v>
                </c:pt>
                <c:pt idx="205">
                  <c:v>42710</c:v>
                </c:pt>
                <c:pt idx="206">
                  <c:v>42717</c:v>
                </c:pt>
                <c:pt idx="207">
                  <c:v>42724</c:v>
                </c:pt>
                <c:pt idx="208">
                  <c:v>42731</c:v>
                </c:pt>
                <c:pt idx="209">
                  <c:v>42738</c:v>
                </c:pt>
                <c:pt idx="210">
                  <c:v>42745</c:v>
                </c:pt>
                <c:pt idx="211">
                  <c:v>42752</c:v>
                </c:pt>
                <c:pt idx="212">
                  <c:v>42759</c:v>
                </c:pt>
                <c:pt idx="213">
                  <c:v>42766</c:v>
                </c:pt>
                <c:pt idx="214">
                  <c:v>42773</c:v>
                </c:pt>
                <c:pt idx="215">
                  <c:v>42780</c:v>
                </c:pt>
                <c:pt idx="216">
                  <c:v>42787</c:v>
                </c:pt>
                <c:pt idx="217">
                  <c:v>42794</c:v>
                </c:pt>
                <c:pt idx="218">
                  <c:v>42801</c:v>
                </c:pt>
                <c:pt idx="219">
                  <c:v>42808</c:v>
                </c:pt>
                <c:pt idx="220">
                  <c:v>42815</c:v>
                </c:pt>
                <c:pt idx="221">
                  <c:v>42822</c:v>
                </c:pt>
                <c:pt idx="222">
                  <c:v>42829</c:v>
                </c:pt>
                <c:pt idx="223">
                  <c:v>42836</c:v>
                </c:pt>
                <c:pt idx="224">
                  <c:v>42843</c:v>
                </c:pt>
                <c:pt idx="225">
                  <c:v>42850</c:v>
                </c:pt>
                <c:pt idx="226">
                  <c:v>42857</c:v>
                </c:pt>
                <c:pt idx="227">
                  <c:v>42864</c:v>
                </c:pt>
                <c:pt idx="228">
                  <c:v>42871</c:v>
                </c:pt>
              </c:numCache>
            </c:numRef>
          </c:cat>
          <c:val>
            <c:numRef>
              <c:f>Sheet1!$J$347:$J$575</c:f>
              <c:numCache>
                <c:formatCode>General</c:formatCode>
                <c:ptCount val="229"/>
                <c:pt idx="0">
                  <c:v>25496</c:v>
                </c:pt>
                <c:pt idx="1">
                  <c:v>12921</c:v>
                </c:pt>
                <c:pt idx="2">
                  <c:v>12162</c:v>
                </c:pt>
                <c:pt idx="3">
                  <c:v>-18302</c:v>
                </c:pt>
                <c:pt idx="4">
                  <c:v>-5893</c:v>
                </c:pt>
                <c:pt idx="5">
                  <c:v>-6600</c:v>
                </c:pt>
                <c:pt idx="6">
                  <c:v>-25301</c:v>
                </c:pt>
                <c:pt idx="7">
                  <c:v>-57073</c:v>
                </c:pt>
                <c:pt idx="8">
                  <c:v>-48626</c:v>
                </c:pt>
                <c:pt idx="9">
                  <c:v>-46386</c:v>
                </c:pt>
                <c:pt idx="10">
                  <c:v>-11540</c:v>
                </c:pt>
                <c:pt idx="11">
                  <c:v>-10433</c:v>
                </c:pt>
                <c:pt idx="12">
                  <c:v>-42199</c:v>
                </c:pt>
                <c:pt idx="13">
                  <c:v>-79070</c:v>
                </c:pt>
                <c:pt idx="14">
                  <c:v>-83340</c:v>
                </c:pt>
                <c:pt idx="15">
                  <c:v>-53324</c:v>
                </c:pt>
                <c:pt idx="16">
                  <c:v>-41261</c:v>
                </c:pt>
                <c:pt idx="17">
                  <c:v>-45558</c:v>
                </c:pt>
                <c:pt idx="18">
                  <c:v>-39697</c:v>
                </c:pt>
                <c:pt idx="19">
                  <c:v>-65247</c:v>
                </c:pt>
                <c:pt idx="20">
                  <c:v>-77934</c:v>
                </c:pt>
                <c:pt idx="21">
                  <c:v>-73182</c:v>
                </c:pt>
                <c:pt idx="22">
                  <c:v>-76679</c:v>
                </c:pt>
                <c:pt idx="23">
                  <c:v>-88140</c:v>
                </c:pt>
                <c:pt idx="24">
                  <c:v>-79967</c:v>
                </c:pt>
                <c:pt idx="25">
                  <c:v>-54454</c:v>
                </c:pt>
                <c:pt idx="26">
                  <c:v>-44127</c:v>
                </c:pt>
                <c:pt idx="27">
                  <c:v>-58833</c:v>
                </c:pt>
                <c:pt idx="28">
                  <c:v>-77346</c:v>
                </c:pt>
                <c:pt idx="29">
                  <c:v>-60309</c:v>
                </c:pt>
                <c:pt idx="30">
                  <c:v>-52244</c:v>
                </c:pt>
                <c:pt idx="31">
                  <c:v>-50755</c:v>
                </c:pt>
                <c:pt idx="32">
                  <c:v>-13322</c:v>
                </c:pt>
                <c:pt idx="33">
                  <c:v>-16773</c:v>
                </c:pt>
                <c:pt idx="34">
                  <c:v>-36203</c:v>
                </c:pt>
                <c:pt idx="35">
                  <c:v>-46624</c:v>
                </c:pt>
                <c:pt idx="36">
                  <c:v>2588</c:v>
                </c:pt>
                <c:pt idx="37">
                  <c:v>28383</c:v>
                </c:pt>
                <c:pt idx="38">
                  <c:v>62368</c:v>
                </c:pt>
                <c:pt idx="39">
                  <c:v>110768</c:v>
                </c:pt>
                <c:pt idx="40">
                  <c:v>152540</c:v>
                </c:pt>
                <c:pt idx="41">
                  <c:v>178651</c:v>
                </c:pt>
                <c:pt idx="42">
                  <c:v>196759</c:v>
                </c:pt>
                <c:pt idx="43">
                  <c:v>200447</c:v>
                </c:pt>
                <c:pt idx="44">
                  <c:v>194578</c:v>
                </c:pt>
                <c:pt idx="45">
                  <c:v>166649</c:v>
                </c:pt>
                <c:pt idx="46">
                  <c:v>136545</c:v>
                </c:pt>
                <c:pt idx="47">
                  <c:v>112627</c:v>
                </c:pt>
                <c:pt idx="48">
                  <c:v>73489</c:v>
                </c:pt>
                <c:pt idx="49">
                  <c:v>25117</c:v>
                </c:pt>
                <c:pt idx="50">
                  <c:v>-9071</c:v>
                </c:pt>
                <c:pt idx="51">
                  <c:v>-23553</c:v>
                </c:pt>
                <c:pt idx="52">
                  <c:v>-25626</c:v>
                </c:pt>
                <c:pt idx="53">
                  <c:v>-37758</c:v>
                </c:pt>
                <c:pt idx="54">
                  <c:v>-52306</c:v>
                </c:pt>
                <c:pt idx="55">
                  <c:v>-56380</c:v>
                </c:pt>
                <c:pt idx="56">
                  <c:v>-58657</c:v>
                </c:pt>
                <c:pt idx="57">
                  <c:v>-38227</c:v>
                </c:pt>
                <c:pt idx="58">
                  <c:v>-38576</c:v>
                </c:pt>
                <c:pt idx="59">
                  <c:v>-26489</c:v>
                </c:pt>
                <c:pt idx="60">
                  <c:v>21818</c:v>
                </c:pt>
                <c:pt idx="61">
                  <c:v>64740</c:v>
                </c:pt>
                <c:pt idx="62">
                  <c:v>99945</c:v>
                </c:pt>
                <c:pt idx="63">
                  <c:v>112362</c:v>
                </c:pt>
                <c:pt idx="64">
                  <c:v>114438</c:v>
                </c:pt>
                <c:pt idx="65">
                  <c:v>121827</c:v>
                </c:pt>
                <c:pt idx="66">
                  <c:v>124086</c:v>
                </c:pt>
                <c:pt idx="67">
                  <c:v>117638</c:v>
                </c:pt>
                <c:pt idx="68">
                  <c:v>120050</c:v>
                </c:pt>
                <c:pt idx="69">
                  <c:v>120503</c:v>
                </c:pt>
                <c:pt idx="70">
                  <c:v>121075</c:v>
                </c:pt>
                <c:pt idx="71">
                  <c:v>135016</c:v>
                </c:pt>
                <c:pt idx="72">
                  <c:v>141910</c:v>
                </c:pt>
                <c:pt idx="73">
                  <c:v>103189</c:v>
                </c:pt>
                <c:pt idx="74">
                  <c:v>102117</c:v>
                </c:pt>
                <c:pt idx="75">
                  <c:v>75886</c:v>
                </c:pt>
                <c:pt idx="76">
                  <c:v>76477</c:v>
                </c:pt>
                <c:pt idx="77">
                  <c:v>156364</c:v>
                </c:pt>
                <c:pt idx="78">
                  <c:v>153869</c:v>
                </c:pt>
                <c:pt idx="79">
                  <c:v>115580</c:v>
                </c:pt>
                <c:pt idx="80">
                  <c:v>69980</c:v>
                </c:pt>
                <c:pt idx="81">
                  <c:v>44588</c:v>
                </c:pt>
                <c:pt idx="82">
                  <c:v>19155</c:v>
                </c:pt>
                <c:pt idx="83">
                  <c:v>-38</c:v>
                </c:pt>
                <c:pt idx="84">
                  <c:v>-17756</c:v>
                </c:pt>
                <c:pt idx="85">
                  <c:v>-27327</c:v>
                </c:pt>
                <c:pt idx="86">
                  <c:v>-18438</c:v>
                </c:pt>
                <c:pt idx="87">
                  <c:v>-14043</c:v>
                </c:pt>
                <c:pt idx="88">
                  <c:v>-31873</c:v>
                </c:pt>
                <c:pt idx="89">
                  <c:v>-32320</c:v>
                </c:pt>
                <c:pt idx="90">
                  <c:v>-42449</c:v>
                </c:pt>
                <c:pt idx="91">
                  <c:v>-51789</c:v>
                </c:pt>
                <c:pt idx="92">
                  <c:v>-36604</c:v>
                </c:pt>
                <c:pt idx="93">
                  <c:v>-36180</c:v>
                </c:pt>
                <c:pt idx="94">
                  <c:v>-39665</c:v>
                </c:pt>
                <c:pt idx="95">
                  <c:v>-50421</c:v>
                </c:pt>
                <c:pt idx="96">
                  <c:v>-60613</c:v>
                </c:pt>
                <c:pt idx="97">
                  <c:v>-52791</c:v>
                </c:pt>
                <c:pt idx="98">
                  <c:v>-54211</c:v>
                </c:pt>
                <c:pt idx="99">
                  <c:v>-35595</c:v>
                </c:pt>
                <c:pt idx="100">
                  <c:v>-58268</c:v>
                </c:pt>
                <c:pt idx="101">
                  <c:v>-55400</c:v>
                </c:pt>
                <c:pt idx="102">
                  <c:v>-62175</c:v>
                </c:pt>
                <c:pt idx="103">
                  <c:v>-57838</c:v>
                </c:pt>
                <c:pt idx="104">
                  <c:v>-66824</c:v>
                </c:pt>
                <c:pt idx="105">
                  <c:v>-61277</c:v>
                </c:pt>
                <c:pt idx="106">
                  <c:v>-49890</c:v>
                </c:pt>
                <c:pt idx="107">
                  <c:v>-21680</c:v>
                </c:pt>
                <c:pt idx="108">
                  <c:v>3984</c:v>
                </c:pt>
                <c:pt idx="109">
                  <c:v>-34374</c:v>
                </c:pt>
                <c:pt idx="110">
                  <c:v>-37148</c:v>
                </c:pt>
                <c:pt idx="111">
                  <c:v>-6220</c:v>
                </c:pt>
                <c:pt idx="112">
                  <c:v>-37095</c:v>
                </c:pt>
                <c:pt idx="113">
                  <c:v>-99439</c:v>
                </c:pt>
                <c:pt idx="114">
                  <c:v>-105162</c:v>
                </c:pt>
                <c:pt idx="115">
                  <c:v>-106337</c:v>
                </c:pt>
                <c:pt idx="116">
                  <c:v>-116984</c:v>
                </c:pt>
                <c:pt idx="117">
                  <c:v>-115737</c:v>
                </c:pt>
                <c:pt idx="118">
                  <c:v>-104594</c:v>
                </c:pt>
                <c:pt idx="119">
                  <c:v>-82968</c:v>
                </c:pt>
                <c:pt idx="120">
                  <c:v>-73716</c:v>
                </c:pt>
                <c:pt idx="121">
                  <c:v>-37439</c:v>
                </c:pt>
                <c:pt idx="122">
                  <c:v>-51128</c:v>
                </c:pt>
                <c:pt idx="123">
                  <c:v>-9529</c:v>
                </c:pt>
                <c:pt idx="124">
                  <c:v>-32025</c:v>
                </c:pt>
                <c:pt idx="125">
                  <c:v>-72671</c:v>
                </c:pt>
                <c:pt idx="126">
                  <c:v>-68219</c:v>
                </c:pt>
                <c:pt idx="127">
                  <c:v>-65670</c:v>
                </c:pt>
                <c:pt idx="128">
                  <c:v>-91564</c:v>
                </c:pt>
                <c:pt idx="129">
                  <c:v>-97815</c:v>
                </c:pt>
                <c:pt idx="130">
                  <c:v>-70238</c:v>
                </c:pt>
                <c:pt idx="131">
                  <c:v>-36484</c:v>
                </c:pt>
                <c:pt idx="132">
                  <c:v>2764</c:v>
                </c:pt>
                <c:pt idx="133">
                  <c:v>-48305</c:v>
                </c:pt>
                <c:pt idx="134">
                  <c:v>-59520</c:v>
                </c:pt>
                <c:pt idx="135">
                  <c:v>-59442</c:v>
                </c:pt>
                <c:pt idx="136">
                  <c:v>-60942</c:v>
                </c:pt>
                <c:pt idx="137">
                  <c:v>-65553</c:v>
                </c:pt>
                <c:pt idx="138">
                  <c:v>-65034</c:v>
                </c:pt>
                <c:pt idx="139">
                  <c:v>-32950</c:v>
                </c:pt>
                <c:pt idx="140">
                  <c:v>1860</c:v>
                </c:pt>
                <c:pt idx="141">
                  <c:v>5563</c:v>
                </c:pt>
                <c:pt idx="142">
                  <c:v>-13357</c:v>
                </c:pt>
                <c:pt idx="143">
                  <c:v>33365</c:v>
                </c:pt>
                <c:pt idx="144">
                  <c:v>88009</c:v>
                </c:pt>
                <c:pt idx="145">
                  <c:v>117090</c:v>
                </c:pt>
                <c:pt idx="146">
                  <c:v>124752</c:v>
                </c:pt>
                <c:pt idx="147">
                  <c:v>137221</c:v>
                </c:pt>
                <c:pt idx="148">
                  <c:v>167041</c:v>
                </c:pt>
                <c:pt idx="149">
                  <c:v>148808</c:v>
                </c:pt>
                <c:pt idx="150">
                  <c:v>150084</c:v>
                </c:pt>
                <c:pt idx="151">
                  <c:v>176022</c:v>
                </c:pt>
                <c:pt idx="152">
                  <c:v>176968</c:v>
                </c:pt>
                <c:pt idx="153">
                  <c:v>182391</c:v>
                </c:pt>
                <c:pt idx="154">
                  <c:v>163279</c:v>
                </c:pt>
                <c:pt idx="155">
                  <c:v>174621</c:v>
                </c:pt>
                <c:pt idx="156">
                  <c:v>165810</c:v>
                </c:pt>
                <c:pt idx="157">
                  <c:v>156567</c:v>
                </c:pt>
                <c:pt idx="158">
                  <c:v>127370</c:v>
                </c:pt>
                <c:pt idx="159">
                  <c:v>153734</c:v>
                </c:pt>
                <c:pt idx="160">
                  <c:v>118308</c:v>
                </c:pt>
                <c:pt idx="161">
                  <c:v>51485</c:v>
                </c:pt>
                <c:pt idx="162">
                  <c:v>33987</c:v>
                </c:pt>
                <c:pt idx="163">
                  <c:v>26605</c:v>
                </c:pt>
                <c:pt idx="164">
                  <c:v>17086</c:v>
                </c:pt>
                <c:pt idx="165">
                  <c:v>41018</c:v>
                </c:pt>
                <c:pt idx="166">
                  <c:v>79881</c:v>
                </c:pt>
                <c:pt idx="167">
                  <c:v>104421</c:v>
                </c:pt>
                <c:pt idx="168">
                  <c:v>146663</c:v>
                </c:pt>
                <c:pt idx="169">
                  <c:v>163271</c:v>
                </c:pt>
                <c:pt idx="170">
                  <c:v>151485</c:v>
                </c:pt>
                <c:pt idx="171">
                  <c:v>122623</c:v>
                </c:pt>
                <c:pt idx="172">
                  <c:v>125236</c:v>
                </c:pt>
                <c:pt idx="173">
                  <c:v>155008</c:v>
                </c:pt>
                <c:pt idx="174">
                  <c:v>173788</c:v>
                </c:pt>
                <c:pt idx="175">
                  <c:v>193340</c:v>
                </c:pt>
                <c:pt idx="176">
                  <c:v>215954</c:v>
                </c:pt>
                <c:pt idx="177">
                  <c:v>212193</c:v>
                </c:pt>
                <c:pt idx="178">
                  <c:v>222686</c:v>
                </c:pt>
                <c:pt idx="179">
                  <c:v>237123</c:v>
                </c:pt>
                <c:pt idx="180">
                  <c:v>249599</c:v>
                </c:pt>
                <c:pt idx="181">
                  <c:v>261646</c:v>
                </c:pt>
                <c:pt idx="182">
                  <c:v>262492</c:v>
                </c:pt>
                <c:pt idx="183">
                  <c:v>258195</c:v>
                </c:pt>
                <c:pt idx="184">
                  <c:v>253421</c:v>
                </c:pt>
                <c:pt idx="185">
                  <c:v>241874</c:v>
                </c:pt>
                <c:pt idx="186">
                  <c:v>249512</c:v>
                </c:pt>
                <c:pt idx="187">
                  <c:v>246764</c:v>
                </c:pt>
                <c:pt idx="188">
                  <c:v>270180</c:v>
                </c:pt>
                <c:pt idx="189">
                  <c:v>267953</c:v>
                </c:pt>
                <c:pt idx="190">
                  <c:v>281409</c:v>
                </c:pt>
                <c:pt idx="191">
                  <c:v>285488</c:v>
                </c:pt>
                <c:pt idx="192">
                  <c:v>271767</c:v>
                </c:pt>
                <c:pt idx="193">
                  <c:v>267382</c:v>
                </c:pt>
                <c:pt idx="194">
                  <c:v>284448</c:v>
                </c:pt>
                <c:pt idx="195">
                  <c:v>286248</c:v>
                </c:pt>
                <c:pt idx="196">
                  <c:v>285768</c:v>
                </c:pt>
                <c:pt idx="197">
                  <c:v>267846</c:v>
                </c:pt>
                <c:pt idx="198">
                  <c:v>261266</c:v>
                </c:pt>
                <c:pt idx="199">
                  <c:v>257536</c:v>
                </c:pt>
                <c:pt idx="200">
                  <c:v>228342</c:v>
                </c:pt>
                <c:pt idx="201">
                  <c:v>233744</c:v>
                </c:pt>
                <c:pt idx="202">
                  <c:v>217766</c:v>
                </c:pt>
                <c:pt idx="203">
                  <c:v>176851</c:v>
                </c:pt>
                <c:pt idx="204">
                  <c:v>168635</c:v>
                </c:pt>
                <c:pt idx="205">
                  <c:v>171827</c:v>
                </c:pt>
                <c:pt idx="206">
                  <c:v>159820</c:v>
                </c:pt>
                <c:pt idx="207">
                  <c:v>146709</c:v>
                </c:pt>
                <c:pt idx="208">
                  <c:v>138442</c:v>
                </c:pt>
                <c:pt idx="209">
                  <c:v>145537</c:v>
                </c:pt>
                <c:pt idx="210">
                  <c:v>157883</c:v>
                </c:pt>
                <c:pt idx="211">
                  <c:v>161630</c:v>
                </c:pt>
                <c:pt idx="212">
                  <c:v>165131</c:v>
                </c:pt>
                <c:pt idx="213">
                  <c:v>163732</c:v>
                </c:pt>
                <c:pt idx="214">
                  <c:v>174183</c:v>
                </c:pt>
                <c:pt idx="215">
                  <c:v>161925</c:v>
                </c:pt>
                <c:pt idx="216">
                  <c:v>164646</c:v>
                </c:pt>
                <c:pt idx="217">
                  <c:v>136254</c:v>
                </c:pt>
                <c:pt idx="218">
                  <c:v>119549</c:v>
                </c:pt>
                <c:pt idx="219">
                  <c:v>90503</c:v>
                </c:pt>
                <c:pt idx="220">
                  <c:v>67037</c:v>
                </c:pt>
                <c:pt idx="221">
                  <c:v>56417</c:v>
                </c:pt>
                <c:pt idx="222">
                  <c:v>43381</c:v>
                </c:pt>
                <c:pt idx="223">
                  <c:v>40524</c:v>
                </c:pt>
                <c:pt idx="224">
                  <c:v>31375</c:v>
                </c:pt>
                <c:pt idx="225">
                  <c:v>13656</c:v>
                </c:pt>
                <c:pt idx="226">
                  <c:v>-5932</c:v>
                </c:pt>
                <c:pt idx="227">
                  <c:v>-15948</c:v>
                </c:pt>
                <c:pt idx="228">
                  <c:v>-24393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E4-49A8-ACA5-34940F2D9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02744"/>
        <c:axId val="410101960"/>
      </c:areaChart>
      <c:lineChart>
        <c:grouping val="standard"/>
        <c:varyColors val="0"/>
        <c:ser>
          <c:idx val="1"/>
          <c:order val="1"/>
          <c:tx>
            <c:strRef>
              <c:f>Sheet1!$K$4</c:f>
              <c:strCache>
                <c:ptCount val="1"/>
                <c:pt idx="0">
                  <c:v>Preço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7"/>
              <c:layout>
                <c:manualLayout>
                  <c:x val="-3.3288059665928099E-2"/>
                  <c:y val="-2.99134551139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5"/>
              <c:layout>
                <c:manualLayout>
                  <c:x val="-1.513093621178534E-2"/>
                  <c:y val="-4.6532041288419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8"/>
              <c:layout>
                <c:manualLayout>
                  <c:x val="-1.210474896942825E-2"/>
                  <c:y val="-3.9884606818645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Sheet1!$I$347:$I$575</c:f>
              <c:numCache>
                <c:formatCode>m/d/yyyy</c:formatCode>
                <c:ptCount val="229"/>
                <c:pt idx="0">
                  <c:v>41275</c:v>
                </c:pt>
                <c:pt idx="1">
                  <c:v>41282</c:v>
                </c:pt>
                <c:pt idx="2">
                  <c:v>41289</c:v>
                </c:pt>
                <c:pt idx="3">
                  <c:v>41296</c:v>
                </c:pt>
                <c:pt idx="4">
                  <c:v>41303</c:v>
                </c:pt>
                <c:pt idx="5">
                  <c:v>41310</c:v>
                </c:pt>
                <c:pt idx="6">
                  <c:v>41317</c:v>
                </c:pt>
                <c:pt idx="7">
                  <c:v>41324</c:v>
                </c:pt>
                <c:pt idx="8">
                  <c:v>41331</c:v>
                </c:pt>
                <c:pt idx="9">
                  <c:v>41338</c:v>
                </c:pt>
                <c:pt idx="10">
                  <c:v>41345</c:v>
                </c:pt>
                <c:pt idx="11">
                  <c:v>41352</c:v>
                </c:pt>
                <c:pt idx="12">
                  <c:v>41359</c:v>
                </c:pt>
                <c:pt idx="13">
                  <c:v>41366</c:v>
                </c:pt>
                <c:pt idx="14">
                  <c:v>41373</c:v>
                </c:pt>
                <c:pt idx="15">
                  <c:v>41380</c:v>
                </c:pt>
                <c:pt idx="16">
                  <c:v>41387</c:v>
                </c:pt>
                <c:pt idx="17">
                  <c:v>41394</c:v>
                </c:pt>
                <c:pt idx="18">
                  <c:v>41401</c:v>
                </c:pt>
                <c:pt idx="19">
                  <c:v>41408</c:v>
                </c:pt>
                <c:pt idx="20">
                  <c:v>41415</c:v>
                </c:pt>
                <c:pt idx="21">
                  <c:v>41422</c:v>
                </c:pt>
                <c:pt idx="22">
                  <c:v>41429</c:v>
                </c:pt>
                <c:pt idx="23">
                  <c:v>41436</c:v>
                </c:pt>
                <c:pt idx="24">
                  <c:v>41443</c:v>
                </c:pt>
                <c:pt idx="25">
                  <c:v>41450</c:v>
                </c:pt>
                <c:pt idx="26">
                  <c:v>41457</c:v>
                </c:pt>
                <c:pt idx="27">
                  <c:v>41464</c:v>
                </c:pt>
                <c:pt idx="28">
                  <c:v>41471</c:v>
                </c:pt>
                <c:pt idx="29">
                  <c:v>41478</c:v>
                </c:pt>
                <c:pt idx="30">
                  <c:v>41485</c:v>
                </c:pt>
                <c:pt idx="31">
                  <c:v>41492</c:v>
                </c:pt>
                <c:pt idx="32">
                  <c:v>41499</c:v>
                </c:pt>
                <c:pt idx="33">
                  <c:v>41506</c:v>
                </c:pt>
                <c:pt idx="34">
                  <c:v>41513</c:v>
                </c:pt>
                <c:pt idx="35">
                  <c:v>41520</c:v>
                </c:pt>
                <c:pt idx="36">
                  <c:v>41527</c:v>
                </c:pt>
                <c:pt idx="37">
                  <c:v>41534</c:v>
                </c:pt>
                <c:pt idx="38">
                  <c:v>41541</c:v>
                </c:pt>
                <c:pt idx="39">
                  <c:v>41548</c:v>
                </c:pt>
                <c:pt idx="40">
                  <c:v>41555</c:v>
                </c:pt>
                <c:pt idx="41">
                  <c:v>41562</c:v>
                </c:pt>
                <c:pt idx="42">
                  <c:v>41569</c:v>
                </c:pt>
                <c:pt idx="43">
                  <c:v>41576</c:v>
                </c:pt>
                <c:pt idx="44">
                  <c:v>41583</c:v>
                </c:pt>
                <c:pt idx="45">
                  <c:v>41590</c:v>
                </c:pt>
                <c:pt idx="46">
                  <c:v>41597</c:v>
                </c:pt>
                <c:pt idx="47">
                  <c:v>41604</c:v>
                </c:pt>
                <c:pt idx="48">
                  <c:v>41611</c:v>
                </c:pt>
                <c:pt idx="49">
                  <c:v>41618</c:v>
                </c:pt>
                <c:pt idx="50">
                  <c:v>41625</c:v>
                </c:pt>
                <c:pt idx="51">
                  <c:v>41632</c:v>
                </c:pt>
                <c:pt idx="52">
                  <c:v>41639</c:v>
                </c:pt>
                <c:pt idx="53">
                  <c:v>41646</c:v>
                </c:pt>
                <c:pt idx="54">
                  <c:v>41653</c:v>
                </c:pt>
                <c:pt idx="55">
                  <c:v>41660</c:v>
                </c:pt>
                <c:pt idx="56">
                  <c:v>41667</c:v>
                </c:pt>
                <c:pt idx="57">
                  <c:v>41674</c:v>
                </c:pt>
                <c:pt idx="58">
                  <c:v>41681</c:v>
                </c:pt>
                <c:pt idx="59">
                  <c:v>41688</c:v>
                </c:pt>
                <c:pt idx="60">
                  <c:v>41695</c:v>
                </c:pt>
                <c:pt idx="61">
                  <c:v>41702</c:v>
                </c:pt>
                <c:pt idx="62">
                  <c:v>41709</c:v>
                </c:pt>
                <c:pt idx="63">
                  <c:v>41716</c:v>
                </c:pt>
                <c:pt idx="64">
                  <c:v>41723</c:v>
                </c:pt>
                <c:pt idx="65">
                  <c:v>41730</c:v>
                </c:pt>
                <c:pt idx="66">
                  <c:v>41737</c:v>
                </c:pt>
                <c:pt idx="67">
                  <c:v>41744</c:v>
                </c:pt>
                <c:pt idx="68">
                  <c:v>41751</c:v>
                </c:pt>
                <c:pt idx="69">
                  <c:v>41758</c:v>
                </c:pt>
                <c:pt idx="70">
                  <c:v>41765</c:v>
                </c:pt>
                <c:pt idx="71">
                  <c:v>41772</c:v>
                </c:pt>
                <c:pt idx="72">
                  <c:v>41779</c:v>
                </c:pt>
                <c:pt idx="73">
                  <c:v>41786</c:v>
                </c:pt>
                <c:pt idx="74">
                  <c:v>41793</c:v>
                </c:pt>
                <c:pt idx="75">
                  <c:v>41800</c:v>
                </c:pt>
                <c:pt idx="76">
                  <c:v>41807</c:v>
                </c:pt>
                <c:pt idx="77">
                  <c:v>41814</c:v>
                </c:pt>
                <c:pt idx="78">
                  <c:v>41821</c:v>
                </c:pt>
                <c:pt idx="79">
                  <c:v>41828</c:v>
                </c:pt>
                <c:pt idx="80">
                  <c:v>41835</c:v>
                </c:pt>
                <c:pt idx="81">
                  <c:v>41842</c:v>
                </c:pt>
                <c:pt idx="82">
                  <c:v>41849</c:v>
                </c:pt>
                <c:pt idx="83">
                  <c:v>41856</c:v>
                </c:pt>
                <c:pt idx="84">
                  <c:v>41863</c:v>
                </c:pt>
                <c:pt idx="85">
                  <c:v>41870</c:v>
                </c:pt>
                <c:pt idx="86">
                  <c:v>41877</c:v>
                </c:pt>
                <c:pt idx="87">
                  <c:v>41884</c:v>
                </c:pt>
                <c:pt idx="88">
                  <c:v>41891</c:v>
                </c:pt>
                <c:pt idx="89">
                  <c:v>41898</c:v>
                </c:pt>
                <c:pt idx="90">
                  <c:v>41905</c:v>
                </c:pt>
                <c:pt idx="91">
                  <c:v>41912</c:v>
                </c:pt>
                <c:pt idx="92">
                  <c:v>41919</c:v>
                </c:pt>
                <c:pt idx="93">
                  <c:v>41926</c:v>
                </c:pt>
                <c:pt idx="94">
                  <c:v>41933</c:v>
                </c:pt>
                <c:pt idx="95">
                  <c:v>41940</c:v>
                </c:pt>
                <c:pt idx="96">
                  <c:v>41947</c:v>
                </c:pt>
                <c:pt idx="97">
                  <c:v>41954</c:v>
                </c:pt>
                <c:pt idx="98">
                  <c:v>41961</c:v>
                </c:pt>
                <c:pt idx="99">
                  <c:v>41968</c:v>
                </c:pt>
                <c:pt idx="100">
                  <c:v>41975</c:v>
                </c:pt>
                <c:pt idx="101">
                  <c:v>41982</c:v>
                </c:pt>
                <c:pt idx="102">
                  <c:v>41989</c:v>
                </c:pt>
                <c:pt idx="103">
                  <c:v>41996</c:v>
                </c:pt>
                <c:pt idx="104">
                  <c:v>42003</c:v>
                </c:pt>
                <c:pt idx="105">
                  <c:v>42010</c:v>
                </c:pt>
                <c:pt idx="106">
                  <c:v>42017</c:v>
                </c:pt>
                <c:pt idx="107">
                  <c:v>42024</c:v>
                </c:pt>
                <c:pt idx="108">
                  <c:v>42031</c:v>
                </c:pt>
                <c:pt idx="109">
                  <c:v>42038</c:v>
                </c:pt>
                <c:pt idx="110">
                  <c:v>42045</c:v>
                </c:pt>
                <c:pt idx="111">
                  <c:v>42052</c:v>
                </c:pt>
                <c:pt idx="112">
                  <c:v>42059</c:v>
                </c:pt>
                <c:pt idx="113">
                  <c:v>42066</c:v>
                </c:pt>
                <c:pt idx="114">
                  <c:v>42073</c:v>
                </c:pt>
                <c:pt idx="115">
                  <c:v>42080</c:v>
                </c:pt>
                <c:pt idx="116">
                  <c:v>42087</c:v>
                </c:pt>
                <c:pt idx="117">
                  <c:v>42094</c:v>
                </c:pt>
                <c:pt idx="118">
                  <c:v>42101</c:v>
                </c:pt>
                <c:pt idx="119">
                  <c:v>42108</c:v>
                </c:pt>
                <c:pt idx="120">
                  <c:v>42115</c:v>
                </c:pt>
                <c:pt idx="121">
                  <c:v>42122</c:v>
                </c:pt>
                <c:pt idx="122">
                  <c:v>42129</c:v>
                </c:pt>
                <c:pt idx="123">
                  <c:v>42136</c:v>
                </c:pt>
                <c:pt idx="124">
                  <c:v>42143</c:v>
                </c:pt>
                <c:pt idx="125">
                  <c:v>42150</c:v>
                </c:pt>
                <c:pt idx="126">
                  <c:v>42157</c:v>
                </c:pt>
                <c:pt idx="127">
                  <c:v>42164</c:v>
                </c:pt>
                <c:pt idx="128">
                  <c:v>42171</c:v>
                </c:pt>
                <c:pt idx="129">
                  <c:v>42178</c:v>
                </c:pt>
                <c:pt idx="130">
                  <c:v>42185</c:v>
                </c:pt>
                <c:pt idx="131">
                  <c:v>42192</c:v>
                </c:pt>
                <c:pt idx="132">
                  <c:v>42199</c:v>
                </c:pt>
                <c:pt idx="133">
                  <c:v>42206</c:v>
                </c:pt>
                <c:pt idx="134">
                  <c:v>42213</c:v>
                </c:pt>
                <c:pt idx="135">
                  <c:v>42220</c:v>
                </c:pt>
                <c:pt idx="136">
                  <c:v>42227</c:v>
                </c:pt>
                <c:pt idx="137">
                  <c:v>42234</c:v>
                </c:pt>
                <c:pt idx="138">
                  <c:v>42241</c:v>
                </c:pt>
                <c:pt idx="139">
                  <c:v>42248</c:v>
                </c:pt>
                <c:pt idx="140">
                  <c:v>42255</c:v>
                </c:pt>
                <c:pt idx="141">
                  <c:v>42262</c:v>
                </c:pt>
                <c:pt idx="142">
                  <c:v>42269</c:v>
                </c:pt>
                <c:pt idx="143">
                  <c:v>42276</c:v>
                </c:pt>
                <c:pt idx="144">
                  <c:v>42283</c:v>
                </c:pt>
                <c:pt idx="145">
                  <c:v>42290</c:v>
                </c:pt>
                <c:pt idx="146">
                  <c:v>42297</c:v>
                </c:pt>
                <c:pt idx="147">
                  <c:v>42304</c:v>
                </c:pt>
                <c:pt idx="148">
                  <c:v>42311</c:v>
                </c:pt>
                <c:pt idx="149">
                  <c:v>42318</c:v>
                </c:pt>
                <c:pt idx="150">
                  <c:v>42325</c:v>
                </c:pt>
                <c:pt idx="151">
                  <c:v>42332</c:v>
                </c:pt>
                <c:pt idx="152">
                  <c:v>42339</c:v>
                </c:pt>
                <c:pt idx="153">
                  <c:v>42346</c:v>
                </c:pt>
                <c:pt idx="154">
                  <c:v>42353</c:v>
                </c:pt>
                <c:pt idx="155">
                  <c:v>42360</c:v>
                </c:pt>
                <c:pt idx="156">
                  <c:v>42367</c:v>
                </c:pt>
                <c:pt idx="157">
                  <c:v>42374</c:v>
                </c:pt>
                <c:pt idx="158">
                  <c:v>42381</c:v>
                </c:pt>
                <c:pt idx="159">
                  <c:v>42388</c:v>
                </c:pt>
                <c:pt idx="160">
                  <c:v>42395</c:v>
                </c:pt>
                <c:pt idx="161">
                  <c:v>42402</c:v>
                </c:pt>
                <c:pt idx="162">
                  <c:v>42409</c:v>
                </c:pt>
                <c:pt idx="163">
                  <c:v>42416</c:v>
                </c:pt>
                <c:pt idx="164">
                  <c:v>42423</c:v>
                </c:pt>
                <c:pt idx="165">
                  <c:v>42430</c:v>
                </c:pt>
                <c:pt idx="166">
                  <c:v>42437</c:v>
                </c:pt>
                <c:pt idx="167">
                  <c:v>42444</c:v>
                </c:pt>
                <c:pt idx="168">
                  <c:v>42451</c:v>
                </c:pt>
                <c:pt idx="169">
                  <c:v>42458</c:v>
                </c:pt>
                <c:pt idx="170">
                  <c:v>42465</c:v>
                </c:pt>
                <c:pt idx="171">
                  <c:v>42472</c:v>
                </c:pt>
                <c:pt idx="172">
                  <c:v>42479</c:v>
                </c:pt>
                <c:pt idx="173">
                  <c:v>42486</c:v>
                </c:pt>
                <c:pt idx="174">
                  <c:v>42493</c:v>
                </c:pt>
                <c:pt idx="175">
                  <c:v>42500</c:v>
                </c:pt>
                <c:pt idx="176">
                  <c:v>42507</c:v>
                </c:pt>
                <c:pt idx="177">
                  <c:v>42514</c:v>
                </c:pt>
                <c:pt idx="178">
                  <c:v>42521</c:v>
                </c:pt>
                <c:pt idx="179">
                  <c:v>42528</c:v>
                </c:pt>
                <c:pt idx="180">
                  <c:v>42535</c:v>
                </c:pt>
                <c:pt idx="181">
                  <c:v>42542</c:v>
                </c:pt>
                <c:pt idx="182">
                  <c:v>42549</c:v>
                </c:pt>
                <c:pt idx="183">
                  <c:v>42556</c:v>
                </c:pt>
                <c:pt idx="184">
                  <c:v>42563</c:v>
                </c:pt>
                <c:pt idx="185">
                  <c:v>42570</c:v>
                </c:pt>
                <c:pt idx="186">
                  <c:v>42577</c:v>
                </c:pt>
                <c:pt idx="187">
                  <c:v>42584</c:v>
                </c:pt>
                <c:pt idx="188">
                  <c:v>42591</c:v>
                </c:pt>
                <c:pt idx="189">
                  <c:v>42598</c:v>
                </c:pt>
                <c:pt idx="190">
                  <c:v>42605</c:v>
                </c:pt>
                <c:pt idx="191">
                  <c:v>42612</c:v>
                </c:pt>
                <c:pt idx="192">
                  <c:v>42619</c:v>
                </c:pt>
                <c:pt idx="193">
                  <c:v>42626</c:v>
                </c:pt>
                <c:pt idx="194">
                  <c:v>42633</c:v>
                </c:pt>
                <c:pt idx="195">
                  <c:v>42640</c:v>
                </c:pt>
                <c:pt idx="196">
                  <c:v>42647</c:v>
                </c:pt>
                <c:pt idx="197">
                  <c:v>42654</c:v>
                </c:pt>
                <c:pt idx="198">
                  <c:v>42661</c:v>
                </c:pt>
                <c:pt idx="199">
                  <c:v>42668</c:v>
                </c:pt>
                <c:pt idx="200">
                  <c:v>42675</c:v>
                </c:pt>
                <c:pt idx="201">
                  <c:v>42682</c:v>
                </c:pt>
                <c:pt idx="202">
                  <c:v>42689</c:v>
                </c:pt>
                <c:pt idx="203">
                  <c:v>42696</c:v>
                </c:pt>
                <c:pt idx="204">
                  <c:v>42703</c:v>
                </c:pt>
                <c:pt idx="205">
                  <c:v>42710</c:v>
                </c:pt>
                <c:pt idx="206">
                  <c:v>42717</c:v>
                </c:pt>
                <c:pt idx="207">
                  <c:v>42724</c:v>
                </c:pt>
                <c:pt idx="208">
                  <c:v>42731</c:v>
                </c:pt>
                <c:pt idx="209">
                  <c:v>42738</c:v>
                </c:pt>
                <c:pt idx="210">
                  <c:v>42745</c:v>
                </c:pt>
                <c:pt idx="211">
                  <c:v>42752</c:v>
                </c:pt>
                <c:pt idx="212">
                  <c:v>42759</c:v>
                </c:pt>
                <c:pt idx="213">
                  <c:v>42766</c:v>
                </c:pt>
                <c:pt idx="214">
                  <c:v>42773</c:v>
                </c:pt>
                <c:pt idx="215">
                  <c:v>42780</c:v>
                </c:pt>
                <c:pt idx="216">
                  <c:v>42787</c:v>
                </c:pt>
                <c:pt idx="217">
                  <c:v>42794</c:v>
                </c:pt>
                <c:pt idx="218">
                  <c:v>42801</c:v>
                </c:pt>
                <c:pt idx="219">
                  <c:v>42808</c:v>
                </c:pt>
                <c:pt idx="220">
                  <c:v>42815</c:v>
                </c:pt>
                <c:pt idx="221">
                  <c:v>42822</c:v>
                </c:pt>
                <c:pt idx="222">
                  <c:v>42829</c:v>
                </c:pt>
                <c:pt idx="223">
                  <c:v>42836</c:v>
                </c:pt>
                <c:pt idx="224">
                  <c:v>42843</c:v>
                </c:pt>
                <c:pt idx="225">
                  <c:v>42850</c:v>
                </c:pt>
                <c:pt idx="226">
                  <c:v>42857</c:v>
                </c:pt>
                <c:pt idx="227">
                  <c:v>42864</c:v>
                </c:pt>
                <c:pt idx="228">
                  <c:v>42871</c:v>
                </c:pt>
              </c:numCache>
            </c:numRef>
          </c:cat>
          <c:val>
            <c:numRef>
              <c:f>Sheet1!$K$347:$K$575</c:f>
              <c:numCache>
                <c:formatCode>General</c:formatCode>
                <c:ptCount val="229"/>
                <c:pt idx="0">
                  <c:v>19.420000000000002</c:v>
                </c:pt>
                <c:pt idx="1">
                  <c:v>18.670000000000002</c:v>
                </c:pt>
                <c:pt idx="2">
                  <c:v>18.62</c:v>
                </c:pt>
                <c:pt idx="3">
                  <c:v>18.12</c:v>
                </c:pt>
                <c:pt idx="4">
                  <c:v>18.38</c:v>
                </c:pt>
                <c:pt idx="5">
                  <c:v>18.559999999999999</c:v>
                </c:pt>
                <c:pt idx="6">
                  <c:v>18.079999999999998</c:v>
                </c:pt>
                <c:pt idx="7">
                  <c:v>18.22</c:v>
                </c:pt>
                <c:pt idx="8">
                  <c:v>17.79</c:v>
                </c:pt>
                <c:pt idx="9">
                  <c:v>18.190000000000001</c:v>
                </c:pt>
                <c:pt idx="10">
                  <c:v>18.82</c:v>
                </c:pt>
                <c:pt idx="11">
                  <c:v>18.309999999999999</c:v>
                </c:pt>
                <c:pt idx="12">
                  <c:v>17.78</c:v>
                </c:pt>
                <c:pt idx="13">
                  <c:v>17.59</c:v>
                </c:pt>
                <c:pt idx="14">
                  <c:v>17.72</c:v>
                </c:pt>
                <c:pt idx="15">
                  <c:v>18.010000000000002</c:v>
                </c:pt>
                <c:pt idx="16">
                  <c:v>17.739999999999998</c:v>
                </c:pt>
                <c:pt idx="17">
                  <c:v>17.670000000000002</c:v>
                </c:pt>
                <c:pt idx="18">
                  <c:v>17.64</c:v>
                </c:pt>
                <c:pt idx="19">
                  <c:v>17.02</c:v>
                </c:pt>
                <c:pt idx="20">
                  <c:v>16.86</c:v>
                </c:pt>
                <c:pt idx="21">
                  <c:v>16.72</c:v>
                </c:pt>
                <c:pt idx="22">
                  <c:v>16.38</c:v>
                </c:pt>
                <c:pt idx="23">
                  <c:v>16.29</c:v>
                </c:pt>
                <c:pt idx="24">
                  <c:v>16.760000000000002</c:v>
                </c:pt>
                <c:pt idx="25">
                  <c:v>17.07</c:v>
                </c:pt>
                <c:pt idx="26">
                  <c:v>16.53</c:v>
                </c:pt>
                <c:pt idx="27">
                  <c:v>16.34</c:v>
                </c:pt>
                <c:pt idx="28">
                  <c:v>16</c:v>
                </c:pt>
                <c:pt idx="29">
                  <c:v>16.34</c:v>
                </c:pt>
                <c:pt idx="30">
                  <c:v>16.93</c:v>
                </c:pt>
                <c:pt idx="31">
                  <c:v>16.55</c:v>
                </c:pt>
                <c:pt idx="32">
                  <c:v>17.25</c:v>
                </c:pt>
                <c:pt idx="33">
                  <c:v>16.47</c:v>
                </c:pt>
                <c:pt idx="34">
                  <c:v>16.46</c:v>
                </c:pt>
                <c:pt idx="35">
                  <c:v>16.47</c:v>
                </c:pt>
                <c:pt idx="36">
                  <c:v>17.18</c:v>
                </c:pt>
                <c:pt idx="37">
                  <c:v>16.79</c:v>
                </c:pt>
                <c:pt idx="38">
                  <c:v>17.420000000000002</c:v>
                </c:pt>
                <c:pt idx="39">
                  <c:v>18.32</c:v>
                </c:pt>
                <c:pt idx="40">
                  <c:v>18.62</c:v>
                </c:pt>
                <c:pt idx="41">
                  <c:v>18.7</c:v>
                </c:pt>
                <c:pt idx="42">
                  <c:v>19.45</c:v>
                </c:pt>
                <c:pt idx="43">
                  <c:v>18.45</c:v>
                </c:pt>
                <c:pt idx="44">
                  <c:v>18.260000000000002</c:v>
                </c:pt>
                <c:pt idx="45">
                  <c:v>17.87</c:v>
                </c:pt>
                <c:pt idx="46">
                  <c:v>17.649999999999999</c:v>
                </c:pt>
                <c:pt idx="47">
                  <c:v>17.3</c:v>
                </c:pt>
                <c:pt idx="48">
                  <c:v>16.809999999999999</c:v>
                </c:pt>
                <c:pt idx="49">
                  <c:v>16.62</c:v>
                </c:pt>
                <c:pt idx="50">
                  <c:v>15.96</c:v>
                </c:pt>
                <c:pt idx="51">
                  <c:v>16.21</c:v>
                </c:pt>
                <c:pt idx="52">
                  <c:v>16.41</c:v>
                </c:pt>
                <c:pt idx="53">
                  <c:v>16.059999999999999</c:v>
                </c:pt>
                <c:pt idx="54">
                  <c:v>15.49</c:v>
                </c:pt>
                <c:pt idx="55">
                  <c:v>15.22</c:v>
                </c:pt>
                <c:pt idx="56">
                  <c:v>15.02</c:v>
                </c:pt>
                <c:pt idx="57">
                  <c:v>16.059999999999999</c:v>
                </c:pt>
                <c:pt idx="58">
                  <c:v>15.46</c:v>
                </c:pt>
                <c:pt idx="59">
                  <c:v>16.16</c:v>
                </c:pt>
                <c:pt idx="60">
                  <c:v>17.34</c:v>
                </c:pt>
                <c:pt idx="61">
                  <c:v>17.739999999999998</c:v>
                </c:pt>
                <c:pt idx="62">
                  <c:v>18.03</c:v>
                </c:pt>
                <c:pt idx="63">
                  <c:v>17.14</c:v>
                </c:pt>
                <c:pt idx="64">
                  <c:v>16.97</c:v>
                </c:pt>
                <c:pt idx="65">
                  <c:v>17.18</c:v>
                </c:pt>
                <c:pt idx="66">
                  <c:v>17.16</c:v>
                </c:pt>
                <c:pt idx="67">
                  <c:v>16.559999999999999</c:v>
                </c:pt>
                <c:pt idx="68">
                  <c:v>16.989999999999998</c:v>
                </c:pt>
                <c:pt idx="69">
                  <c:v>17.04</c:v>
                </c:pt>
                <c:pt idx="70">
                  <c:v>17.2</c:v>
                </c:pt>
                <c:pt idx="71">
                  <c:v>17.8</c:v>
                </c:pt>
                <c:pt idx="72">
                  <c:v>17.579999999999998</c:v>
                </c:pt>
                <c:pt idx="73">
                  <c:v>17.02</c:v>
                </c:pt>
                <c:pt idx="74">
                  <c:v>17.190000000000001</c:v>
                </c:pt>
                <c:pt idx="75">
                  <c:v>16.97</c:v>
                </c:pt>
                <c:pt idx="76">
                  <c:v>17.059999999999999</c:v>
                </c:pt>
                <c:pt idx="77">
                  <c:v>17.809999999999999</c:v>
                </c:pt>
                <c:pt idx="78">
                  <c:v>17.8</c:v>
                </c:pt>
                <c:pt idx="79">
                  <c:v>17.68</c:v>
                </c:pt>
                <c:pt idx="80">
                  <c:v>17.21</c:v>
                </c:pt>
                <c:pt idx="81">
                  <c:v>17.16</c:v>
                </c:pt>
                <c:pt idx="82">
                  <c:v>16.62</c:v>
                </c:pt>
                <c:pt idx="83">
                  <c:v>16.13</c:v>
                </c:pt>
                <c:pt idx="84">
                  <c:v>16.05</c:v>
                </c:pt>
                <c:pt idx="85">
                  <c:v>15.47</c:v>
                </c:pt>
                <c:pt idx="86">
                  <c:v>15.71</c:v>
                </c:pt>
                <c:pt idx="87">
                  <c:v>15.82</c:v>
                </c:pt>
                <c:pt idx="88">
                  <c:v>14.88</c:v>
                </c:pt>
                <c:pt idx="89">
                  <c:v>13.55</c:v>
                </c:pt>
                <c:pt idx="90">
                  <c:v>14.15</c:v>
                </c:pt>
                <c:pt idx="91">
                  <c:v>15.48</c:v>
                </c:pt>
                <c:pt idx="92">
                  <c:v>17.03</c:v>
                </c:pt>
                <c:pt idx="93">
                  <c:v>16.809999999999999</c:v>
                </c:pt>
                <c:pt idx="94">
                  <c:v>16.440000000000001</c:v>
                </c:pt>
                <c:pt idx="95">
                  <c:v>16.13</c:v>
                </c:pt>
                <c:pt idx="96">
                  <c:v>15.68</c:v>
                </c:pt>
                <c:pt idx="97">
                  <c:v>16.23</c:v>
                </c:pt>
                <c:pt idx="98">
                  <c:v>15.71</c:v>
                </c:pt>
                <c:pt idx="99">
                  <c:v>16</c:v>
                </c:pt>
                <c:pt idx="100">
                  <c:v>15.24</c:v>
                </c:pt>
                <c:pt idx="101">
                  <c:v>15.42</c:v>
                </c:pt>
                <c:pt idx="102">
                  <c:v>14.71</c:v>
                </c:pt>
                <c:pt idx="103">
                  <c:v>14.83</c:v>
                </c:pt>
                <c:pt idx="104">
                  <c:v>14.61</c:v>
                </c:pt>
                <c:pt idx="105">
                  <c:v>14.87</c:v>
                </c:pt>
                <c:pt idx="106">
                  <c:v>14.87</c:v>
                </c:pt>
                <c:pt idx="107">
                  <c:v>15.83</c:v>
                </c:pt>
                <c:pt idx="108">
                  <c:v>15.16</c:v>
                </c:pt>
                <c:pt idx="109">
                  <c:v>14.47</c:v>
                </c:pt>
                <c:pt idx="110">
                  <c:v>14.71</c:v>
                </c:pt>
                <c:pt idx="111">
                  <c:v>15.14</c:v>
                </c:pt>
                <c:pt idx="112">
                  <c:v>14.17</c:v>
                </c:pt>
                <c:pt idx="113">
                  <c:v>13.45</c:v>
                </c:pt>
                <c:pt idx="114">
                  <c:v>13.02</c:v>
                </c:pt>
                <c:pt idx="115">
                  <c:v>12.82</c:v>
                </c:pt>
                <c:pt idx="116">
                  <c:v>12.45</c:v>
                </c:pt>
                <c:pt idx="117">
                  <c:v>11.93</c:v>
                </c:pt>
                <c:pt idx="118">
                  <c:v>12.77</c:v>
                </c:pt>
                <c:pt idx="119">
                  <c:v>13.19</c:v>
                </c:pt>
                <c:pt idx="120">
                  <c:v>12.41</c:v>
                </c:pt>
                <c:pt idx="121">
                  <c:v>13.17</c:v>
                </c:pt>
                <c:pt idx="122">
                  <c:v>12.75</c:v>
                </c:pt>
                <c:pt idx="123">
                  <c:v>13.58</c:v>
                </c:pt>
                <c:pt idx="124">
                  <c:v>12.86</c:v>
                </c:pt>
                <c:pt idx="125">
                  <c:v>12.08</c:v>
                </c:pt>
                <c:pt idx="126">
                  <c:v>12.32</c:v>
                </c:pt>
                <c:pt idx="127">
                  <c:v>12.07</c:v>
                </c:pt>
                <c:pt idx="128">
                  <c:v>11.31</c:v>
                </c:pt>
                <c:pt idx="129">
                  <c:v>11.25</c:v>
                </c:pt>
                <c:pt idx="130">
                  <c:v>12.28</c:v>
                </c:pt>
                <c:pt idx="131">
                  <c:v>12.33</c:v>
                </c:pt>
                <c:pt idx="132">
                  <c:v>12.64</c:v>
                </c:pt>
                <c:pt idx="133">
                  <c:v>11.42</c:v>
                </c:pt>
                <c:pt idx="134">
                  <c:v>11.17</c:v>
                </c:pt>
                <c:pt idx="135">
                  <c:v>11.01</c:v>
                </c:pt>
                <c:pt idx="136">
                  <c:v>10.62</c:v>
                </c:pt>
                <c:pt idx="137">
                  <c:v>10.73</c:v>
                </c:pt>
                <c:pt idx="138">
                  <c:v>10.6</c:v>
                </c:pt>
                <c:pt idx="139">
                  <c:v>10.71</c:v>
                </c:pt>
                <c:pt idx="140">
                  <c:v>11.07</c:v>
                </c:pt>
                <c:pt idx="141">
                  <c:v>11.4</c:v>
                </c:pt>
                <c:pt idx="142">
                  <c:v>10.88</c:v>
                </c:pt>
                <c:pt idx="143">
                  <c:v>11.76</c:v>
                </c:pt>
                <c:pt idx="144">
                  <c:v>13.63</c:v>
                </c:pt>
                <c:pt idx="145">
                  <c:v>13.83</c:v>
                </c:pt>
                <c:pt idx="146">
                  <c:v>14.06</c:v>
                </c:pt>
                <c:pt idx="147">
                  <c:v>14.42</c:v>
                </c:pt>
                <c:pt idx="148">
                  <c:v>15.49</c:v>
                </c:pt>
                <c:pt idx="149">
                  <c:v>14.71</c:v>
                </c:pt>
                <c:pt idx="150">
                  <c:v>14.78</c:v>
                </c:pt>
                <c:pt idx="151">
                  <c:v>15</c:v>
                </c:pt>
                <c:pt idx="152">
                  <c:v>15.44</c:v>
                </c:pt>
                <c:pt idx="153">
                  <c:v>15</c:v>
                </c:pt>
                <c:pt idx="154">
                  <c:v>14.59</c:v>
                </c:pt>
                <c:pt idx="155">
                  <c:v>15.04</c:v>
                </c:pt>
                <c:pt idx="156">
                  <c:v>14.78</c:v>
                </c:pt>
                <c:pt idx="157">
                  <c:v>14.57</c:v>
                </c:pt>
                <c:pt idx="158">
                  <c:v>14.05</c:v>
                </c:pt>
                <c:pt idx="159">
                  <c:v>14.75</c:v>
                </c:pt>
                <c:pt idx="160">
                  <c:v>14.02</c:v>
                </c:pt>
                <c:pt idx="161">
                  <c:v>12.99</c:v>
                </c:pt>
                <c:pt idx="162">
                  <c:v>13.39</c:v>
                </c:pt>
                <c:pt idx="163">
                  <c:v>13.22</c:v>
                </c:pt>
                <c:pt idx="164">
                  <c:v>14</c:v>
                </c:pt>
                <c:pt idx="165">
                  <c:v>14.39</c:v>
                </c:pt>
                <c:pt idx="166">
                  <c:v>14.86</c:v>
                </c:pt>
                <c:pt idx="167">
                  <c:v>15.32</c:v>
                </c:pt>
                <c:pt idx="168">
                  <c:v>16.579999999999998</c:v>
                </c:pt>
                <c:pt idx="169">
                  <c:v>15.86</c:v>
                </c:pt>
                <c:pt idx="170">
                  <c:v>14.64</c:v>
                </c:pt>
                <c:pt idx="171">
                  <c:v>14.07</c:v>
                </c:pt>
                <c:pt idx="172">
                  <c:v>15.17</c:v>
                </c:pt>
                <c:pt idx="173">
                  <c:v>15.77</c:v>
                </c:pt>
                <c:pt idx="174">
                  <c:v>16.25</c:v>
                </c:pt>
                <c:pt idx="175">
                  <c:v>16.02</c:v>
                </c:pt>
                <c:pt idx="176">
                  <c:v>16.82</c:v>
                </c:pt>
                <c:pt idx="177">
                  <c:v>16.61</c:v>
                </c:pt>
                <c:pt idx="178">
                  <c:v>17.489999999999998</c:v>
                </c:pt>
                <c:pt idx="179">
                  <c:v>19</c:v>
                </c:pt>
                <c:pt idx="180">
                  <c:v>19.34</c:v>
                </c:pt>
                <c:pt idx="181">
                  <c:v>19.239999999999998</c:v>
                </c:pt>
                <c:pt idx="182">
                  <c:v>19.809999999999999</c:v>
                </c:pt>
                <c:pt idx="183">
                  <c:v>20.87</c:v>
                </c:pt>
                <c:pt idx="184">
                  <c:v>19.72</c:v>
                </c:pt>
                <c:pt idx="185">
                  <c:v>19.36</c:v>
                </c:pt>
                <c:pt idx="186">
                  <c:v>19.52</c:v>
                </c:pt>
                <c:pt idx="187">
                  <c:v>19.05</c:v>
                </c:pt>
                <c:pt idx="188">
                  <c:v>20.39</c:v>
                </c:pt>
                <c:pt idx="189">
                  <c:v>20.260000000000002</c:v>
                </c:pt>
                <c:pt idx="190">
                  <c:v>20.73</c:v>
                </c:pt>
                <c:pt idx="191">
                  <c:v>20.52</c:v>
                </c:pt>
                <c:pt idx="192">
                  <c:v>20.22</c:v>
                </c:pt>
                <c:pt idx="193">
                  <c:v>20.43</c:v>
                </c:pt>
                <c:pt idx="194">
                  <c:v>22.13</c:v>
                </c:pt>
                <c:pt idx="195">
                  <c:v>23.02</c:v>
                </c:pt>
                <c:pt idx="196">
                  <c:v>23.26</c:v>
                </c:pt>
                <c:pt idx="197">
                  <c:v>23.29</c:v>
                </c:pt>
                <c:pt idx="198">
                  <c:v>23.02</c:v>
                </c:pt>
                <c:pt idx="199">
                  <c:v>22.93</c:v>
                </c:pt>
                <c:pt idx="200">
                  <c:v>21.19</c:v>
                </c:pt>
                <c:pt idx="201">
                  <c:v>21.97</c:v>
                </c:pt>
                <c:pt idx="202">
                  <c:v>21.15</c:v>
                </c:pt>
                <c:pt idx="203">
                  <c:v>19.75</c:v>
                </c:pt>
                <c:pt idx="204">
                  <c:v>19.66</c:v>
                </c:pt>
                <c:pt idx="205">
                  <c:v>19.510000000000002</c:v>
                </c:pt>
                <c:pt idx="206">
                  <c:v>18.600000000000001</c:v>
                </c:pt>
                <c:pt idx="207">
                  <c:v>18.25</c:v>
                </c:pt>
                <c:pt idx="208">
                  <c:v>18.54</c:v>
                </c:pt>
                <c:pt idx="209">
                  <c:v>20.51</c:v>
                </c:pt>
                <c:pt idx="210">
                  <c:v>20.48</c:v>
                </c:pt>
                <c:pt idx="211">
                  <c:v>20.73</c:v>
                </c:pt>
                <c:pt idx="212">
                  <c:v>20.58</c:v>
                </c:pt>
                <c:pt idx="213">
                  <c:v>20.45</c:v>
                </c:pt>
                <c:pt idx="214">
                  <c:v>20.72</c:v>
                </c:pt>
                <c:pt idx="215">
                  <c:v>20.47</c:v>
                </c:pt>
                <c:pt idx="216">
                  <c:v>20.8</c:v>
                </c:pt>
                <c:pt idx="217">
                  <c:v>19.309999999999999</c:v>
                </c:pt>
                <c:pt idx="218">
                  <c:v>18.399999999999999</c:v>
                </c:pt>
                <c:pt idx="219">
                  <c:v>18.16</c:v>
                </c:pt>
                <c:pt idx="220">
                  <c:v>17.29</c:v>
                </c:pt>
                <c:pt idx="221">
                  <c:v>17.559999999999999</c:v>
                </c:pt>
                <c:pt idx="222">
                  <c:v>16.16</c:v>
                </c:pt>
                <c:pt idx="223">
                  <c:v>16.72</c:v>
                </c:pt>
                <c:pt idx="224">
                  <c:v>16.7</c:v>
                </c:pt>
                <c:pt idx="225">
                  <c:v>16.18</c:v>
                </c:pt>
                <c:pt idx="226">
                  <c:v>15.88</c:v>
                </c:pt>
                <c:pt idx="227">
                  <c:v>15.44</c:v>
                </c:pt>
                <c:pt idx="228">
                  <c:v>15.88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E4-49A8-ACA5-34940F2D9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103136"/>
        <c:axId val="410098824"/>
      </c:lineChart>
      <c:dateAx>
        <c:axId val="4101027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101960"/>
        <c:crosses val="autoZero"/>
        <c:auto val="1"/>
        <c:lblOffset val="100"/>
        <c:baseTimeUnit val="days"/>
      </c:dateAx>
      <c:valAx>
        <c:axId val="410101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102744"/>
        <c:crosses val="autoZero"/>
        <c:crossBetween val="between"/>
      </c:valAx>
      <c:valAx>
        <c:axId val="410098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103136"/>
        <c:crosses val="max"/>
        <c:crossBetween val="between"/>
      </c:valAx>
      <c:dateAx>
        <c:axId val="410103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1009882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56623596053244"/>
          <c:y val="0.84744156699958761"/>
          <c:w val="0.27886738366782554"/>
          <c:h val="6.0045119152217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>
                <a:solidFill>
                  <a:schemeClr val="tx2"/>
                </a:solidFill>
              </a:rPr>
              <a:t>Usinas novas e fechadas</a:t>
            </a:r>
            <a:r>
              <a:rPr lang="pt-BR" baseline="0" dirty="0" smtClean="0">
                <a:solidFill>
                  <a:schemeClr val="tx2"/>
                </a:solidFill>
              </a:rPr>
              <a:t> por safra</a:t>
            </a:r>
            <a:endParaRPr lang="pt-BR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Plan2!$C$9</c:f>
              <c:strCache>
                <c:ptCount val="1"/>
                <c:pt idx="0">
                  <c:v>Usinas novas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1.2731334408019993E-17"/>
                  <c:y val="-8.7962962962962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3888888888888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5277777777777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94444444444444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5277777777777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8.7962962962962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1666666666666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4.62962962962962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4.62962962962962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4.16666666666666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Plan2!$D$8:$N$8</c:f>
              <c:strCache>
                <c:ptCount val="11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  <c:pt idx="9">
                  <c:v>2014/2015</c:v>
                </c:pt>
                <c:pt idx="10">
                  <c:v>2015/2016</c:v>
                </c:pt>
              </c:strCache>
            </c:strRef>
          </c:cat>
          <c:val>
            <c:numRef>
              <c:f>Plan2!$D$9:$N$9</c:f>
              <c:numCache>
                <c:formatCode>General</c:formatCode>
                <c:ptCount val="11"/>
                <c:pt idx="0">
                  <c:v>9</c:v>
                </c:pt>
                <c:pt idx="1">
                  <c:v>18</c:v>
                </c:pt>
                <c:pt idx="2">
                  <c:v>22</c:v>
                </c:pt>
                <c:pt idx="3">
                  <c:v>29</c:v>
                </c:pt>
                <c:pt idx="4">
                  <c:v>21</c:v>
                </c:pt>
                <c:pt idx="5">
                  <c:v>10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Plan2!$C$10</c:f>
              <c:strCache>
                <c:ptCount val="1"/>
                <c:pt idx="0">
                  <c:v>Usinas fechadas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2731334408019993E-17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462668816039986E-17"/>
                  <c:y val="0.236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0925561388159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925337632079971E-17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185067526415994E-16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0185067526415994E-16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Plan2!$D$8:$N$8</c:f>
              <c:strCache>
                <c:ptCount val="11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  <c:pt idx="9">
                  <c:v>2014/2015</c:v>
                </c:pt>
                <c:pt idx="10">
                  <c:v>2015/2016</c:v>
                </c:pt>
              </c:strCache>
            </c:strRef>
          </c:cat>
          <c:val>
            <c:numRef>
              <c:f>Plan2!$D$10:$N$10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-2</c:v>
                </c:pt>
                <c:pt idx="3">
                  <c:v>-2</c:v>
                </c:pt>
                <c:pt idx="4">
                  <c:v>-3</c:v>
                </c:pt>
                <c:pt idx="5">
                  <c:v>-5</c:v>
                </c:pt>
                <c:pt idx="6">
                  <c:v>-14</c:v>
                </c:pt>
                <c:pt idx="7">
                  <c:v>-13</c:v>
                </c:pt>
                <c:pt idx="8">
                  <c:v>-9</c:v>
                </c:pt>
                <c:pt idx="9">
                  <c:v>-11</c:v>
                </c:pt>
                <c:pt idx="10">
                  <c:v>-9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10095688"/>
        <c:axId val="410096080"/>
      </c:barChart>
      <c:catAx>
        <c:axId val="410095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10096080"/>
        <c:crosses val="autoZero"/>
        <c:auto val="1"/>
        <c:lblAlgn val="ctr"/>
        <c:lblOffset val="100"/>
        <c:noMultiLvlLbl val="0"/>
      </c:catAx>
      <c:valAx>
        <c:axId val="41009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00956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dirty="0" smtClean="0">
                <a:solidFill>
                  <a:schemeClr val="tx2"/>
                </a:solidFill>
              </a:rPr>
              <a:t>Produção</a:t>
            </a:r>
            <a:r>
              <a:rPr lang="pt-BR" baseline="0" dirty="0" smtClean="0">
                <a:solidFill>
                  <a:schemeClr val="tx2"/>
                </a:solidFill>
              </a:rPr>
              <a:t> Mundial de Etanol</a:t>
            </a:r>
            <a:endParaRPr lang="pt-BR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Plan1!$I$13:$I$16</c:f>
              <c:strCache>
                <c:ptCount val="4"/>
                <c:pt idx="0">
                  <c:v>EUA</c:v>
                </c:pt>
                <c:pt idx="1">
                  <c:v>Brasil</c:v>
                </c:pt>
                <c:pt idx="2">
                  <c:v>União Européia</c:v>
                </c:pt>
                <c:pt idx="3">
                  <c:v>Outros</c:v>
                </c:pt>
              </c:strCache>
            </c:strRef>
          </c:cat>
          <c:val>
            <c:numRef>
              <c:f>Plan1!$J$13:$J$16</c:f>
              <c:numCache>
                <c:formatCode>0.00%</c:formatCode>
                <c:ptCount val="4"/>
                <c:pt idx="0">
                  <c:v>0.57499999999999996</c:v>
                </c:pt>
                <c:pt idx="1">
                  <c:v>0.27700000000000002</c:v>
                </c:pt>
                <c:pt idx="2">
                  <c:v>5.3999999999999999E-2</c:v>
                </c:pt>
                <c:pt idx="3">
                  <c:v>9.3999999999999972E-2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dirty="0" smtClean="0">
                <a:solidFill>
                  <a:schemeClr val="tx2"/>
                </a:solidFill>
              </a:rPr>
              <a:t>Exportação Brasileira de Etanol</a:t>
            </a:r>
            <a:endParaRPr lang="pt-BR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Plan1!$I$13:$I$16</c:f>
              <c:strCache>
                <c:ptCount val="4"/>
                <c:pt idx="0">
                  <c:v>EUA</c:v>
                </c:pt>
                <c:pt idx="1">
                  <c:v>Coréia do Sul</c:v>
                </c:pt>
                <c:pt idx="2">
                  <c:v>China</c:v>
                </c:pt>
                <c:pt idx="3">
                  <c:v>Outros</c:v>
                </c:pt>
              </c:strCache>
            </c:strRef>
          </c:cat>
          <c:val>
            <c:numRef>
              <c:f>Plan1!$J$13:$J$16</c:f>
              <c:numCache>
                <c:formatCode>0.00%</c:formatCode>
                <c:ptCount val="4"/>
                <c:pt idx="0">
                  <c:v>0.49199999999999999</c:v>
                </c:pt>
                <c:pt idx="1">
                  <c:v>0.252</c:v>
                </c:pt>
                <c:pt idx="2">
                  <c:v>6.4000000000000001E-2</c:v>
                </c:pt>
                <c:pt idx="3">
                  <c:v>0.19199999999999995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'[CEPEA_20170529101043.xls]Plan 1'!$B$4</c:f>
              <c:strCache>
                <c:ptCount val="1"/>
                <c:pt idx="0">
                  <c:v>Hidratado R$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'[CEPEA_20170529101043.xls]Plan 1'!$A$480:$A$761</c:f>
              <c:strCache>
                <c:ptCount val="282"/>
                <c:pt idx="0">
                  <c:v>06/01/2012</c:v>
                </c:pt>
                <c:pt idx="1">
                  <c:v>13/01/2012</c:v>
                </c:pt>
                <c:pt idx="2">
                  <c:v>20/01/2012</c:v>
                </c:pt>
                <c:pt idx="3">
                  <c:v>27/01/2012</c:v>
                </c:pt>
                <c:pt idx="4">
                  <c:v>03/02/2012</c:v>
                </c:pt>
                <c:pt idx="5">
                  <c:v>10/02/2012</c:v>
                </c:pt>
                <c:pt idx="6">
                  <c:v>17/02/2012</c:v>
                </c:pt>
                <c:pt idx="7">
                  <c:v>24/02/2012</c:v>
                </c:pt>
                <c:pt idx="8">
                  <c:v>02/03/2012</c:v>
                </c:pt>
                <c:pt idx="9">
                  <c:v>09/03/2012</c:v>
                </c:pt>
                <c:pt idx="10">
                  <c:v>16/03/2012</c:v>
                </c:pt>
                <c:pt idx="11">
                  <c:v>23/03/2012</c:v>
                </c:pt>
                <c:pt idx="12">
                  <c:v>30/03/2012</c:v>
                </c:pt>
                <c:pt idx="13">
                  <c:v>05/04/2012</c:v>
                </c:pt>
                <c:pt idx="14">
                  <c:v>13/04/2012</c:v>
                </c:pt>
                <c:pt idx="15">
                  <c:v>20/04/2012</c:v>
                </c:pt>
                <c:pt idx="16">
                  <c:v>27/04/2012</c:v>
                </c:pt>
                <c:pt idx="17">
                  <c:v>04/05/2012</c:v>
                </c:pt>
                <c:pt idx="18">
                  <c:v>11/05/2012</c:v>
                </c:pt>
                <c:pt idx="19">
                  <c:v>18/05/2012</c:v>
                </c:pt>
                <c:pt idx="20">
                  <c:v>25/05/2012</c:v>
                </c:pt>
                <c:pt idx="21">
                  <c:v>01/06/2012</c:v>
                </c:pt>
                <c:pt idx="22">
                  <c:v>08/06/2012</c:v>
                </c:pt>
                <c:pt idx="23">
                  <c:v>15/06/2012</c:v>
                </c:pt>
                <c:pt idx="24">
                  <c:v>22/06/2012</c:v>
                </c:pt>
                <c:pt idx="25">
                  <c:v>29/06/2012</c:v>
                </c:pt>
                <c:pt idx="26">
                  <c:v>06/07/2012</c:v>
                </c:pt>
                <c:pt idx="27">
                  <c:v>13/07/2012</c:v>
                </c:pt>
                <c:pt idx="28">
                  <c:v>20/07/2012</c:v>
                </c:pt>
                <c:pt idx="29">
                  <c:v>27/07/2012</c:v>
                </c:pt>
                <c:pt idx="30">
                  <c:v>03/08/2012</c:v>
                </c:pt>
                <c:pt idx="31">
                  <c:v>10/08/2012</c:v>
                </c:pt>
                <c:pt idx="32">
                  <c:v>17/08/2012</c:v>
                </c:pt>
                <c:pt idx="33">
                  <c:v>24/08/2012</c:v>
                </c:pt>
                <c:pt idx="34">
                  <c:v>31/08/2012</c:v>
                </c:pt>
                <c:pt idx="35">
                  <c:v>06/09/2012</c:v>
                </c:pt>
                <c:pt idx="36">
                  <c:v>14/09/2012</c:v>
                </c:pt>
                <c:pt idx="37">
                  <c:v>21/09/2012</c:v>
                </c:pt>
                <c:pt idx="38">
                  <c:v>28/09/2012</c:v>
                </c:pt>
                <c:pt idx="39">
                  <c:v>05/10/2012</c:v>
                </c:pt>
                <c:pt idx="40">
                  <c:v>11/10/2012</c:v>
                </c:pt>
                <c:pt idx="41">
                  <c:v>19/10/2012</c:v>
                </c:pt>
                <c:pt idx="42">
                  <c:v>26/10/2012</c:v>
                </c:pt>
                <c:pt idx="43">
                  <c:v>01/11/2012</c:v>
                </c:pt>
                <c:pt idx="44">
                  <c:v>09/11/2012</c:v>
                </c:pt>
                <c:pt idx="45">
                  <c:v>16/11/2012</c:v>
                </c:pt>
                <c:pt idx="46">
                  <c:v>23/11/2012</c:v>
                </c:pt>
                <c:pt idx="47">
                  <c:v>30/11/2012</c:v>
                </c:pt>
                <c:pt idx="48">
                  <c:v>07/12/2012</c:v>
                </c:pt>
                <c:pt idx="49">
                  <c:v>14/12/2012</c:v>
                </c:pt>
                <c:pt idx="50">
                  <c:v>21/12/2012</c:v>
                </c:pt>
                <c:pt idx="51">
                  <c:v>28/12/2012</c:v>
                </c:pt>
                <c:pt idx="52">
                  <c:v>04/01/2013</c:v>
                </c:pt>
                <c:pt idx="53">
                  <c:v>11/01/2013</c:v>
                </c:pt>
                <c:pt idx="54">
                  <c:v>18/01/2013</c:v>
                </c:pt>
                <c:pt idx="55">
                  <c:v>25/01/2013</c:v>
                </c:pt>
                <c:pt idx="56">
                  <c:v>01/02/2013</c:v>
                </c:pt>
                <c:pt idx="57">
                  <c:v>08/02/2013</c:v>
                </c:pt>
                <c:pt idx="58">
                  <c:v>15/02/2013</c:v>
                </c:pt>
                <c:pt idx="59">
                  <c:v>22/02/2013</c:v>
                </c:pt>
                <c:pt idx="60">
                  <c:v>01/03/2013</c:v>
                </c:pt>
                <c:pt idx="61">
                  <c:v>08/03/2013</c:v>
                </c:pt>
                <c:pt idx="62">
                  <c:v>15/03/2013</c:v>
                </c:pt>
                <c:pt idx="63">
                  <c:v>22/03/2013</c:v>
                </c:pt>
                <c:pt idx="64">
                  <c:v>28/03/2013</c:v>
                </c:pt>
                <c:pt idx="65">
                  <c:v>05/04/2013</c:v>
                </c:pt>
                <c:pt idx="66">
                  <c:v>12/04/2013</c:v>
                </c:pt>
                <c:pt idx="67">
                  <c:v>19/04/2013</c:v>
                </c:pt>
                <c:pt idx="68">
                  <c:v>26/04/2013</c:v>
                </c:pt>
                <c:pt idx="69">
                  <c:v>03/05/2013</c:v>
                </c:pt>
                <c:pt idx="70">
                  <c:v>10/05/2013</c:v>
                </c:pt>
                <c:pt idx="71">
                  <c:v>17/05/2013</c:v>
                </c:pt>
                <c:pt idx="72">
                  <c:v>24/05/2013</c:v>
                </c:pt>
                <c:pt idx="73">
                  <c:v>31/05/2013</c:v>
                </c:pt>
                <c:pt idx="74">
                  <c:v>07/06/2013</c:v>
                </c:pt>
                <c:pt idx="75">
                  <c:v>14/06/2013</c:v>
                </c:pt>
                <c:pt idx="76">
                  <c:v>21/06/2013</c:v>
                </c:pt>
                <c:pt idx="77">
                  <c:v>28/06/2013</c:v>
                </c:pt>
                <c:pt idx="78">
                  <c:v>05/07/2013</c:v>
                </c:pt>
                <c:pt idx="79">
                  <c:v>12/07/2013</c:v>
                </c:pt>
                <c:pt idx="80">
                  <c:v>19/07/2013</c:v>
                </c:pt>
                <c:pt idx="81">
                  <c:v>26/07/2013</c:v>
                </c:pt>
                <c:pt idx="82">
                  <c:v>02/08/2013</c:v>
                </c:pt>
                <c:pt idx="83">
                  <c:v>09/08/2013</c:v>
                </c:pt>
                <c:pt idx="84">
                  <c:v>16/08/2013</c:v>
                </c:pt>
                <c:pt idx="85">
                  <c:v>23/08/2013</c:v>
                </c:pt>
                <c:pt idx="86">
                  <c:v>30/08/2013</c:v>
                </c:pt>
                <c:pt idx="87">
                  <c:v>06/09/2013</c:v>
                </c:pt>
                <c:pt idx="88">
                  <c:v>13/09/2013</c:v>
                </c:pt>
                <c:pt idx="89">
                  <c:v>20/09/2013</c:v>
                </c:pt>
                <c:pt idx="90">
                  <c:v>27/09/2013</c:v>
                </c:pt>
                <c:pt idx="91">
                  <c:v>04/10/2013</c:v>
                </c:pt>
                <c:pt idx="92">
                  <c:v>11/10/2013</c:v>
                </c:pt>
                <c:pt idx="93">
                  <c:v>18/10/2013</c:v>
                </c:pt>
                <c:pt idx="94">
                  <c:v>25/10/2013</c:v>
                </c:pt>
                <c:pt idx="95">
                  <c:v>01/11/2013</c:v>
                </c:pt>
                <c:pt idx="96">
                  <c:v>08/11/2013</c:v>
                </c:pt>
                <c:pt idx="97">
                  <c:v>14/11/2013</c:v>
                </c:pt>
                <c:pt idx="98">
                  <c:v>22/11/2013</c:v>
                </c:pt>
                <c:pt idx="99">
                  <c:v>29/11/2013</c:v>
                </c:pt>
                <c:pt idx="100">
                  <c:v>06/12/2013</c:v>
                </c:pt>
                <c:pt idx="101">
                  <c:v>13/12/2013</c:v>
                </c:pt>
                <c:pt idx="102">
                  <c:v>20/12/2013</c:v>
                </c:pt>
                <c:pt idx="103">
                  <c:v>27/12/2013</c:v>
                </c:pt>
                <c:pt idx="104">
                  <c:v>03/01/2014</c:v>
                </c:pt>
                <c:pt idx="105">
                  <c:v>10/01/2014</c:v>
                </c:pt>
                <c:pt idx="106">
                  <c:v>17/01/2014</c:v>
                </c:pt>
                <c:pt idx="107">
                  <c:v>24/01/2014</c:v>
                </c:pt>
                <c:pt idx="108">
                  <c:v>31/01/2014</c:v>
                </c:pt>
                <c:pt idx="109">
                  <c:v>07/02/2014</c:v>
                </c:pt>
                <c:pt idx="110">
                  <c:v>14/02/2014</c:v>
                </c:pt>
                <c:pt idx="111">
                  <c:v>21/02/2014</c:v>
                </c:pt>
                <c:pt idx="112">
                  <c:v>28/02/2014</c:v>
                </c:pt>
                <c:pt idx="113">
                  <c:v>07/03/2014</c:v>
                </c:pt>
                <c:pt idx="114">
                  <c:v>14/03/2014</c:v>
                </c:pt>
                <c:pt idx="115">
                  <c:v>21/03/2014</c:v>
                </c:pt>
                <c:pt idx="116">
                  <c:v>28/03/2014</c:v>
                </c:pt>
                <c:pt idx="117">
                  <c:v>04/04/2014</c:v>
                </c:pt>
                <c:pt idx="118">
                  <c:v>11/04/2014</c:v>
                </c:pt>
                <c:pt idx="119">
                  <c:v>17/04/2014</c:v>
                </c:pt>
                <c:pt idx="120">
                  <c:v>25/04/2014</c:v>
                </c:pt>
                <c:pt idx="121">
                  <c:v>02/05/2014</c:v>
                </c:pt>
                <c:pt idx="122">
                  <c:v>09/05/2014</c:v>
                </c:pt>
                <c:pt idx="123">
                  <c:v>16/05/2014</c:v>
                </c:pt>
                <c:pt idx="124">
                  <c:v>23/05/2014</c:v>
                </c:pt>
                <c:pt idx="125">
                  <c:v>30/05/2014</c:v>
                </c:pt>
                <c:pt idx="126">
                  <c:v>06/06/2014</c:v>
                </c:pt>
                <c:pt idx="127">
                  <c:v>13/06/2014</c:v>
                </c:pt>
                <c:pt idx="128">
                  <c:v>20/06/2014</c:v>
                </c:pt>
                <c:pt idx="129">
                  <c:v>27/06/2014</c:v>
                </c:pt>
                <c:pt idx="130">
                  <c:v>04/07/2014</c:v>
                </c:pt>
                <c:pt idx="131">
                  <c:v>11/07/2014</c:v>
                </c:pt>
                <c:pt idx="132">
                  <c:v>18/07/2014</c:v>
                </c:pt>
                <c:pt idx="133">
                  <c:v>25/07/2014</c:v>
                </c:pt>
                <c:pt idx="134">
                  <c:v>01/08/2014</c:v>
                </c:pt>
                <c:pt idx="135">
                  <c:v>08/08/2014</c:v>
                </c:pt>
                <c:pt idx="136">
                  <c:v>15/08/2014</c:v>
                </c:pt>
                <c:pt idx="137">
                  <c:v>22/08/2014</c:v>
                </c:pt>
                <c:pt idx="138">
                  <c:v>29/08/2014</c:v>
                </c:pt>
                <c:pt idx="139">
                  <c:v>05/09/2014</c:v>
                </c:pt>
                <c:pt idx="140">
                  <c:v>12/09/2014</c:v>
                </c:pt>
                <c:pt idx="141">
                  <c:v>19/09/2014</c:v>
                </c:pt>
                <c:pt idx="142">
                  <c:v>26/09/2014</c:v>
                </c:pt>
                <c:pt idx="143">
                  <c:v>03/10/2014</c:v>
                </c:pt>
                <c:pt idx="144">
                  <c:v>10/10/2014</c:v>
                </c:pt>
                <c:pt idx="145">
                  <c:v>17/10/2014</c:v>
                </c:pt>
                <c:pt idx="146">
                  <c:v>24/10/2014</c:v>
                </c:pt>
                <c:pt idx="147">
                  <c:v>31/10/2014</c:v>
                </c:pt>
                <c:pt idx="148">
                  <c:v>07/11/2014</c:v>
                </c:pt>
                <c:pt idx="149">
                  <c:v>14/11/2014</c:v>
                </c:pt>
                <c:pt idx="150">
                  <c:v>21/11/2014</c:v>
                </c:pt>
                <c:pt idx="151">
                  <c:v>28/11/2014</c:v>
                </c:pt>
                <c:pt idx="152">
                  <c:v>05/12/2014</c:v>
                </c:pt>
                <c:pt idx="153">
                  <c:v>12/12/2014</c:v>
                </c:pt>
                <c:pt idx="154">
                  <c:v>19/12/2014</c:v>
                </c:pt>
                <c:pt idx="155">
                  <c:v>26/12/2014</c:v>
                </c:pt>
                <c:pt idx="156">
                  <c:v>02/01/2015</c:v>
                </c:pt>
                <c:pt idx="157">
                  <c:v>09/01/2015</c:v>
                </c:pt>
                <c:pt idx="158">
                  <c:v>16/01/2015</c:v>
                </c:pt>
                <c:pt idx="159">
                  <c:v>23/01/2015</c:v>
                </c:pt>
                <c:pt idx="160">
                  <c:v>30/01/2015</c:v>
                </c:pt>
                <c:pt idx="161">
                  <c:v>06/02/2015</c:v>
                </c:pt>
                <c:pt idx="162">
                  <c:v>13/02/2015</c:v>
                </c:pt>
                <c:pt idx="163">
                  <c:v>20/02/2015</c:v>
                </c:pt>
                <c:pt idx="164">
                  <c:v>27/02/2015</c:v>
                </c:pt>
                <c:pt idx="165">
                  <c:v>06/03/2015</c:v>
                </c:pt>
                <c:pt idx="166">
                  <c:v>13/03/2015</c:v>
                </c:pt>
                <c:pt idx="167">
                  <c:v>20/03/2015</c:v>
                </c:pt>
                <c:pt idx="168">
                  <c:v>27/03/2015</c:v>
                </c:pt>
                <c:pt idx="169">
                  <c:v>02/04/2015</c:v>
                </c:pt>
                <c:pt idx="170">
                  <c:v>10/04/2015</c:v>
                </c:pt>
                <c:pt idx="171">
                  <c:v>17/04/2015</c:v>
                </c:pt>
                <c:pt idx="172">
                  <c:v>24/04/2015</c:v>
                </c:pt>
                <c:pt idx="173">
                  <c:v>30/04/2015</c:v>
                </c:pt>
                <c:pt idx="174">
                  <c:v>08/05/2015</c:v>
                </c:pt>
                <c:pt idx="175">
                  <c:v>15/05/2015</c:v>
                </c:pt>
                <c:pt idx="176">
                  <c:v>22/05/2015</c:v>
                </c:pt>
                <c:pt idx="177">
                  <c:v>29/05/2015</c:v>
                </c:pt>
                <c:pt idx="178">
                  <c:v>05/06/2015</c:v>
                </c:pt>
                <c:pt idx="179">
                  <c:v>12/06/2015</c:v>
                </c:pt>
                <c:pt idx="180">
                  <c:v>19/06/2015</c:v>
                </c:pt>
                <c:pt idx="181">
                  <c:v>26/06/2015</c:v>
                </c:pt>
                <c:pt idx="182">
                  <c:v>03/07/2015</c:v>
                </c:pt>
                <c:pt idx="183">
                  <c:v>10/07/2015</c:v>
                </c:pt>
                <c:pt idx="184">
                  <c:v>17/07/2015</c:v>
                </c:pt>
                <c:pt idx="185">
                  <c:v>24/07/2015</c:v>
                </c:pt>
                <c:pt idx="186">
                  <c:v>31/07/2015</c:v>
                </c:pt>
                <c:pt idx="187">
                  <c:v>07/08/2015</c:v>
                </c:pt>
                <c:pt idx="188">
                  <c:v>14/08/2015</c:v>
                </c:pt>
                <c:pt idx="189">
                  <c:v>21/08/2015</c:v>
                </c:pt>
                <c:pt idx="190">
                  <c:v>28/08/2015</c:v>
                </c:pt>
                <c:pt idx="191">
                  <c:v>04/09/2015</c:v>
                </c:pt>
                <c:pt idx="192">
                  <c:v>11/09/2015</c:v>
                </c:pt>
                <c:pt idx="193">
                  <c:v>18/09/2015</c:v>
                </c:pt>
                <c:pt idx="194">
                  <c:v>25/09/2015</c:v>
                </c:pt>
                <c:pt idx="195">
                  <c:v>02/10/2015</c:v>
                </c:pt>
                <c:pt idx="196">
                  <c:v>09/10/2015</c:v>
                </c:pt>
                <c:pt idx="197">
                  <c:v>16/10/2015</c:v>
                </c:pt>
                <c:pt idx="198">
                  <c:v>23/10/2015</c:v>
                </c:pt>
                <c:pt idx="199">
                  <c:v>30/10/2015</c:v>
                </c:pt>
                <c:pt idx="200">
                  <c:v>06/11/2015</c:v>
                </c:pt>
                <c:pt idx="201">
                  <c:v>13/11/2015</c:v>
                </c:pt>
                <c:pt idx="202">
                  <c:v>20/11/2015</c:v>
                </c:pt>
                <c:pt idx="203">
                  <c:v>27/11/2015</c:v>
                </c:pt>
                <c:pt idx="204">
                  <c:v>04/12/2015</c:v>
                </c:pt>
                <c:pt idx="205">
                  <c:v>11/12/2015</c:v>
                </c:pt>
                <c:pt idx="206">
                  <c:v>18/12/2015</c:v>
                </c:pt>
                <c:pt idx="207">
                  <c:v>23/12/2015</c:v>
                </c:pt>
                <c:pt idx="208">
                  <c:v>30/12/2015</c:v>
                </c:pt>
                <c:pt idx="209">
                  <c:v>08/01/2016</c:v>
                </c:pt>
                <c:pt idx="210">
                  <c:v>15/01/2016</c:v>
                </c:pt>
                <c:pt idx="211">
                  <c:v>22/01/2016</c:v>
                </c:pt>
                <c:pt idx="212">
                  <c:v>29/01/2016</c:v>
                </c:pt>
                <c:pt idx="213">
                  <c:v>05/02/2016</c:v>
                </c:pt>
                <c:pt idx="214">
                  <c:v>12/02/2016</c:v>
                </c:pt>
                <c:pt idx="215">
                  <c:v>19/02/2016</c:v>
                </c:pt>
                <c:pt idx="216">
                  <c:v>26/02/2016</c:v>
                </c:pt>
                <c:pt idx="217">
                  <c:v>04/03/2016</c:v>
                </c:pt>
                <c:pt idx="218">
                  <c:v>11/03/2016</c:v>
                </c:pt>
                <c:pt idx="219">
                  <c:v>18/03/2016</c:v>
                </c:pt>
                <c:pt idx="220">
                  <c:v>24/03/2016</c:v>
                </c:pt>
                <c:pt idx="221">
                  <c:v>01/04/2016</c:v>
                </c:pt>
                <c:pt idx="222">
                  <c:v>08/04/2016</c:v>
                </c:pt>
                <c:pt idx="223">
                  <c:v>15/04/2016</c:v>
                </c:pt>
                <c:pt idx="224">
                  <c:v>22/04/2016</c:v>
                </c:pt>
                <c:pt idx="225">
                  <c:v>29/04/2016</c:v>
                </c:pt>
                <c:pt idx="226">
                  <c:v>06/05/2016</c:v>
                </c:pt>
                <c:pt idx="227">
                  <c:v>13/05/2016</c:v>
                </c:pt>
                <c:pt idx="228">
                  <c:v>20/05/2016</c:v>
                </c:pt>
                <c:pt idx="229">
                  <c:v>27/05/2016</c:v>
                </c:pt>
                <c:pt idx="230">
                  <c:v>03/06/2016</c:v>
                </c:pt>
                <c:pt idx="231">
                  <c:v>10/06/2016</c:v>
                </c:pt>
                <c:pt idx="232">
                  <c:v>17/06/2016</c:v>
                </c:pt>
                <c:pt idx="233">
                  <c:v>24/06/2016</c:v>
                </c:pt>
                <c:pt idx="234">
                  <c:v>01/07/2016</c:v>
                </c:pt>
                <c:pt idx="235">
                  <c:v>08/07/2016</c:v>
                </c:pt>
                <c:pt idx="236">
                  <c:v>15/07/2016</c:v>
                </c:pt>
                <c:pt idx="237">
                  <c:v>22/07/2016</c:v>
                </c:pt>
                <c:pt idx="238">
                  <c:v>29/07/2016</c:v>
                </c:pt>
                <c:pt idx="239">
                  <c:v>05/08/2016</c:v>
                </c:pt>
                <c:pt idx="240">
                  <c:v>12/08/2016</c:v>
                </c:pt>
                <c:pt idx="241">
                  <c:v>19/08/2016</c:v>
                </c:pt>
                <c:pt idx="242">
                  <c:v>26/08/2016</c:v>
                </c:pt>
                <c:pt idx="243">
                  <c:v>02/09/2016</c:v>
                </c:pt>
                <c:pt idx="244">
                  <c:v>09/09/2016</c:v>
                </c:pt>
                <c:pt idx="245">
                  <c:v>16/09/2016</c:v>
                </c:pt>
                <c:pt idx="246">
                  <c:v>23/09/2016</c:v>
                </c:pt>
                <c:pt idx="247">
                  <c:v>30/09/2016</c:v>
                </c:pt>
                <c:pt idx="248">
                  <c:v>07/10/2016</c:v>
                </c:pt>
                <c:pt idx="249">
                  <c:v>14/10/2016</c:v>
                </c:pt>
                <c:pt idx="250">
                  <c:v>21/10/2016</c:v>
                </c:pt>
                <c:pt idx="251">
                  <c:v>28/10/2016</c:v>
                </c:pt>
                <c:pt idx="252">
                  <c:v>04/11/2016</c:v>
                </c:pt>
                <c:pt idx="253">
                  <c:v>11/11/2016</c:v>
                </c:pt>
                <c:pt idx="254">
                  <c:v>18/11/2016</c:v>
                </c:pt>
                <c:pt idx="255">
                  <c:v>25/11/2016</c:v>
                </c:pt>
                <c:pt idx="256">
                  <c:v>02/12/2016</c:v>
                </c:pt>
                <c:pt idx="257">
                  <c:v>09/12/2016</c:v>
                </c:pt>
                <c:pt idx="258">
                  <c:v>16/12/2016</c:v>
                </c:pt>
                <c:pt idx="259">
                  <c:v>23/12/2016</c:v>
                </c:pt>
                <c:pt idx="260">
                  <c:v>29/12/2016</c:v>
                </c:pt>
                <c:pt idx="261">
                  <c:v>06/01/2017</c:v>
                </c:pt>
                <c:pt idx="262">
                  <c:v>13/01/2017</c:v>
                </c:pt>
                <c:pt idx="263">
                  <c:v>20/01/2017</c:v>
                </c:pt>
                <c:pt idx="264">
                  <c:v>27/01/2017</c:v>
                </c:pt>
                <c:pt idx="265">
                  <c:v>03/02/2017</c:v>
                </c:pt>
                <c:pt idx="266">
                  <c:v>10/02/2017</c:v>
                </c:pt>
                <c:pt idx="267">
                  <c:v>17/02/2017</c:v>
                </c:pt>
                <c:pt idx="268">
                  <c:v>24/02/2017</c:v>
                </c:pt>
                <c:pt idx="269">
                  <c:v>03/03/2017</c:v>
                </c:pt>
                <c:pt idx="270">
                  <c:v>10/03/2017</c:v>
                </c:pt>
                <c:pt idx="271">
                  <c:v>17/03/2017</c:v>
                </c:pt>
                <c:pt idx="272">
                  <c:v>24/03/2017</c:v>
                </c:pt>
                <c:pt idx="273">
                  <c:v>31/03/2017</c:v>
                </c:pt>
                <c:pt idx="274">
                  <c:v>07/04/2017</c:v>
                </c:pt>
                <c:pt idx="275">
                  <c:v>13/04/2017</c:v>
                </c:pt>
                <c:pt idx="276">
                  <c:v>20/04/2017</c:v>
                </c:pt>
                <c:pt idx="277">
                  <c:v>28/04/2017</c:v>
                </c:pt>
                <c:pt idx="278">
                  <c:v>05/05/2017</c:v>
                </c:pt>
                <c:pt idx="279">
                  <c:v>12/05/2017</c:v>
                </c:pt>
                <c:pt idx="280">
                  <c:v>19/05/2017</c:v>
                </c:pt>
                <c:pt idx="281">
                  <c:v>26/05/2017</c:v>
                </c:pt>
              </c:strCache>
            </c:strRef>
          </c:cat>
          <c:val>
            <c:numRef>
              <c:f>'[CEPEA_20170529101043.xls]Plan 1'!$B$480:$B$761</c:f>
              <c:numCache>
                <c:formatCode>General</c:formatCode>
                <c:ptCount val="282"/>
                <c:pt idx="0">
                  <c:v>1.2</c:v>
                </c:pt>
                <c:pt idx="1">
                  <c:v>1.224</c:v>
                </c:pt>
                <c:pt idx="2">
                  <c:v>1.1600999999999999</c:v>
                </c:pt>
                <c:pt idx="3">
                  <c:v>1.0955999999999999</c:v>
                </c:pt>
                <c:pt idx="4">
                  <c:v>1.0775999999999999</c:v>
                </c:pt>
                <c:pt idx="5">
                  <c:v>1.0829</c:v>
                </c:pt>
                <c:pt idx="6">
                  <c:v>1.1580999999999999</c:v>
                </c:pt>
                <c:pt idx="7">
                  <c:v>1.1660999999999999</c:v>
                </c:pt>
                <c:pt idx="8">
                  <c:v>1.1813</c:v>
                </c:pt>
                <c:pt idx="9">
                  <c:v>1.2008000000000001</c:v>
                </c:pt>
                <c:pt idx="10">
                  <c:v>1.2077</c:v>
                </c:pt>
                <c:pt idx="11">
                  <c:v>1.2099</c:v>
                </c:pt>
                <c:pt idx="12">
                  <c:v>1.2158</c:v>
                </c:pt>
                <c:pt idx="13">
                  <c:v>1.2131000000000001</c:v>
                </c:pt>
                <c:pt idx="14">
                  <c:v>1.2037</c:v>
                </c:pt>
                <c:pt idx="15">
                  <c:v>1.161</c:v>
                </c:pt>
                <c:pt idx="16">
                  <c:v>1.1415999999999999</c:v>
                </c:pt>
                <c:pt idx="17">
                  <c:v>1.1647000000000001</c:v>
                </c:pt>
                <c:pt idx="18">
                  <c:v>1.1558999999999999</c:v>
                </c:pt>
                <c:pt idx="19">
                  <c:v>1.1435999999999999</c:v>
                </c:pt>
                <c:pt idx="20">
                  <c:v>1.1089</c:v>
                </c:pt>
                <c:pt idx="21">
                  <c:v>1.0962000000000001</c:v>
                </c:pt>
                <c:pt idx="22">
                  <c:v>1.0838000000000001</c:v>
                </c:pt>
                <c:pt idx="23">
                  <c:v>1.0818000000000001</c:v>
                </c:pt>
                <c:pt idx="24">
                  <c:v>1.0838000000000001</c:v>
                </c:pt>
                <c:pt idx="25">
                  <c:v>1.0774999999999999</c:v>
                </c:pt>
                <c:pt idx="26">
                  <c:v>1.0623</c:v>
                </c:pt>
                <c:pt idx="27">
                  <c:v>1.0561</c:v>
                </c:pt>
                <c:pt idx="28">
                  <c:v>1.056</c:v>
                </c:pt>
                <c:pt idx="29">
                  <c:v>1.0591999999999999</c:v>
                </c:pt>
                <c:pt idx="30">
                  <c:v>1.0521</c:v>
                </c:pt>
                <c:pt idx="31">
                  <c:v>1.0331999999999999</c:v>
                </c:pt>
                <c:pt idx="32">
                  <c:v>1.0330999999999999</c:v>
                </c:pt>
                <c:pt idx="33">
                  <c:v>1.0381</c:v>
                </c:pt>
                <c:pt idx="34">
                  <c:v>1.0794999999999999</c:v>
                </c:pt>
                <c:pt idx="35">
                  <c:v>1.0849</c:v>
                </c:pt>
                <c:pt idx="36">
                  <c:v>1.0767</c:v>
                </c:pt>
                <c:pt idx="37">
                  <c:v>1.0478000000000001</c:v>
                </c:pt>
                <c:pt idx="38">
                  <c:v>1.0390999999999999</c:v>
                </c:pt>
                <c:pt idx="39">
                  <c:v>1.0244</c:v>
                </c:pt>
                <c:pt idx="40">
                  <c:v>1.0139</c:v>
                </c:pt>
                <c:pt idx="41">
                  <c:v>1.0064</c:v>
                </c:pt>
                <c:pt idx="42">
                  <c:v>1.0027999999999999</c:v>
                </c:pt>
                <c:pt idx="43">
                  <c:v>1.0178</c:v>
                </c:pt>
                <c:pt idx="44">
                  <c:v>1.0643</c:v>
                </c:pt>
                <c:pt idx="45">
                  <c:v>1.1125</c:v>
                </c:pt>
                <c:pt idx="46">
                  <c:v>1.1166</c:v>
                </c:pt>
                <c:pt idx="47">
                  <c:v>1.1304000000000001</c:v>
                </c:pt>
                <c:pt idx="48">
                  <c:v>1.141</c:v>
                </c:pt>
                <c:pt idx="49">
                  <c:v>1.1306</c:v>
                </c:pt>
                <c:pt idx="50">
                  <c:v>1.1288</c:v>
                </c:pt>
                <c:pt idx="51">
                  <c:v>1.1342000000000001</c:v>
                </c:pt>
                <c:pt idx="52">
                  <c:v>1.1475</c:v>
                </c:pt>
                <c:pt idx="53">
                  <c:v>1.1443000000000001</c:v>
                </c:pt>
                <c:pt idx="54">
                  <c:v>1.1402000000000001</c:v>
                </c:pt>
                <c:pt idx="55">
                  <c:v>1.1468</c:v>
                </c:pt>
                <c:pt idx="56">
                  <c:v>1.1619999999999999</c:v>
                </c:pt>
                <c:pt idx="57">
                  <c:v>1.1990000000000001</c:v>
                </c:pt>
                <c:pt idx="58">
                  <c:v>1.2338</c:v>
                </c:pt>
                <c:pt idx="59">
                  <c:v>1.2616000000000001</c:v>
                </c:pt>
                <c:pt idx="60">
                  <c:v>1.2619</c:v>
                </c:pt>
                <c:pt idx="61">
                  <c:v>1.2569999999999999</c:v>
                </c:pt>
                <c:pt idx="62">
                  <c:v>1.2339</c:v>
                </c:pt>
                <c:pt idx="63">
                  <c:v>1.2037</c:v>
                </c:pt>
                <c:pt idx="64">
                  <c:v>1.2030000000000001</c:v>
                </c:pt>
                <c:pt idx="65">
                  <c:v>1.2141999999999999</c:v>
                </c:pt>
                <c:pt idx="66">
                  <c:v>1.2858000000000001</c:v>
                </c:pt>
                <c:pt idx="67">
                  <c:v>1.3018000000000001</c:v>
                </c:pt>
                <c:pt idx="68">
                  <c:v>1.1786000000000001</c:v>
                </c:pt>
                <c:pt idx="69">
                  <c:v>1.1254999999999999</c:v>
                </c:pt>
                <c:pt idx="70">
                  <c:v>1.1460999999999999</c:v>
                </c:pt>
                <c:pt idx="71">
                  <c:v>1.1356999999999999</c:v>
                </c:pt>
                <c:pt idx="72">
                  <c:v>1.0875999999999999</c:v>
                </c:pt>
                <c:pt idx="73">
                  <c:v>1.0922000000000001</c:v>
                </c:pt>
                <c:pt idx="74">
                  <c:v>1.1141000000000001</c:v>
                </c:pt>
                <c:pt idx="75">
                  <c:v>1.1392</c:v>
                </c:pt>
                <c:pt idx="76">
                  <c:v>1.1476</c:v>
                </c:pt>
                <c:pt idx="77">
                  <c:v>1.1631</c:v>
                </c:pt>
                <c:pt idx="78">
                  <c:v>1.1532</c:v>
                </c:pt>
                <c:pt idx="79">
                  <c:v>1.1349</c:v>
                </c:pt>
                <c:pt idx="80">
                  <c:v>1.0978000000000001</c:v>
                </c:pt>
                <c:pt idx="81">
                  <c:v>1.0832999999999999</c:v>
                </c:pt>
                <c:pt idx="82">
                  <c:v>1.0892999999999999</c:v>
                </c:pt>
                <c:pt idx="83">
                  <c:v>1.0844</c:v>
                </c:pt>
                <c:pt idx="84">
                  <c:v>1.0803</c:v>
                </c:pt>
                <c:pt idx="85">
                  <c:v>1.0893999999999999</c:v>
                </c:pt>
                <c:pt idx="86">
                  <c:v>1.1194999999999999</c:v>
                </c:pt>
                <c:pt idx="87">
                  <c:v>1.1306</c:v>
                </c:pt>
                <c:pt idx="88">
                  <c:v>1.1393</c:v>
                </c:pt>
                <c:pt idx="89">
                  <c:v>1.1435999999999999</c:v>
                </c:pt>
                <c:pt idx="90">
                  <c:v>1.1742999999999999</c:v>
                </c:pt>
                <c:pt idx="91">
                  <c:v>1.1729000000000001</c:v>
                </c:pt>
                <c:pt idx="92">
                  <c:v>1.1735</c:v>
                </c:pt>
                <c:pt idx="93">
                  <c:v>1.1711</c:v>
                </c:pt>
                <c:pt idx="94">
                  <c:v>1.1661999999999999</c:v>
                </c:pt>
                <c:pt idx="95">
                  <c:v>1.1627000000000001</c:v>
                </c:pt>
                <c:pt idx="96">
                  <c:v>1.1676</c:v>
                </c:pt>
                <c:pt idx="97">
                  <c:v>1.2067000000000001</c:v>
                </c:pt>
                <c:pt idx="98">
                  <c:v>1.2199</c:v>
                </c:pt>
                <c:pt idx="99">
                  <c:v>1.2436</c:v>
                </c:pt>
                <c:pt idx="100">
                  <c:v>1.2857000000000001</c:v>
                </c:pt>
                <c:pt idx="101">
                  <c:v>1.2944</c:v>
                </c:pt>
                <c:pt idx="102">
                  <c:v>1.2824</c:v>
                </c:pt>
                <c:pt idx="103">
                  <c:v>1.2758</c:v>
                </c:pt>
                <c:pt idx="104">
                  <c:v>1.2835000000000001</c:v>
                </c:pt>
                <c:pt idx="105">
                  <c:v>1.2844</c:v>
                </c:pt>
                <c:pt idx="106">
                  <c:v>1.2888999999999999</c:v>
                </c:pt>
                <c:pt idx="107">
                  <c:v>1.2837000000000001</c:v>
                </c:pt>
                <c:pt idx="108">
                  <c:v>1.2861</c:v>
                </c:pt>
                <c:pt idx="109">
                  <c:v>1.3225</c:v>
                </c:pt>
                <c:pt idx="110">
                  <c:v>1.3805000000000001</c:v>
                </c:pt>
                <c:pt idx="111">
                  <c:v>1.4148000000000001</c:v>
                </c:pt>
                <c:pt idx="112">
                  <c:v>1.4381999999999999</c:v>
                </c:pt>
                <c:pt idx="113">
                  <c:v>1.4368000000000001</c:v>
                </c:pt>
                <c:pt idx="114">
                  <c:v>1.4305000000000001</c:v>
                </c:pt>
                <c:pt idx="115">
                  <c:v>1.4240999999999999</c:v>
                </c:pt>
                <c:pt idx="116">
                  <c:v>1.3880999999999999</c:v>
                </c:pt>
                <c:pt idx="117">
                  <c:v>1.3037000000000001</c:v>
                </c:pt>
                <c:pt idx="118">
                  <c:v>1.3066</c:v>
                </c:pt>
                <c:pt idx="119">
                  <c:v>1.4193</c:v>
                </c:pt>
                <c:pt idx="120">
                  <c:v>1.3557999999999999</c:v>
                </c:pt>
                <c:pt idx="121">
                  <c:v>1.2567999999999999</c:v>
                </c:pt>
                <c:pt idx="122">
                  <c:v>1.1871</c:v>
                </c:pt>
                <c:pt idx="123">
                  <c:v>1.1917</c:v>
                </c:pt>
                <c:pt idx="124">
                  <c:v>1.202</c:v>
                </c:pt>
                <c:pt idx="125">
                  <c:v>1.1939</c:v>
                </c:pt>
                <c:pt idx="126">
                  <c:v>1.2071000000000001</c:v>
                </c:pt>
                <c:pt idx="127">
                  <c:v>1.2156</c:v>
                </c:pt>
                <c:pt idx="128">
                  <c:v>1.2216</c:v>
                </c:pt>
                <c:pt idx="129">
                  <c:v>1.2251000000000001</c:v>
                </c:pt>
                <c:pt idx="130">
                  <c:v>1.2378</c:v>
                </c:pt>
                <c:pt idx="131">
                  <c:v>1.2423999999999999</c:v>
                </c:pt>
                <c:pt idx="132">
                  <c:v>1.2358</c:v>
                </c:pt>
                <c:pt idx="133">
                  <c:v>1.2055</c:v>
                </c:pt>
                <c:pt idx="134">
                  <c:v>1.2035</c:v>
                </c:pt>
                <c:pt idx="135">
                  <c:v>1.2041999999999999</c:v>
                </c:pt>
                <c:pt idx="136">
                  <c:v>1.1988000000000001</c:v>
                </c:pt>
                <c:pt idx="137">
                  <c:v>1.2153</c:v>
                </c:pt>
                <c:pt idx="138">
                  <c:v>1.2325999999999999</c:v>
                </c:pt>
                <c:pt idx="139">
                  <c:v>1.2316</c:v>
                </c:pt>
                <c:pt idx="140">
                  <c:v>1.2210000000000001</c:v>
                </c:pt>
                <c:pt idx="141">
                  <c:v>1.2021999999999999</c:v>
                </c:pt>
                <c:pt idx="142">
                  <c:v>1.1682999999999999</c:v>
                </c:pt>
                <c:pt idx="143">
                  <c:v>1.1456999999999999</c:v>
                </c:pt>
                <c:pt idx="144">
                  <c:v>1.1394</c:v>
                </c:pt>
                <c:pt idx="145">
                  <c:v>1.1438999999999999</c:v>
                </c:pt>
                <c:pt idx="146">
                  <c:v>1.1355999999999999</c:v>
                </c:pt>
                <c:pt idx="147">
                  <c:v>1.1307</c:v>
                </c:pt>
                <c:pt idx="148">
                  <c:v>1.1853</c:v>
                </c:pt>
                <c:pt idx="149">
                  <c:v>1.2226999999999999</c:v>
                </c:pt>
                <c:pt idx="150">
                  <c:v>1.2248000000000001</c:v>
                </c:pt>
                <c:pt idx="151">
                  <c:v>1.2323</c:v>
                </c:pt>
                <c:pt idx="152">
                  <c:v>1.2638</c:v>
                </c:pt>
                <c:pt idx="153">
                  <c:v>1.2655000000000001</c:v>
                </c:pt>
                <c:pt idx="154">
                  <c:v>1.2656000000000001</c:v>
                </c:pt>
                <c:pt idx="155">
                  <c:v>1.2793000000000001</c:v>
                </c:pt>
                <c:pt idx="156">
                  <c:v>1.2804</c:v>
                </c:pt>
                <c:pt idx="157">
                  <c:v>1.2825</c:v>
                </c:pt>
                <c:pt idx="158">
                  <c:v>1.2814000000000001</c:v>
                </c:pt>
                <c:pt idx="159">
                  <c:v>1.3611</c:v>
                </c:pt>
                <c:pt idx="160">
                  <c:v>1.3872</c:v>
                </c:pt>
                <c:pt idx="161">
                  <c:v>1.415</c:v>
                </c:pt>
                <c:pt idx="162">
                  <c:v>1.3925000000000001</c:v>
                </c:pt>
                <c:pt idx="163">
                  <c:v>1.3855999999999999</c:v>
                </c:pt>
                <c:pt idx="164">
                  <c:v>1.3173999999999999</c:v>
                </c:pt>
                <c:pt idx="165">
                  <c:v>1.2827</c:v>
                </c:pt>
                <c:pt idx="166">
                  <c:v>1.2745</c:v>
                </c:pt>
                <c:pt idx="167">
                  <c:v>1.2191000000000001</c:v>
                </c:pt>
                <c:pt idx="168">
                  <c:v>1.2683</c:v>
                </c:pt>
                <c:pt idx="169">
                  <c:v>1.2588999999999999</c:v>
                </c:pt>
                <c:pt idx="170">
                  <c:v>1.2567999999999999</c:v>
                </c:pt>
                <c:pt idx="171">
                  <c:v>1.2628999999999999</c:v>
                </c:pt>
                <c:pt idx="172">
                  <c:v>1.2704</c:v>
                </c:pt>
                <c:pt idx="173">
                  <c:v>1.2614000000000001</c:v>
                </c:pt>
                <c:pt idx="174">
                  <c:v>1.2313000000000001</c:v>
                </c:pt>
                <c:pt idx="175">
                  <c:v>1.2331000000000001</c:v>
                </c:pt>
                <c:pt idx="176">
                  <c:v>1.2230000000000001</c:v>
                </c:pt>
                <c:pt idx="177">
                  <c:v>1.2063999999999999</c:v>
                </c:pt>
                <c:pt idx="178">
                  <c:v>1.2394000000000001</c:v>
                </c:pt>
                <c:pt idx="179">
                  <c:v>1.2261</c:v>
                </c:pt>
                <c:pt idx="180">
                  <c:v>1.2198</c:v>
                </c:pt>
                <c:pt idx="181">
                  <c:v>1.1888000000000001</c:v>
                </c:pt>
                <c:pt idx="182">
                  <c:v>1.1818</c:v>
                </c:pt>
                <c:pt idx="183">
                  <c:v>1.2292000000000001</c:v>
                </c:pt>
                <c:pt idx="184">
                  <c:v>1.2115</c:v>
                </c:pt>
                <c:pt idx="185">
                  <c:v>1.1926000000000001</c:v>
                </c:pt>
                <c:pt idx="186">
                  <c:v>1.1793</c:v>
                </c:pt>
                <c:pt idx="187">
                  <c:v>1.1798</c:v>
                </c:pt>
                <c:pt idx="188">
                  <c:v>1.175</c:v>
                </c:pt>
                <c:pt idx="189">
                  <c:v>1.1641999999999999</c:v>
                </c:pt>
                <c:pt idx="190">
                  <c:v>1.1769000000000001</c:v>
                </c:pt>
                <c:pt idx="191">
                  <c:v>1.1893</c:v>
                </c:pt>
                <c:pt idx="192">
                  <c:v>1.2575000000000001</c:v>
                </c:pt>
                <c:pt idx="193">
                  <c:v>1.2990999999999999</c:v>
                </c:pt>
                <c:pt idx="194">
                  <c:v>1.3001</c:v>
                </c:pt>
                <c:pt idx="195">
                  <c:v>1.46</c:v>
                </c:pt>
                <c:pt idx="196">
                  <c:v>1.5209999999999999</c:v>
                </c:pt>
                <c:pt idx="197">
                  <c:v>1.5294000000000001</c:v>
                </c:pt>
                <c:pt idx="198">
                  <c:v>1.5450999999999999</c:v>
                </c:pt>
                <c:pt idx="199">
                  <c:v>1.6183000000000001</c:v>
                </c:pt>
                <c:pt idx="200">
                  <c:v>1.7035</c:v>
                </c:pt>
                <c:pt idx="201">
                  <c:v>1.7423</c:v>
                </c:pt>
                <c:pt idx="202">
                  <c:v>1.7313000000000001</c:v>
                </c:pt>
                <c:pt idx="203">
                  <c:v>1.7191000000000001</c:v>
                </c:pt>
                <c:pt idx="204">
                  <c:v>1.6973</c:v>
                </c:pt>
                <c:pt idx="205">
                  <c:v>1.7001999999999999</c:v>
                </c:pt>
                <c:pt idx="206">
                  <c:v>1.7128000000000001</c:v>
                </c:pt>
                <c:pt idx="207">
                  <c:v>1.7031000000000001</c:v>
                </c:pt>
                <c:pt idx="208">
                  <c:v>1.7258</c:v>
                </c:pt>
                <c:pt idx="209">
                  <c:v>1.7869999999999999</c:v>
                </c:pt>
                <c:pt idx="210">
                  <c:v>1.8607</c:v>
                </c:pt>
                <c:pt idx="211">
                  <c:v>1.8469</c:v>
                </c:pt>
                <c:pt idx="212">
                  <c:v>1.8552</c:v>
                </c:pt>
                <c:pt idx="213">
                  <c:v>1.8922000000000001</c:v>
                </c:pt>
                <c:pt idx="214">
                  <c:v>1.9032</c:v>
                </c:pt>
                <c:pt idx="215">
                  <c:v>1.9227000000000001</c:v>
                </c:pt>
                <c:pt idx="216">
                  <c:v>1.9383999999999999</c:v>
                </c:pt>
                <c:pt idx="217">
                  <c:v>1.9524999999999999</c:v>
                </c:pt>
                <c:pt idx="218">
                  <c:v>1.9528000000000001</c:v>
                </c:pt>
                <c:pt idx="219">
                  <c:v>1.9330000000000001</c:v>
                </c:pt>
                <c:pt idx="220">
                  <c:v>1.8424</c:v>
                </c:pt>
                <c:pt idx="221">
                  <c:v>1.6552</c:v>
                </c:pt>
                <c:pt idx="222">
                  <c:v>1.4329000000000001</c:v>
                </c:pt>
                <c:pt idx="223">
                  <c:v>1.3691</c:v>
                </c:pt>
                <c:pt idx="224">
                  <c:v>1.3725000000000001</c:v>
                </c:pt>
                <c:pt idx="225">
                  <c:v>1.3452</c:v>
                </c:pt>
                <c:pt idx="226">
                  <c:v>1.3369</c:v>
                </c:pt>
                <c:pt idx="227">
                  <c:v>1.3746</c:v>
                </c:pt>
                <c:pt idx="228">
                  <c:v>1.4119999999999999</c:v>
                </c:pt>
                <c:pt idx="229">
                  <c:v>1.4773000000000001</c:v>
                </c:pt>
                <c:pt idx="230">
                  <c:v>1.5334000000000001</c:v>
                </c:pt>
                <c:pt idx="231">
                  <c:v>1.5355000000000001</c:v>
                </c:pt>
                <c:pt idx="232">
                  <c:v>1.4742999999999999</c:v>
                </c:pt>
                <c:pt idx="233">
                  <c:v>1.4534</c:v>
                </c:pt>
                <c:pt idx="234">
                  <c:v>1.4480999999999999</c:v>
                </c:pt>
                <c:pt idx="235">
                  <c:v>1.4427000000000001</c:v>
                </c:pt>
                <c:pt idx="236">
                  <c:v>1.4662999999999999</c:v>
                </c:pt>
                <c:pt idx="237">
                  <c:v>1.5389999999999999</c:v>
                </c:pt>
                <c:pt idx="238">
                  <c:v>1.5587</c:v>
                </c:pt>
                <c:pt idx="239">
                  <c:v>1.5718000000000001</c:v>
                </c:pt>
                <c:pt idx="240">
                  <c:v>1.5688</c:v>
                </c:pt>
                <c:pt idx="241">
                  <c:v>1.5566</c:v>
                </c:pt>
                <c:pt idx="242">
                  <c:v>1.5472999999999999</c:v>
                </c:pt>
                <c:pt idx="243">
                  <c:v>1.5609</c:v>
                </c:pt>
                <c:pt idx="244">
                  <c:v>1.6027</c:v>
                </c:pt>
                <c:pt idx="245">
                  <c:v>1.6209</c:v>
                </c:pt>
                <c:pt idx="246">
                  <c:v>1.6910000000000001</c:v>
                </c:pt>
                <c:pt idx="247">
                  <c:v>1.7299</c:v>
                </c:pt>
                <c:pt idx="248">
                  <c:v>1.7604</c:v>
                </c:pt>
                <c:pt idx="249">
                  <c:v>1.8895</c:v>
                </c:pt>
                <c:pt idx="250">
                  <c:v>1.9061999999999999</c:v>
                </c:pt>
                <c:pt idx="251">
                  <c:v>1.9007000000000001</c:v>
                </c:pt>
                <c:pt idx="252">
                  <c:v>1.8962000000000001</c:v>
                </c:pt>
                <c:pt idx="253">
                  <c:v>1.8808</c:v>
                </c:pt>
                <c:pt idx="254">
                  <c:v>1.8740000000000001</c:v>
                </c:pt>
                <c:pt idx="255">
                  <c:v>1.8339000000000001</c:v>
                </c:pt>
                <c:pt idx="256">
                  <c:v>1.8294999999999999</c:v>
                </c:pt>
                <c:pt idx="257">
                  <c:v>1.8948</c:v>
                </c:pt>
                <c:pt idx="258">
                  <c:v>1.8832</c:v>
                </c:pt>
                <c:pt idx="259">
                  <c:v>1.8675999999999999</c:v>
                </c:pt>
                <c:pt idx="260">
                  <c:v>1.8619000000000001</c:v>
                </c:pt>
                <c:pt idx="261">
                  <c:v>1.857</c:v>
                </c:pt>
                <c:pt idx="262">
                  <c:v>1.8467</c:v>
                </c:pt>
                <c:pt idx="263">
                  <c:v>1.8154999999999999</c:v>
                </c:pt>
                <c:pt idx="264">
                  <c:v>1.7769999999999999</c:v>
                </c:pt>
                <c:pt idx="265">
                  <c:v>1.7404999999999999</c:v>
                </c:pt>
                <c:pt idx="266">
                  <c:v>1.7172000000000001</c:v>
                </c:pt>
                <c:pt idx="267">
                  <c:v>1.6660999999999999</c:v>
                </c:pt>
                <c:pt idx="268">
                  <c:v>1.5846</c:v>
                </c:pt>
                <c:pt idx="269">
                  <c:v>1.5662</c:v>
                </c:pt>
                <c:pt idx="270">
                  <c:v>1.5102</c:v>
                </c:pt>
                <c:pt idx="271">
                  <c:v>1.5251999999999999</c:v>
                </c:pt>
                <c:pt idx="272">
                  <c:v>1.5329999999999999</c:v>
                </c:pt>
                <c:pt idx="273">
                  <c:v>1.4842</c:v>
                </c:pt>
                <c:pt idx="274">
                  <c:v>1.4359999999999999</c:v>
                </c:pt>
                <c:pt idx="275">
                  <c:v>1.4732000000000001</c:v>
                </c:pt>
                <c:pt idx="276">
                  <c:v>1.4976</c:v>
                </c:pt>
                <c:pt idx="277">
                  <c:v>1.4974000000000001</c:v>
                </c:pt>
                <c:pt idx="278">
                  <c:v>1.4591000000000001</c:v>
                </c:pt>
                <c:pt idx="279">
                  <c:v>1.4192</c:v>
                </c:pt>
                <c:pt idx="280">
                  <c:v>1.3871</c:v>
                </c:pt>
                <c:pt idx="281">
                  <c:v>1.3994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'[CEPEA_20170529101043.xls]Plan 1'!$D$4</c:f>
              <c:strCache>
                <c:ptCount val="1"/>
                <c:pt idx="0">
                  <c:v>Anidro R$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'[CEPEA_20170529101043.xls]Plan 1'!$A$480:$A$761</c:f>
              <c:strCache>
                <c:ptCount val="282"/>
                <c:pt idx="0">
                  <c:v>06/01/2012</c:v>
                </c:pt>
                <c:pt idx="1">
                  <c:v>13/01/2012</c:v>
                </c:pt>
                <c:pt idx="2">
                  <c:v>20/01/2012</c:v>
                </c:pt>
                <c:pt idx="3">
                  <c:v>27/01/2012</c:v>
                </c:pt>
                <c:pt idx="4">
                  <c:v>03/02/2012</c:v>
                </c:pt>
                <c:pt idx="5">
                  <c:v>10/02/2012</c:v>
                </c:pt>
                <c:pt idx="6">
                  <c:v>17/02/2012</c:v>
                </c:pt>
                <c:pt idx="7">
                  <c:v>24/02/2012</c:v>
                </c:pt>
                <c:pt idx="8">
                  <c:v>02/03/2012</c:v>
                </c:pt>
                <c:pt idx="9">
                  <c:v>09/03/2012</c:v>
                </c:pt>
                <c:pt idx="10">
                  <c:v>16/03/2012</c:v>
                </c:pt>
                <c:pt idx="11">
                  <c:v>23/03/2012</c:v>
                </c:pt>
                <c:pt idx="12">
                  <c:v>30/03/2012</c:v>
                </c:pt>
                <c:pt idx="13">
                  <c:v>05/04/2012</c:v>
                </c:pt>
                <c:pt idx="14">
                  <c:v>13/04/2012</c:v>
                </c:pt>
                <c:pt idx="15">
                  <c:v>20/04/2012</c:v>
                </c:pt>
                <c:pt idx="16">
                  <c:v>27/04/2012</c:v>
                </c:pt>
                <c:pt idx="17">
                  <c:v>04/05/2012</c:v>
                </c:pt>
                <c:pt idx="18">
                  <c:v>11/05/2012</c:v>
                </c:pt>
                <c:pt idx="19">
                  <c:v>18/05/2012</c:v>
                </c:pt>
                <c:pt idx="20">
                  <c:v>25/05/2012</c:v>
                </c:pt>
                <c:pt idx="21">
                  <c:v>01/06/2012</c:v>
                </c:pt>
                <c:pt idx="22">
                  <c:v>08/06/2012</c:v>
                </c:pt>
                <c:pt idx="23">
                  <c:v>15/06/2012</c:v>
                </c:pt>
                <c:pt idx="24">
                  <c:v>22/06/2012</c:v>
                </c:pt>
                <c:pt idx="25">
                  <c:v>29/06/2012</c:v>
                </c:pt>
                <c:pt idx="26">
                  <c:v>06/07/2012</c:v>
                </c:pt>
                <c:pt idx="27">
                  <c:v>13/07/2012</c:v>
                </c:pt>
                <c:pt idx="28">
                  <c:v>20/07/2012</c:v>
                </c:pt>
                <c:pt idx="29">
                  <c:v>27/07/2012</c:v>
                </c:pt>
                <c:pt idx="30">
                  <c:v>03/08/2012</c:v>
                </c:pt>
                <c:pt idx="31">
                  <c:v>10/08/2012</c:v>
                </c:pt>
                <c:pt idx="32">
                  <c:v>17/08/2012</c:v>
                </c:pt>
                <c:pt idx="33">
                  <c:v>24/08/2012</c:v>
                </c:pt>
                <c:pt idx="34">
                  <c:v>31/08/2012</c:v>
                </c:pt>
                <c:pt idx="35">
                  <c:v>06/09/2012</c:v>
                </c:pt>
                <c:pt idx="36">
                  <c:v>14/09/2012</c:v>
                </c:pt>
                <c:pt idx="37">
                  <c:v>21/09/2012</c:v>
                </c:pt>
                <c:pt idx="38">
                  <c:v>28/09/2012</c:v>
                </c:pt>
                <c:pt idx="39">
                  <c:v>05/10/2012</c:v>
                </c:pt>
                <c:pt idx="40">
                  <c:v>11/10/2012</c:v>
                </c:pt>
                <c:pt idx="41">
                  <c:v>19/10/2012</c:v>
                </c:pt>
                <c:pt idx="42">
                  <c:v>26/10/2012</c:v>
                </c:pt>
                <c:pt idx="43">
                  <c:v>01/11/2012</c:v>
                </c:pt>
                <c:pt idx="44">
                  <c:v>09/11/2012</c:v>
                </c:pt>
                <c:pt idx="45">
                  <c:v>16/11/2012</c:v>
                </c:pt>
                <c:pt idx="46">
                  <c:v>23/11/2012</c:v>
                </c:pt>
                <c:pt idx="47">
                  <c:v>30/11/2012</c:v>
                </c:pt>
                <c:pt idx="48">
                  <c:v>07/12/2012</c:v>
                </c:pt>
                <c:pt idx="49">
                  <c:v>14/12/2012</c:v>
                </c:pt>
                <c:pt idx="50">
                  <c:v>21/12/2012</c:v>
                </c:pt>
                <c:pt idx="51">
                  <c:v>28/12/2012</c:v>
                </c:pt>
                <c:pt idx="52">
                  <c:v>04/01/2013</c:v>
                </c:pt>
                <c:pt idx="53">
                  <c:v>11/01/2013</c:v>
                </c:pt>
                <c:pt idx="54">
                  <c:v>18/01/2013</c:v>
                </c:pt>
                <c:pt idx="55">
                  <c:v>25/01/2013</c:v>
                </c:pt>
                <c:pt idx="56">
                  <c:v>01/02/2013</c:v>
                </c:pt>
                <c:pt idx="57">
                  <c:v>08/02/2013</c:v>
                </c:pt>
                <c:pt idx="58">
                  <c:v>15/02/2013</c:v>
                </c:pt>
                <c:pt idx="59">
                  <c:v>22/02/2013</c:v>
                </c:pt>
                <c:pt idx="60">
                  <c:v>01/03/2013</c:v>
                </c:pt>
                <c:pt idx="61">
                  <c:v>08/03/2013</c:v>
                </c:pt>
                <c:pt idx="62">
                  <c:v>15/03/2013</c:v>
                </c:pt>
                <c:pt idx="63">
                  <c:v>22/03/2013</c:v>
                </c:pt>
                <c:pt idx="64">
                  <c:v>28/03/2013</c:v>
                </c:pt>
                <c:pt idx="65">
                  <c:v>05/04/2013</c:v>
                </c:pt>
                <c:pt idx="66">
                  <c:v>12/04/2013</c:v>
                </c:pt>
                <c:pt idx="67">
                  <c:v>19/04/2013</c:v>
                </c:pt>
                <c:pt idx="68">
                  <c:v>26/04/2013</c:v>
                </c:pt>
                <c:pt idx="69">
                  <c:v>03/05/2013</c:v>
                </c:pt>
                <c:pt idx="70">
                  <c:v>10/05/2013</c:v>
                </c:pt>
                <c:pt idx="71">
                  <c:v>17/05/2013</c:v>
                </c:pt>
                <c:pt idx="72">
                  <c:v>24/05/2013</c:v>
                </c:pt>
                <c:pt idx="73">
                  <c:v>31/05/2013</c:v>
                </c:pt>
                <c:pt idx="74">
                  <c:v>07/06/2013</c:v>
                </c:pt>
                <c:pt idx="75">
                  <c:v>14/06/2013</c:v>
                </c:pt>
                <c:pt idx="76">
                  <c:v>21/06/2013</c:v>
                </c:pt>
                <c:pt idx="77">
                  <c:v>28/06/2013</c:v>
                </c:pt>
                <c:pt idx="78">
                  <c:v>05/07/2013</c:v>
                </c:pt>
                <c:pt idx="79">
                  <c:v>12/07/2013</c:v>
                </c:pt>
                <c:pt idx="80">
                  <c:v>19/07/2013</c:v>
                </c:pt>
                <c:pt idx="81">
                  <c:v>26/07/2013</c:v>
                </c:pt>
                <c:pt idx="82">
                  <c:v>02/08/2013</c:v>
                </c:pt>
                <c:pt idx="83">
                  <c:v>09/08/2013</c:v>
                </c:pt>
                <c:pt idx="84">
                  <c:v>16/08/2013</c:v>
                </c:pt>
                <c:pt idx="85">
                  <c:v>23/08/2013</c:v>
                </c:pt>
                <c:pt idx="86">
                  <c:v>30/08/2013</c:v>
                </c:pt>
                <c:pt idx="87">
                  <c:v>06/09/2013</c:v>
                </c:pt>
                <c:pt idx="88">
                  <c:v>13/09/2013</c:v>
                </c:pt>
                <c:pt idx="89">
                  <c:v>20/09/2013</c:v>
                </c:pt>
                <c:pt idx="90">
                  <c:v>27/09/2013</c:v>
                </c:pt>
                <c:pt idx="91">
                  <c:v>04/10/2013</c:v>
                </c:pt>
                <c:pt idx="92">
                  <c:v>11/10/2013</c:v>
                </c:pt>
                <c:pt idx="93">
                  <c:v>18/10/2013</c:v>
                </c:pt>
                <c:pt idx="94">
                  <c:v>25/10/2013</c:v>
                </c:pt>
                <c:pt idx="95">
                  <c:v>01/11/2013</c:v>
                </c:pt>
                <c:pt idx="96">
                  <c:v>08/11/2013</c:v>
                </c:pt>
                <c:pt idx="97">
                  <c:v>14/11/2013</c:v>
                </c:pt>
                <c:pt idx="98">
                  <c:v>22/11/2013</c:v>
                </c:pt>
                <c:pt idx="99">
                  <c:v>29/11/2013</c:v>
                </c:pt>
                <c:pt idx="100">
                  <c:v>06/12/2013</c:v>
                </c:pt>
                <c:pt idx="101">
                  <c:v>13/12/2013</c:v>
                </c:pt>
                <c:pt idx="102">
                  <c:v>20/12/2013</c:v>
                </c:pt>
                <c:pt idx="103">
                  <c:v>27/12/2013</c:v>
                </c:pt>
                <c:pt idx="104">
                  <c:v>03/01/2014</c:v>
                </c:pt>
                <c:pt idx="105">
                  <c:v>10/01/2014</c:v>
                </c:pt>
                <c:pt idx="106">
                  <c:v>17/01/2014</c:v>
                </c:pt>
                <c:pt idx="107">
                  <c:v>24/01/2014</c:v>
                </c:pt>
                <c:pt idx="108">
                  <c:v>31/01/2014</c:v>
                </c:pt>
                <c:pt idx="109">
                  <c:v>07/02/2014</c:v>
                </c:pt>
                <c:pt idx="110">
                  <c:v>14/02/2014</c:v>
                </c:pt>
                <c:pt idx="111">
                  <c:v>21/02/2014</c:v>
                </c:pt>
                <c:pt idx="112">
                  <c:v>28/02/2014</c:v>
                </c:pt>
                <c:pt idx="113">
                  <c:v>07/03/2014</c:v>
                </c:pt>
                <c:pt idx="114">
                  <c:v>14/03/2014</c:v>
                </c:pt>
                <c:pt idx="115">
                  <c:v>21/03/2014</c:v>
                </c:pt>
                <c:pt idx="116">
                  <c:v>28/03/2014</c:v>
                </c:pt>
                <c:pt idx="117">
                  <c:v>04/04/2014</c:v>
                </c:pt>
                <c:pt idx="118">
                  <c:v>11/04/2014</c:v>
                </c:pt>
                <c:pt idx="119">
                  <c:v>17/04/2014</c:v>
                </c:pt>
                <c:pt idx="120">
                  <c:v>25/04/2014</c:v>
                </c:pt>
                <c:pt idx="121">
                  <c:v>02/05/2014</c:v>
                </c:pt>
                <c:pt idx="122">
                  <c:v>09/05/2014</c:v>
                </c:pt>
                <c:pt idx="123">
                  <c:v>16/05/2014</c:v>
                </c:pt>
                <c:pt idx="124">
                  <c:v>23/05/2014</c:v>
                </c:pt>
                <c:pt idx="125">
                  <c:v>30/05/2014</c:v>
                </c:pt>
                <c:pt idx="126">
                  <c:v>06/06/2014</c:v>
                </c:pt>
                <c:pt idx="127">
                  <c:v>13/06/2014</c:v>
                </c:pt>
                <c:pt idx="128">
                  <c:v>20/06/2014</c:v>
                </c:pt>
                <c:pt idx="129">
                  <c:v>27/06/2014</c:v>
                </c:pt>
                <c:pt idx="130">
                  <c:v>04/07/2014</c:v>
                </c:pt>
                <c:pt idx="131">
                  <c:v>11/07/2014</c:v>
                </c:pt>
                <c:pt idx="132">
                  <c:v>18/07/2014</c:v>
                </c:pt>
                <c:pt idx="133">
                  <c:v>25/07/2014</c:v>
                </c:pt>
                <c:pt idx="134">
                  <c:v>01/08/2014</c:v>
                </c:pt>
                <c:pt idx="135">
                  <c:v>08/08/2014</c:v>
                </c:pt>
                <c:pt idx="136">
                  <c:v>15/08/2014</c:v>
                </c:pt>
                <c:pt idx="137">
                  <c:v>22/08/2014</c:v>
                </c:pt>
                <c:pt idx="138">
                  <c:v>29/08/2014</c:v>
                </c:pt>
                <c:pt idx="139">
                  <c:v>05/09/2014</c:v>
                </c:pt>
                <c:pt idx="140">
                  <c:v>12/09/2014</c:v>
                </c:pt>
                <c:pt idx="141">
                  <c:v>19/09/2014</c:v>
                </c:pt>
                <c:pt idx="142">
                  <c:v>26/09/2014</c:v>
                </c:pt>
                <c:pt idx="143">
                  <c:v>03/10/2014</c:v>
                </c:pt>
                <c:pt idx="144">
                  <c:v>10/10/2014</c:v>
                </c:pt>
                <c:pt idx="145">
                  <c:v>17/10/2014</c:v>
                </c:pt>
                <c:pt idx="146">
                  <c:v>24/10/2014</c:v>
                </c:pt>
                <c:pt idx="147">
                  <c:v>31/10/2014</c:v>
                </c:pt>
                <c:pt idx="148">
                  <c:v>07/11/2014</c:v>
                </c:pt>
                <c:pt idx="149">
                  <c:v>14/11/2014</c:v>
                </c:pt>
                <c:pt idx="150">
                  <c:v>21/11/2014</c:v>
                </c:pt>
                <c:pt idx="151">
                  <c:v>28/11/2014</c:v>
                </c:pt>
                <c:pt idx="152">
                  <c:v>05/12/2014</c:v>
                </c:pt>
                <c:pt idx="153">
                  <c:v>12/12/2014</c:v>
                </c:pt>
                <c:pt idx="154">
                  <c:v>19/12/2014</c:v>
                </c:pt>
                <c:pt idx="155">
                  <c:v>26/12/2014</c:v>
                </c:pt>
                <c:pt idx="156">
                  <c:v>02/01/2015</c:v>
                </c:pt>
                <c:pt idx="157">
                  <c:v>09/01/2015</c:v>
                </c:pt>
                <c:pt idx="158">
                  <c:v>16/01/2015</c:v>
                </c:pt>
                <c:pt idx="159">
                  <c:v>23/01/2015</c:v>
                </c:pt>
                <c:pt idx="160">
                  <c:v>30/01/2015</c:v>
                </c:pt>
                <c:pt idx="161">
                  <c:v>06/02/2015</c:v>
                </c:pt>
                <c:pt idx="162">
                  <c:v>13/02/2015</c:v>
                </c:pt>
                <c:pt idx="163">
                  <c:v>20/02/2015</c:v>
                </c:pt>
                <c:pt idx="164">
                  <c:v>27/02/2015</c:v>
                </c:pt>
                <c:pt idx="165">
                  <c:v>06/03/2015</c:v>
                </c:pt>
                <c:pt idx="166">
                  <c:v>13/03/2015</c:v>
                </c:pt>
                <c:pt idx="167">
                  <c:v>20/03/2015</c:v>
                </c:pt>
                <c:pt idx="168">
                  <c:v>27/03/2015</c:v>
                </c:pt>
                <c:pt idx="169">
                  <c:v>02/04/2015</c:v>
                </c:pt>
                <c:pt idx="170">
                  <c:v>10/04/2015</c:v>
                </c:pt>
                <c:pt idx="171">
                  <c:v>17/04/2015</c:v>
                </c:pt>
                <c:pt idx="172">
                  <c:v>24/04/2015</c:v>
                </c:pt>
                <c:pt idx="173">
                  <c:v>30/04/2015</c:v>
                </c:pt>
                <c:pt idx="174">
                  <c:v>08/05/2015</c:v>
                </c:pt>
                <c:pt idx="175">
                  <c:v>15/05/2015</c:v>
                </c:pt>
                <c:pt idx="176">
                  <c:v>22/05/2015</c:v>
                </c:pt>
                <c:pt idx="177">
                  <c:v>29/05/2015</c:v>
                </c:pt>
                <c:pt idx="178">
                  <c:v>05/06/2015</c:v>
                </c:pt>
                <c:pt idx="179">
                  <c:v>12/06/2015</c:v>
                </c:pt>
                <c:pt idx="180">
                  <c:v>19/06/2015</c:v>
                </c:pt>
                <c:pt idx="181">
                  <c:v>26/06/2015</c:v>
                </c:pt>
                <c:pt idx="182">
                  <c:v>03/07/2015</c:v>
                </c:pt>
                <c:pt idx="183">
                  <c:v>10/07/2015</c:v>
                </c:pt>
                <c:pt idx="184">
                  <c:v>17/07/2015</c:v>
                </c:pt>
                <c:pt idx="185">
                  <c:v>24/07/2015</c:v>
                </c:pt>
                <c:pt idx="186">
                  <c:v>31/07/2015</c:v>
                </c:pt>
                <c:pt idx="187">
                  <c:v>07/08/2015</c:v>
                </c:pt>
                <c:pt idx="188">
                  <c:v>14/08/2015</c:v>
                </c:pt>
                <c:pt idx="189">
                  <c:v>21/08/2015</c:v>
                </c:pt>
                <c:pt idx="190">
                  <c:v>28/08/2015</c:v>
                </c:pt>
                <c:pt idx="191">
                  <c:v>04/09/2015</c:v>
                </c:pt>
                <c:pt idx="192">
                  <c:v>11/09/2015</c:v>
                </c:pt>
                <c:pt idx="193">
                  <c:v>18/09/2015</c:v>
                </c:pt>
                <c:pt idx="194">
                  <c:v>25/09/2015</c:v>
                </c:pt>
                <c:pt idx="195">
                  <c:v>02/10/2015</c:v>
                </c:pt>
                <c:pt idx="196">
                  <c:v>09/10/2015</c:v>
                </c:pt>
                <c:pt idx="197">
                  <c:v>16/10/2015</c:v>
                </c:pt>
                <c:pt idx="198">
                  <c:v>23/10/2015</c:v>
                </c:pt>
                <c:pt idx="199">
                  <c:v>30/10/2015</c:v>
                </c:pt>
                <c:pt idx="200">
                  <c:v>06/11/2015</c:v>
                </c:pt>
                <c:pt idx="201">
                  <c:v>13/11/2015</c:v>
                </c:pt>
                <c:pt idx="202">
                  <c:v>20/11/2015</c:v>
                </c:pt>
                <c:pt idx="203">
                  <c:v>27/11/2015</c:v>
                </c:pt>
                <c:pt idx="204">
                  <c:v>04/12/2015</c:v>
                </c:pt>
                <c:pt idx="205">
                  <c:v>11/12/2015</c:v>
                </c:pt>
                <c:pt idx="206">
                  <c:v>18/12/2015</c:v>
                </c:pt>
                <c:pt idx="207">
                  <c:v>23/12/2015</c:v>
                </c:pt>
                <c:pt idx="208">
                  <c:v>30/12/2015</c:v>
                </c:pt>
                <c:pt idx="209">
                  <c:v>08/01/2016</c:v>
                </c:pt>
                <c:pt idx="210">
                  <c:v>15/01/2016</c:v>
                </c:pt>
                <c:pt idx="211">
                  <c:v>22/01/2016</c:v>
                </c:pt>
                <c:pt idx="212">
                  <c:v>29/01/2016</c:v>
                </c:pt>
                <c:pt idx="213">
                  <c:v>05/02/2016</c:v>
                </c:pt>
                <c:pt idx="214">
                  <c:v>12/02/2016</c:v>
                </c:pt>
                <c:pt idx="215">
                  <c:v>19/02/2016</c:v>
                </c:pt>
                <c:pt idx="216">
                  <c:v>26/02/2016</c:v>
                </c:pt>
                <c:pt idx="217">
                  <c:v>04/03/2016</c:v>
                </c:pt>
                <c:pt idx="218">
                  <c:v>11/03/2016</c:v>
                </c:pt>
                <c:pt idx="219">
                  <c:v>18/03/2016</c:v>
                </c:pt>
                <c:pt idx="220">
                  <c:v>24/03/2016</c:v>
                </c:pt>
                <c:pt idx="221">
                  <c:v>01/04/2016</c:v>
                </c:pt>
                <c:pt idx="222">
                  <c:v>08/04/2016</c:v>
                </c:pt>
                <c:pt idx="223">
                  <c:v>15/04/2016</c:v>
                </c:pt>
                <c:pt idx="224">
                  <c:v>22/04/2016</c:v>
                </c:pt>
                <c:pt idx="225">
                  <c:v>29/04/2016</c:v>
                </c:pt>
                <c:pt idx="226">
                  <c:v>06/05/2016</c:v>
                </c:pt>
                <c:pt idx="227">
                  <c:v>13/05/2016</c:v>
                </c:pt>
                <c:pt idx="228">
                  <c:v>20/05/2016</c:v>
                </c:pt>
                <c:pt idx="229">
                  <c:v>27/05/2016</c:v>
                </c:pt>
                <c:pt idx="230">
                  <c:v>03/06/2016</c:v>
                </c:pt>
                <c:pt idx="231">
                  <c:v>10/06/2016</c:v>
                </c:pt>
                <c:pt idx="232">
                  <c:v>17/06/2016</c:v>
                </c:pt>
                <c:pt idx="233">
                  <c:v>24/06/2016</c:v>
                </c:pt>
                <c:pt idx="234">
                  <c:v>01/07/2016</c:v>
                </c:pt>
                <c:pt idx="235">
                  <c:v>08/07/2016</c:v>
                </c:pt>
                <c:pt idx="236">
                  <c:v>15/07/2016</c:v>
                </c:pt>
                <c:pt idx="237">
                  <c:v>22/07/2016</c:v>
                </c:pt>
                <c:pt idx="238">
                  <c:v>29/07/2016</c:v>
                </c:pt>
                <c:pt idx="239">
                  <c:v>05/08/2016</c:v>
                </c:pt>
                <c:pt idx="240">
                  <c:v>12/08/2016</c:v>
                </c:pt>
                <c:pt idx="241">
                  <c:v>19/08/2016</c:v>
                </c:pt>
                <c:pt idx="242">
                  <c:v>26/08/2016</c:v>
                </c:pt>
                <c:pt idx="243">
                  <c:v>02/09/2016</c:v>
                </c:pt>
                <c:pt idx="244">
                  <c:v>09/09/2016</c:v>
                </c:pt>
                <c:pt idx="245">
                  <c:v>16/09/2016</c:v>
                </c:pt>
                <c:pt idx="246">
                  <c:v>23/09/2016</c:v>
                </c:pt>
                <c:pt idx="247">
                  <c:v>30/09/2016</c:v>
                </c:pt>
                <c:pt idx="248">
                  <c:v>07/10/2016</c:v>
                </c:pt>
                <c:pt idx="249">
                  <c:v>14/10/2016</c:v>
                </c:pt>
                <c:pt idx="250">
                  <c:v>21/10/2016</c:v>
                </c:pt>
                <c:pt idx="251">
                  <c:v>28/10/2016</c:v>
                </c:pt>
                <c:pt idx="252">
                  <c:v>04/11/2016</c:v>
                </c:pt>
                <c:pt idx="253">
                  <c:v>11/11/2016</c:v>
                </c:pt>
                <c:pt idx="254">
                  <c:v>18/11/2016</c:v>
                </c:pt>
                <c:pt idx="255">
                  <c:v>25/11/2016</c:v>
                </c:pt>
                <c:pt idx="256">
                  <c:v>02/12/2016</c:v>
                </c:pt>
                <c:pt idx="257">
                  <c:v>09/12/2016</c:v>
                </c:pt>
                <c:pt idx="258">
                  <c:v>16/12/2016</c:v>
                </c:pt>
                <c:pt idx="259">
                  <c:v>23/12/2016</c:v>
                </c:pt>
                <c:pt idx="260">
                  <c:v>29/12/2016</c:v>
                </c:pt>
                <c:pt idx="261">
                  <c:v>06/01/2017</c:v>
                </c:pt>
                <c:pt idx="262">
                  <c:v>13/01/2017</c:v>
                </c:pt>
                <c:pt idx="263">
                  <c:v>20/01/2017</c:v>
                </c:pt>
                <c:pt idx="264">
                  <c:v>27/01/2017</c:v>
                </c:pt>
                <c:pt idx="265">
                  <c:v>03/02/2017</c:v>
                </c:pt>
                <c:pt idx="266">
                  <c:v>10/02/2017</c:v>
                </c:pt>
                <c:pt idx="267">
                  <c:v>17/02/2017</c:v>
                </c:pt>
                <c:pt idx="268">
                  <c:v>24/02/2017</c:v>
                </c:pt>
                <c:pt idx="269">
                  <c:v>03/03/2017</c:v>
                </c:pt>
                <c:pt idx="270">
                  <c:v>10/03/2017</c:v>
                </c:pt>
                <c:pt idx="271">
                  <c:v>17/03/2017</c:v>
                </c:pt>
                <c:pt idx="272">
                  <c:v>24/03/2017</c:v>
                </c:pt>
                <c:pt idx="273">
                  <c:v>31/03/2017</c:v>
                </c:pt>
                <c:pt idx="274">
                  <c:v>07/04/2017</c:v>
                </c:pt>
                <c:pt idx="275">
                  <c:v>13/04/2017</c:v>
                </c:pt>
                <c:pt idx="276">
                  <c:v>20/04/2017</c:v>
                </c:pt>
                <c:pt idx="277">
                  <c:v>28/04/2017</c:v>
                </c:pt>
                <c:pt idx="278">
                  <c:v>05/05/2017</c:v>
                </c:pt>
                <c:pt idx="279">
                  <c:v>12/05/2017</c:v>
                </c:pt>
                <c:pt idx="280">
                  <c:v>19/05/2017</c:v>
                </c:pt>
                <c:pt idx="281">
                  <c:v>26/05/2017</c:v>
                </c:pt>
              </c:strCache>
            </c:strRef>
          </c:cat>
          <c:val>
            <c:numRef>
              <c:f>'[CEPEA_20170529101043.xls]Plan 1'!$D$480:$D$761</c:f>
              <c:numCache>
                <c:formatCode>General</c:formatCode>
                <c:ptCount val="282"/>
                <c:pt idx="0">
                  <c:v>1.335</c:v>
                </c:pt>
                <c:pt idx="1">
                  <c:v>1.335</c:v>
                </c:pt>
                <c:pt idx="2">
                  <c:v>1.2558</c:v>
                </c:pt>
                <c:pt idx="3">
                  <c:v>1.1652</c:v>
                </c:pt>
                <c:pt idx="4">
                  <c:v>1.1559999999999999</c:v>
                </c:pt>
                <c:pt idx="5">
                  <c:v>1.1563000000000001</c:v>
                </c:pt>
                <c:pt idx="6">
                  <c:v>1.2103999999999999</c:v>
                </c:pt>
                <c:pt idx="7">
                  <c:v>1.2231000000000001</c:v>
                </c:pt>
                <c:pt idx="8">
                  <c:v>1.2470000000000001</c:v>
                </c:pt>
                <c:pt idx="9">
                  <c:v>1.2789999999999999</c:v>
                </c:pt>
                <c:pt idx="10">
                  <c:v>1.2924</c:v>
                </c:pt>
                <c:pt idx="11">
                  <c:v>1.2806999999999999</c:v>
                </c:pt>
                <c:pt idx="12">
                  <c:v>1.2924</c:v>
                </c:pt>
                <c:pt idx="13">
                  <c:v>1.2914000000000001</c:v>
                </c:pt>
                <c:pt idx="14">
                  <c:v>1.2831999999999999</c:v>
                </c:pt>
                <c:pt idx="15">
                  <c:v>1.2137</c:v>
                </c:pt>
                <c:pt idx="16">
                  <c:v>1.2382</c:v>
                </c:pt>
                <c:pt idx="17">
                  <c:v>1.2844</c:v>
                </c:pt>
                <c:pt idx="18">
                  <c:v>1.3112999999999999</c:v>
                </c:pt>
                <c:pt idx="19">
                  <c:v>1.3202</c:v>
                </c:pt>
                <c:pt idx="20">
                  <c:v>1.3412999999999999</c:v>
                </c:pt>
                <c:pt idx="21">
                  <c:v>1.3277000000000001</c:v>
                </c:pt>
                <c:pt idx="22">
                  <c:v>1.3224</c:v>
                </c:pt>
                <c:pt idx="23">
                  <c:v>1.3279000000000001</c:v>
                </c:pt>
                <c:pt idx="24">
                  <c:v>1.323</c:v>
                </c:pt>
                <c:pt idx="25">
                  <c:v>1.3333999999999999</c:v>
                </c:pt>
                <c:pt idx="26">
                  <c:v>1.3143</c:v>
                </c:pt>
                <c:pt idx="27">
                  <c:v>1.2982</c:v>
                </c:pt>
                <c:pt idx="28">
                  <c:v>1.2788999999999999</c:v>
                </c:pt>
                <c:pt idx="29">
                  <c:v>1.2697000000000001</c:v>
                </c:pt>
                <c:pt idx="30">
                  <c:v>1.2617</c:v>
                </c:pt>
                <c:pt idx="31">
                  <c:v>1.2439</c:v>
                </c:pt>
                <c:pt idx="32">
                  <c:v>1.2271000000000001</c:v>
                </c:pt>
                <c:pt idx="33">
                  <c:v>1.2222999999999999</c:v>
                </c:pt>
                <c:pt idx="34">
                  <c:v>1.2370000000000001</c:v>
                </c:pt>
                <c:pt idx="35">
                  <c:v>1.2447999999999999</c:v>
                </c:pt>
                <c:pt idx="36">
                  <c:v>1.2115</c:v>
                </c:pt>
                <c:pt idx="37">
                  <c:v>1.19</c:v>
                </c:pt>
                <c:pt idx="38">
                  <c:v>1.1625000000000001</c:v>
                </c:pt>
                <c:pt idx="39">
                  <c:v>1.1417999999999999</c:v>
                </c:pt>
                <c:pt idx="40">
                  <c:v>1.1292</c:v>
                </c:pt>
                <c:pt idx="41">
                  <c:v>1.1196999999999999</c:v>
                </c:pt>
                <c:pt idx="42">
                  <c:v>1.1059000000000001</c:v>
                </c:pt>
                <c:pt idx="43">
                  <c:v>1.1315999999999999</c:v>
                </c:pt>
                <c:pt idx="44">
                  <c:v>1.1783999999999999</c:v>
                </c:pt>
                <c:pt idx="45">
                  <c:v>1.2555000000000001</c:v>
                </c:pt>
                <c:pt idx="46">
                  <c:v>1.2861</c:v>
                </c:pt>
                <c:pt idx="47">
                  <c:v>1.3153999999999999</c:v>
                </c:pt>
                <c:pt idx="48">
                  <c:v>1.3532999999999999</c:v>
                </c:pt>
                <c:pt idx="49">
                  <c:v>1.3426</c:v>
                </c:pt>
                <c:pt idx="50">
                  <c:v>1.3431</c:v>
                </c:pt>
                <c:pt idx="51">
                  <c:v>1.3334999999999999</c:v>
                </c:pt>
                <c:pt idx="52">
                  <c:v>1.3333999999999999</c:v>
                </c:pt>
                <c:pt idx="53">
                  <c:v>1.3311999999999999</c:v>
                </c:pt>
                <c:pt idx="54">
                  <c:v>1.3281000000000001</c:v>
                </c:pt>
                <c:pt idx="55">
                  <c:v>1.3580000000000001</c:v>
                </c:pt>
                <c:pt idx="56">
                  <c:v>1.3295999999999999</c:v>
                </c:pt>
                <c:pt idx="57">
                  <c:v>1.3301000000000001</c:v>
                </c:pt>
                <c:pt idx="58">
                  <c:v>1.3469</c:v>
                </c:pt>
                <c:pt idx="59">
                  <c:v>1.3509</c:v>
                </c:pt>
                <c:pt idx="60">
                  <c:v>1.3474999999999999</c:v>
                </c:pt>
                <c:pt idx="61">
                  <c:v>1.3422000000000001</c:v>
                </c:pt>
                <c:pt idx="62">
                  <c:v>1.3313999999999999</c:v>
                </c:pt>
                <c:pt idx="63">
                  <c:v>1.3357000000000001</c:v>
                </c:pt>
                <c:pt idx="64">
                  <c:v>1.3368</c:v>
                </c:pt>
                <c:pt idx="65">
                  <c:v>1.3351</c:v>
                </c:pt>
                <c:pt idx="66">
                  <c:v>1.3491</c:v>
                </c:pt>
                <c:pt idx="67">
                  <c:v>1.3994</c:v>
                </c:pt>
                <c:pt idx="68">
                  <c:v>1.3721000000000001</c:v>
                </c:pt>
                <c:pt idx="69">
                  <c:v>1.3273999999999999</c:v>
                </c:pt>
                <c:pt idx="70">
                  <c:v>1.3762000000000001</c:v>
                </c:pt>
                <c:pt idx="71">
                  <c:v>1.3540000000000001</c:v>
                </c:pt>
                <c:pt idx="72">
                  <c:v>1.3103</c:v>
                </c:pt>
                <c:pt idx="73">
                  <c:v>1.2927999999999999</c:v>
                </c:pt>
                <c:pt idx="74">
                  <c:v>1.3093999999999999</c:v>
                </c:pt>
                <c:pt idx="75">
                  <c:v>1.2991999999999999</c:v>
                </c:pt>
                <c:pt idx="76">
                  <c:v>1.3156000000000001</c:v>
                </c:pt>
                <c:pt idx="77">
                  <c:v>1.3156000000000001</c:v>
                </c:pt>
                <c:pt idx="78">
                  <c:v>1.3211999999999999</c:v>
                </c:pt>
                <c:pt idx="79">
                  <c:v>1.3123</c:v>
                </c:pt>
                <c:pt idx="80">
                  <c:v>1.29</c:v>
                </c:pt>
                <c:pt idx="81">
                  <c:v>1.2769999999999999</c:v>
                </c:pt>
                <c:pt idx="82">
                  <c:v>1.2662</c:v>
                </c:pt>
                <c:pt idx="83">
                  <c:v>1.2423999999999999</c:v>
                </c:pt>
                <c:pt idx="84">
                  <c:v>1.2211000000000001</c:v>
                </c:pt>
                <c:pt idx="85">
                  <c:v>1.2201</c:v>
                </c:pt>
                <c:pt idx="86">
                  <c:v>1.2653000000000001</c:v>
                </c:pt>
                <c:pt idx="87">
                  <c:v>1.2749999999999999</c:v>
                </c:pt>
                <c:pt idx="88">
                  <c:v>1.2855000000000001</c:v>
                </c:pt>
                <c:pt idx="89">
                  <c:v>1.2757000000000001</c:v>
                </c:pt>
                <c:pt idx="90">
                  <c:v>1.3043</c:v>
                </c:pt>
                <c:pt idx="91">
                  <c:v>1.2888999999999999</c:v>
                </c:pt>
                <c:pt idx="92">
                  <c:v>1.3058000000000001</c:v>
                </c:pt>
                <c:pt idx="93">
                  <c:v>1.3133999999999999</c:v>
                </c:pt>
                <c:pt idx="94">
                  <c:v>1.3188</c:v>
                </c:pt>
                <c:pt idx="95">
                  <c:v>1.3431</c:v>
                </c:pt>
                <c:pt idx="96">
                  <c:v>1.3332999999999999</c:v>
                </c:pt>
                <c:pt idx="97">
                  <c:v>1.3566</c:v>
                </c:pt>
                <c:pt idx="98">
                  <c:v>1.3657999999999999</c:v>
                </c:pt>
                <c:pt idx="99">
                  <c:v>1.3903000000000001</c:v>
                </c:pt>
                <c:pt idx="100">
                  <c:v>1.4351</c:v>
                </c:pt>
                <c:pt idx="101">
                  <c:v>1.4574</c:v>
                </c:pt>
                <c:pt idx="102">
                  <c:v>1.4510000000000001</c:v>
                </c:pt>
                <c:pt idx="103">
                  <c:v>1.4513</c:v>
                </c:pt>
                <c:pt idx="104">
                  <c:v>1.4421999999999999</c:v>
                </c:pt>
                <c:pt idx="105">
                  <c:v>1.4581999999999999</c:v>
                </c:pt>
                <c:pt idx="106">
                  <c:v>1.4605999999999999</c:v>
                </c:pt>
                <c:pt idx="107">
                  <c:v>1.4672000000000001</c:v>
                </c:pt>
                <c:pt idx="108">
                  <c:v>1.4733000000000001</c:v>
                </c:pt>
                <c:pt idx="109">
                  <c:v>1.4917</c:v>
                </c:pt>
                <c:pt idx="110">
                  <c:v>1.5184</c:v>
                </c:pt>
                <c:pt idx="111">
                  <c:v>1.5347999999999999</c:v>
                </c:pt>
                <c:pt idx="112">
                  <c:v>1.5447</c:v>
                </c:pt>
                <c:pt idx="113">
                  <c:v>1.5490999999999999</c:v>
                </c:pt>
                <c:pt idx="114">
                  <c:v>1.5884</c:v>
                </c:pt>
                <c:pt idx="115">
                  <c:v>1.5976999999999999</c:v>
                </c:pt>
                <c:pt idx="116">
                  <c:v>1.5791999999999999</c:v>
                </c:pt>
                <c:pt idx="117">
                  <c:v>1.5845</c:v>
                </c:pt>
                <c:pt idx="118">
                  <c:v>1.5299</c:v>
                </c:pt>
                <c:pt idx="119">
                  <c:v>1.5317000000000001</c:v>
                </c:pt>
                <c:pt idx="120">
                  <c:v>1.5383</c:v>
                </c:pt>
                <c:pt idx="121">
                  <c:v>1.5176000000000001</c:v>
                </c:pt>
                <c:pt idx="122">
                  <c:v>1.4018999999999999</c:v>
                </c:pt>
                <c:pt idx="123">
                  <c:v>1.3298000000000001</c:v>
                </c:pt>
                <c:pt idx="124">
                  <c:v>1.3347</c:v>
                </c:pt>
                <c:pt idx="125">
                  <c:v>1.3383</c:v>
                </c:pt>
                <c:pt idx="126">
                  <c:v>1.3237000000000001</c:v>
                </c:pt>
                <c:pt idx="127">
                  <c:v>1.3245</c:v>
                </c:pt>
                <c:pt idx="128">
                  <c:v>1.3331</c:v>
                </c:pt>
                <c:pt idx="129">
                  <c:v>1.3405</c:v>
                </c:pt>
                <c:pt idx="130">
                  <c:v>1.3525</c:v>
                </c:pt>
                <c:pt idx="131">
                  <c:v>1.3636999999999999</c:v>
                </c:pt>
                <c:pt idx="132">
                  <c:v>1.3666</c:v>
                </c:pt>
                <c:pt idx="133">
                  <c:v>1.365</c:v>
                </c:pt>
                <c:pt idx="134">
                  <c:v>1.3367</c:v>
                </c:pt>
                <c:pt idx="135">
                  <c:v>1.3399000000000001</c:v>
                </c:pt>
                <c:pt idx="136">
                  <c:v>1.3318000000000001</c:v>
                </c:pt>
                <c:pt idx="137">
                  <c:v>1.3243</c:v>
                </c:pt>
                <c:pt idx="138">
                  <c:v>1.3239000000000001</c:v>
                </c:pt>
                <c:pt idx="139">
                  <c:v>1.3513999999999999</c:v>
                </c:pt>
                <c:pt idx="140">
                  <c:v>1.3541000000000001</c:v>
                </c:pt>
                <c:pt idx="141">
                  <c:v>1.3433999999999999</c:v>
                </c:pt>
                <c:pt idx="142">
                  <c:v>1.3366</c:v>
                </c:pt>
                <c:pt idx="143">
                  <c:v>1.3181</c:v>
                </c:pt>
                <c:pt idx="144">
                  <c:v>1.3218000000000001</c:v>
                </c:pt>
                <c:pt idx="145">
                  <c:v>1.3061</c:v>
                </c:pt>
                <c:pt idx="146">
                  <c:v>1.2979000000000001</c:v>
                </c:pt>
                <c:pt idx="147">
                  <c:v>1.2865</c:v>
                </c:pt>
                <c:pt idx="148">
                  <c:v>1.2856000000000001</c:v>
                </c:pt>
                <c:pt idx="149">
                  <c:v>1.3349</c:v>
                </c:pt>
                <c:pt idx="150">
                  <c:v>1.3455999999999999</c:v>
                </c:pt>
                <c:pt idx="151">
                  <c:v>1.3551</c:v>
                </c:pt>
                <c:pt idx="152">
                  <c:v>1.3896999999999999</c:v>
                </c:pt>
                <c:pt idx="153">
                  <c:v>1.3902000000000001</c:v>
                </c:pt>
                <c:pt idx="154">
                  <c:v>1.3917999999999999</c:v>
                </c:pt>
                <c:pt idx="155">
                  <c:v>1.4374</c:v>
                </c:pt>
                <c:pt idx="156">
                  <c:v>1.4360999999999999</c:v>
                </c:pt>
                <c:pt idx="157">
                  <c:v>1.4246000000000001</c:v>
                </c:pt>
                <c:pt idx="158">
                  <c:v>1.4539</c:v>
                </c:pt>
                <c:pt idx="159">
                  <c:v>1.464</c:v>
                </c:pt>
                <c:pt idx="160">
                  <c:v>1.4859</c:v>
                </c:pt>
                <c:pt idx="161">
                  <c:v>1.5016</c:v>
                </c:pt>
                <c:pt idx="162">
                  <c:v>1.5066999999999999</c:v>
                </c:pt>
                <c:pt idx="163">
                  <c:v>1.4937</c:v>
                </c:pt>
                <c:pt idx="164">
                  <c:v>1.4296</c:v>
                </c:pt>
                <c:pt idx="165">
                  <c:v>1.4064000000000001</c:v>
                </c:pt>
                <c:pt idx="166">
                  <c:v>1.3934</c:v>
                </c:pt>
                <c:pt idx="167">
                  <c:v>1.3574999999999999</c:v>
                </c:pt>
                <c:pt idx="168">
                  <c:v>1.3387</c:v>
                </c:pt>
                <c:pt idx="169">
                  <c:v>1.3533999999999999</c:v>
                </c:pt>
                <c:pt idx="170">
                  <c:v>1.3365</c:v>
                </c:pt>
                <c:pt idx="171">
                  <c:v>1.3539000000000001</c:v>
                </c:pt>
                <c:pt idx="172">
                  <c:v>1.3786</c:v>
                </c:pt>
                <c:pt idx="173">
                  <c:v>1.4166000000000001</c:v>
                </c:pt>
                <c:pt idx="174">
                  <c:v>1.3865000000000001</c:v>
                </c:pt>
                <c:pt idx="175">
                  <c:v>1.3878999999999999</c:v>
                </c:pt>
                <c:pt idx="176">
                  <c:v>1.3717999999999999</c:v>
                </c:pt>
                <c:pt idx="177">
                  <c:v>1.3776999999999999</c:v>
                </c:pt>
                <c:pt idx="178">
                  <c:v>1.3895999999999999</c:v>
                </c:pt>
                <c:pt idx="179">
                  <c:v>1.3831</c:v>
                </c:pt>
                <c:pt idx="180">
                  <c:v>1.3696999999999999</c:v>
                </c:pt>
                <c:pt idx="181">
                  <c:v>1.3589</c:v>
                </c:pt>
                <c:pt idx="182">
                  <c:v>1.3553999999999999</c:v>
                </c:pt>
                <c:pt idx="183">
                  <c:v>1.3652</c:v>
                </c:pt>
                <c:pt idx="184">
                  <c:v>1.3721000000000001</c:v>
                </c:pt>
                <c:pt idx="185">
                  <c:v>1.3711</c:v>
                </c:pt>
                <c:pt idx="186">
                  <c:v>1.3603000000000001</c:v>
                </c:pt>
                <c:pt idx="187">
                  <c:v>1.3478000000000001</c:v>
                </c:pt>
                <c:pt idx="188">
                  <c:v>1.3329</c:v>
                </c:pt>
                <c:pt idx="189">
                  <c:v>1.3471</c:v>
                </c:pt>
                <c:pt idx="190">
                  <c:v>1.3362000000000001</c:v>
                </c:pt>
                <c:pt idx="191">
                  <c:v>1.3378000000000001</c:v>
                </c:pt>
                <c:pt idx="192">
                  <c:v>1.3767</c:v>
                </c:pt>
                <c:pt idx="193">
                  <c:v>1.413</c:v>
                </c:pt>
                <c:pt idx="194">
                  <c:v>1.4306000000000001</c:v>
                </c:pt>
                <c:pt idx="195">
                  <c:v>1.5765</c:v>
                </c:pt>
                <c:pt idx="196">
                  <c:v>1.7010000000000001</c:v>
                </c:pt>
                <c:pt idx="197">
                  <c:v>1.7199</c:v>
                </c:pt>
                <c:pt idx="198">
                  <c:v>1.7325999999999999</c:v>
                </c:pt>
                <c:pt idx="199">
                  <c:v>1.7888999999999999</c:v>
                </c:pt>
                <c:pt idx="200">
                  <c:v>1.9092</c:v>
                </c:pt>
                <c:pt idx="201">
                  <c:v>2.0129000000000001</c:v>
                </c:pt>
                <c:pt idx="202">
                  <c:v>1.9752000000000001</c:v>
                </c:pt>
                <c:pt idx="203">
                  <c:v>1.9766999999999999</c:v>
                </c:pt>
                <c:pt idx="204">
                  <c:v>1.9494</c:v>
                </c:pt>
                <c:pt idx="205">
                  <c:v>1.9291</c:v>
                </c:pt>
                <c:pt idx="206">
                  <c:v>1.94</c:v>
                </c:pt>
                <c:pt idx="207">
                  <c:v>1.9473</c:v>
                </c:pt>
                <c:pt idx="208">
                  <c:v>1.9525999999999999</c:v>
                </c:pt>
                <c:pt idx="209">
                  <c:v>2.0143</c:v>
                </c:pt>
                <c:pt idx="210">
                  <c:v>2.0789</c:v>
                </c:pt>
                <c:pt idx="211">
                  <c:v>2.0581999999999998</c:v>
                </c:pt>
                <c:pt idx="212">
                  <c:v>2.0613000000000001</c:v>
                </c:pt>
                <c:pt idx="213">
                  <c:v>2.0950000000000002</c:v>
                </c:pt>
                <c:pt idx="214">
                  <c:v>2.1067999999999998</c:v>
                </c:pt>
                <c:pt idx="215">
                  <c:v>2.0914000000000001</c:v>
                </c:pt>
                <c:pt idx="216">
                  <c:v>2.0975000000000001</c:v>
                </c:pt>
                <c:pt idx="217">
                  <c:v>2.0834999999999999</c:v>
                </c:pt>
                <c:pt idx="218">
                  <c:v>2.0966999999999998</c:v>
                </c:pt>
                <c:pt idx="219">
                  <c:v>2.0849000000000002</c:v>
                </c:pt>
                <c:pt idx="220">
                  <c:v>2.0577999999999999</c:v>
                </c:pt>
                <c:pt idx="221">
                  <c:v>2.0068000000000001</c:v>
                </c:pt>
                <c:pt idx="222">
                  <c:v>1.6465000000000001</c:v>
                </c:pt>
                <c:pt idx="223">
                  <c:v>1.5804</c:v>
                </c:pt>
                <c:pt idx="224">
                  <c:v>1.5611999999999999</c:v>
                </c:pt>
                <c:pt idx="225">
                  <c:v>1.5466</c:v>
                </c:pt>
                <c:pt idx="226">
                  <c:v>1.5327</c:v>
                </c:pt>
                <c:pt idx="227">
                  <c:v>1.5259</c:v>
                </c:pt>
                <c:pt idx="228">
                  <c:v>1.5697000000000001</c:v>
                </c:pt>
                <c:pt idx="229">
                  <c:v>1.6183000000000001</c:v>
                </c:pt>
                <c:pt idx="230">
                  <c:v>1.7007000000000001</c:v>
                </c:pt>
                <c:pt idx="231">
                  <c:v>1.7347999999999999</c:v>
                </c:pt>
                <c:pt idx="232">
                  <c:v>1.6808000000000001</c:v>
                </c:pt>
                <c:pt idx="233">
                  <c:v>1.6573</c:v>
                </c:pt>
                <c:pt idx="234">
                  <c:v>1.6691</c:v>
                </c:pt>
                <c:pt idx="235">
                  <c:v>1.6218999999999999</c:v>
                </c:pt>
                <c:pt idx="236">
                  <c:v>1.6168</c:v>
                </c:pt>
                <c:pt idx="237">
                  <c:v>1.6222000000000001</c:v>
                </c:pt>
                <c:pt idx="238">
                  <c:v>1.6957</c:v>
                </c:pt>
                <c:pt idx="239">
                  <c:v>1.7077</c:v>
                </c:pt>
                <c:pt idx="240">
                  <c:v>1.7336</c:v>
                </c:pt>
                <c:pt idx="241">
                  <c:v>1.7359</c:v>
                </c:pt>
                <c:pt idx="242">
                  <c:v>1.7249000000000001</c:v>
                </c:pt>
                <c:pt idx="243">
                  <c:v>1.7121</c:v>
                </c:pt>
                <c:pt idx="244">
                  <c:v>1.7361</c:v>
                </c:pt>
                <c:pt idx="245">
                  <c:v>1.7670999999999999</c:v>
                </c:pt>
                <c:pt idx="246">
                  <c:v>1.8895999999999999</c:v>
                </c:pt>
                <c:pt idx="247">
                  <c:v>1.9152</c:v>
                </c:pt>
                <c:pt idx="248">
                  <c:v>1.9690000000000001</c:v>
                </c:pt>
                <c:pt idx="249">
                  <c:v>2.0291999999999999</c:v>
                </c:pt>
                <c:pt idx="250">
                  <c:v>2.1080999999999999</c:v>
                </c:pt>
                <c:pt idx="251">
                  <c:v>2.093</c:v>
                </c:pt>
                <c:pt idx="252">
                  <c:v>2.1034999999999999</c:v>
                </c:pt>
                <c:pt idx="253">
                  <c:v>2.1093999999999999</c:v>
                </c:pt>
                <c:pt idx="254">
                  <c:v>2.0567000000000002</c:v>
                </c:pt>
                <c:pt idx="255">
                  <c:v>2.0331999999999999</c:v>
                </c:pt>
                <c:pt idx="256">
                  <c:v>2.0209000000000001</c:v>
                </c:pt>
                <c:pt idx="257">
                  <c:v>2.0670000000000002</c:v>
                </c:pt>
                <c:pt idx="258">
                  <c:v>2.0665</c:v>
                </c:pt>
                <c:pt idx="259">
                  <c:v>2.0537999999999998</c:v>
                </c:pt>
                <c:pt idx="260">
                  <c:v>2.0758999999999999</c:v>
                </c:pt>
                <c:pt idx="261">
                  <c:v>2.0788000000000002</c:v>
                </c:pt>
                <c:pt idx="262">
                  <c:v>2.0392999999999999</c:v>
                </c:pt>
                <c:pt idx="263">
                  <c:v>2.0156000000000001</c:v>
                </c:pt>
                <c:pt idx="264">
                  <c:v>1.9656</c:v>
                </c:pt>
                <c:pt idx="265">
                  <c:v>1.9087000000000001</c:v>
                </c:pt>
                <c:pt idx="266">
                  <c:v>1.8686</c:v>
                </c:pt>
                <c:pt idx="267">
                  <c:v>1.7524</c:v>
                </c:pt>
                <c:pt idx="268">
                  <c:v>1.7141999999999999</c:v>
                </c:pt>
                <c:pt idx="269">
                  <c:v>1.6734</c:v>
                </c:pt>
                <c:pt idx="270">
                  <c:v>1.6564000000000001</c:v>
                </c:pt>
                <c:pt idx="271">
                  <c:v>1.649</c:v>
                </c:pt>
                <c:pt idx="272">
                  <c:v>1.6742999999999999</c:v>
                </c:pt>
                <c:pt idx="273">
                  <c:v>1.6798</c:v>
                </c:pt>
                <c:pt idx="274">
                  <c:v>1.5912999999999999</c:v>
                </c:pt>
                <c:pt idx="275">
                  <c:v>1.6338999999999999</c:v>
                </c:pt>
                <c:pt idx="276">
                  <c:v>1.6601999999999999</c:v>
                </c:pt>
                <c:pt idx="277">
                  <c:v>1.6632</c:v>
                </c:pt>
                <c:pt idx="278">
                  <c:v>1.6596</c:v>
                </c:pt>
                <c:pt idx="279">
                  <c:v>1.6119000000000001</c:v>
                </c:pt>
                <c:pt idx="280">
                  <c:v>1.6132</c:v>
                </c:pt>
                <c:pt idx="281">
                  <c:v>1.6119000000000001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896432"/>
        <c:axId val="410889768"/>
      </c:lineChart>
      <c:catAx>
        <c:axId val="410896432"/>
        <c:scaling>
          <c:orientation val="minMax"/>
        </c:scaling>
        <c:delete val="0"/>
        <c:axPos val="b"/>
        <c:numFmt formatCode="[$-416]d\-mmm\-yy;@" sourceLinked="0"/>
        <c:majorTickMark val="out"/>
        <c:minorTickMark val="none"/>
        <c:tickLblPos val="nextTo"/>
        <c:crossAx val="410889768"/>
        <c:crosses val="autoZero"/>
        <c:auto val="1"/>
        <c:lblAlgn val="ctr"/>
        <c:lblOffset val="100"/>
        <c:tickLblSkip val="90"/>
        <c:tickMarkSkip val="10"/>
        <c:noMultiLvlLbl val="0"/>
      </c:catAx>
      <c:valAx>
        <c:axId val="410889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0896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19072615923014E-2"/>
          <c:y val="5.1400554097404488E-2"/>
          <c:w val="0.83914390660764904"/>
          <c:h val="0.832619568387284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5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'STP-20170525163523599'!$A$2:$A$854</c:f>
              <c:numCache>
                <c:formatCode>m/d/yyyy</c:formatCode>
                <c:ptCount val="853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41659</c:v>
                </c:pt>
                <c:pt idx="13">
                  <c:v>41660</c:v>
                </c:pt>
                <c:pt idx="14">
                  <c:v>41661</c:v>
                </c:pt>
                <c:pt idx="15">
                  <c:v>41662</c:v>
                </c:pt>
                <c:pt idx="16">
                  <c:v>41663</c:v>
                </c:pt>
                <c:pt idx="17">
                  <c:v>41666</c:v>
                </c:pt>
                <c:pt idx="18">
                  <c:v>41667</c:v>
                </c:pt>
                <c:pt idx="19">
                  <c:v>41668</c:v>
                </c:pt>
                <c:pt idx="20">
                  <c:v>41669</c:v>
                </c:pt>
                <c:pt idx="21">
                  <c:v>41670</c:v>
                </c:pt>
                <c:pt idx="22">
                  <c:v>41673</c:v>
                </c:pt>
                <c:pt idx="23">
                  <c:v>41674</c:v>
                </c:pt>
                <c:pt idx="24">
                  <c:v>41675</c:v>
                </c:pt>
                <c:pt idx="25">
                  <c:v>41676</c:v>
                </c:pt>
                <c:pt idx="26">
                  <c:v>41677</c:v>
                </c:pt>
                <c:pt idx="27">
                  <c:v>41680</c:v>
                </c:pt>
                <c:pt idx="28">
                  <c:v>41681</c:v>
                </c:pt>
                <c:pt idx="29">
                  <c:v>41682</c:v>
                </c:pt>
                <c:pt idx="30">
                  <c:v>41683</c:v>
                </c:pt>
                <c:pt idx="31">
                  <c:v>41684</c:v>
                </c:pt>
                <c:pt idx="32">
                  <c:v>41687</c:v>
                </c:pt>
                <c:pt idx="33">
                  <c:v>41688</c:v>
                </c:pt>
                <c:pt idx="34">
                  <c:v>41689</c:v>
                </c:pt>
                <c:pt idx="35">
                  <c:v>41690</c:v>
                </c:pt>
                <c:pt idx="36">
                  <c:v>41691</c:v>
                </c:pt>
                <c:pt idx="37">
                  <c:v>41694</c:v>
                </c:pt>
                <c:pt idx="38">
                  <c:v>41695</c:v>
                </c:pt>
                <c:pt idx="39">
                  <c:v>41696</c:v>
                </c:pt>
                <c:pt idx="40">
                  <c:v>41697</c:v>
                </c:pt>
                <c:pt idx="41">
                  <c:v>41698</c:v>
                </c:pt>
                <c:pt idx="42">
                  <c:v>41703</c:v>
                </c:pt>
                <c:pt idx="43">
                  <c:v>41704</c:v>
                </c:pt>
                <c:pt idx="44">
                  <c:v>41705</c:v>
                </c:pt>
                <c:pt idx="45">
                  <c:v>41708</c:v>
                </c:pt>
                <c:pt idx="46">
                  <c:v>41709</c:v>
                </c:pt>
                <c:pt idx="47">
                  <c:v>41710</c:v>
                </c:pt>
                <c:pt idx="48">
                  <c:v>41711</c:v>
                </c:pt>
                <c:pt idx="49">
                  <c:v>41712</c:v>
                </c:pt>
                <c:pt idx="50">
                  <c:v>41715</c:v>
                </c:pt>
                <c:pt idx="51">
                  <c:v>41716</c:v>
                </c:pt>
                <c:pt idx="52">
                  <c:v>41717</c:v>
                </c:pt>
                <c:pt idx="53">
                  <c:v>41718</c:v>
                </c:pt>
                <c:pt idx="54">
                  <c:v>41719</c:v>
                </c:pt>
                <c:pt idx="55">
                  <c:v>41722</c:v>
                </c:pt>
                <c:pt idx="56">
                  <c:v>41723</c:v>
                </c:pt>
                <c:pt idx="57">
                  <c:v>41724</c:v>
                </c:pt>
                <c:pt idx="58">
                  <c:v>41725</c:v>
                </c:pt>
                <c:pt idx="59">
                  <c:v>41726</c:v>
                </c:pt>
                <c:pt idx="60">
                  <c:v>41729</c:v>
                </c:pt>
                <c:pt idx="61">
                  <c:v>41730</c:v>
                </c:pt>
                <c:pt idx="62">
                  <c:v>41731</c:v>
                </c:pt>
                <c:pt idx="63">
                  <c:v>41732</c:v>
                </c:pt>
                <c:pt idx="64">
                  <c:v>41733</c:v>
                </c:pt>
                <c:pt idx="65">
                  <c:v>41736</c:v>
                </c:pt>
                <c:pt idx="66">
                  <c:v>41737</c:v>
                </c:pt>
                <c:pt idx="67">
                  <c:v>41738</c:v>
                </c:pt>
                <c:pt idx="68">
                  <c:v>41739</c:v>
                </c:pt>
                <c:pt idx="69">
                  <c:v>41740</c:v>
                </c:pt>
                <c:pt idx="70">
                  <c:v>41743</c:v>
                </c:pt>
                <c:pt idx="71">
                  <c:v>41744</c:v>
                </c:pt>
                <c:pt idx="72">
                  <c:v>41745</c:v>
                </c:pt>
                <c:pt idx="73">
                  <c:v>41746</c:v>
                </c:pt>
                <c:pt idx="74">
                  <c:v>41751</c:v>
                </c:pt>
                <c:pt idx="75">
                  <c:v>41752</c:v>
                </c:pt>
                <c:pt idx="76">
                  <c:v>41753</c:v>
                </c:pt>
                <c:pt idx="77">
                  <c:v>41754</c:v>
                </c:pt>
                <c:pt idx="78">
                  <c:v>41757</c:v>
                </c:pt>
                <c:pt idx="79">
                  <c:v>41758</c:v>
                </c:pt>
                <c:pt idx="80">
                  <c:v>41759</c:v>
                </c:pt>
                <c:pt idx="81">
                  <c:v>41761</c:v>
                </c:pt>
                <c:pt idx="82">
                  <c:v>41764</c:v>
                </c:pt>
                <c:pt idx="83">
                  <c:v>41765</c:v>
                </c:pt>
                <c:pt idx="84">
                  <c:v>41766</c:v>
                </c:pt>
                <c:pt idx="85">
                  <c:v>41767</c:v>
                </c:pt>
                <c:pt idx="86">
                  <c:v>41768</c:v>
                </c:pt>
                <c:pt idx="87">
                  <c:v>41771</c:v>
                </c:pt>
                <c:pt idx="88">
                  <c:v>41772</c:v>
                </c:pt>
                <c:pt idx="89">
                  <c:v>41773</c:v>
                </c:pt>
                <c:pt idx="90">
                  <c:v>41774</c:v>
                </c:pt>
                <c:pt idx="91">
                  <c:v>41775</c:v>
                </c:pt>
                <c:pt idx="92">
                  <c:v>41778</c:v>
                </c:pt>
                <c:pt idx="93">
                  <c:v>41779</c:v>
                </c:pt>
                <c:pt idx="94">
                  <c:v>41780</c:v>
                </c:pt>
                <c:pt idx="95">
                  <c:v>41781</c:v>
                </c:pt>
                <c:pt idx="96">
                  <c:v>41782</c:v>
                </c:pt>
                <c:pt idx="97">
                  <c:v>41785</c:v>
                </c:pt>
                <c:pt idx="98">
                  <c:v>41786</c:v>
                </c:pt>
                <c:pt idx="99">
                  <c:v>41787</c:v>
                </c:pt>
                <c:pt idx="100">
                  <c:v>41788</c:v>
                </c:pt>
                <c:pt idx="101">
                  <c:v>41789</c:v>
                </c:pt>
                <c:pt idx="102">
                  <c:v>41792</c:v>
                </c:pt>
                <c:pt idx="103">
                  <c:v>41793</c:v>
                </c:pt>
                <c:pt idx="104">
                  <c:v>41794</c:v>
                </c:pt>
                <c:pt idx="105">
                  <c:v>41795</c:v>
                </c:pt>
                <c:pt idx="106">
                  <c:v>41796</c:v>
                </c:pt>
                <c:pt idx="107">
                  <c:v>41799</c:v>
                </c:pt>
                <c:pt idx="108">
                  <c:v>41800</c:v>
                </c:pt>
                <c:pt idx="109">
                  <c:v>41801</c:v>
                </c:pt>
                <c:pt idx="110">
                  <c:v>41802</c:v>
                </c:pt>
                <c:pt idx="111">
                  <c:v>41803</c:v>
                </c:pt>
                <c:pt idx="112">
                  <c:v>41806</c:v>
                </c:pt>
                <c:pt idx="113">
                  <c:v>41807</c:v>
                </c:pt>
                <c:pt idx="114">
                  <c:v>41808</c:v>
                </c:pt>
                <c:pt idx="115">
                  <c:v>41810</c:v>
                </c:pt>
                <c:pt idx="116">
                  <c:v>41813</c:v>
                </c:pt>
                <c:pt idx="117">
                  <c:v>41814</c:v>
                </c:pt>
                <c:pt idx="118">
                  <c:v>41815</c:v>
                </c:pt>
                <c:pt idx="119">
                  <c:v>41816</c:v>
                </c:pt>
                <c:pt idx="120">
                  <c:v>41817</c:v>
                </c:pt>
                <c:pt idx="121">
                  <c:v>41820</c:v>
                </c:pt>
                <c:pt idx="122">
                  <c:v>41821</c:v>
                </c:pt>
                <c:pt idx="123">
                  <c:v>41822</c:v>
                </c:pt>
                <c:pt idx="124">
                  <c:v>41823</c:v>
                </c:pt>
                <c:pt idx="125">
                  <c:v>41824</c:v>
                </c:pt>
                <c:pt idx="126">
                  <c:v>41827</c:v>
                </c:pt>
                <c:pt idx="127">
                  <c:v>41828</c:v>
                </c:pt>
                <c:pt idx="128">
                  <c:v>41829</c:v>
                </c:pt>
                <c:pt idx="129">
                  <c:v>41830</c:v>
                </c:pt>
                <c:pt idx="130">
                  <c:v>41831</c:v>
                </c:pt>
                <c:pt idx="131">
                  <c:v>41834</c:v>
                </c:pt>
                <c:pt idx="132">
                  <c:v>41835</c:v>
                </c:pt>
                <c:pt idx="133">
                  <c:v>41836</c:v>
                </c:pt>
                <c:pt idx="134">
                  <c:v>41837</c:v>
                </c:pt>
                <c:pt idx="135">
                  <c:v>41838</c:v>
                </c:pt>
                <c:pt idx="136">
                  <c:v>41841</c:v>
                </c:pt>
                <c:pt idx="137">
                  <c:v>41842</c:v>
                </c:pt>
                <c:pt idx="138">
                  <c:v>41843</c:v>
                </c:pt>
                <c:pt idx="139">
                  <c:v>41844</c:v>
                </c:pt>
                <c:pt idx="140">
                  <c:v>41845</c:v>
                </c:pt>
                <c:pt idx="141">
                  <c:v>41848</c:v>
                </c:pt>
                <c:pt idx="142">
                  <c:v>41849</c:v>
                </c:pt>
                <c:pt idx="143">
                  <c:v>41850</c:v>
                </c:pt>
                <c:pt idx="144">
                  <c:v>41851</c:v>
                </c:pt>
                <c:pt idx="145">
                  <c:v>41852</c:v>
                </c:pt>
                <c:pt idx="146">
                  <c:v>41855</c:v>
                </c:pt>
                <c:pt idx="147">
                  <c:v>41856</c:v>
                </c:pt>
                <c:pt idx="148">
                  <c:v>41857</c:v>
                </c:pt>
                <c:pt idx="149">
                  <c:v>41858</c:v>
                </c:pt>
                <c:pt idx="150">
                  <c:v>41859</c:v>
                </c:pt>
                <c:pt idx="151">
                  <c:v>41862</c:v>
                </c:pt>
                <c:pt idx="152">
                  <c:v>41863</c:v>
                </c:pt>
                <c:pt idx="153">
                  <c:v>41864</c:v>
                </c:pt>
                <c:pt idx="154">
                  <c:v>41865</c:v>
                </c:pt>
                <c:pt idx="155">
                  <c:v>41866</c:v>
                </c:pt>
                <c:pt idx="156">
                  <c:v>41869</c:v>
                </c:pt>
                <c:pt idx="157">
                  <c:v>41870</c:v>
                </c:pt>
                <c:pt idx="158">
                  <c:v>41871</c:v>
                </c:pt>
                <c:pt idx="159">
                  <c:v>41872</c:v>
                </c:pt>
                <c:pt idx="160">
                  <c:v>41873</c:v>
                </c:pt>
                <c:pt idx="161">
                  <c:v>41876</c:v>
                </c:pt>
                <c:pt idx="162">
                  <c:v>41877</c:v>
                </c:pt>
                <c:pt idx="163">
                  <c:v>41878</c:v>
                </c:pt>
                <c:pt idx="164">
                  <c:v>41879</c:v>
                </c:pt>
                <c:pt idx="165">
                  <c:v>41880</c:v>
                </c:pt>
                <c:pt idx="166">
                  <c:v>41883</c:v>
                </c:pt>
                <c:pt idx="167">
                  <c:v>41884</c:v>
                </c:pt>
                <c:pt idx="168">
                  <c:v>41885</c:v>
                </c:pt>
                <c:pt idx="169">
                  <c:v>41886</c:v>
                </c:pt>
                <c:pt idx="170">
                  <c:v>41887</c:v>
                </c:pt>
                <c:pt idx="171">
                  <c:v>41890</c:v>
                </c:pt>
                <c:pt idx="172">
                  <c:v>41891</c:v>
                </c:pt>
                <c:pt idx="173">
                  <c:v>41892</c:v>
                </c:pt>
                <c:pt idx="174">
                  <c:v>41893</c:v>
                </c:pt>
                <c:pt idx="175">
                  <c:v>41894</c:v>
                </c:pt>
                <c:pt idx="176">
                  <c:v>41897</c:v>
                </c:pt>
                <c:pt idx="177">
                  <c:v>41898</c:v>
                </c:pt>
                <c:pt idx="178">
                  <c:v>41899</c:v>
                </c:pt>
                <c:pt idx="179">
                  <c:v>41900</c:v>
                </c:pt>
                <c:pt idx="180">
                  <c:v>41901</c:v>
                </c:pt>
                <c:pt idx="181">
                  <c:v>41904</c:v>
                </c:pt>
                <c:pt idx="182">
                  <c:v>41905</c:v>
                </c:pt>
                <c:pt idx="183">
                  <c:v>41906</c:v>
                </c:pt>
                <c:pt idx="184">
                  <c:v>41907</c:v>
                </c:pt>
                <c:pt idx="185">
                  <c:v>41908</c:v>
                </c:pt>
                <c:pt idx="186">
                  <c:v>41911</c:v>
                </c:pt>
                <c:pt idx="187">
                  <c:v>41912</c:v>
                </c:pt>
                <c:pt idx="188">
                  <c:v>41913</c:v>
                </c:pt>
                <c:pt idx="189">
                  <c:v>41914</c:v>
                </c:pt>
                <c:pt idx="190">
                  <c:v>41915</c:v>
                </c:pt>
                <c:pt idx="191">
                  <c:v>41918</c:v>
                </c:pt>
                <c:pt idx="192">
                  <c:v>41919</c:v>
                </c:pt>
                <c:pt idx="193">
                  <c:v>41920</c:v>
                </c:pt>
                <c:pt idx="194">
                  <c:v>41921</c:v>
                </c:pt>
                <c:pt idx="195">
                  <c:v>41922</c:v>
                </c:pt>
                <c:pt idx="196">
                  <c:v>41925</c:v>
                </c:pt>
                <c:pt idx="197">
                  <c:v>41926</c:v>
                </c:pt>
                <c:pt idx="198">
                  <c:v>41927</c:v>
                </c:pt>
                <c:pt idx="199">
                  <c:v>41928</c:v>
                </c:pt>
                <c:pt idx="200">
                  <c:v>41929</c:v>
                </c:pt>
                <c:pt idx="201">
                  <c:v>41932</c:v>
                </c:pt>
                <c:pt idx="202">
                  <c:v>41933</c:v>
                </c:pt>
                <c:pt idx="203">
                  <c:v>41934</c:v>
                </c:pt>
                <c:pt idx="204">
                  <c:v>41935</c:v>
                </c:pt>
                <c:pt idx="205">
                  <c:v>41936</c:v>
                </c:pt>
                <c:pt idx="206">
                  <c:v>41939</c:v>
                </c:pt>
                <c:pt idx="207">
                  <c:v>41940</c:v>
                </c:pt>
                <c:pt idx="208">
                  <c:v>41941</c:v>
                </c:pt>
                <c:pt idx="209">
                  <c:v>41942</c:v>
                </c:pt>
                <c:pt idx="210">
                  <c:v>41943</c:v>
                </c:pt>
                <c:pt idx="211">
                  <c:v>41946</c:v>
                </c:pt>
                <c:pt idx="212">
                  <c:v>41947</c:v>
                </c:pt>
                <c:pt idx="213">
                  <c:v>41948</c:v>
                </c:pt>
                <c:pt idx="214">
                  <c:v>41949</c:v>
                </c:pt>
                <c:pt idx="215">
                  <c:v>41950</c:v>
                </c:pt>
                <c:pt idx="216">
                  <c:v>41953</c:v>
                </c:pt>
                <c:pt idx="217">
                  <c:v>41954</c:v>
                </c:pt>
                <c:pt idx="218">
                  <c:v>41955</c:v>
                </c:pt>
                <c:pt idx="219">
                  <c:v>41956</c:v>
                </c:pt>
                <c:pt idx="220">
                  <c:v>41957</c:v>
                </c:pt>
                <c:pt idx="221">
                  <c:v>41960</c:v>
                </c:pt>
                <c:pt idx="222">
                  <c:v>41961</c:v>
                </c:pt>
                <c:pt idx="223">
                  <c:v>41962</c:v>
                </c:pt>
                <c:pt idx="224">
                  <c:v>41963</c:v>
                </c:pt>
                <c:pt idx="225">
                  <c:v>41964</c:v>
                </c:pt>
                <c:pt idx="226">
                  <c:v>41967</c:v>
                </c:pt>
                <c:pt idx="227">
                  <c:v>41968</c:v>
                </c:pt>
                <c:pt idx="228">
                  <c:v>41969</c:v>
                </c:pt>
                <c:pt idx="229">
                  <c:v>41970</c:v>
                </c:pt>
                <c:pt idx="230">
                  <c:v>41971</c:v>
                </c:pt>
                <c:pt idx="231">
                  <c:v>41974</c:v>
                </c:pt>
                <c:pt idx="232">
                  <c:v>41975</c:v>
                </c:pt>
                <c:pt idx="233">
                  <c:v>41976</c:v>
                </c:pt>
                <c:pt idx="234">
                  <c:v>41977</c:v>
                </c:pt>
                <c:pt idx="235">
                  <c:v>41978</c:v>
                </c:pt>
                <c:pt idx="236">
                  <c:v>41981</c:v>
                </c:pt>
                <c:pt idx="237">
                  <c:v>41982</c:v>
                </c:pt>
                <c:pt idx="238">
                  <c:v>41983</c:v>
                </c:pt>
                <c:pt idx="239">
                  <c:v>41984</c:v>
                </c:pt>
                <c:pt idx="240">
                  <c:v>41985</c:v>
                </c:pt>
                <c:pt idx="241">
                  <c:v>41988</c:v>
                </c:pt>
                <c:pt idx="242">
                  <c:v>41989</c:v>
                </c:pt>
                <c:pt idx="243">
                  <c:v>41990</c:v>
                </c:pt>
                <c:pt idx="244">
                  <c:v>41991</c:v>
                </c:pt>
                <c:pt idx="245">
                  <c:v>41992</c:v>
                </c:pt>
                <c:pt idx="246">
                  <c:v>41995</c:v>
                </c:pt>
                <c:pt idx="247">
                  <c:v>41996</c:v>
                </c:pt>
                <c:pt idx="248">
                  <c:v>41997</c:v>
                </c:pt>
                <c:pt idx="249">
                  <c:v>41999</c:v>
                </c:pt>
                <c:pt idx="250">
                  <c:v>42002</c:v>
                </c:pt>
                <c:pt idx="251">
                  <c:v>42003</c:v>
                </c:pt>
                <c:pt idx="252">
                  <c:v>42004</c:v>
                </c:pt>
                <c:pt idx="253">
                  <c:v>42006</c:v>
                </c:pt>
                <c:pt idx="254">
                  <c:v>42009</c:v>
                </c:pt>
                <c:pt idx="255">
                  <c:v>42010</c:v>
                </c:pt>
                <c:pt idx="256">
                  <c:v>42011</c:v>
                </c:pt>
                <c:pt idx="257">
                  <c:v>42012</c:v>
                </c:pt>
                <c:pt idx="258">
                  <c:v>42013</c:v>
                </c:pt>
                <c:pt idx="259">
                  <c:v>42016</c:v>
                </c:pt>
                <c:pt idx="260">
                  <c:v>42017</c:v>
                </c:pt>
                <c:pt idx="261">
                  <c:v>42018</c:v>
                </c:pt>
                <c:pt idx="262">
                  <c:v>42019</c:v>
                </c:pt>
                <c:pt idx="263">
                  <c:v>42020</c:v>
                </c:pt>
                <c:pt idx="264">
                  <c:v>42023</c:v>
                </c:pt>
                <c:pt idx="265">
                  <c:v>42024</c:v>
                </c:pt>
                <c:pt idx="266">
                  <c:v>42025</c:v>
                </c:pt>
                <c:pt idx="267">
                  <c:v>42026</c:v>
                </c:pt>
                <c:pt idx="268">
                  <c:v>42027</c:v>
                </c:pt>
                <c:pt idx="269">
                  <c:v>42030</c:v>
                </c:pt>
                <c:pt idx="270">
                  <c:v>42031</c:v>
                </c:pt>
                <c:pt idx="271">
                  <c:v>42032</c:v>
                </c:pt>
                <c:pt idx="272">
                  <c:v>42033</c:v>
                </c:pt>
                <c:pt idx="273">
                  <c:v>42034</c:v>
                </c:pt>
                <c:pt idx="274">
                  <c:v>42037</c:v>
                </c:pt>
                <c:pt idx="275">
                  <c:v>42038</c:v>
                </c:pt>
                <c:pt idx="276">
                  <c:v>42039</c:v>
                </c:pt>
                <c:pt idx="277">
                  <c:v>42040</c:v>
                </c:pt>
                <c:pt idx="278">
                  <c:v>42041</c:v>
                </c:pt>
                <c:pt idx="279">
                  <c:v>42044</c:v>
                </c:pt>
                <c:pt idx="280">
                  <c:v>42045</c:v>
                </c:pt>
                <c:pt idx="281">
                  <c:v>42046</c:v>
                </c:pt>
                <c:pt idx="282">
                  <c:v>42047</c:v>
                </c:pt>
                <c:pt idx="283">
                  <c:v>42048</c:v>
                </c:pt>
                <c:pt idx="284">
                  <c:v>42053</c:v>
                </c:pt>
                <c:pt idx="285">
                  <c:v>42054</c:v>
                </c:pt>
                <c:pt idx="286">
                  <c:v>42055</c:v>
                </c:pt>
                <c:pt idx="287">
                  <c:v>42058</c:v>
                </c:pt>
                <c:pt idx="288">
                  <c:v>42059</c:v>
                </c:pt>
                <c:pt idx="289">
                  <c:v>42060</c:v>
                </c:pt>
                <c:pt idx="290">
                  <c:v>42061</c:v>
                </c:pt>
                <c:pt idx="291">
                  <c:v>42062</c:v>
                </c:pt>
                <c:pt idx="292">
                  <c:v>42065</c:v>
                </c:pt>
                <c:pt idx="293">
                  <c:v>42066</c:v>
                </c:pt>
                <c:pt idx="294">
                  <c:v>42067</c:v>
                </c:pt>
                <c:pt idx="295">
                  <c:v>42068</c:v>
                </c:pt>
                <c:pt idx="296">
                  <c:v>42069</c:v>
                </c:pt>
                <c:pt idx="297">
                  <c:v>42072</c:v>
                </c:pt>
                <c:pt idx="298">
                  <c:v>42073</c:v>
                </c:pt>
                <c:pt idx="299">
                  <c:v>42074</c:v>
                </c:pt>
                <c:pt idx="300">
                  <c:v>42075</c:v>
                </c:pt>
                <c:pt idx="301">
                  <c:v>42076</c:v>
                </c:pt>
                <c:pt idx="302">
                  <c:v>42079</c:v>
                </c:pt>
                <c:pt idx="303">
                  <c:v>42080</c:v>
                </c:pt>
                <c:pt idx="304">
                  <c:v>42081</c:v>
                </c:pt>
                <c:pt idx="305">
                  <c:v>42082</c:v>
                </c:pt>
                <c:pt idx="306">
                  <c:v>42083</c:v>
                </c:pt>
                <c:pt idx="307">
                  <c:v>42086</c:v>
                </c:pt>
                <c:pt idx="308">
                  <c:v>42087</c:v>
                </c:pt>
                <c:pt idx="309">
                  <c:v>42088</c:v>
                </c:pt>
                <c:pt idx="310">
                  <c:v>42089</c:v>
                </c:pt>
                <c:pt idx="311">
                  <c:v>42090</c:v>
                </c:pt>
                <c:pt idx="312">
                  <c:v>42093</c:v>
                </c:pt>
                <c:pt idx="313">
                  <c:v>42094</c:v>
                </c:pt>
                <c:pt idx="314">
                  <c:v>42095</c:v>
                </c:pt>
                <c:pt idx="315">
                  <c:v>42096</c:v>
                </c:pt>
                <c:pt idx="316">
                  <c:v>42100</c:v>
                </c:pt>
                <c:pt idx="317">
                  <c:v>42101</c:v>
                </c:pt>
                <c:pt idx="318">
                  <c:v>42102</c:v>
                </c:pt>
                <c:pt idx="319">
                  <c:v>42103</c:v>
                </c:pt>
                <c:pt idx="320">
                  <c:v>42104</c:v>
                </c:pt>
                <c:pt idx="321">
                  <c:v>42107</c:v>
                </c:pt>
                <c:pt idx="322">
                  <c:v>42108</c:v>
                </c:pt>
                <c:pt idx="323">
                  <c:v>42109</c:v>
                </c:pt>
                <c:pt idx="324">
                  <c:v>42110</c:v>
                </c:pt>
                <c:pt idx="325">
                  <c:v>42111</c:v>
                </c:pt>
                <c:pt idx="326">
                  <c:v>42114</c:v>
                </c:pt>
                <c:pt idx="327">
                  <c:v>42116</c:v>
                </c:pt>
                <c:pt idx="328">
                  <c:v>42117</c:v>
                </c:pt>
                <c:pt idx="329">
                  <c:v>42118</c:v>
                </c:pt>
                <c:pt idx="330">
                  <c:v>42121</c:v>
                </c:pt>
                <c:pt idx="331">
                  <c:v>42122</c:v>
                </c:pt>
                <c:pt idx="332">
                  <c:v>42123</c:v>
                </c:pt>
                <c:pt idx="333">
                  <c:v>42124</c:v>
                </c:pt>
                <c:pt idx="334">
                  <c:v>42128</c:v>
                </c:pt>
                <c:pt idx="335">
                  <c:v>42129</c:v>
                </c:pt>
                <c:pt idx="336">
                  <c:v>42130</c:v>
                </c:pt>
                <c:pt idx="337">
                  <c:v>42131</c:v>
                </c:pt>
                <c:pt idx="338">
                  <c:v>42132</c:v>
                </c:pt>
                <c:pt idx="339">
                  <c:v>42135</c:v>
                </c:pt>
                <c:pt idx="340">
                  <c:v>42136</c:v>
                </c:pt>
                <c:pt idx="341">
                  <c:v>42137</c:v>
                </c:pt>
                <c:pt idx="342">
                  <c:v>42138</c:v>
                </c:pt>
                <c:pt idx="343">
                  <c:v>42139</c:v>
                </c:pt>
                <c:pt idx="344">
                  <c:v>42142</c:v>
                </c:pt>
                <c:pt idx="345">
                  <c:v>42143</c:v>
                </c:pt>
                <c:pt idx="346">
                  <c:v>42144</c:v>
                </c:pt>
                <c:pt idx="347">
                  <c:v>42145</c:v>
                </c:pt>
                <c:pt idx="348">
                  <c:v>42146</c:v>
                </c:pt>
                <c:pt idx="349">
                  <c:v>42149</c:v>
                </c:pt>
                <c:pt idx="350">
                  <c:v>42150</c:v>
                </c:pt>
                <c:pt idx="351">
                  <c:v>42151</c:v>
                </c:pt>
                <c:pt idx="352">
                  <c:v>42152</c:v>
                </c:pt>
                <c:pt idx="353">
                  <c:v>42153</c:v>
                </c:pt>
                <c:pt idx="354">
                  <c:v>42156</c:v>
                </c:pt>
                <c:pt idx="355">
                  <c:v>42157</c:v>
                </c:pt>
                <c:pt idx="356">
                  <c:v>42158</c:v>
                </c:pt>
                <c:pt idx="357">
                  <c:v>42160</c:v>
                </c:pt>
                <c:pt idx="358">
                  <c:v>42163</c:v>
                </c:pt>
                <c:pt idx="359">
                  <c:v>42164</c:v>
                </c:pt>
                <c:pt idx="360">
                  <c:v>42165</c:v>
                </c:pt>
                <c:pt idx="361">
                  <c:v>42166</c:v>
                </c:pt>
                <c:pt idx="362">
                  <c:v>42167</c:v>
                </c:pt>
                <c:pt idx="363">
                  <c:v>42170</c:v>
                </c:pt>
                <c:pt idx="364">
                  <c:v>42171</c:v>
                </c:pt>
                <c:pt idx="365">
                  <c:v>42172</c:v>
                </c:pt>
                <c:pt idx="366">
                  <c:v>42173</c:v>
                </c:pt>
                <c:pt idx="367">
                  <c:v>42174</c:v>
                </c:pt>
                <c:pt idx="368">
                  <c:v>42177</c:v>
                </c:pt>
                <c:pt idx="369">
                  <c:v>42178</c:v>
                </c:pt>
                <c:pt idx="370">
                  <c:v>42179</c:v>
                </c:pt>
                <c:pt idx="371">
                  <c:v>42180</c:v>
                </c:pt>
                <c:pt idx="372">
                  <c:v>42181</c:v>
                </c:pt>
                <c:pt idx="373">
                  <c:v>42184</c:v>
                </c:pt>
                <c:pt idx="374">
                  <c:v>42185</c:v>
                </c:pt>
                <c:pt idx="375">
                  <c:v>42186</c:v>
                </c:pt>
                <c:pt idx="376">
                  <c:v>42187</c:v>
                </c:pt>
                <c:pt idx="377">
                  <c:v>42188</c:v>
                </c:pt>
                <c:pt idx="378">
                  <c:v>42191</c:v>
                </c:pt>
                <c:pt idx="379">
                  <c:v>42192</c:v>
                </c:pt>
                <c:pt idx="380">
                  <c:v>42193</c:v>
                </c:pt>
                <c:pt idx="381">
                  <c:v>42194</c:v>
                </c:pt>
                <c:pt idx="382">
                  <c:v>42195</c:v>
                </c:pt>
                <c:pt idx="383">
                  <c:v>42198</c:v>
                </c:pt>
                <c:pt idx="384">
                  <c:v>42199</c:v>
                </c:pt>
                <c:pt idx="385">
                  <c:v>42200</c:v>
                </c:pt>
                <c:pt idx="386">
                  <c:v>42201</c:v>
                </c:pt>
                <c:pt idx="387">
                  <c:v>42202</c:v>
                </c:pt>
                <c:pt idx="388">
                  <c:v>42205</c:v>
                </c:pt>
                <c:pt idx="389">
                  <c:v>42206</c:v>
                </c:pt>
                <c:pt idx="390">
                  <c:v>42207</c:v>
                </c:pt>
                <c:pt idx="391">
                  <c:v>42208</c:v>
                </c:pt>
                <c:pt idx="392">
                  <c:v>42209</c:v>
                </c:pt>
                <c:pt idx="393">
                  <c:v>42212</c:v>
                </c:pt>
                <c:pt idx="394">
                  <c:v>42213</c:v>
                </c:pt>
                <c:pt idx="395">
                  <c:v>42214</c:v>
                </c:pt>
                <c:pt idx="396">
                  <c:v>42215</c:v>
                </c:pt>
                <c:pt idx="397">
                  <c:v>42216</c:v>
                </c:pt>
                <c:pt idx="398">
                  <c:v>42219</c:v>
                </c:pt>
                <c:pt idx="399">
                  <c:v>42220</c:v>
                </c:pt>
                <c:pt idx="400">
                  <c:v>42221</c:v>
                </c:pt>
                <c:pt idx="401">
                  <c:v>42222</c:v>
                </c:pt>
                <c:pt idx="402">
                  <c:v>42223</c:v>
                </c:pt>
                <c:pt idx="403">
                  <c:v>42226</c:v>
                </c:pt>
                <c:pt idx="404">
                  <c:v>42227</c:v>
                </c:pt>
                <c:pt idx="405">
                  <c:v>42228</c:v>
                </c:pt>
                <c:pt idx="406">
                  <c:v>42229</c:v>
                </c:pt>
                <c:pt idx="407">
                  <c:v>42230</c:v>
                </c:pt>
                <c:pt idx="408">
                  <c:v>42233</c:v>
                </c:pt>
                <c:pt idx="409">
                  <c:v>42234</c:v>
                </c:pt>
                <c:pt idx="410">
                  <c:v>42235</c:v>
                </c:pt>
                <c:pt idx="411">
                  <c:v>42236</c:v>
                </c:pt>
                <c:pt idx="412">
                  <c:v>42237</c:v>
                </c:pt>
                <c:pt idx="413">
                  <c:v>42240</c:v>
                </c:pt>
                <c:pt idx="414">
                  <c:v>42241</c:v>
                </c:pt>
                <c:pt idx="415">
                  <c:v>42242</c:v>
                </c:pt>
                <c:pt idx="416">
                  <c:v>42243</c:v>
                </c:pt>
                <c:pt idx="417">
                  <c:v>42244</c:v>
                </c:pt>
                <c:pt idx="418">
                  <c:v>42247</c:v>
                </c:pt>
                <c:pt idx="419">
                  <c:v>42248</c:v>
                </c:pt>
                <c:pt idx="420">
                  <c:v>42249</c:v>
                </c:pt>
                <c:pt idx="421">
                  <c:v>42250</c:v>
                </c:pt>
                <c:pt idx="422">
                  <c:v>42251</c:v>
                </c:pt>
                <c:pt idx="423">
                  <c:v>42255</c:v>
                </c:pt>
                <c:pt idx="424">
                  <c:v>42256</c:v>
                </c:pt>
                <c:pt idx="425">
                  <c:v>42257</c:v>
                </c:pt>
                <c:pt idx="426">
                  <c:v>42258</c:v>
                </c:pt>
                <c:pt idx="427">
                  <c:v>42261</c:v>
                </c:pt>
                <c:pt idx="428">
                  <c:v>42262</c:v>
                </c:pt>
                <c:pt idx="429">
                  <c:v>42263</c:v>
                </c:pt>
                <c:pt idx="430">
                  <c:v>42264</c:v>
                </c:pt>
                <c:pt idx="431">
                  <c:v>42265</c:v>
                </c:pt>
                <c:pt idx="432">
                  <c:v>42268</c:v>
                </c:pt>
                <c:pt idx="433">
                  <c:v>42269</c:v>
                </c:pt>
                <c:pt idx="434">
                  <c:v>42270</c:v>
                </c:pt>
                <c:pt idx="435">
                  <c:v>42271</c:v>
                </c:pt>
                <c:pt idx="436">
                  <c:v>42272</c:v>
                </c:pt>
                <c:pt idx="437">
                  <c:v>42275</c:v>
                </c:pt>
                <c:pt idx="438">
                  <c:v>42276</c:v>
                </c:pt>
                <c:pt idx="439">
                  <c:v>42277</c:v>
                </c:pt>
                <c:pt idx="440">
                  <c:v>42278</c:v>
                </c:pt>
                <c:pt idx="441">
                  <c:v>42279</c:v>
                </c:pt>
                <c:pt idx="442">
                  <c:v>42282</c:v>
                </c:pt>
                <c:pt idx="443">
                  <c:v>42283</c:v>
                </c:pt>
                <c:pt idx="444">
                  <c:v>42284</c:v>
                </c:pt>
                <c:pt idx="445">
                  <c:v>42285</c:v>
                </c:pt>
                <c:pt idx="446">
                  <c:v>42286</c:v>
                </c:pt>
                <c:pt idx="447">
                  <c:v>42290</c:v>
                </c:pt>
                <c:pt idx="448">
                  <c:v>42291</c:v>
                </c:pt>
                <c:pt idx="449">
                  <c:v>42292</c:v>
                </c:pt>
                <c:pt idx="450">
                  <c:v>42293</c:v>
                </c:pt>
                <c:pt idx="451">
                  <c:v>42296</c:v>
                </c:pt>
                <c:pt idx="452">
                  <c:v>42297</c:v>
                </c:pt>
                <c:pt idx="453">
                  <c:v>42298</c:v>
                </c:pt>
                <c:pt idx="454">
                  <c:v>42299</c:v>
                </c:pt>
                <c:pt idx="455">
                  <c:v>42300</c:v>
                </c:pt>
                <c:pt idx="456">
                  <c:v>42303</c:v>
                </c:pt>
                <c:pt idx="457">
                  <c:v>42304</c:v>
                </c:pt>
                <c:pt idx="458">
                  <c:v>42305</c:v>
                </c:pt>
                <c:pt idx="459">
                  <c:v>42306</c:v>
                </c:pt>
                <c:pt idx="460">
                  <c:v>42307</c:v>
                </c:pt>
                <c:pt idx="461">
                  <c:v>42311</c:v>
                </c:pt>
                <c:pt idx="462">
                  <c:v>42312</c:v>
                </c:pt>
                <c:pt idx="463">
                  <c:v>42313</c:v>
                </c:pt>
                <c:pt idx="464">
                  <c:v>42314</c:v>
                </c:pt>
                <c:pt idx="465">
                  <c:v>42317</c:v>
                </c:pt>
                <c:pt idx="466">
                  <c:v>42318</c:v>
                </c:pt>
                <c:pt idx="467">
                  <c:v>42319</c:v>
                </c:pt>
                <c:pt idx="468">
                  <c:v>42320</c:v>
                </c:pt>
                <c:pt idx="469">
                  <c:v>42321</c:v>
                </c:pt>
                <c:pt idx="470">
                  <c:v>42324</c:v>
                </c:pt>
                <c:pt idx="471">
                  <c:v>42325</c:v>
                </c:pt>
                <c:pt idx="472">
                  <c:v>42326</c:v>
                </c:pt>
                <c:pt idx="473">
                  <c:v>42327</c:v>
                </c:pt>
                <c:pt idx="474">
                  <c:v>42328</c:v>
                </c:pt>
                <c:pt idx="475">
                  <c:v>42331</c:v>
                </c:pt>
                <c:pt idx="476">
                  <c:v>42332</c:v>
                </c:pt>
                <c:pt idx="477">
                  <c:v>42333</c:v>
                </c:pt>
                <c:pt idx="478">
                  <c:v>42334</c:v>
                </c:pt>
                <c:pt idx="479">
                  <c:v>42335</c:v>
                </c:pt>
                <c:pt idx="480">
                  <c:v>42338</c:v>
                </c:pt>
                <c:pt idx="481">
                  <c:v>42339</c:v>
                </c:pt>
                <c:pt idx="482">
                  <c:v>42340</c:v>
                </c:pt>
                <c:pt idx="483">
                  <c:v>42341</c:v>
                </c:pt>
                <c:pt idx="484">
                  <c:v>42342</c:v>
                </c:pt>
                <c:pt idx="485">
                  <c:v>42345</c:v>
                </c:pt>
                <c:pt idx="486">
                  <c:v>42346</c:v>
                </c:pt>
                <c:pt idx="487">
                  <c:v>42347</c:v>
                </c:pt>
                <c:pt idx="488">
                  <c:v>42348</c:v>
                </c:pt>
                <c:pt idx="489">
                  <c:v>42349</c:v>
                </c:pt>
                <c:pt idx="490">
                  <c:v>42352</c:v>
                </c:pt>
                <c:pt idx="491">
                  <c:v>42353</c:v>
                </c:pt>
                <c:pt idx="492">
                  <c:v>42354</c:v>
                </c:pt>
                <c:pt idx="493">
                  <c:v>42355</c:v>
                </c:pt>
                <c:pt idx="494">
                  <c:v>42356</c:v>
                </c:pt>
                <c:pt idx="495">
                  <c:v>42359</c:v>
                </c:pt>
                <c:pt idx="496">
                  <c:v>42360</c:v>
                </c:pt>
                <c:pt idx="497">
                  <c:v>42361</c:v>
                </c:pt>
                <c:pt idx="498">
                  <c:v>42362</c:v>
                </c:pt>
                <c:pt idx="499">
                  <c:v>42366</c:v>
                </c:pt>
                <c:pt idx="500">
                  <c:v>42367</c:v>
                </c:pt>
                <c:pt idx="501">
                  <c:v>42368</c:v>
                </c:pt>
                <c:pt idx="502">
                  <c:v>42369</c:v>
                </c:pt>
                <c:pt idx="503">
                  <c:v>42373</c:v>
                </c:pt>
                <c:pt idx="504">
                  <c:v>42374</c:v>
                </c:pt>
                <c:pt idx="505">
                  <c:v>42375</c:v>
                </c:pt>
                <c:pt idx="506">
                  <c:v>42376</c:v>
                </c:pt>
                <c:pt idx="507">
                  <c:v>42377</c:v>
                </c:pt>
                <c:pt idx="508">
                  <c:v>42380</c:v>
                </c:pt>
                <c:pt idx="509">
                  <c:v>42381</c:v>
                </c:pt>
                <c:pt idx="510">
                  <c:v>42382</c:v>
                </c:pt>
                <c:pt idx="511">
                  <c:v>42383</c:v>
                </c:pt>
                <c:pt idx="512">
                  <c:v>42384</c:v>
                </c:pt>
                <c:pt idx="513">
                  <c:v>42387</c:v>
                </c:pt>
                <c:pt idx="514">
                  <c:v>42388</c:v>
                </c:pt>
                <c:pt idx="515">
                  <c:v>42389</c:v>
                </c:pt>
                <c:pt idx="516">
                  <c:v>42390</c:v>
                </c:pt>
                <c:pt idx="517">
                  <c:v>42391</c:v>
                </c:pt>
                <c:pt idx="518">
                  <c:v>42394</c:v>
                </c:pt>
                <c:pt idx="519">
                  <c:v>42395</c:v>
                </c:pt>
                <c:pt idx="520">
                  <c:v>42396</c:v>
                </c:pt>
                <c:pt idx="521">
                  <c:v>42397</c:v>
                </c:pt>
                <c:pt idx="522">
                  <c:v>42398</c:v>
                </c:pt>
                <c:pt idx="523">
                  <c:v>42401</c:v>
                </c:pt>
                <c:pt idx="524">
                  <c:v>42402</c:v>
                </c:pt>
                <c:pt idx="525">
                  <c:v>42403</c:v>
                </c:pt>
                <c:pt idx="526">
                  <c:v>42404</c:v>
                </c:pt>
                <c:pt idx="527">
                  <c:v>42405</c:v>
                </c:pt>
                <c:pt idx="528">
                  <c:v>42410</c:v>
                </c:pt>
                <c:pt idx="529">
                  <c:v>42411</c:v>
                </c:pt>
                <c:pt idx="530">
                  <c:v>42412</c:v>
                </c:pt>
                <c:pt idx="531">
                  <c:v>42415</c:v>
                </c:pt>
                <c:pt idx="532">
                  <c:v>42416</c:v>
                </c:pt>
                <c:pt idx="533">
                  <c:v>42417</c:v>
                </c:pt>
                <c:pt idx="534">
                  <c:v>42418</c:v>
                </c:pt>
                <c:pt idx="535">
                  <c:v>42419</c:v>
                </c:pt>
                <c:pt idx="536">
                  <c:v>42422</c:v>
                </c:pt>
                <c:pt idx="537">
                  <c:v>42423</c:v>
                </c:pt>
                <c:pt idx="538">
                  <c:v>42424</c:v>
                </c:pt>
                <c:pt idx="539">
                  <c:v>42425</c:v>
                </c:pt>
                <c:pt idx="540">
                  <c:v>42426</c:v>
                </c:pt>
                <c:pt idx="541">
                  <c:v>42429</c:v>
                </c:pt>
                <c:pt idx="542">
                  <c:v>42430</c:v>
                </c:pt>
                <c:pt idx="543">
                  <c:v>42431</c:v>
                </c:pt>
                <c:pt idx="544">
                  <c:v>42432</c:v>
                </c:pt>
                <c:pt idx="545">
                  <c:v>42433</c:v>
                </c:pt>
                <c:pt idx="546">
                  <c:v>42436</c:v>
                </c:pt>
                <c:pt idx="547">
                  <c:v>42437</c:v>
                </c:pt>
                <c:pt idx="548">
                  <c:v>42438</c:v>
                </c:pt>
                <c:pt idx="549">
                  <c:v>42439</c:v>
                </c:pt>
                <c:pt idx="550">
                  <c:v>42440</c:v>
                </c:pt>
                <c:pt idx="551">
                  <c:v>42443</c:v>
                </c:pt>
                <c:pt idx="552">
                  <c:v>42444</c:v>
                </c:pt>
                <c:pt idx="553">
                  <c:v>42445</c:v>
                </c:pt>
                <c:pt idx="554">
                  <c:v>42446</c:v>
                </c:pt>
                <c:pt idx="555">
                  <c:v>42447</c:v>
                </c:pt>
                <c:pt idx="556">
                  <c:v>42450</c:v>
                </c:pt>
                <c:pt idx="557">
                  <c:v>42451</c:v>
                </c:pt>
                <c:pt idx="558">
                  <c:v>42452</c:v>
                </c:pt>
                <c:pt idx="559">
                  <c:v>42453</c:v>
                </c:pt>
                <c:pt idx="560">
                  <c:v>42457</c:v>
                </c:pt>
                <c:pt idx="561">
                  <c:v>42458</c:v>
                </c:pt>
                <c:pt idx="562">
                  <c:v>42459</c:v>
                </c:pt>
                <c:pt idx="563">
                  <c:v>42460</c:v>
                </c:pt>
                <c:pt idx="564">
                  <c:v>42461</c:v>
                </c:pt>
                <c:pt idx="565">
                  <c:v>42464</c:v>
                </c:pt>
                <c:pt idx="566">
                  <c:v>42465</c:v>
                </c:pt>
                <c:pt idx="567">
                  <c:v>42466</c:v>
                </c:pt>
                <c:pt idx="568">
                  <c:v>42467</c:v>
                </c:pt>
                <c:pt idx="569">
                  <c:v>42468</c:v>
                </c:pt>
                <c:pt idx="570">
                  <c:v>42471</c:v>
                </c:pt>
                <c:pt idx="571">
                  <c:v>42472</c:v>
                </c:pt>
                <c:pt idx="572">
                  <c:v>42473</c:v>
                </c:pt>
                <c:pt idx="573">
                  <c:v>42474</c:v>
                </c:pt>
                <c:pt idx="574">
                  <c:v>42475</c:v>
                </c:pt>
                <c:pt idx="575">
                  <c:v>42478</c:v>
                </c:pt>
                <c:pt idx="576">
                  <c:v>42479</c:v>
                </c:pt>
                <c:pt idx="577">
                  <c:v>42480</c:v>
                </c:pt>
                <c:pt idx="578">
                  <c:v>42482</c:v>
                </c:pt>
                <c:pt idx="579">
                  <c:v>42485</c:v>
                </c:pt>
                <c:pt idx="580">
                  <c:v>42486</c:v>
                </c:pt>
                <c:pt idx="581">
                  <c:v>42487</c:v>
                </c:pt>
                <c:pt idx="582">
                  <c:v>42488</c:v>
                </c:pt>
                <c:pt idx="583">
                  <c:v>42489</c:v>
                </c:pt>
                <c:pt idx="584">
                  <c:v>42492</c:v>
                </c:pt>
                <c:pt idx="585">
                  <c:v>42493</c:v>
                </c:pt>
                <c:pt idx="586">
                  <c:v>42494</c:v>
                </c:pt>
                <c:pt idx="587">
                  <c:v>42495</c:v>
                </c:pt>
                <c:pt idx="588">
                  <c:v>42496</c:v>
                </c:pt>
                <c:pt idx="589">
                  <c:v>42499</c:v>
                </c:pt>
                <c:pt idx="590">
                  <c:v>42500</c:v>
                </c:pt>
                <c:pt idx="591">
                  <c:v>42501</c:v>
                </c:pt>
                <c:pt idx="592">
                  <c:v>42502</c:v>
                </c:pt>
                <c:pt idx="593">
                  <c:v>42503</c:v>
                </c:pt>
                <c:pt idx="594">
                  <c:v>42506</c:v>
                </c:pt>
                <c:pt idx="595">
                  <c:v>42507</c:v>
                </c:pt>
                <c:pt idx="596">
                  <c:v>42508</c:v>
                </c:pt>
                <c:pt idx="597">
                  <c:v>42509</c:v>
                </c:pt>
                <c:pt idx="598">
                  <c:v>42510</c:v>
                </c:pt>
                <c:pt idx="599">
                  <c:v>42513</c:v>
                </c:pt>
                <c:pt idx="600">
                  <c:v>42514</c:v>
                </c:pt>
                <c:pt idx="601">
                  <c:v>42515</c:v>
                </c:pt>
                <c:pt idx="602">
                  <c:v>42517</c:v>
                </c:pt>
                <c:pt idx="603">
                  <c:v>42520</c:v>
                </c:pt>
                <c:pt idx="604">
                  <c:v>42521</c:v>
                </c:pt>
                <c:pt idx="605">
                  <c:v>42522</c:v>
                </c:pt>
                <c:pt idx="606">
                  <c:v>42523</c:v>
                </c:pt>
                <c:pt idx="607">
                  <c:v>42524</c:v>
                </c:pt>
                <c:pt idx="608">
                  <c:v>42527</c:v>
                </c:pt>
                <c:pt idx="609">
                  <c:v>42528</c:v>
                </c:pt>
                <c:pt idx="610">
                  <c:v>42529</c:v>
                </c:pt>
                <c:pt idx="611">
                  <c:v>42530</c:v>
                </c:pt>
                <c:pt idx="612">
                  <c:v>42531</c:v>
                </c:pt>
                <c:pt idx="613">
                  <c:v>42534</c:v>
                </c:pt>
                <c:pt idx="614">
                  <c:v>42535</c:v>
                </c:pt>
                <c:pt idx="615">
                  <c:v>42536</c:v>
                </c:pt>
                <c:pt idx="616">
                  <c:v>42537</c:v>
                </c:pt>
                <c:pt idx="617">
                  <c:v>42538</c:v>
                </c:pt>
                <c:pt idx="618">
                  <c:v>42541</c:v>
                </c:pt>
                <c:pt idx="619">
                  <c:v>42542</c:v>
                </c:pt>
                <c:pt idx="620">
                  <c:v>42543</c:v>
                </c:pt>
                <c:pt idx="621">
                  <c:v>42544</c:v>
                </c:pt>
                <c:pt idx="622">
                  <c:v>42545</c:v>
                </c:pt>
                <c:pt idx="623">
                  <c:v>42548</c:v>
                </c:pt>
                <c:pt idx="624">
                  <c:v>42549</c:v>
                </c:pt>
                <c:pt idx="625">
                  <c:v>42550</c:v>
                </c:pt>
                <c:pt idx="626">
                  <c:v>42551</c:v>
                </c:pt>
                <c:pt idx="627">
                  <c:v>42552</c:v>
                </c:pt>
                <c:pt idx="628">
                  <c:v>42555</c:v>
                </c:pt>
                <c:pt idx="629">
                  <c:v>42556</c:v>
                </c:pt>
                <c:pt idx="630">
                  <c:v>42557</c:v>
                </c:pt>
                <c:pt idx="631">
                  <c:v>42558</c:v>
                </c:pt>
                <c:pt idx="632">
                  <c:v>42559</c:v>
                </c:pt>
                <c:pt idx="633">
                  <c:v>42562</c:v>
                </c:pt>
                <c:pt idx="634">
                  <c:v>42563</c:v>
                </c:pt>
                <c:pt idx="635">
                  <c:v>42564</c:v>
                </c:pt>
                <c:pt idx="636">
                  <c:v>42565</c:v>
                </c:pt>
                <c:pt idx="637">
                  <c:v>42566</c:v>
                </c:pt>
                <c:pt idx="638">
                  <c:v>42569</c:v>
                </c:pt>
                <c:pt idx="639">
                  <c:v>42570</c:v>
                </c:pt>
                <c:pt idx="640">
                  <c:v>42571</c:v>
                </c:pt>
                <c:pt idx="641">
                  <c:v>42572</c:v>
                </c:pt>
                <c:pt idx="642">
                  <c:v>42573</c:v>
                </c:pt>
                <c:pt idx="643">
                  <c:v>42576</c:v>
                </c:pt>
                <c:pt idx="644">
                  <c:v>42577</c:v>
                </c:pt>
                <c:pt idx="645">
                  <c:v>42578</c:v>
                </c:pt>
                <c:pt idx="646">
                  <c:v>42579</c:v>
                </c:pt>
                <c:pt idx="647">
                  <c:v>42580</c:v>
                </c:pt>
                <c:pt idx="648">
                  <c:v>42583</c:v>
                </c:pt>
                <c:pt idx="649">
                  <c:v>42584</c:v>
                </c:pt>
                <c:pt idx="650">
                  <c:v>42585</c:v>
                </c:pt>
                <c:pt idx="651">
                  <c:v>42586</c:v>
                </c:pt>
                <c:pt idx="652">
                  <c:v>42587</c:v>
                </c:pt>
                <c:pt idx="653">
                  <c:v>42590</c:v>
                </c:pt>
                <c:pt idx="654">
                  <c:v>42591</c:v>
                </c:pt>
                <c:pt idx="655">
                  <c:v>42592</c:v>
                </c:pt>
                <c:pt idx="656">
                  <c:v>42593</c:v>
                </c:pt>
                <c:pt idx="657">
                  <c:v>42594</c:v>
                </c:pt>
                <c:pt idx="658">
                  <c:v>42597</c:v>
                </c:pt>
                <c:pt idx="659">
                  <c:v>42598</c:v>
                </c:pt>
                <c:pt idx="660">
                  <c:v>42599</c:v>
                </c:pt>
                <c:pt idx="661">
                  <c:v>42600</c:v>
                </c:pt>
                <c:pt idx="662">
                  <c:v>42601</c:v>
                </c:pt>
                <c:pt idx="663">
                  <c:v>42604</c:v>
                </c:pt>
                <c:pt idx="664">
                  <c:v>42605</c:v>
                </c:pt>
                <c:pt idx="665">
                  <c:v>42606</c:v>
                </c:pt>
                <c:pt idx="666">
                  <c:v>42607</c:v>
                </c:pt>
                <c:pt idx="667">
                  <c:v>42608</c:v>
                </c:pt>
                <c:pt idx="668">
                  <c:v>42611</c:v>
                </c:pt>
                <c:pt idx="669">
                  <c:v>42612</c:v>
                </c:pt>
                <c:pt idx="670">
                  <c:v>42613</c:v>
                </c:pt>
                <c:pt idx="671">
                  <c:v>42614</c:v>
                </c:pt>
                <c:pt idx="672">
                  <c:v>42615</c:v>
                </c:pt>
                <c:pt idx="673">
                  <c:v>42618</c:v>
                </c:pt>
                <c:pt idx="674">
                  <c:v>42619</c:v>
                </c:pt>
                <c:pt idx="675">
                  <c:v>42621</c:v>
                </c:pt>
                <c:pt idx="676">
                  <c:v>42622</c:v>
                </c:pt>
                <c:pt idx="677">
                  <c:v>42625</c:v>
                </c:pt>
                <c:pt idx="678">
                  <c:v>42626</c:v>
                </c:pt>
                <c:pt idx="679">
                  <c:v>42627</c:v>
                </c:pt>
                <c:pt idx="680">
                  <c:v>42628</c:v>
                </c:pt>
                <c:pt idx="681">
                  <c:v>42629</c:v>
                </c:pt>
                <c:pt idx="682">
                  <c:v>42632</c:v>
                </c:pt>
                <c:pt idx="683">
                  <c:v>42633</c:v>
                </c:pt>
                <c:pt idx="684">
                  <c:v>42634</c:v>
                </c:pt>
                <c:pt idx="685">
                  <c:v>42635</c:v>
                </c:pt>
                <c:pt idx="686">
                  <c:v>42636</c:v>
                </c:pt>
                <c:pt idx="687">
                  <c:v>42639</c:v>
                </c:pt>
                <c:pt idx="688">
                  <c:v>42640</c:v>
                </c:pt>
                <c:pt idx="689">
                  <c:v>42641</c:v>
                </c:pt>
                <c:pt idx="690">
                  <c:v>42642</c:v>
                </c:pt>
                <c:pt idx="691">
                  <c:v>42643</c:v>
                </c:pt>
                <c:pt idx="692">
                  <c:v>42646</c:v>
                </c:pt>
                <c:pt idx="693">
                  <c:v>42647</c:v>
                </c:pt>
                <c:pt idx="694">
                  <c:v>42648</c:v>
                </c:pt>
                <c:pt idx="695">
                  <c:v>42649</c:v>
                </c:pt>
                <c:pt idx="696">
                  <c:v>42650</c:v>
                </c:pt>
                <c:pt idx="697">
                  <c:v>42653</c:v>
                </c:pt>
                <c:pt idx="698">
                  <c:v>42654</c:v>
                </c:pt>
                <c:pt idx="699">
                  <c:v>42656</c:v>
                </c:pt>
                <c:pt idx="700">
                  <c:v>42657</c:v>
                </c:pt>
                <c:pt idx="701">
                  <c:v>42660</c:v>
                </c:pt>
                <c:pt idx="702">
                  <c:v>42661</c:v>
                </c:pt>
                <c:pt idx="703">
                  <c:v>42662</c:v>
                </c:pt>
                <c:pt idx="704">
                  <c:v>42663</c:v>
                </c:pt>
                <c:pt idx="705">
                  <c:v>42664</c:v>
                </c:pt>
                <c:pt idx="706">
                  <c:v>42667</c:v>
                </c:pt>
                <c:pt idx="707">
                  <c:v>42668</c:v>
                </c:pt>
                <c:pt idx="708">
                  <c:v>42669</c:v>
                </c:pt>
                <c:pt idx="709">
                  <c:v>42670</c:v>
                </c:pt>
                <c:pt idx="710">
                  <c:v>42671</c:v>
                </c:pt>
                <c:pt idx="711">
                  <c:v>42674</c:v>
                </c:pt>
                <c:pt idx="712">
                  <c:v>42675</c:v>
                </c:pt>
                <c:pt idx="713">
                  <c:v>42677</c:v>
                </c:pt>
                <c:pt idx="714">
                  <c:v>42678</c:v>
                </c:pt>
                <c:pt idx="715">
                  <c:v>42681</c:v>
                </c:pt>
                <c:pt idx="716">
                  <c:v>42682</c:v>
                </c:pt>
                <c:pt idx="717">
                  <c:v>42683</c:v>
                </c:pt>
                <c:pt idx="718">
                  <c:v>42684</c:v>
                </c:pt>
                <c:pt idx="719">
                  <c:v>42685</c:v>
                </c:pt>
                <c:pt idx="720">
                  <c:v>42688</c:v>
                </c:pt>
                <c:pt idx="721">
                  <c:v>42690</c:v>
                </c:pt>
                <c:pt idx="722">
                  <c:v>42691</c:v>
                </c:pt>
                <c:pt idx="723">
                  <c:v>42692</c:v>
                </c:pt>
                <c:pt idx="724">
                  <c:v>42695</c:v>
                </c:pt>
                <c:pt idx="725">
                  <c:v>42696</c:v>
                </c:pt>
                <c:pt idx="726">
                  <c:v>42697</c:v>
                </c:pt>
                <c:pt idx="727">
                  <c:v>42698</c:v>
                </c:pt>
                <c:pt idx="728">
                  <c:v>42699</c:v>
                </c:pt>
                <c:pt idx="729">
                  <c:v>42702</c:v>
                </c:pt>
                <c:pt idx="730">
                  <c:v>42703</c:v>
                </c:pt>
                <c:pt idx="731">
                  <c:v>42704</c:v>
                </c:pt>
                <c:pt idx="732">
                  <c:v>42705</c:v>
                </c:pt>
                <c:pt idx="733">
                  <c:v>42706</c:v>
                </c:pt>
                <c:pt idx="734">
                  <c:v>42709</c:v>
                </c:pt>
                <c:pt idx="735">
                  <c:v>42710</c:v>
                </c:pt>
                <c:pt idx="736">
                  <c:v>42711</c:v>
                </c:pt>
                <c:pt idx="737">
                  <c:v>42712</c:v>
                </c:pt>
                <c:pt idx="738">
                  <c:v>42713</c:v>
                </c:pt>
                <c:pt idx="739">
                  <c:v>42716</c:v>
                </c:pt>
                <c:pt idx="740">
                  <c:v>42717</c:v>
                </c:pt>
                <c:pt idx="741">
                  <c:v>42718</c:v>
                </c:pt>
                <c:pt idx="742">
                  <c:v>42719</c:v>
                </c:pt>
                <c:pt idx="743">
                  <c:v>42720</c:v>
                </c:pt>
                <c:pt idx="744">
                  <c:v>42723</c:v>
                </c:pt>
                <c:pt idx="745">
                  <c:v>42724</c:v>
                </c:pt>
                <c:pt idx="746">
                  <c:v>42725</c:v>
                </c:pt>
                <c:pt idx="747">
                  <c:v>42726</c:v>
                </c:pt>
                <c:pt idx="748">
                  <c:v>42727</c:v>
                </c:pt>
                <c:pt idx="749">
                  <c:v>42730</c:v>
                </c:pt>
                <c:pt idx="750">
                  <c:v>42731</c:v>
                </c:pt>
                <c:pt idx="751">
                  <c:v>42732</c:v>
                </c:pt>
                <c:pt idx="752">
                  <c:v>42733</c:v>
                </c:pt>
                <c:pt idx="753">
                  <c:v>42734</c:v>
                </c:pt>
                <c:pt idx="754">
                  <c:v>42737</c:v>
                </c:pt>
                <c:pt idx="755">
                  <c:v>42738</c:v>
                </c:pt>
                <c:pt idx="756">
                  <c:v>42739</c:v>
                </c:pt>
                <c:pt idx="757">
                  <c:v>42740</c:v>
                </c:pt>
                <c:pt idx="758">
                  <c:v>42741</c:v>
                </c:pt>
                <c:pt idx="759">
                  <c:v>42744</c:v>
                </c:pt>
                <c:pt idx="760">
                  <c:v>42745</c:v>
                </c:pt>
                <c:pt idx="761">
                  <c:v>42746</c:v>
                </c:pt>
                <c:pt idx="762">
                  <c:v>42747</c:v>
                </c:pt>
                <c:pt idx="763">
                  <c:v>42748</c:v>
                </c:pt>
                <c:pt idx="764">
                  <c:v>42751</c:v>
                </c:pt>
                <c:pt idx="765">
                  <c:v>42752</c:v>
                </c:pt>
                <c:pt idx="766">
                  <c:v>42753</c:v>
                </c:pt>
                <c:pt idx="767">
                  <c:v>42754</c:v>
                </c:pt>
                <c:pt idx="768">
                  <c:v>42755</c:v>
                </c:pt>
                <c:pt idx="769">
                  <c:v>42758</c:v>
                </c:pt>
                <c:pt idx="770">
                  <c:v>42759</c:v>
                </c:pt>
                <c:pt idx="771">
                  <c:v>42760</c:v>
                </c:pt>
                <c:pt idx="772">
                  <c:v>42761</c:v>
                </c:pt>
                <c:pt idx="773">
                  <c:v>42762</c:v>
                </c:pt>
                <c:pt idx="774">
                  <c:v>42765</c:v>
                </c:pt>
                <c:pt idx="775">
                  <c:v>42766</c:v>
                </c:pt>
                <c:pt idx="776">
                  <c:v>42767</c:v>
                </c:pt>
                <c:pt idx="777">
                  <c:v>42768</c:v>
                </c:pt>
                <c:pt idx="778">
                  <c:v>42769</c:v>
                </c:pt>
                <c:pt idx="779">
                  <c:v>42772</c:v>
                </c:pt>
                <c:pt idx="780">
                  <c:v>42773</c:v>
                </c:pt>
                <c:pt idx="781">
                  <c:v>42774</c:v>
                </c:pt>
                <c:pt idx="782">
                  <c:v>42775</c:v>
                </c:pt>
                <c:pt idx="783">
                  <c:v>42776</c:v>
                </c:pt>
                <c:pt idx="784">
                  <c:v>42779</c:v>
                </c:pt>
                <c:pt idx="785">
                  <c:v>42780</c:v>
                </c:pt>
                <c:pt idx="786">
                  <c:v>42781</c:v>
                </c:pt>
                <c:pt idx="787">
                  <c:v>42782</c:v>
                </c:pt>
                <c:pt idx="788">
                  <c:v>42783</c:v>
                </c:pt>
                <c:pt idx="789">
                  <c:v>42786</c:v>
                </c:pt>
                <c:pt idx="790">
                  <c:v>42787</c:v>
                </c:pt>
                <c:pt idx="791">
                  <c:v>42788</c:v>
                </c:pt>
                <c:pt idx="792">
                  <c:v>42789</c:v>
                </c:pt>
                <c:pt idx="793">
                  <c:v>42790</c:v>
                </c:pt>
                <c:pt idx="794">
                  <c:v>42795</c:v>
                </c:pt>
                <c:pt idx="795">
                  <c:v>42796</c:v>
                </c:pt>
                <c:pt idx="796">
                  <c:v>42797</c:v>
                </c:pt>
                <c:pt idx="797">
                  <c:v>42800</c:v>
                </c:pt>
                <c:pt idx="798">
                  <c:v>42801</c:v>
                </c:pt>
                <c:pt idx="799">
                  <c:v>42802</c:v>
                </c:pt>
                <c:pt idx="800">
                  <c:v>42803</c:v>
                </c:pt>
                <c:pt idx="801">
                  <c:v>42804</c:v>
                </c:pt>
                <c:pt idx="802">
                  <c:v>42807</c:v>
                </c:pt>
                <c:pt idx="803">
                  <c:v>42808</c:v>
                </c:pt>
                <c:pt idx="804">
                  <c:v>42809</c:v>
                </c:pt>
                <c:pt idx="805">
                  <c:v>42810</c:v>
                </c:pt>
                <c:pt idx="806">
                  <c:v>42811</c:v>
                </c:pt>
                <c:pt idx="807">
                  <c:v>42814</c:v>
                </c:pt>
                <c:pt idx="808">
                  <c:v>42815</c:v>
                </c:pt>
                <c:pt idx="809">
                  <c:v>42816</c:v>
                </c:pt>
                <c:pt idx="810">
                  <c:v>42817</c:v>
                </c:pt>
                <c:pt idx="811">
                  <c:v>42818</c:v>
                </c:pt>
                <c:pt idx="812">
                  <c:v>42821</c:v>
                </c:pt>
                <c:pt idx="813">
                  <c:v>42822</c:v>
                </c:pt>
                <c:pt idx="814">
                  <c:v>42823</c:v>
                </c:pt>
                <c:pt idx="815">
                  <c:v>42824</c:v>
                </c:pt>
                <c:pt idx="816">
                  <c:v>42825</c:v>
                </c:pt>
                <c:pt idx="817">
                  <c:v>42828</c:v>
                </c:pt>
                <c:pt idx="818">
                  <c:v>42829</c:v>
                </c:pt>
                <c:pt idx="819">
                  <c:v>42830</c:v>
                </c:pt>
                <c:pt idx="820">
                  <c:v>42831</c:v>
                </c:pt>
                <c:pt idx="821">
                  <c:v>42832</c:v>
                </c:pt>
                <c:pt idx="822">
                  <c:v>42835</c:v>
                </c:pt>
                <c:pt idx="823">
                  <c:v>42836</c:v>
                </c:pt>
                <c:pt idx="824">
                  <c:v>42837</c:v>
                </c:pt>
                <c:pt idx="825">
                  <c:v>42838</c:v>
                </c:pt>
                <c:pt idx="826">
                  <c:v>42842</c:v>
                </c:pt>
                <c:pt idx="827">
                  <c:v>42843</c:v>
                </c:pt>
                <c:pt idx="828">
                  <c:v>42844</c:v>
                </c:pt>
                <c:pt idx="829">
                  <c:v>42845</c:v>
                </c:pt>
                <c:pt idx="830">
                  <c:v>42849</c:v>
                </c:pt>
                <c:pt idx="831">
                  <c:v>42850</c:v>
                </c:pt>
                <c:pt idx="832">
                  <c:v>42851</c:v>
                </c:pt>
                <c:pt idx="833">
                  <c:v>42852</c:v>
                </c:pt>
                <c:pt idx="834">
                  <c:v>42853</c:v>
                </c:pt>
                <c:pt idx="835">
                  <c:v>42857</c:v>
                </c:pt>
                <c:pt idx="836">
                  <c:v>42858</c:v>
                </c:pt>
                <c:pt idx="837">
                  <c:v>42859</c:v>
                </c:pt>
                <c:pt idx="838">
                  <c:v>42860</c:v>
                </c:pt>
                <c:pt idx="839">
                  <c:v>42863</c:v>
                </c:pt>
                <c:pt idx="840">
                  <c:v>42864</c:v>
                </c:pt>
                <c:pt idx="841">
                  <c:v>42865</c:v>
                </c:pt>
                <c:pt idx="842">
                  <c:v>42866</c:v>
                </c:pt>
                <c:pt idx="843">
                  <c:v>42867</c:v>
                </c:pt>
                <c:pt idx="844">
                  <c:v>42870</c:v>
                </c:pt>
                <c:pt idx="845">
                  <c:v>42871</c:v>
                </c:pt>
                <c:pt idx="846">
                  <c:v>42872</c:v>
                </c:pt>
                <c:pt idx="847">
                  <c:v>42873</c:v>
                </c:pt>
                <c:pt idx="848">
                  <c:v>42874</c:v>
                </c:pt>
                <c:pt idx="849">
                  <c:v>42877</c:v>
                </c:pt>
                <c:pt idx="850">
                  <c:v>42878</c:v>
                </c:pt>
                <c:pt idx="851">
                  <c:v>42879</c:v>
                </c:pt>
                <c:pt idx="852">
                  <c:v>42880</c:v>
                </c:pt>
              </c:numCache>
            </c:numRef>
          </c:cat>
          <c:val>
            <c:numRef>
              <c:f>'STP-20170525163523599'!$B$2:$B$854</c:f>
              <c:numCache>
                <c:formatCode>General</c:formatCode>
                <c:ptCount val="853"/>
                <c:pt idx="0">
                  <c:v>2.3975</c:v>
                </c:pt>
                <c:pt idx="1">
                  <c:v>2.3740999999999999</c:v>
                </c:pt>
                <c:pt idx="2">
                  <c:v>2.3788999999999998</c:v>
                </c:pt>
                <c:pt idx="3">
                  <c:v>2.3633999999999999</c:v>
                </c:pt>
                <c:pt idx="4">
                  <c:v>2.3778999999999999</c:v>
                </c:pt>
                <c:pt idx="5">
                  <c:v>2.3959999999999999</c:v>
                </c:pt>
                <c:pt idx="6">
                  <c:v>2.3818999999999999</c:v>
                </c:pt>
                <c:pt idx="7">
                  <c:v>2.3491</c:v>
                </c:pt>
                <c:pt idx="8">
                  <c:v>2.3616999999999999</c:v>
                </c:pt>
                <c:pt idx="9">
                  <c:v>2.347</c:v>
                </c:pt>
                <c:pt idx="10">
                  <c:v>2.3683000000000001</c:v>
                </c:pt>
                <c:pt idx="11">
                  <c:v>2.3601000000000001</c:v>
                </c:pt>
                <c:pt idx="12">
                  <c:v>2.3334999999999999</c:v>
                </c:pt>
                <c:pt idx="13">
                  <c:v>2.3607999999999998</c:v>
                </c:pt>
                <c:pt idx="14">
                  <c:v>2.3601000000000001</c:v>
                </c:pt>
                <c:pt idx="15">
                  <c:v>2.3761000000000001</c:v>
                </c:pt>
                <c:pt idx="16">
                  <c:v>2.4129</c:v>
                </c:pt>
                <c:pt idx="17">
                  <c:v>2.4043999999999999</c:v>
                </c:pt>
                <c:pt idx="18">
                  <c:v>2.4165000000000001</c:v>
                </c:pt>
                <c:pt idx="19">
                  <c:v>2.4397000000000002</c:v>
                </c:pt>
                <c:pt idx="20">
                  <c:v>2.4224000000000001</c:v>
                </c:pt>
                <c:pt idx="21">
                  <c:v>2.4262999999999999</c:v>
                </c:pt>
                <c:pt idx="22">
                  <c:v>2.4089999999999998</c:v>
                </c:pt>
                <c:pt idx="23">
                  <c:v>2.4177</c:v>
                </c:pt>
                <c:pt idx="24">
                  <c:v>2.4106000000000001</c:v>
                </c:pt>
                <c:pt idx="25">
                  <c:v>2.4041000000000001</c:v>
                </c:pt>
                <c:pt idx="26">
                  <c:v>2.3816999999999999</c:v>
                </c:pt>
                <c:pt idx="27">
                  <c:v>2.3936000000000002</c:v>
                </c:pt>
                <c:pt idx="28">
                  <c:v>2.4076</c:v>
                </c:pt>
                <c:pt idx="29">
                  <c:v>2.4085999999999999</c:v>
                </c:pt>
                <c:pt idx="30">
                  <c:v>2.4238</c:v>
                </c:pt>
                <c:pt idx="31">
                  <c:v>2.3923999999999999</c:v>
                </c:pt>
                <c:pt idx="32">
                  <c:v>2.387</c:v>
                </c:pt>
                <c:pt idx="33">
                  <c:v>2.3982999999999999</c:v>
                </c:pt>
                <c:pt idx="34">
                  <c:v>2.3986000000000001</c:v>
                </c:pt>
                <c:pt idx="35">
                  <c:v>2.3799000000000001</c:v>
                </c:pt>
                <c:pt idx="36">
                  <c:v>2.3624999999999998</c:v>
                </c:pt>
                <c:pt idx="37">
                  <c:v>2.3391000000000002</c:v>
                </c:pt>
                <c:pt idx="38">
                  <c:v>2.3367</c:v>
                </c:pt>
                <c:pt idx="39">
                  <c:v>2.3454000000000002</c:v>
                </c:pt>
                <c:pt idx="40">
                  <c:v>2.3435999999999999</c:v>
                </c:pt>
                <c:pt idx="41">
                  <c:v>2.3334000000000001</c:v>
                </c:pt>
                <c:pt idx="42">
                  <c:v>2.3239999999999998</c:v>
                </c:pt>
                <c:pt idx="43">
                  <c:v>2.3094000000000001</c:v>
                </c:pt>
                <c:pt idx="44">
                  <c:v>2.3382000000000001</c:v>
                </c:pt>
                <c:pt idx="45">
                  <c:v>2.3410000000000002</c:v>
                </c:pt>
                <c:pt idx="46">
                  <c:v>2.3460999999999999</c:v>
                </c:pt>
                <c:pt idx="47">
                  <c:v>2.3649</c:v>
                </c:pt>
                <c:pt idx="48">
                  <c:v>2.3485999999999998</c:v>
                </c:pt>
                <c:pt idx="49">
                  <c:v>2.3637999999999999</c:v>
                </c:pt>
                <c:pt idx="50">
                  <c:v>2.3517999999999999</c:v>
                </c:pt>
                <c:pt idx="51">
                  <c:v>2.3521999999999998</c:v>
                </c:pt>
                <c:pt idx="52">
                  <c:v>2.3338000000000001</c:v>
                </c:pt>
                <c:pt idx="53">
                  <c:v>2.3420000000000001</c:v>
                </c:pt>
                <c:pt idx="54">
                  <c:v>2.3245</c:v>
                </c:pt>
                <c:pt idx="55">
                  <c:v>2.3248000000000002</c:v>
                </c:pt>
                <c:pt idx="56">
                  <c:v>2.3123999999999998</c:v>
                </c:pt>
                <c:pt idx="57">
                  <c:v>2.3119000000000001</c:v>
                </c:pt>
                <c:pt idx="58">
                  <c:v>2.2829999999999999</c:v>
                </c:pt>
                <c:pt idx="59">
                  <c:v>2.2603</c:v>
                </c:pt>
                <c:pt idx="60">
                  <c:v>2.2629999999999999</c:v>
                </c:pt>
                <c:pt idx="61">
                  <c:v>2.262</c:v>
                </c:pt>
                <c:pt idx="62">
                  <c:v>2.2711000000000001</c:v>
                </c:pt>
                <c:pt idx="63">
                  <c:v>2.2810999999999999</c:v>
                </c:pt>
                <c:pt idx="64">
                  <c:v>2.242</c:v>
                </c:pt>
                <c:pt idx="65">
                  <c:v>2.2326000000000001</c:v>
                </c:pt>
                <c:pt idx="66">
                  <c:v>2.1974</c:v>
                </c:pt>
                <c:pt idx="67">
                  <c:v>2.2111000000000001</c:v>
                </c:pt>
                <c:pt idx="68">
                  <c:v>2.1987000000000001</c:v>
                </c:pt>
                <c:pt idx="69">
                  <c:v>2.2059000000000002</c:v>
                </c:pt>
                <c:pt idx="70">
                  <c:v>2.2096</c:v>
                </c:pt>
                <c:pt idx="71">
                  <c:v>2.2256999999999998</c:v>
                </c:pt>
                <c:pt idx="72">
                  <c:v>2.2342</c:v>
                </c:pt>
                <c:pt idx="73">
                  <c:v>2.2482000000000002</c:v>
                </c:pt>
                <c:pt idx="74">
                  <c:v>2.2448999999999999</c:v>
                </c:pt>
                <c:pt idx="75">
                  <c:v>2.2425999999999999</c:v>
                </c:pt>
                <c:pt idx="76">
                  <c:v>2.2229000000000001</c:v>
                </c:pt>
                <c:pt idx="77">
                  <c:v>2.2324999999999999</c:v>
                </c:pt>
                <c:pt idx="78">
                  <c:v>2.2370000000000001</c:v>
                </c:pt>
                <c:pt idx="79">
                  <c:v>2.2199</c:v>
                </c:pt>
                <c:pt idx="80">
                  <c:v>2.2360000000000002</c:v>
                </c:pt>
                <c:pt idx="81">
                  <c:v>2.2221000000000002</c:v>
                </c:pt>
                <c:pt idx="82">
                  <c:v>2.2286000000000001</c:v>
                </c:pt>
                <c:pt idx="83">
                  <c:v>2.2322000000000002</c:v>
                </c:pt>
                <c:pt idx="84">
                  <c:v>2.2282000000000002</c:v>
                </c:pt>
                <c:pt idx="85">
                  <c:v>2.2107000000000001</c:v>
                </c:pt>
                <c:pt idx="86">
                  <c:v>2.2191999999999998</c:v>
                </c:pt>
                <c:pt idx="87">
                  <c:v>2.2164000000000001</c:v>
                </c:pt>
                <c:pt idx="88">
                  <c:v>2.2101000000000002</c:v>
                </c:pt>
                <c:pt idx="89">
                  <c:v>2.2128999999999999</c:v>
                </c:pt>
                <c:pt idx="90">
                  <c:v>2.2166000000000001</c:v>
                </c:pt>
                <c:pt idx="91">
                  <c:v>2.2109999999999999</c:v>
                </c:pt>
                <c:pt idx="92">
                  <c:v>2.2111000000000001</c:v>
                </c:pt>
                <c:pt idx="93">
                  <c:v>2.2155999999999998</c:v>
                </c:pt>
                <c:pt idx="94">
                  <c:v>2.2111000000000001</c:v>
                </c:pt>
                <c:pt idx="95">
                  <c:v>2.2130999999999998</c:v>
                </c:pt>
                <c:pt idx="96">
                  <c:v>2.2187000000000001</c:v>
                </c:pt>
                <c:pt idx="97">
                  <c:v>2.2208999999999999</c:v>
                </c:pt>
                <c:pt idx="98">
                  <c:v>2.2353999999999998</c:v>
                </c:pt>
                <c:pt idx="99">
                  <c:v>2.2404999999999999</c:v>
                </c:pt>
                <c:pt idx="100">
                  <c:v>2.2250999999999999</c:v>
                </c:pt>
                <c:pt idx="101">
                  <c:v>2.2389999999999999</c:v>
                </c:pt>
                <c:pt idx="102">
                  <c:v>2.2639999999999998</c:v>
                </c:pt>
                <c:pt idx="103">
                  <c:v>2.2654000000000001</c:v>
                </c:pt>
                <c:pt idx="104">
                  <c:v>2.2801999999999998</c:v>
                </c:pt>
                <c:pt idx="105">
                  <c:v>2.2694999999999999</c:v>
                </c:pt>
                <c:pt idx="106">
                  <c:v>2.2444999999999999</c:v>
                </c:pt>
                <c:pt idx="107">
                  <c:v>2.2336</c:v>
                </c:pt>
                <c:pt idx="108">
                  <c:v>2.2296</c:v>
                </c:pt>
                <c:pt idx="109">
                  <c:v>2.2307000000000001</c:v>
                </c:pt>
                <c:pt idx="110">
                  <c:v>2.2305999999999999</c:v>
                </c:pt>
                <c:pt idx="111">
                  <c:v>2.2347000000000001</c:v>
                </c:pt>
                <c:pt idx="112">
                  <c:v>2.2313000000000001</c:v>
                </c:pt>
                <c:pt idx="113">
                  <c:v>2.2486000000000002</c:v>
                </c:pt>
                <c:pt idx="114">
                  <c:v>2.2534000000000001</c:v>
                </c:pt>
                <c:pt idx="115">
                  <c:v>2.238</c:v>
                </c:pt>
                <c:pt idx="116">
                  <c:v>2.2195</c:v>
                </c:pt>
                <c:pt idx="117">
                  <c:v>2.2216999999999998</c:v>
                </c:pt>
                <c:pt idx="118">
                  <c:v>2.2052</c:v>
                </c:pt>
                <c:pt idx="119">
                  <c:v>2.2088999999999999</c:v>
                </c:pt>
                <c:pt idx="120">
                  <c:v>2.1974999999999998</c:v>
                </c:pt>
                <c:pt idx="121">
                  <c:v>2.2025000000000001</c:v>
                </c:pt>
                <c:pt idx="122">
                  <c:v>2.2054</c:v>
                </c:pt>
                <c:pt idx="123">
                  <c:v>2.2134</c:v>
                </c:pt>
                <c:pt idx="124">
                  <c:v>2.2281</c:v>
                </c:pt>
                <c:pt idx="125">
                  <c:v>2.2149000000000001</c:v>
                </c:pt>
                <c:pt idx="126">
                  <c:v>2.2201</c:v>
                </c:pt>
                <c:pt idx="127">
                  <c:v>2.2149999999999999</c:v>
                </c:pt>
                <c:pt idx="128">
                  <c:v>2.2139000000000002</c:v>
                </c:pt>
                <c:pt idx="129">
                  <c:v>2.2237</c:v>
                </c:pt>
                <c:pt idx="130">
                  <c:v>2.2227999999999999</c:v>
                </c:pt>
                <c:pt idx="131">
                  <c:v>2.2176</c:v>
                </c:pt>
                <c:pt idx="132">
                  <c:v>2.2195</c:v>
                </c:pt>
                <c:pt idx="133">
                  <c:v>2.2193000000000001</c:v>
                </c:pt>
                <c:pt idx="134">
                  <c:v>2.2403</c:v>
                </c:pt>
                <c:pt idx="135">
                  <c:v>2.2362000000000002</c:v>
                </c:pt>
                <c:pt idx="136">
                  <c:v>2.2238000000000002</c:v>
                </c:pt>
                <c:pt idx="137">
                  <c:v>2.2128999999999999</c:v>
                </c:pt>
                <c:pt idx="138">
                  <c:v>2.2202000000000002</c:v>
                </c:pt>
                <c:pt idx="139">
                  <c:v>2.2204000000000002</c:v>
                </c:pt>
                <c:pt idx="140">
                  <c:v>2.2292999999999998</c:v>
                </c:pt>
                <c:pt idx="141">
                  <c:v>2.2302</c:v>
                </c:pt>
                <c:pt idx="142">
                  <c:v>2.2277999999999998</c:v>
                </c:pt>
                <c:pt idx="143">
                  <c:v>2.2446999999999999</c:v>
                </c:pt>
                <c:pt idx="144">
                  <c:v>2.2673999999999999</c:v>
                </c:pt>
                <c:pt idx="145">
                  <c:v>2.2606999999999999</c:v>
                </c:pt>
                <c:pt idx="146">
                  <c:v>2.2576999999999998</c:v>
                </c:pt>
                <c:pt idx="147">
                  <c:v>2.2755999999999998</c:v>
                </c:pt>
                <c:pt idx="148">
                  <c:v>2.2789999999999999</c:v>
                </c:pt>
                <c:pt idx="149">
                  <c:v>2.2801999999999998</c:v>
                </c:pt>
                <c:pt idx="150">
                  <c:v>2.2986</c:v>
                </c:pt>
                <c:pt idx="151">
                  <c:v>2.2778999999999998</c:v>
                </c:pt>
                <c:pt idx="152">
                  <c:v>2.2770000000000001</c:v>
                </c:pt>
                <c:pt idx="153">
                  <c:v>2.2692000000000001</c:v>
                </c:pt>
                <c:pt idx="154">
                  <c:v>2.2703000000000002</c:v>
                </c:pt>
                <c:pt idx="155">
                  <c:v>2.2690000000000001</c:v>
                </c:pt>
                <c:pt idx="156">
                  <c:v>2.2595000000000001</c:v>
                </c:pt>
                <c:pt idx="157">
                  <c:v>2.2587000000000002</c:v>
                </c:pt>
                <c:pt idx="158">
                  <c:v>2.2549999999999999</c:v>
                </c:pt>
                <c:pt idx="159">
                  <c:v>2.2582</c:v>
                </c:pt>
                <c:pt idx="160">
                  <c:v>2.2778</c:v>
                </c:pt>
                <c:pt idx="161">
                  <c:v>2.2808000000000002</c:v>
                </c:pt>
                <c:pt idx="162">
                  <c:v>2.2747999999999999</c:v>
                </c:pt>
                <c:pt idx="163">
                  <c:v>2.2591000000000001</c:v>
                </c:pt>
                <c:pt idx="164">
                  <c:v>2.2498999999999998</c:v>
                </c:pt>
                <c:pt idx="165">
                  <c:v>2.2395999999999998</c:v>
                </c:pt>
                <c:pt idx="166">
                  <c:v>2.2364000000000002</c:v>
                </c:pt>
                <c:pt idx="167">
                  <c:v>2.2521</c:v>
                </c:pt>
                <c:pt idx="168">
                  <c:v>2.2319</c:v>
                </c:pt>
                <c:pt idx="169">
                  <c:v>2.2355999999999998</c:v>
                </c:pt>
                <c:pt idx="170">
                  <c:v>2.2416</c:v>
                </c:pt>
                <c:pt idx="171">
                  <c:v>2.2490999999999999</c:v>
                </c:pt>
                <c:pt idx="172">
                  <c:v>2.2812999999999999</c:v>
                </c:pt>
                <c:pt idx="173">
                  <c:v>2.2967</c:v>
                </c:pt>
                <c:pt idx="174">
                  <c:v>2.2879999999999998</c:v>
                </c:pt>
                <c:pt idx="175">
                  <c:v>2.3250999999999999</c:v>
                </c:pt>
                <c:pt idx="176">
                  <c:v>2.3401000000000001</c:v>
                </c:pt>
                <c:pt idx="177">
                  <c:v>2.3351000000000002</c:v>
                </c:pt>
                <c:pt idx="178">
                  <c:v>2.3384</c:v>
                </c:pt>
                <c:pt idx="179">
                  <c:v>2.3668</c:v>
                </c:pt>
                <c:pt idx="180">
                  <c:v>2.3656000000000001</c:v>
                </c:pt>
                <c:pt idx="181">
                  <c:v>2.387</c:v>
                </c:pt>
                <c:pt idx="182">
                  <c:v>2.4026000000000001</c:v>
                </c:pt>
                <c:pt idx="183">
                  <c:v>2.407</c:v>
                </c:pt>
                <c:pt idx="184">
                  <c:v>2.4085000000000001</c:v>
                </c:pt>
                <c:pt idx="185">
                  <c:v>2.431</c:v>
                </c:pt>
                <c:pt idx="186">
                  <c:v>2.4521999999999999</c:v>
                </c:pt>
                <c:pt idx="187">
                  <c:v>2.4510000000000001</c:v>
                </c:pt>
                <c:pt idx="188">
                  <c:v>2.4622999999999999</c:v>
                </c:pt>
                <c:pt idx="189">
                  <c:v>2.4784999999999999</c:v>
                </c:pt>
                <c:pt idx="190">
                  <c:v>2.4931999999999999</c:v>
                </c:pt>
                <c:pt idx="191">
                  <c:v>2.4098000000000002</c:v>
                </c:pt>
                <c:pt idx="192">
                  <c:v>2.4037999999999999</c:v>
                </c:pt>
                <c:pt idx="193">
                  <c:v>2.4072</c:v>
                </c:pt>
                <c:pt idx="194">
                  <c:v>2.3914</c:v>
                </c:pt>
                <c:pt idx="195">
                  <c:v>2.4102999999999999</c:v>
                </c:pt>
                <c:pt idx="196">
                  <c:v>2.3923000000000001</c:v>
                </c:pt>
                <c:pt idx="197">
                  <c:v>2.3990999999999998</c:v>
                </c:pt>
                <c:pt idx="198">
                  <c:v>2.4316</c:v>
                </c:pt>
                <c:pt idx="199">
                  <c:v>2.4769999999999999</c:v>
                </c:pt>
                <c:pt idx="200">
                  <c:v>2.4477000000000002</c:v>
                </c:pt>
                <c:pt idx="201">
                  <c:v>2.4554</c:v>
                </c:pt>
                <c:pt idx="202">
                  <c:v>2.4796999999999998</c:v>
                </c:pt>
                <c:pt idx="203">
                  <c:v>2.4781</c:v>
                </c:pt>
                <c:pt idx="204">
                  <c:v>2.5004</c:v>
                </c:pt>
                <c:pt idx="205">
                  <c:v>2.4805000000000001</c:v>
                </c:pt>
                <c:pt idx="206">
                  <c:v>2.5341</c:v>
                </c:pt>
                <c:pt idx="207">
                  <c:v>2.4868999999999999</c:v>
                </c:pt>
                <c:pt idx="208">
                  <c:v>2.4346000000000001</c:v>
                </c:pt>
                <c:pt idx="209">
                  <c:v>2.4119000000000002</c:v>
                </c:pt>
                <c:pt idx="210">
                  <c:v>2.4441999999999999</c:v>
                </c:pt>
                <c:pt idx="211">
                  <c:v>2.4839000000000002</c:v>
                </c:pt>
                <c:pt idx="212">
                  <c:v>2.5194999999999999</c:v>
                </c:pt>
                <c:pt idx="213">
                  <c:v>2.5167999999999999</c:v>
                </c:pt>
                <c:pt idx="214">
                  <c:v>2.5325000000000002</c:v>
                </c:pt>
                <c:pt idx="215">
                  <c:v>2.5720999999999998</c:v>
                </c:pt>
                <c:pt idx="216">
                  <c:v>2.5390000000000001</c:v>
                </c:pt>
                <c:pt idx="217">
                  <c:v>2.5644</c:v>
                </c:pt>
                <c:pt idx="218">
                  <c:v>2.5550000000000002</c:v>
                </c:pt>
                <c:pt idx="219">
                  <c:v>2.5724999999999998</c:v>
                </c:pt>
                <c:pt idx="220">
                  <c:v>2.6135999999999999</c:v>
                </c:pt>
                <c:pt idx="221">
                  <c:v>2.6034999999999999</c:v>
                </c:pt>
                <c:pt idx="222">
                  <c:v>2.5966999999999998</c:v>
                </c:pt>
                <c:pt idx="223">
                  <c:v>2.5849000000000002</c:v>
                </c:pt>
                <c:pt idx="224">
                  <c:v>2.5449999999999999</c:v>
                </c:pt>
                <c:pt idx="225">
                  <c:v>2.5390999999999999</c:v>
                </c:pt>
                <c:pt idx="226">
                  <c:v>2.5282</c:v>
                </c:pt>
                <c:pt idx="227">
                  <c:v>2.5236999999999998</c:v>
                </c:pt>
                <c:pt idx="228">
                  <c:v>2.5103</c:v>
                </c:pt>
                <c:pt idx="229">
                  <c:v>2.5065</c:v>
                </c:pt>
                <c:pt idx="230">
                  <c:v>2.5600999999999998</c:v>
                </c:pt>
                <c:pt idx="231">
                  <c:v>2.5623999999999998</c:v>
                </c:pt>
                <c:pt idx="232">
                  <c:v>2.5663999999999998</c:v>
                </c:pt>
                <c:pt idx="233">
                  <c:v>2.5607000000000002</c:v>
                </c:pt>
                <c:pt idx="234">
                  <c:v>2.5796999999999999</c:v>
                </c:pt>
                <c:pt idx="235">
                  <c:v>2.5888</c:v>
                </c:pt>
                <c:pt idx="236">
                  <c:v>2.5922999999999998</c:v>
                </c:pt>
                <c:pt idx="237">
                  <c:v>2.6015999999999999</c:v>
                </c:pt>
                <c:pt idx="238">
                  <c:v>2.5931000000000002</c:v>
                </c:pt>
                <c:pt idx="239">
                  <c:v>2.6271</c:v>
                </c:pt>
                <c:pt idx="240">
                  <c:v>2.6558000000000002</c:v>
                </c:pt>
                <c:pt idx="241">
                  <c:v>2.6717</c:v>
                </c:pt>
                <c:pt idx="242">
                  <c:v>2.7403</c:v>
                </c:pt>
                <c:pt idx="243">
                  <c:v>2.7246000000000001</c:v>
                </c:pt>
                <c:pt idx="244">
                  <c:v>2.6676000000000002</c:v>
                </c:pt>
                <c:pt idx="245">
                  <c:v>2.6486000000000001</c:v>
                </c:pt>
                <c:pt idx="246">
                  <c:v>2.6526999999999998</c:v>
                </c:pt>
                <c:pt idx="247">
                  <c:v>2.6775000000000002</c:v>
                </c:pt>
                <c:pt idx="248">
                  <c:v>2.6831999999999998</c:v>
                </c:pt>
                <c:pt idx="249">
                  <c:v>2.6812</c:v>
                </c:pt>
                <c:pt idx="250">
                  <c:v>2.6783000000000001</c:v>
                </c:pt>
                <c:pt idx="251">
                  <c:v>2.6562000000000001</c:v>
                </c:pt>
                <c:pt idx="252">
                  <c:v>2.6562000000000001</c:v>
                </c:pt>
                <c:pt idx="253">
                  <c:v>2.6928999999999998</c:v>
                </c:pt>
                <c:pt idx="254">
                  <c:v>2.7107000000000001</c:v>
                </c:pt>
                <c:pt idx="255">
                  <c:v>2.7023000000000001</c:v>
                </c:pt>
                <c:pt idx="256">
                  <c:v>2.6806999999999999</c:v>
                </c:pt>
                <c:pt idx="257">
                  <c:v>2.6919</c:v>
                </c:pt>
                <c:pt idx="258">
                  <c:v>2.6583000000000001</c:v>
                </c:pt>
                <c:pt idx="259">
                  <c:v>2.6575000000000002</c:v>
                </c:pt>
                <c:pt idx="260">
                  <c:v>2.6484999999999999</c:v>
                </c:pt>
                <c:pt idx="261">
                  <c:v>2.6221999999999999</c:v>
                </c:pt>
                <c:pt idx="262">
                  <c:v>2.6122000000000001</c:v>
                </c:pt>
                <c:pt idx="263">
                  <c:v>2.6193</c:v>
                </c:pt>
                <c:pt idx="264">
                  <c:v>2.6242999999999999</c:v>
                </c:pt>
                <c:pt idx="265">
                  <c:v>2.6246999999999998</c:v>
                </c:pt>
                <c:pt idx="266">
                  <c:v>2.5968</c:v>
                </c:pt>
                <c:pt idx="267">
                  <c:v>2.5754000000000001</c:v>
                </c:pt>
                <c:pt idx="268">
                  <c:v>2.5855999999999999</c:v>
                </c:pt>
                <c:pt idx="269">
                  <c:v>2.5966</c:v>
                </c:pt>
                <c:pt idx="270">
                  <c:v>2.5809000000000002</c:v>
                </c:pt>
                <c:pt idx="271">
                  <c:v>2.5796999999999999</c:v>
                </c:pt>
                <c:pt idx="272">
                  <c:v>2.5960000000000001</c:v>
                </c:pt>
                <c:pt idx="273">
                  <c:v>2.6623000000000001</c:v>
                </c:pt>
                <c:pt idx="274">
                  <c:v>2.6894</c:v>
                </c:pt>
                <c:pt idx="275">
                  <c:v>2.7059000000000002</c:v>
                </c:pt>
                <c:pt idx="276">
                  <c:v>2.7147999999999999</c:v>
                </c:pt>
                <c:pt idx="277">
                  <c:v>2.7385999999999999</c:v>
                </c:pt>
                <c:pt idx="278">
                  <c:v>2.7641</c:v>
                </c:pt>
                <c:pt idx="279">
                  <c:v>2.7873000000000001</c:v>
                </c:pt>
                <c:pt idx="280">
                  <c:v>2.8075000000000001</c:v>
                </c:pt>
                <c:pt idx="281">
                  <c:v>2.8576000000000001</c:v>
                </c:pt>
                <c:pt idx="282">
                  <c:v>2.8624999999999998</c:v>
                </c:pt>
                <c:pt idx="283">
                  <c:v>2.8391999999999999</c:v>
                </c:pt>
                <c:pt idx="284">
                  <c:v>2.843</c:v>
                </c:pt>
                <c:pt idx="285">
                  <c:v>2.8544999999999998</c:v>
                </c:pt>
                <c:pt idx="286">
                  <c:v>2.8700999999999999</c:v>
                </c:pt>
                <c:pt idx="287">
                  <c:v>2.8811</c:v>
                </c:pt>
                <c:pt idx="288">
                  <c:v>2.8649</c:v>
                </c:pt>
                <c:pt idx="289">
                  <c:v>2.8645999999999998</c:v>
                </c:pt>
                <c:pt idx="290">
                  <c:v>2.8727999999999998</c:v>
                </c:pt>
                <c:pt idx="291">
                  <c:v>2.8782000000000001</c:v>
                </c:pt>
                <c:pt idx="292">
                  <c:v>2.8654999999999999</c:v>
                </c:pt>
                <c:pt idx="293">
                  <c:v>2.9051</c:v>
                </c:pt>
                <c:pt idx="294">
                  <c:v>2.9803999999999999</c:v>
                </c:pt>
                <c:pt idx="295">
                  <c:v>2.9931000000000001</c:v>
                </c:pt>
                <c:pt idx="296">
                  <c:v>3.0366</c:v>
                </c:pt>
                <c:pt idx="297">
                  <c:v>3.1017999999999999</c:v>
                </c:pt>
                <c:pt idx="298">
                  <c:v>3.1299000000000001</c:v>
                </c:pt>
                <c:pt idx="299">
                  <c:v>3.1162000000000001</c:v>
                </c:pt>
                <c:pt idx="300">
                  <c:v>3.1171000000000002</c:v>
                </c:pt>
                <c:pt idx="301">
                  <c:v>3.2263999999999999</c:v>
                </c:pt>
                <c:pt idx="302">
                  <c:v>3.2256999999999998</c:v>
                </c:pt>
                <c:pt idx="303">
                  <c:v>3.2683</c:v>
                </c:pt>
                <c:pt idx="304">
                  <c:v>3.2517999999999998</c:v>
                </c:pt>
                <c:pt idx="305">
                  <c:v>3.2642000000000002</c:v>
                </c:pt>
                <c:pt idx="306">
                  <c:v>3.2423000000000002</c:v>
                </c:pt>
                <c:pt idx="307">
                  <c:v>3.18</c:v>
                </c:pt>
                <c:pt idx="308">
                  <c:v>3.1309999999999998</c:v>
                </c:pt>
                <c:pt idx="309">
                  <c:v>3.1476000000000002</c:v>
                </c:pt>
                <c:pt idx="310">
                  <c:v>3.1915</c:v>
                </c:pt>
                <c:pt idx="311">
                  <c:v>3.2259000000000002</c:v>
                </c:pt>
                <c:pt idx="312">
                  <c:v>3.2601</c:v>
                </c:pt>
                <c:pt idx="313">
                  <c:v>3.2080000000000002</c:v>
                </c:pt>
                <c:pt idx="314">
                  <c:v>3.1556000000000002</c:v>
                </c:pt>
                <c:pt idx="315">
                  <c:v>3.1492</c:v>
                </c:pt>
                <c:pt idx="316">
                  <c:v>3.0926</c:v>
                </c:pt>
                <c:pt idx="317">
                  <c:v>3.1231</c:v>
                </c:pt>
                <c:pt idx="318">
                  <c:v>3.0834000000000001</c:v>
                </c:pt>
                <c:pt idx="319">
                  <c:v>3.0466000000000002</c:v>
                </c:pt>
                <c:pt idx="320">
                  <c:v>3.0796000000000001</c:v>
                </c:pt>
                <c:pt idx="321">
                  <c:v>3.1011000000000002</c:v>
                </c:pt>
                <c:pt idx="322">
                  <c:v>3.0880000000000001</c:v>
                </c:pt>
                <c:pt idx="323">
                  <c:v>3.0680999999999998</c:v>
                </c:pt>
                <c:pt idx="324">
                  <c:v>3.0249000000000001</c:v>
                </c:pt>
                <c:pt idx="325">
                  <c:v>3.0543999999999998</c:v>
                </c:pt>
                <c:pt idx="326">
                  <c:v>3.0472999999999999</c:v>
                </c:pt>
                <c:pt idx="327">
                  <c:v>3.0186000000000002</c:v>
                </c:pt>
                <c:pt idx="328">
                  <c:v>3.0084</c:v>
                </c:pt>
                <c:pt idx="329">
                  <c:v>2.9744999999999999</c:v>
                </c:pt>
                <c:pt idx="330">
                  <c:v>2.9236</c:v>
                </c:pt>
                <c:pt idx="331">
                  <c:v>2.8942999999999999</c:v>
                </c:pt>
                <c:pt idx="332">
                  <c:v>2.9375</c:v>
                </c:pt>
                <c:pt idx="333">
                  <c:v>2.9935999999999998</c:v>
                </c:pt>
                <c:pt idx="334">
                  <c:v>3.0754000000000001</c:v>
                </c:pt>
                <c:pt idx="335">
                  <c:v>3.0626000000000002</c:v>
                </c:pt>
                <c:pt idx="336">
                  <c:v>3.0419999999999998</c:v>
                </c:pt>
                <c:pt idx="337">
                  <c:v>3.0421</c:v>
                </c:pt>
                <c:pt idx="338">
                  <c:v>2.9965999999999999</c:v>
                </c:pt>
                <c:pt idx="339">
                  <c:v>3.0175000000000001</c:v>
                </c:pt>
                <c:pt idx="340">
                  <c:v>3.0388999999999999</c:v>
                </c:pt>
                <c:pt idx="341">
                  <c:v>3.0103</c:v>
                </c:pt>
                <c:pt idx="342">
                  <c:v>3.0032000000000001</c:v>
                </c:pt>
                <c:pt idx="343">
                  <c:v>2.9893999999999998</c:v>
                </c:pt>
                <c:pt idx="344">
                  <c:v>3.0145</c:v>
                </c:pt>
                <c:pt idx="345">
                  <c:v>3.0284</c:v>
                </c:pt>
                <c:pt idx="346">
                  <c:v>3.0347</c:v>
                </c:pt>
                <c:pt idx="347">
                  <c:v>3.0295000000000001</c:v>
                </c:pt>
                <c:pt idx="348">
                  <c:v>3.0653000000000001</c:v>
                </c:pt>
                <c:pt idx="349">
                  <c:v>3.1212</c:v>
                </c:pt>
                <c:pt idx="350">
                  <c:v>3.1351</c:v>
                </c:pt>
                <c:pt idx="351">
                  <c:v>3.1739999999999999</c:v>
                </c:pt>
                <c:pt idx="352">
                  <c:v>3.1747999999999998</c:v>
                </c:pt>
                <c:pt idx="353">
                  <c:v>3.1787999999999998</c:v>
                </c:pt>
                <c:pt idx="354">
                  <c:v>3.1789000000000001</c:v>
                </c:pt>
                <c:pt idx="355">
                  <c:v>3.1442999999999999</c:v>
                </c:pt>
                <c:pt idx="356">
                  <c:v>3.1183999999999998</c:v>
                </c:pt>
                <c:pt idx="357">
                  <c:v>3.1684000000000001</c:v>
                </c:pt>
                <c:pt idx="358">
                  <c:v>3.1190000000000002</c:v>
                </c:pt>
                <c:pt idx="359">
                  <c:v>3.0991</c:v>
                </c:pt>
                <c:pt idx="360">
                  <c:v>3.0842999999999998</c:v>
                </c:pt>
                <c:pt idx="361">
                  <c:v>3.1514000000000002</c:v>
                </c:pt>
                <c:pt idx="362">
                  <c:v>3.1107</c:v>
                </c:pt>
                <c:pt idx="363">
                  <c:v>3.1036000000000001</c:v>
                </c:pt>
                <c:pt idx="364">
                  <c:v>3.1082000000000001</c:v>
                </c:pt>
                <c:pt idx="365">
                  <c:v>3.0989</c:v>
                </c:pt>
                <c:pt idx="366">
                  <c:v>3.0472000000000001</c:v>
                </c:pt>
                <c:pt idx="367">
                  <c:v>3.0788000000000002</c:v>
                </c:pt>
                <c:pt idx="368">
                  <c:v>3.0756999999999999</c:v>
                </c:pt>
                <c:pt idx="369">
                  <c:v>3.1042000000000001</c:v>
                </c:pt>
                <c:pt idx="370">
                  <c:v>3.0851999999999999</c:v>
                </c:pt>
                <c:pt idx="371">
                  <c:v>3.1015000000000001</c:v>
                </c:pt>
                <c:pt idx="372">
                  <c:v>3.1271</c:v>
                </c:pt>
                <c:pt idx="373">
                  <c:v>3.1389999999999998</c:v>
                </c:pt>
                <c:pt idx="374">
                  <c:v>3.1025999999999998</c:v>
                </c:pt>
                <c:pt idx="375">
                  <c:v>3.1191</c:v>
                </c:pt>
                <c:pt idx="376">
                  <c:v>3.1173000000000002</c:v>
                </c:pt>
                <c:pt idx="377">
                  <c:v>3.1271</c:v>
                </c:pt>
                <c:pt idx="378">
                  <c:v>3.1431</c:v>
                </c:pt>
                <c:pt idx="379">
                  <c:v>3.1808999999999998</c:v>
                </c:pt>
                <c:pt idx="380">
                  <c:v>3.2282000000000002</c:v>
                </c:pt>
                <c:pt idx="381">
                  <c:v>3.2162999999999999</c:v>
                </c:pt>
                <c:pt idx="382">
                  <c:v>3.1897000000000002</c:v>
                </c:pt>
                <c:pt idx="383">
                  <c:v>3.1594000000000002</c:v>
                </c:pt>
                <c:pt idx="384">
                  <c:v>3.1230000000000002</c:v>
                </c:pt>
                <c:pt idx="385">
                  <c:v>3.1532</c:v>
                </c:pt>
                <c:pt idx="386">
                  <c:v>3.1375000000000002</c:v>
                </c:pt>
                <c:pt idx="387">
                  <c:v>3.1831999999999998</c:v>
                </c:pt>
                <c:pt idx="388">
                  <c:v>3.2149000000000001</c:v>
                </c:pt>
                <c:pt idx="389">
                  <c:v>3.1812999999999998</c:v>
                </c:pt>
                <c:pt idx="390">
                  <c:v>3.2094</c:v>
                </c:pt>
                <c:pt idx="391">
                  <c:v>3.2850000000000001</c:v>
                </c:pt>
                <c:pt idx="392">
                  <c:v>3.3254000000000001</c:v>
                </c:pt>
                <c:pt idx="393">
                  <c:v>3.3557000000000001</c:v>
                </c:pt>
                <c:pt idx="394">
                  <c:v>3.3815</c:v>
                </c:pt>
                <c:pt idx="395">
                  <c:v>3.3418999999999999</c:v>
                </c:pt>
                <c:pt idx="396">
                  <c:v>3.3652000000000002</c:v>
                </c:pt>
                <c:pt idx="397">
                  <c:v>3.3940000000000001</c:v>
                </c:pt>
                <c:pt idx="398">
                  <c:v>3.4424999999999999</c:v>
                </c:pt>
                <c:pt idx="399">
                  <c:v>3.4674999999999998</c:v>
                </c:pt>
                <c:pt idx="400">
                  <c:v>3.4851000000000001</c:v>
                </c:pt>
                <c:pt idx="401">
                  <c:v>3.5347</c:v>
                </c:pt>
                <c:pt idx="402">
                  <c:v>3.5181</c:v>
                </c:pt>
                <c:pt idx="403">
                  <c:v>3.4908999999999999</c:v>
                </c:pt>
                <c:pt idx="404">
                  <c:v>3.4925000000000002</c:v>
                </c:pt>
                <c:pt idx="405">
                  <c:v>3.4826000000000001</c:v>
                </c:pt>
                <c:pt idx="406">
                  <c:v>3.5074000000000001</c:v>
                </c:pt>
                <c:pt idx="407">
                  <c:v>3.4761000000000002</c:v>
                </c:pt>
                <c:pt idx="408">
                  <c:v>3.4746000000000001</c:v>
                </c:pt>
                <c:pt idx="409">
                  <c:v>3.4811000000000001</c:v>
                </c:pt>
                <c:pt idx="410">
                  <c:v>3.4849000000000001</c:v>
                </c:pt>
                <c:pt idx="411">
                  <c:v>3.4750999999999999</c:v>
                </c:pt>
                <c:pt idx="412">
                  <c:v>3.4895999999999998</c:v>
                </c:pt>
                <c:pt idx="413">
                  <c:v>3.5493999999999999</c:v>
                </c:pt>
                <c:pt idx="414">
                  <c:v>3.5345</c:v>
                </c:pt>
                <c:pt idx="415">
                  <c:v>3.6326000000000001</c:v>
                </c:pt>
                <c:pt idx="416">
                  <c:v>3.5554999999999999</c:v>
                </c:pt>
                <c:pt idx="417">
                  <c:v>3.5790000000000002</c:v>
                </c:pt>
                <c:pt idx="418">
                  <c:v>3.6467000000000001</c:v>
                </c:pt>
                <c:pt idx="419">
                  <c:v>3.6724999999999999</c:v>
                </c:pt>
                <c:pt idx="420">
                  <c:v>3.7313999999999998</c:v>
                </c:pt>
                <c:pt idx="421">
                  <c:v>3.7759999999999998</c:v>
                </c:pt>
                <c:pt idx="422">
                  <c:v>3.7986</c:v>
                </c:pt>
                <c:pt idx="423">
                  <c:v>3.8028</c:v>
                </c:pt>
                <c:pt idx="424">
                  <c:v>3.7869999999999999</c:v>
                </c:pt>
                <c:pt idx="425">
                  <c:v>3.8698000000000001</c:v>
                </c:pt>
                <c:pt idx="426">
                  <c:v>3.8698000000000001</c:v>
                </c:pt>
                <c:pt idx="427">
                  <c:v>3.8653</c:v>
                </c:pt>
                <c:pt idx="428">
                  <c:v>3.8599000000000001</c:v>
                </c:pt>
                <c:pt idx="429">
                  <c:v>3.8368000000000002</c:v>
                </c:pt>
                <c:pt idx="430">
                  <c:v>3.8921000000000001</c:v>
                </c:pt>
                <c:pt idx="431">
                  <c:v>3.9020999999999999</c:v>
                </c:pt>
                <c:pt idx="432">
                  <c:v>3.9821</c:v>
                </c:pt>
                <c:pt idx="433">
                  <c:v>4.0425000000000004</c:v>
                </c:pt>
                <c:pt idx="434">
                  <c:v>4.1040999999999999</c:v>
                </c:pt>
                <c:pt idx="435">
                  <c:v>4.1948999999999996</c:v>
                </c:pt>
                <c:pt idx="436">
                  <c:v>3.9479000000000002</c:v>
                </c:pt>
                <c:pt idx="437">
                  <c:v>4.0099</c:v>
                </c:pt>
                <c:pt idx="438">
                  <c:v>4.1172000000000004</c:v>
                </c:pt>
                <c:pt idx="439">
                  <c:v>3.9729000000000001</c:v>
                </c:pt>
                <c:pt idx="440">
                  <c:v>3.9794</c:v>
                </c:pt>
                <c:pt idx="441">
                  <c:v>4.0010000000000003</c:v>
                </c:pt>
                <c:pt idx="442">
                  <c:v>3.9140999999999999</c:v>
                </c:pt>
                <c:pt idx="443">
                  <c:v>3.8567</c:v>
                </c:pt>
                <c:pt idx="444">
                  <c:v>3.806</c:v>
                </c:pt>
                <c:pt idx="445">
                  <c:v>3.8517000000000001</c:v>
                </c:pt>
                <c:pt idx="446">
                  <c:v>3.7385999999999999</c:v>
                </c:pt>
                <c:pt idx="447">
                  <c:v>3.8250000000000002</c:v>
                </c:pt>
                <c:pt idx="448">
                  <c:v>3.8506999999999998</c:v>
                </c:pt>
                <c:pt idx="449">
                  <c:v>3.8344</c:v>
                </c:pt>
                <c:pt idx="450">
                  <c:v>3.8437999999999999</c:v>
                </c:pt>
                <c:pt idx="451">
                  <c:v>3.9015</c:v>
                </c:pt>
                <c:pt idx="452">
                  <c:v>3.8656000000000001</c:v>
                </c:pt>
                <c:pt idx="453">
                  <c:v>3.9386000000000001</c:v>
                </c:pt>
                <c:pt idx="454">
                  <c:v>3.9359999999999999</c:v>
                </c:pt>
                <c:pt idx="455">
                  <c:v>3.8988</c:v>
                </c:pt>
                <c:pt idx="456">
                  <c:v>3.8582000000000001</c:v>
                </c:pt>
                <c:pt idx="457">
                  <c:v>3.9114</c:v>
                </c:pt>
                <c:pt idx="458">
                  <c:v>3.8797000000000001</c:v>
                </c:pt>
                <c:pt idx="459">
                  <c:v>3.9327999999999999</c:v>
                </c:pt>
                <c:pt idx="460">
                  <c:v>3.8589000000000002</c:v>
                </c:pt>
                <c:pt idx="461">
                  <c:v>3.8126000000000002</c:v>
                </c:pt>
                <c:pt idx="462">
                  <c:v>3.7686999999999999</c:v>
                </c:pt>
                <c:pt idx="463">
                  <c:v>3.7892999999999999</c:v>
                </c:pt>
                <c:pt idx="464">
                  <c:v>3.8058999999999998</c:v>
                </c:pt>
                <c:pt idx="465">
                  <c:v>3.7928000000000002</c:v>
                </c:pt>
                <c:pt idx="466">
                  <c:v>3.7980999999999998</c:v>
                </c:pt>
                <c:pt idx="467">
                  <c:v>3.7326999999999999</c:v>
                </c:pt>
                <c:pt idx="468">
                  <c:v>3.7995999999999999</c:v>
                </c:pt>
                <c:pt idx="469">
                  <c:v>3.8022999999999998</c:v>
                </c:pt>
                <c:pt idx="470">
                  <c:v>3.8336000000000001</c:v>
                </c:pt>
                <c:pt idx="471">
                  <c:v>3.8052000000000001</c:v>
                </c:pt>
                <c:pt idx="472">
                  <c:v>3.7921</c:v>
                </c:pt>
                <c:pt idx="473">
                  <c:v>3.7442000000000002</c:v>
                </c:pt>
                <c:pt idx="474">
                  <c:v>3.7010000000000001</c:v>
                </c:pt>
                <c:pt idx="475">
                  <c:v>3.7231000000000001</c:v>
                </c:pt>
                <c:pt idx="476">
                  <c:v>3.7081</c:v>
                </c:pt>
                <c:pt idx="477">
                  <c:v>3.7688000000000001</c:v>
                </c:pt>
                <c:pt idx="478">
                  <c:v>3.7606000000000002</c:v>
                </c:pt>
                <c:pt idx="479">
                  <c:v>3.7399</c:v>
                </c:pt>
                <c:pt idx="480">
                  <c:v>3.8506</c:v>
                </c:pt>
                <c:pt idx="481">
                  <c:v>3.8744999999999998</c:v>
                </c:pt>
                <c:pt idx="482">
                  <c:v>3.8544999999999998</c:v>
                </c:pt>
                <c:pt idx="483">
                  <c:v>3.7970000000000002</c:v>
                </c:pt>
                <c:pt idx="484">
                  <c:v>3.7574999999999998</c:v>
                </c:pt>
                <c:pt idx="485">
                  <c:v>3.7475999999999998</c:v>
                </c:pt>
                <c:pt idx="486">
                  <c:v>3.7921</c:v>
                </c:pt>
                <c:pt idx="487">
                  <c:v>3.758</c:v>
                </c:pt>
                <c:pt idx="488">
                  <c:v>3.7685</c:v>
                </c:pt>
                <c:pt idx="489">
                  <c:v>3.8548</c:v>
                </c:pt>
                <c:pt idx="490">
                  <c:v>3.9022999999999999</c:v>
                </c:pt>
                <c:pt idx="491">
                  <c:v>3.8702999999999999</c:v>
                </c:pt>
                <c:pt idx="492">
                  <c:v>3.9357000000000002</c:v>
                </c:pt>
                <c:pt idx="493">
                  <c:v>3.8929</c:v>
                </c:pt>
                <c:pt idx="494">
                  <c:v>3.9062000000000001</c:v>
                </c:pt>
                <c:pt idx="495">
                  <c:v>3.9830999999999999</c:v>
                </c:pt>
                <c:pt idx="496">
                  <c:v>3.9769999999999999</c:v>
                </c:pt>
                <c:pt idx="497">
                  <c:v>3.9632000000000001</c:v>
                </c:pt>
                <c:pt idx="498">
                  <c:v>3.9523999999999999</c:v>
                </c:pt>
                <c:pt idx="499">
                  <c:v>3.9186000000000001</c:v>
                </c:pt>
                <c:pt idx="500">
                  <c:v>3.8492000000000002</c:v>
                </c:pt>
                <c:pt idx="501">
                  <c:v>3.9047999999999998</c:v>
                </c:pt>
                <c:pt idx="502">
                  <c:v>3.9047999999999998</c:v>
                </c:pt>
                <c:pt idx="503">
                  <c:v>4.0387000000000004</c:v>
                </c:pt>
                <c:pt idx="504">
                  <c:v>4.0114000000000001</c:v>
                </c:pt>
                <c:pt idx="505">
                  <c:v>4.0303000000000004</c:v>
                </c:pt>
                <c:pt idx="506">
                  <c:v>4.0475000000000003</c:v>
                </c:pt>
                <c:pt idx="507">
                  <c:v>4.0250000000000004</c:v>
                </c:pt>
                <c:pt idx="508">
                  <c:v>4.0152999999999999</c:v>
                </c:pt>
                <c:pt idx="509">
                  <c:v>4.0298999999999996</c:v>
                </c:pt>
                <c:pt idx="510">
                  <c:v>3.9863</c:v>
                </c:pt>
                <c:pt idx="511">
                  <c:v>4.0223000000000004</c:v>
                </c:pt>
                <c:pt idx="512">
                  <c:v>4.0401999999999996</c:v>
                </c:pt>
                <c:pt idx="513">
                  <c:v>4.0364000000000004</c:v>
                </c:pt>
                <c:pt idx="514">
                  <c:v>4.0303000000000004</c:v>
                </c:pt>
                <c:pt idx="515">
                  <c:v>4.0861000000000001</c:v>
                </c:pt>
                <c:pt idx="516">
                  <c:v>4.1558000000000002</c:v>
                </c:pt>
                <c:pt idx="517">
                  <c:v>4.1231999999999998</c:v>
                </c:pt>
                <c:pt idx="518">
                  <c:v>4.1002000000000001</c:v>
                </c:pt>
                <c:pt idx="519">
                  <c:v>4.0967000000000002</c:v>
                </c:pt>
                <c:pt idx="520">
                  <c:v>4.0448000000000004</c:v>
                </c:pt>
                <c:pt idx="521">
                  <c:v>4.0838000000000001</c:v>
                </c:pt>
                <c:pt idx="522">
                  <c:v>4.0427999999999997</c:v>
                </c:pt>
                <c:pt idx="523">
                  <c:v>3.9986000000000002</c:v>
                </c:pt>
                <c:pt idx="524">
                  <c:v>3.9918999999999998</c:v>
                </c:pt>
                <c:pt idx="525">
                  <c:v>3.9558</c:v>
                </c:pt>
                <c:pt idx="526">
                  <c:v>3.8653</c:v>
                </c:pt>
                <c:pt idx="527">
                  <c:v>3.8975</c:v>
                </c:pt>
                <c:pt idx="528">
                  <c:v>3.9411999999999998</c:v>
                </c:pt>
                <c:pt idx="529">
                  <c:v>3.9641999999999999</c:v>
                </c:pt>
                <c:pt idx="530">
                  <c:v>3.9891000000000001</c:v>
                </c:pt>
                <c:pt idx="531">
                  <c:v>3.9885000000000002</c:v>
                </c:pt>
                <c:pt idx="532">
                  <c:v>4.0213000000000001</c:v>
                </c:pt>
                <c:pt idx="533">
                  <c:v>4.0317999999999996</c:v>
                </c:pt>
                <c:pt idx="534">
                  <c:v>4.0091000000000001</c:v>
                </c:pt>
                <c:pt idx="535">
                  <c:v>4.0491999999999999</c:v>
                </c:pt>
                <c:pt idx="536">
                  <c:v>3.9618000000000002</c:v>
                </c:pt>
                <c:pt idx="537">
                  <c:v>3.9683999999999999</c:v>
                </c:pt>
                <c:pt idx="538">
                  <c:v>3.99</c:v>
                </c:pt>
                <c:pt idx="539">
                  <c:v>3.94</c:v>
                </c:pt>
                <c:pt idx="540">
                  <c:v>3.9578000000000002</c:v>
                </c:pt>
                <c:pt idx="541">
                  <c:v>3.9796</c:v>
                </c:pt>
                <c:pt idx="542">
                  <c:v>3.9912999999999998</c:v>
                </c:pt>
                <c:pt idx="543">
                  <c:v>3.9116</c:v>
                </c:pt>
                <c:pt idx="544">
                  <c:v>3.8504</c:v>
                </c:pt>
                <c:pt idx="545">
                  <c:v>3.7187999999999999</c:v>
                </c:pt>
                <c:pt idx="546">
                  <c:v>3.7713999999999999</c:v>
                </c:pt>
                <c:pt idx="547">
                  <c:v>3.7812999999999999</c:v>
                </c:pt>
                <c:pt idx="548">
                  <c:v>3.7037</c:v>
                </c:pt>
                <c:pt idx="549">
                  <c:v>3.67</c:v>
                </c:pt>
                <c:pt idx="550">
                  <c:v>3.6271</c:v>
                </c:pt>
                <c:pt idx="551">
                  <c:v>3.6238999999999999</c:v>
                </c:pt>
                <c:pt idx="552">
                  <c:v>3.7115999999999998</c:v>
                </c:pt>
                <c:pt idx="553">
                  <c:v>3.8079000000000001</c:v>
                </c:pt>
                <c:pt idx="554">
                  <c:v>3.6444999999999999</c:v>
                </c:pt>
                <c:pt idx="555">
                  <c:v>3.6145999999999998</c:v>
                </c:pt>
                <c:pt idx="556">
                  <c:v>3.6229</c:v>
                </c:pt>
                <c:pt idx="557">
                  <c:v>3.6073</c:v>
                </c:pt>
                <c:pt idx="558">
                  <c:v>3.6530999999999998</c:v>
                </c:pt>
                <c:pt idx="559">
                  <c:v>3.6947999999999999</c:v>
                </c:pt>
                <c:pt idx="560">
                  <c:v>3.6408</c:v>
                </c:pt>
                <c:pt idx="561">
                  <c:v>3.6686999999999999</c:v>
                </c:pt>
                <c:pt idx="562">
                  <c:v>3.6116000000000001</c:v>
                </c:pt>
                <c:pt idx="563">
                  <c:v>3.5589</c:v>
                </c:pt>
                <c:pt idx="564">
                  <c:v>3.5798999999999999</c:v>
                </c:pt>
                <c:pt idx="565">
                  <c:v>3.5871</c:v>
                </c:pt>
                <c:pt idx="566">
                  <c:v>3.6581000000000001</c:v>
                </c:pt>
                <c:pt idx="567">
                  <c:v>3.6749000000000001</c:v>
                </c:pt>
                <c:pt idx="568">
                  <c:v>3.6920999999999999</c:v>
                </c:pt>
                <c:pt idx="569">
                  <c:v>3.6385000000000001</c:v>
                </c:pt>
                <c:pt idx="570">
                  <c:v>3.5284</c:v>
                </c:pt>
                <c:pt idx="571">
                  <c:v>3.5406</c:v>
                </c:pt>
                <c:pt idx="572">
                  <c:v>3.5428999999999999</c:v>
                </c:pt>
                <c:pt idx="573">
                  <c:v>3.5125999999999999</c:v>
                </c:pt>
                <c:pt idx="574">
                  <c:v>3.5276000000000001</c:v>
                </c:pt>
                <c:pt idx="575">
                  <c:v>3.5903999999999998</c:v>
                </c:pt>
                <c:pt idx="576">
                  <c:v>3.5537999999999998</c:v>
                </c:pt>
                <c:pt idx="577">
                  <c:v>3.5503</c:v>
                </c:pt>
                <c:pt idx="578">
                  <c:v>3.5829</c:v>
                </c:pt>
                <c:pt idx="579">
                  <c:v>3.5472000000000001</c:v>
                </c:pt>
                <c:pt idx="580">
                  <c:v>3.5301</c:v>
                </c:pt>
                <c:pt idx="581">
                  <c:v>3.5295000000000001</c:v>
                </c:pt>
                <c:pt idx="582">
                  <c:v>3.4992000000000001</c:v>
                </c:pt>
                <c:pt idx="583">
                  <c:v>3.4508000000000001</c:v>
                </c:pt>
                <c:pt idx="584">
                  <c:v>3.4990999999999999</c:v>
                </c:pt>
                <c:pt idx="585">
                  <c:v>3.5550000000000002</c:v>
                </c:pt>
                <c:pt idx="586">
                  <c:v>3.5396999999999998</c:v>
                </c:pt>
                <c:pt idx="587">
                  <c:v>3.5295999999999998</c:v>
                </c:pt>
                <c:pt idx="588">
                  <c:v>3.5362</c:v>
                </c:pt>
                <c:pt idx="589">
                  <c:v>3.5387</c:v>
                </c:pt>
                <c:pt idx="590">
                  <c:v>3.4771999999999998</c:v>
                </c:pt>
                <c:pt idx="591">
                  <c:v>3.4645000000000001</c:v>
                </c:pt>
                <c:pt idx="592">
                  <c:v>3.4876999999999998</c:v>
                </c:pt>
                <c:pt idx="593">
                  <c:v>3.5041000000000002</c:v>
                </c:pt>
                <c:pt idx="594">
                  <c:v>3.5034999999999998</c:v>
                </c:pt>
                <c:pt idx="595">
                  <c:v>3.5036999999999998</c:v>
                </c:pt>
                <c:pt idx="596">
                  <c:v>3.5367999999999999</c:v>
                </c:pt>
                <c:pt idx="597">
                  <c:v>3.6002999999999998</c:v>
                </c:pt>
                <c:pt idx="598">
                  <c:v>3.5419</c:v>
                </c:pt>
                <c:pt idx="599">
                  <c:v>3.5659999999999998</c:v>
                </c:pt>
                <c:pt idx="600">
                  <c:v>3.5491000000000001</c:v>
                </c:pt>
                <c:pt idx="601">
                  <c:v>3.5804</c:v>
                </c:pt>
                <c:pt idx="602">
                  <c:v>3.6168</c:v>
                </c:pt>
                <c:pt idx="603">
                  <c:v>3.5996999999999999</c:v>
                </c:pt>
                <c:pt idx="604">
                  <c:v>3.5951</c:v>
                </c:pt>
                <c:pt idx="605">
                  <c:v>3.6126</c:v>
                </c:pt>
                <c:pt idx="606">
                  <c:v>3.5960999999999999</c:v>
                </c:pt>
                <c:pt idx="607">
                  <c:v>3.5409000000000002</c:v>
                </c:pt>
                <c:pt idx="608">
                  <c:v>3.5097999999999998</c:v>
                </c:pt>
                <c:pt idx="609">
                  <c:v>3.4744999999999999</c:v>
                </c:pt>
                <c:pt idx="610">
                  <c:v>3.3898000000000001</c:v>
                </c:pt>
                <c:pt idx="611">
                  <c:v>3.3816999999999999</c:v>
                </c:pt>
                <c:pt idx="612">
                  <c:v>3.4260999999999999</c:v>
                </c:pt>
                <c:pt idx="613">
                  <c:v>3.4533</c:v>
                </c:pt>
                <c:pt idx="614">
                  <c:v>3.4839000000000002</c:v>
                </c:pt>
                <c:pt idx="615">
                  <c:v>3.4767999999999999</c:v>
                </c:pt>
                <c:pt idx="616">
                  <c:v>3.4904000000000002</c:v>
                </c:pt>
                <c:pt idx="617">
                  <c:v>3.4371999999999998</c:v>
                </c:pt>
                <c:pt idx="618">
                  <c:v>3.3835000000000002</c:v>
                </c:pt>
                <c:pt idx="619">
                  <c:v>3.3896999999999999</c:v>
                </c:pt>
                <c:pt idx="620">
                  <c:v>3.3883000000000001</c:v>
                </c:pt>
                <c:pt idx="621">
                  <c:v>3.3532999999999999</c:v>
                </c:pt>
                <c:pt idx="622">
                  <c:v>3.3772000000000002</c:v>
                </c:pt>
                <c:pt idx="623">
                  <c:v>3.3934000000000002</c:v>
                </c:pt>
                <c:pt idx="624">
                  <c:v>3.3267000000000002</c:v>
                </c:pt>
                <c:pt idx="625">
                  <c:v>3.2435</c:v>
                </c:pt>
                <c:pt idx="626">
                  <c:v>3.2098</c:v>
                </c:pt>
                <c:pt idx="627">
                  <c:v>3.2298</c:v>
                </c:pt>
                <c:pt idx="628">
                  <c:v>3.2480000000000002</c:v>
                </c:pt>
                <c:pt idx="629">
                  <c:v>3.2904</c:v>
                </c:pt>
                <c:pt idx="630">
                  <c:v>3.3241999999999998</c:v>
                </c:pt>
                <c:pt idx="631">
                  <c:v>3.3388</c:v>
                </c:pt>
                <c:pt idx="632">
                  <c:v>3.2968000000000002</c:v>
                </c:pt>
                <c:pt idx="633">
                  <c:v>3.3031000000000001</c:v>
                </c:pt>
                <c:pt idx="634">
                  <c:v>3.2749999999999999</c:v>
                </c:pt>
                <c:pt idx="635">
                  <c:v>3.2896000000000001</c:v>
                </c:pt>
                <c:pt idx="636">
                  <c:v>3.2311000000000001</c:v>
                </c:pt>
                <c:pt idx="637">
                  <c:v>3.2656000000000001</c:v>
                </c:pt>
                <c:pt idx="638">
                  <c:v>3.2633999999999999</c:v>
                </c:pt>
                <c:pt idx="639">
                  <c:v>3.2801</c:v>
                </c:pt>
                <c:pt idx="640">
                  <c:v>3.2511999999999999</c:v>
                </c:pt>
                <c:pt idx="641">
                  <c:v>3.2585000000000002</c:v>
                </c:pt>
                <c:pt idx="642">
                  <c:v>3.2854000000000001</c:v>
                </c:pt>
                <c:pt idx="643">
                  <c:v>3.2818999999999998</c:v>
                </c:pt>
                <c:pt idx="644">
                  <c:v>3.2789999999999999</c:v>
                </c:pt>
                <c:pt idx="645">
                  <c:v>3.282</c:v>
                </c:pt>
                <c:pt idx="646">
                  <c:v>3.274</c:v>
                </c:pt>
                <c:pt idx="647">
                  <c:v>3.2389999999999999</c:v>
                </c:pt>
                <c:pt idx="648">
                  <c:v>3.2662</c:v>
                </c:pt>
                <c:pt idx="649">
                  <c:v>3.2490000000000001</c:v>
                </c:pt>
                <c:pt idx="650">
                  <c:v>3.2732999999999999</c:v>
                </c:pt>
                <c:pt idx="651">
                  <c:v>3.2183000000000002</c:v>
                </c:pt>
                <c:pt idx="652">
                  <c:v>3.1859000000000002</c:v>
                </c:pt>
                <c:pt idx="653">
                  <c:v>3.1770999999999998</c:v>
                </c:pt>
                <c:pt idx="654">
                  <c:v>3.1503000000000001</c:v>
                </c:pt>
                <c:pt idx="655">
                  <c:v>3.1301999999999999</c:v>
                </c:pt>
                <c:pt idx="656">
                  <c:v>3.1364000000000001</c:v>
                </c:pt>
                <c:pt idx="657">
                  <c:v>3.1602000000000001</c:v>
                </c:pt>
                <c:pt idx="658">
                  <c:v>3.1671999999999998</c:v>
                </c:pt>
                <c:pt idx="659">
                  <c:v>3.1749000000000001</c:v>
                </c:pt>
                <c:pt idx="660">
                  <c:v>3.2248000000000001</c:v>
                </c:pt>
                <c:pt idx="661">
                  <c:v>3.2214999999999998</c:v>
                </c:pt>
                <c:pt idx="662">
                  <c:v>3.2267000000000001</c:v>
                </c:pt>
                <c:pt idx="663">
                  <c:v>3.2162999999999999</c:v>
                </c:pt>
                <c:pt idx="664">
                  <c:v>3.2054</c:v>
                </c:pt>
                <c:pt idx="665">
                  <c:v>3.2372000000000001</c:v>
                </c:pt>
                <c:pt idx="666">
                  <c:v>3.2319</c:v>
                </c:pt>
                <c:pt idx="667">
                  <c:v>3.2153</c:v>
                </c:pt>
                <c:pt idx="668">
                  <c:v>3.2612999999999999</c:v>
                </c:pt>
                <c:pt idx="669">
                  <c:v>3.2524999999999999</c:v>
                </c:pt>
                <c:pt idx="670">
                  <c:v>3.2403</c:v>
                </c:pt>
                <c:pt idx="671">
                  <c:v>3.2471999999999999</c:v>
                </c:pt>
                <c:pt idx="672">
                  <c:v>3.2431000000000001</c:v>
                </c:pt>
                <c:pt idx="673">
                  <c:v>3.2721</c:v>
                </c:pt>
                <c:pt idx="674">
                  <c:v>3.2452000000000001</c:v>
                </c:pt>
                <c:pt idx="675">
                  <c:v>3.1934</c:v>
                </c:pt>
                <c:pt idx="676">
                  <c:v>3.2637999999999998</c:v>
                </c:pt>
                <c:pt idx="677">
                  <c:v>3.2854000000000001</c:v>
                </c:pt>
                <c:pt idx="678">
                  <c:v>3.2972000000000001</c:v>
                </c:pt>
                <c:pt idx="679">
                  <c:v>3.3262</c:v>
                </c:pt>
                <c:pt idx="680">
                  <c:v>3.3325999999999998</c:v>
                </c:pt>
                <c:pt idx="681">
                  <c:v>3.3003999999999998</c:v>
                </c:pt>
                <c:pt idx="682">
                  <c:v>3.2635999999999998</c:v>
                </c:pt>
                <c:pt idx="683">
                  <c:v>3.254</c:v>
                </c:pt>
                <c:pt idx="684">
                  <c:v>3.2408000000000001</c:v>
                </c:pt>
                <c:pt idx="685">
                  <c:v>3.2014999999999998</c:v>
                </c:pt>
                <c:pt idx="686">
                  <c:v>3.2242000000000002</c:v>
                </c:pt>
                <c:pt idx="687">
                  <c:v>3.24</c:v>
                </c:pt>
                <c:pt idx="688">
                  <c:v>3.2357999999999998</c:v>
                </c:pt>
                <c:pt idx="689">
                  <c:v>3.2475999999999998</c:v>
                </c:pt>
                <c:pt idx="690">
                  <c:v>3.2235</c:v>
                </c:pt>
                <c:pt idx="691">
                  <c:v>3.2462</c:v>
                </c:pt>
                <c:pt idx="692">
                  <c:v>3.2338</c:v>
                </c:pt>
                <c:pt idx="693">
                  <c:v>3.2202999999999999</c:v>
                </c:pt>
                <c:pt idx="694">
                  <c:v>3.2359</c:v>
                </c:pt>
                <c:pt idx="695">
                  <c:v>3.2309999999999999</c:v>
                </c:pt>
                <c:pt idx="696">
                  <c:v>3.2134</c:v>
                </c:pt>
                <c:pt idx="697">
                  <c:v>3.2124999999999999</c:v>
                </c:pt>
                <c:pt idx="698">
                  <c:v>3.2136</c:v>
                </c:pt>
                <c:pt idx="699">
                  <c:v>3.2086999999999999</c:v>
                </c:pt>
                <c:pt idx="700">
                  <c:v>3.1863999999999999</c:v>
                </c:pt>
                <c:pt idx="701">
                  <c:v>3.1962999999999999</c:v>
                </c:pt>
                <c:pt idx="702">
                  <c:v>3.1873999999999998</c:v>
                </c:pt>
                <c:pt idx="703">
                  <c:v>3.18</c:v>
                </c:pt>
                <c:pt idx="704">
                  <c:v>3.1604999999999999</c:v>
                </c:pt>
                <c:pt idx="705">
                  <c:v>3.1593</c:v>
                </c:pt>
                <c:pt idx="706">
                  <c:v>3.1311</c:v>
                </c:pt>
                <c:pt idx="707">
                  <c:v>3.1193</c:v>
                </c:pt>
                <c:pt idx="708">
                  <c:v>3.1219000000000001</c:v>
                </c:pt>
                <c:pt idx="709">
                  <c:v>3.1429</c:v>
                </c:pt>
                <c:pt idx="710">
                  <c:v>3.1815000000000002</c:v>
                </c:pt>
                <c:pt idx="711">
                  <c:v>3.1810999999999998</c:v>
                </c:pt>
                <c:pt idx="712">
                  <c:v>3.2052999999999998</c:v>
                </c:pt>
                <c:pt idx="713">
                  <c:v>3.2309999999999999</c:v>
                </c:pt>
                <c:pt idx="714">
                  <c:v>3.2448999999999999</c:v>
                </c:pt>
                <c:pt idx="715">
                  <c:v>3.2023999999999999</c:v>
                </c:pt>
                <c:pt idx="716">
                  <c:v>3.2023999999999999</c:v>
                </c:pt>
                <c:pt idx="717">
                  <c:v>3.2258</c:v>
                </c:pt>
                <c:pt idx="718">
                  <c:v>3.3104</c:v>
                </c:pt>
                <c:pt idx="719">
                  <c:v>3.4377</c:v>
                </c:pt>
                <c:pt idx="720">
                  <c:v>3.4445999999999999</c:v>
                </c:pt>
                <c:pt idx="721">
                  <c:v>3.4182999999999999</c:v>
                </c:pt>
                <c:pt idx="722">
                  <c:v>3.4051999999999998</c:v>
                </c:pt>
                <c:pt idx="723">
                  <c:v>3.3917000000000002</c:v>
                </c:pt>
                <c:pt idx="724">
                  <c:v>3.3517000000000001</c:v>
                </c:pt>
                <c:pt idx="725">
                  <c:v>3.3475999999999999</c:v>
                </c:pt>
                <c:pt idx="726">
                  <c:v>3.3927</c:v>
                </c:pt>
                <c:pt idx="727">
                  <c:v>3.3986999999999998</c:v>
                </c:pt>
                <c:pt idx="728">
                  <c:v>3.4279000000000002</c:v>
                </c:pt>
                <c:pt idx="729">
                  <c:v>3.3996</c:v>
                </c:pt>
                <c:pt idx="730">
                  <c:v>3.4060000000000001</c:v>
                </c:pt>
                <c:pt idx="731">
                  <c:v>3.3967000000000001</c:v>
                </c:pt>
                <c:pt idx="732">
                  <c:v>3.4361999999999999</c:v>
                </c:pt>
                <c:pt idx="733">
                  <c:v>3.4649999999999999</c:v>
                </c:pt>
                <c:pt idx="734">
                  <c:v>3.4598</c:v>
                </c:pt>
                <c:pt idx="735">
                  <c:v>3.4354</c:v>
                </c:pt>
                <c:pt idx="736">
                  <c:v>3.3895</c:v>
                </c:pt>
                <c:pt idx="737">
                  <c:v>3.4007999999999998</c:v>
                </c:pt>
                <c:pt idx="738">
                  <c:v>3.3858000000000001</c:v>
                </c:pt>
                <c:pt idx="739">
                  <c:v>3.3696999999999999</c:v>
                </c:pt>
                <c:pt idx="740">
                  <c:v>3.3340000000000001</c:v>
                </c:pt>
                <c:pt idx="741">
                  <c:v>3.3102999999999998</c:v>
                </c:pt>
                <c:pt idx="742">
                  <c:v>3.383</c:v>
                </c:pt>
                <c:pt idx="743">
                  <c:v>3.3712</c:v>
                </c:pt>
                <c:pt idx="744">
                  <c:v>3.3778000000000001</c:v>
                </c:pt>
                <c:pt idx="745">
                  <c:v>3.3586</c:v>
                </c:pt>
                <c:pt idx="746">
                  <c:v>3.3296999999999999</c:v>
                </c:pt>
                <c:pt idx="747">
                  <c:v>3.3302</c:v>
                </c:pt>
                <c:pt idx="748">
                  <c:v>3.2696000000000001</c:v>
                </c:pt>
                <c:pt idx="749">
                  <c:v>3.2700999999999998</c:v>
                </c:pt>
                <c:pt idx="750">
                  <c:v>3.2776000000000001</c:v>
                </c:pt>
                <c:pt idx="751">
                  <c:v>3.2774000000000001</c:v>
                </c:pt>
                <c:pt idx="752">
                  <c:v>3.2591000000000001</c:v>
                </c:pt>
                <c:pt idx="753">
                  <c:v>3.2591000000000001</c:v>
                </c:pt>
                <c:pt idx="754">
                  <c:v>3.2728999999999999</c:v>
                </c:pt>
                <c:pt idx="755">
                  <c:v>3.2631999999999999</c:v>
                </c:pt>
                <c:pt idx="756">
                  <c:v>3.2332999999999998</c:v>
                </c:pt>
                <c:pt idx="757">
                  <c:v>3.2128999999999999</c:v>
                </c:pt>
                <c:pt idx="758">
                  <c:v>3.2057000000000002</c:v>
                </c:pt>
                <c:pt idx="759">
                  <c:v>3.2097000000000002</c:v>
                </c:pt>
                <c:pt idx="760">
                  <c:v>3.1918000000000002</c:v>
                </c:pt>
                <c:pt idx="761">
                  <c:v>3.2153999999999998</c:v>
                </c:pt>
                <c:pt idx="762">
                  <c:v>3.1661000000000001</c:v>
                </c:pt>
                <c:pt idx="763">
                  <c:v>3.2033999999999998</c:v>
                </c:pt>
                <c:pt idx="764">
                  <c:v>3.2233999999999998</c:v>
                </c:pt>
                <c:pt idx="765">
                  <c:v>3.21</c:v>
                </c:pt>
                <c:pt idx="766">
                  <c:v>3.2210999999999999</c:v>
                </c:pt>
                <c:pt idx="767">
                  <c:v>3.2113</c:v>
                </c:pt>
                <c:pt idx="768">
                  <c:v>3.1918000000000002</c:v>
                </c:pt>
                <c:pt idx="769">
                  <c:v>3.1608999999999998</c:v>
                </c:pt>
                <c:pt idx="770">
                  <c:v>3.1648999999999998</c:v>
                </c:pt>
                <c:pt idx="771">
                  <c:v>3.169</c:v>
                </c:pt>
                <c:pt idx="772">
                  <c:v>3.1804000000000001</c:v>
                </c:pt>
                <c:pt idx="773">
                  <c:v>3.1596000000000002</c:v>
                </c:pt>
                <c:pt idx="774">
                  <c:v>3.1316000000000002</c:v>
                </c:pt>
                <c:pt idx="775">
                  <c:v>3.1269999999999998</c:v>
                </c:pt>
                <c:pt idx="776">
                  <c:v>3.1478999999999999</c:v>
                </c:pt>
                <c:pt idx="777">
                  <c:v>3.1196000000000002</c:v>
                </c:pt>
                <c:pt idx="778">
                  <c:v>3.1240999999999999</c:v>
                </c:pt>
                <c:pt idx="779">
                  <c:v>3.1179000000000001</c:v>
                </c:pt>
                <c:pt idx="780">
                  <c:v>3.1303999999999998</c:v>
                </c:pt>
                <c:pt idx="781">
                  <c:v>3.1255000000000002</c:v>
                </c:pt>
                <c:pt idx="782">
                  <c:v>3.1185</c:v>
                </c:pt>
                <c:pt idx="783">
                  <c:v>3.1154999999999999</c:v>
                </c:pt>
                <c:pt idx="784">
                  <c:v>3.1175000000000002</c:v>
                </c:pt>
                <c:pt idx="785">
                  <c:v>3.1004</c:v>
                </c:pt>
                <c:pt idx="786">
                  <c:v>3.0779000000000001</c:v>
                </c:pt>
                <c:pt idx="787">
                  <c:v>3.0510000000000002</c:v>
                </c:pt>
                <c:pt idx="788">
                  <c:v>3.0950000000000002</c:v>
                </c:pt>
                <c:pt idx="789">
                  <c:v>3.0918000000000001</c:v>
                </c:pt>
                <c:pt idx="790">
                  <c:v>3.097</c:v>
                </c:pt>
                <c:pt idx="791">
                  <c:v>3.0823999999999998</c:v>
                </c:pt>
                <c:pt idx="792">
                  <c:v>3.0638000000000001</c:v>
                </c:pt>
                <c:pt idx="793">
                  <c:v>3.0992999999999999</c:v>
                </c:pt>
                <c:pt idx="794">
                  <c:v>3.0975999999999999</c:v>
                </c:pt>
                <c:pt idx="795">
                  <c:v>3.1137999999999999</c:v>
                </c:pt>
                <c:pt idx="796">
                  <c:v>3.1364000000000001</c:v>
                </c:pt>
                <c:pt idx="797">
                  <c:v>3.1111</c:v>
                </c:pt>
                <c:pt idx="798">
                  <c:v>3.1185</c:v>
                </c:pt>
                <c:pt idx="799">
                  <c:v>3.1476999999999999</c:v>
                </c:pt>
                <c:pt idx="800">
                  <c:v>3.1735000000000002</c:v>
                </c:pt>
                <c:pt idx="801">
                  <c:v>3.1623000000000001</c:v>
                </c:pt>
                <c:pt idx="802">
                  <c:v>3.1541000000000001</c:v>
                </c:pt>
                <c:pt idx="803">
                  <c:v>3.1638999999999999</c:v>
                </c:pt>
                <c:pt idx="804">
                  <c:v>3.1629</c:v>
                </c:pt>
                <c:pt idx="805">
                  <c:v>3.1080000000000001</c:v>
                </c:pt>
                <c:pt idx="806">
                  <c:v>3.1074999999999999</c:v>
                </c:pt>
                <c:pt idx="807">
                  <c:v>3.0897999999999999</c:v>
                </c:pt>
                <c:pt idx="808">
                  <c:v>3.0764999999999998</c:v>
                </c:pt>
                <c:pt idx="809">
                  <c:v>3.0939000000000001</c:v>
                </c:pt>
                <c:pt idx="810">
                  <c:v>3.1248</c:v>
                </c:pt>
                <c:pt idx="811">
                  <c:v>3.1282000000000001</c:v>
                </c:pt>
                <c:pt idx="812">
                  <c:v>3.1255999999999999</c:v>
                </c:pt>
                <c:pt idx="813">
                  <c:v>3.1303000000000001</c:v>
                </c:pt>
                <c:pt idx="814">
                  <c:v>3.1229</c:v>
                </c:pt>
                <c:pt idx="815">
                  <c:v>3.1246999999999998</c:v>
                </c:pt>
                <c:pt idx="816">
                  <c:v>3.1684000000000001</c:v>
                </c:pt>
                <c:pt idx="817">
                  <c:v>3.1166999999999998</c:v>
                </c:pt>
                <c:pt idx="818">
                  <c:v>3.1231</c:v>
                </c:pt>
                <c:pt idx="819">
                  <c:v>3.0922999999999998</c:v>
                </c:pt>
                <c:pt idx="820">
                  <c:v>3.1160000000000001</c:v>
                </c:pt>
                <c:pt idx="821">
                  <c:v>3.1301999999999999</c:v>
                </c:pt>
                <c:pt idx="822">
                  <c:v>3.1408999999999998</c:v>
                </c:pt>
                <c:pt idx="823">
                  <c:v>3.1423999999999999</c:v>
                </c:pt>
                <c:pt idx="824">
                  <c:v>3.1463000000000001</c:v>
                </c:pt>
                <c:pt idx="825">
                  <c:v>3.1269</c:v>
                </c:pt>
                <c:pt idx="826">
                  <c:v>3.1036000000000001</c:v>
                </c:pt>
                <c:pt idx="827">
                  <c:v>3.0958000000000001</c:v>
                </c:pt>
                <c:pt idx="828">
                  <c:v>3.1294</c:v>
                </c:pt>
                <c:pt idx="829">
                  <c:v>3.1453000000000002</c:v>
                </c:pt>
                <c:pt idx="830">
                  <c:v>3.1251000000000002</c:v>
                </c:pt>
                <c:pt idx="831">
                  <c:v>3.1577000000000002</c:v>
                </c:pt>
                <c:pt idx="832">
                  <c:v>3.1846999999999999</c:v>
                </c:pt>
                <c:pt idx="833">
                  <c:v>3.1762999999999999</c:v>
                </c:pt>
                <c:pt idx="834">
                  <c:v>3.1983999999999999</c:v>
                </c:pt>
                <c:pt idx="835">
                  <c:v>3.1724000000000001</c:v>
                </c:pt>
                <c:pt idx="836">
                  <c:v>3.1488999999999998</c:v>
                </c:pt>
                <c:pt idx="837">
                  <c:v>3.1779999999999999</c:v>
                </c:pt>
                <c:pt idx="838">
                  <c:v>3.1764000000000001</c:v>
                </c:pt>
                <c:pt idx="839">
                  <c:v>3.1938</c:v>
                </c:pt>
                <c:pt idx="840">
                  <c:v>3.1857000000000002</c:v>
                </c:pt>
                <c:pt idx="841">
                  <c:v>3.1606000000000001</c:v>
                </c:pt>
                <c:pt idx="842">
                  <c:v>3.1558999999999999</c:v>
                </c:pt>
                <c:pt idx="843">
                  <c:v>3.129</c:v>
                </c:pt>
                <c:pt idx="844">
                  <c:v>3.1011000000000002</c:v>
                </c:pt>
                <c:pt idx="845">
                  <c:v>3.0924</c:v>
                </c:pt>
                <c:pt idx="846">
                  <c:v>3.1076000000000001</c:v>
                </c:pt>
                <c:pt idx="847">
                  <c:v>3.3807</c:v>
                </c:pt>
                <c:pt idx="848">
                  <c:v>3.2877999999999998</c:v>
                </c:pt>
                <c:pt idx="849">
                  <c:v>3.2863000000000002</c:v>
                </c:pt>
                <c:pt idx="850">
                  <c:v>3.2654000000000001</c:v>
                </c:pt>
                <c:pt idx="851">
                  <c:v>3.2629000000000001</c:v>
                </c:pt>
                <c:pt idx="852">
                  <c:v>3.2824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888984"/>
        <c:axId val="410889376"/>
      </c:lineChart>
      <c:dateAx>
        <c:axId val="410888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410889376"/>
        <c:crosses val="autoZero"/>
        <c:auto val="1"/>
        <c:lblOffset val="100"/>
        <c:baseTimeUnit val="days"/>
      </c:dateAx>
      <c:valAx>
        <c:axId val="410889376"/>
        <c:scaling>
          <c:orientation val="minMax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crossAx val="410888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'[ipeadata(25-05-2017-05-10).xls]Plan1'!$B$1</c:f>
              <c:strCache>
                <c:ptCount val="1"/>
                <c:pt idx="0">
                  <c:v>Brent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'[ipeadata(25-05-2017-05-10).xls]Plan1'!$A$2:$A$863</c:f>
              <c:strCache>
                <c:ptCount val="862"/>
                <c:pt idx="0">
                  <c:v>02/01/2014</c:v>
                </c:pt>
                <c:pt idx="1">
                  <c:v>03/01/2014</c:v>
                </c:pt>
                <c:pt idx="2">
                  <c:v>06/01/2014</c:v>
                </c:pt>
                <c:pt idx="3">
                  <c:v>07/01/2014</c:v>
                </c:pt>
                <c:pt idx="4">
                  <c:v>08/01/2014</c:v>
                </c:pt>
                <c:pt idx="5">
                  <c:v>09/01/2014</c:v>
                </c:pt>
                <c:pt idx="6">
                  <c:v>10/01/2014</c:v>
                </c:pt>
                <c:pt idx="7">
                  <c:v>13/01/2014</c:v>
                </c:pt>
                <c:pt idx="8">
                  <c:v>14/01/2014</c:v>
                </c:pt>
                <c:pt idx="9">
                  <c:v>15/01/2014</c:v>
                </c:pt>
                <c:pt idx="10">
                  <c:v>16/01/2014</c:v>
                </c:pt>
                <c:pt idx="11">
                  <c:v>17/01/2014</c:v>
                </c:pt>
                <c:pt idx="12">
                  <c:v>21/01/2014</c:v>
                </c:pt>
                <c:pt idx="13">
                  <c:v>22/01/2014</c:v>
                </c:pt>
                <c:pt idx="14">
                  <c:v>23/01/2014</c:v>
                </c:pt>
                <c:pt idx="15">
                  <c:v>24/01/2014</c:v>
                </c:pt>
                <c:pt idx="16">
                  <c:v>27/01/2014</c:v>
                </c:pt>
                <c:pt idx="17">
                  <c:v>28/01/2014</c:v>
                </c:pt>
                <c:pt idx="18">
                  <c:v>29/01/2014</c:v>
                </c:pt>
                <c:pt idx="19">
                  <c:v>30/01/2014</c:v>
                </c:pt>
                <c:pt idx="20">
                  <c:v>31/01/2014</c:v>
                </c:pt>
                <c:pt idx="21">
                  <c:v>03/02/2014</c:v>
                </c:pt>
                <c:pt idx="22">
                  <c:v>04/02/2014</c:v>
                </c:pt>
                <c:pt idx="23">
                  <c:v>05/02/2014</c:v>
                </c:pt>
                <c:pt idx="24">
                  <c:v>06/02/2014</c:v>
                </c:pt>
                <c:pt idx="25">
                  <c:v>07/02/2014</c:v>
                </c:pt>
                <c:pt idx="26">
                  <c:v>10/02/2014</c:v>
                </c:pt>
                <c:pt idx="27">
                  <c:v>11/02/2014</c:v>
                </c:pt>
                <c:pt idx="28">
                  <c:v>12/02/2014</c:v>
                </c:pt>
                <c:pt idx="29">
                  <c:v>13/02/2014</c:v>
                </c:pt>
                <c:pt idx="30">
                  <c:v>14/02/2014</c:v>
                </c:pt>
                <c:pt idx="31">
                  <c:v>18/02/2014</c:v>
                </c:pt>
                <c:pt idx="32">
                  <c:v>19/02/2014</c:v>
                </c:pt>
                <c:pt idx="33">
                  <c:v>20/02/2014</c:v>
                </c:pt>
                <c:pt idx="34">
                  <c:v>21/02/2014</c:v>
                </c:pt>
                <c:pt idx="35">
                  <c:v>24/02/2014</c:v>
                </c:pt>
                <c:pt idx="36">
                  <c:v>25/02/2014</c:v>
                </c:pt>
                <c:pt idx="37">
                  <c:v>26/02/2014</c:v>
                </c:pt>
                <c:pt idx="38">
                  <c:v>27/02/2014</c:v>
                </c:pt>
                <c:pt idx="39">
                  <c:v>28/02/2014</c:v>
                </c:pt>
                <c:pt idx="40">
                  <c:v>03/03/2014</c:v>
                </c:pt>
                <c:pt idx="41">
                  <c:v>04/03/2014</c:v>
                </c:pt>
                <c:pt idx="42">
                  <c:v>05/03/2014</c:v>
                </c:pt>
                <c:pt idx="43">
                  <c:v>06/03/2014</c:v>
                </c:pt>
                <c:pt idx="44">
                  <c:v>07/03/2014</c:v>
                </c:pt>
                <c:pt idx="45">
                  <c:v>10/03/2014</c:v>
                </c:pt>
                <c:pt idx="46">
                  <c:v>11/03/2014</c:v>
                </c:pt>
                <c:pt idx="47">
                  <c:v>12/03/2014</c:v>
                </c:pt>
                <c:pt idx="48">
                  <c:v>13/03/2014</c:v>
                </c:pt>
                <c:pt idx="49">
                  <c:v>14/03/2014</c:v>
                </c:pt>
                <c:pt idx="50">
                  <c:v>17/03/2014</c:v>
                </c:pt>
                <c:pt idx="51">
                  <c:v>18/03/2014</c:v>
                </c:pt>
                <c:pt idx="52">
                  <c:v>19/03/2014</c:v>
                </c:pt>
                <c:pt idx="53">
                  <c:v>20/03/2014</c:v>
                </c:pt>
                <c:pt idx="54">
                  <c:v>21/03/2014</c:v>
                </c:pt>
                <c:pt idx="55">
                  <c:v>24/03/2014</c:v>
                </c:pt>
                <c:pt idx="56">
                  <c:v>25/03/2014</c:v>
                </c:pt>
                <c:pt idx="57">
                  <c:v>26/03/2014</c:v>
                </c:pt>
                <c:pt idx="58">
                  <c:v>27/03/2014</c:v>
                </c:pt>
                <c:pt idx="59">
                  <c:v>28/03/2014</c:v>
                </c:pt>
                <c:pt idx="60">
                  <c:v>31/03/2014</c:v>
                </c:pt>
                <c:pt idx="61">
                  <c:v>01/04/2014</c:v>
                </c:pt>
                <c:pt idx="62">
                  <c:v>02/04/2014</c:v>
                </c:pt>
                <c:pt idx="63">
                  <c:v>03/04/2014</c:v>
                </c:pt>
                <c:pt idx="64">
                  <c:v>04/04/2014</c:v>
                </c:pt>
                <c:pt idx="65">
                  <c:v>07/04/2014</c:v>
                </c:pt>
                <c:pt idx="66">
                  <c:v>08/04/2014</c:v>
                </c:pt>
                <c:pt idx="67">
                  <c:v>09/04/2014</c:v>
                </c:pt>
                <c:pt idx="68">
                  <c:v>10/04/2014</c:v>
                </c:pt>
                <c:pt idx="69">
                  <c:v>11/04/2014</c:v>
                </c:pt>
                <c:pt idx="70">
                  <c:v>14/04/2014</c:v>
                </c:pt>
                <c:pt idx="71">
                  <c:v>15/04/2014</c:v>
                </c:pt>
                <c:pt idx="72">
                  <c:v>16/04/2014</c:v>
                </c:pt>
                <c:pt idx="73">
                  <c:v>17/04/2014</c:v>
                </c:pt>
                <c:pt idx="74">
                  <c:v>21/04/2014</c:v>
                </c:pt>
                <c:pt idx="75">
                  <c:v>22/04/2014</c:v>
                </c:pt>
                <c:pt idx="76">
                  <c:v>23/04/2014</c:v>
                </c:pt>
                <c:pt idx="77">
                  <c:v>24/04/2014</c:v>
                </c:pt>
                <c:pt idx="78">
                  <c:v>25/04/2014</c:v>
                </c:pt>
                <c:pt idx="79">
                  <c:v>28/04/2014</c:v>
                </c:pt>
                <c:pt idx="80">
                  <c:v>29/04/2014</c:v>
                </c:pt>
                <c:pt idx="81">
                  <c:v>30/04/2014</c:v>
                </c:pt>
                <c:pt idx="82">
                  <c:v>01/05/2014</c:v>
                </c:pt>
                <c:pt idx="83">
                  <c:v>02/05/2014</c:v>
                </c:pt>
                <c:pt idx="84">
                  <c:v>05/05/2014</c:v>
                </c:pt>
                <c:pt idx="85">
                  <c:v>06/05/2014</c:v>
                </c:pt>
                <c:pt idx="86">
                  <c:v>07/05/2014</c:v>
                </c:pt>
                <c:pt idx="87">
                  <c:v>08/05/2014</c:v>
                </c:pt>
                <c:pt idx="88">
                  <c:v>09/05/2014</c:v>
                </c:pt>
                <c:pt idx="89">
                  <c:v>12/05/2014</c:v>
                </c:pt>
                <c:pt idx="90">
                  <c:v>13/05/2014</c:v>
                </c:pt>
                <c:pt idx="91">
                  <c:v>14/05/2014</c:v>
                </c:pt>
                <c:pt idx="92">
                  <c:v>15/05/2014</c:v>
                </c:pt>
                <c:pt idx="93">
                  <c:v>16/05/2014</c:v>
                </c:pt>
                <c:pt idx="94">
                  <c:v>19/05/2014</c:v>
                </c:pt>
                <c:pt idx="95">
                  <c:v>20/05/2014</c:v>
                </c:pt>
                <c:pt idx="96">
                  <c:v>21/05/2014</c:v>
                </c:pt>
                <c:pt idx="97">
                  <c:v>22/05/2014</c:v>
                </c:pt>
                <c:pt idx="98">
                  <c:v>23/05/2014</c:v>
                </c:pt>
                <c:pt idx="99">
                  <c:v>27/05/2014</c:v>
                </c:pt>
                <c:pt idx="100">
                  <c:v>28/05/2014</c:v>
                </c:pt>
                <c:pt idx="101">
                  <c:v>29/05/2014</c:v>
                </c:pt>
                <c:pt idx="102">
                  <c:v>30/05/2014</c:v>
                </c:pt>
                <c:pt idx="103">
                  <c:v>02/06/2014</c:v>
                </c:pt>
                <c:pt idx="104">
                  <c:v>03/06/2014</c:v>
                </c:pt>
                <c:pt idx="105">
                  <c:v>04/06/2014</c:v>
                </c:pt>
                <c:pt idx="106">
                  <c:v>05/06/2014</c:v>
                </c:pt>
                <c:pt idx="107">
                  <c:v>06/06/2014</c:v>
                </c:pt>
                <c:pt idx="108">
                  <c:v>09/06/2014</c:v>
                </c:pt>
                <c:pt idx="109">
                  <c:v>10/06/2014</c:v>
                </c:pt>
                <c:pt idx="110">
                  <c:v>11/06/2014</c:v>
                </c:pt>
                <c:pt idx="111">
                  <c:v>12/06/2014</c:v>
                </c:pt>
                <c:pt idx="112">
                  <c:v>13/06/2014</c:v>
                </c:pt>
                <c:pt idx="113">
                  <c:v>16/06/2014</c:v>
                </c:pt>
                <c:pt idx="114">
                  <c:v>17/06/2014</c:v>
                </c:pt>
                <c:pt idx="115">
                  <c:v>18/06/2014</c:v>
                </c:pt>
                <c:pt idx="116">
                  <c:v>19/06/2014</c:v>
                </c:pt>
                <c:pt idx="117">
                  <c:v>20/06/2014</c:v>
                </c:pt>
                <c:pt idx="118">
                  <c:v>23/06/2014</c:v>
                </c:pt>
                <c:pt idx="119">
                  <c:v>24/06/2014</c:v>
                </c:pt>
                <c:pt idx="120">
                  <c:v>25/06/2014</c:v>
                </c:pt>
                <c:pt idx="121">
                  <c:v>26/06/2014</c:v>
                </c:pt>
                <c:pt idx="122">
                  <c:v>27/06/2014</c:v>
                </c:pt>
                <c:pt idx="123">
                  <c:v>30/06/2014</c:v>
                </c:pt>
                <c:pt idx="124">
                  <c:v>01/07/2014</c:v>
                </c:pt>
                <c:pt idx="125">
                  <c:v>02/07/2014</c:v>
                </c:pt>
                <c:pt idx="126">
                  <c:v>03/07/2014</c:v>
                </c:pt>
                <c:pt idx="127">
                  <c:v>07/07/2014</c:v>
                </c:pt>
                <c:pt idx="128">
                  <c:v>08/07/2014</c:v>
                </c:pt>
                <c:pt idx="129">
                  <c:v>09/07/2014</c:v>
                </c:pt>
                <c:pt idx="130">
                  <c:v>10/07/2014</c:v>
                </c:pt>
                <c:pt idx="131">
                  <c:v>11/07/2014</c:v>
                </c:pt>
                <c:pt idx="132">
                  <c:v>14/07/2014</c:v>
                </c:pt>
                <c:pt idx="133">
                  <c:v>15/07/2014</c:v>
                </c:pt>
                <c:pt idx="134">
                  <c:v>16/07/2014</c:v>
                </c:pt>
                <c:pt idx="135">
                  <c:v>17/07/2014</c:v>
                </c:pt>
                <c:pt idx="136">
                  <c:v>18/07/2014</c:v>
                </c:pt>
                <c:pt idx="137">
                  <c:v>21/07/2014</c:v>
                </c:pt>
                <c:pt idx="138">
                  <c:v>22/07/2014</c:v>
                </c:pt>
                <c:pt idx="139">
                  <c:v>23/07/2014</c:v>
                </c:pt>
                <c:pt idx="140">
                  <c:v>24/07/2014</c:v>
                </c:pt>
                <c:pt idx="141">
                  <c:v>25/07/2014</c:v>
                </c:pt>
                <c:pt idx="142">
                  <c:v>28/07/2014</c:v>
                </c:pt>
                <c:pt idx="143">
                  <c:v>29/07/2014</c:v>
                </c:pt>
                <c:pt idx="144">
                  <c:v>30/07/2014</c:v>
                </c:pt>
                <c:pt idx="145">
                  <c:v>31/07/2014</c:v>
                </c:pt>
                <c:pt idx="146">
                  <c:v>01/08/2014</c:v>
                </c:pt>
                <c:pt idx="147">
                  <c:v>04/08/2014</c:v>
                </c:pt>
                <c:pt idx="148">
                  <c:v>05/08/2014</c:v>
                </c:pt>
                <c:pt idx="149">
                  <c:v>06/08/2014</c:v>
                </c:pt>
                <c:pt idx="150">
                  <c:v>07/08/2014</c:v>
                </c:pt>
                <c:pt idx="151">
                  <c:v>08/08/2014</c:v>
                </c:pt>
                <c:pt idx="152">
                  <c:v>11/08/2014</c:v>
                </c:pt>
                <c:pt idx="153">
                  <c:v>12/08/2014</c:v>
                </c:pt>
                <c:pt idx="154">
                  <c:v>13/08/2014</c:v>
                </c:pt>
                <c:pt idx="155">
                  <c:v>14/08/2014</c:v>
                </c:pt>
                <c:pt idx="156">
                  <c:v>15/08/2014</c:v>
                </c:pt>
                <c:pt idx="157">
                  <c:v>18/08/2014</c:v>
                </c:pt>
                <c:pt idx="158">
                  <c:v>19/08/2014</c:v>
                </c:pt>
                <c:pt idx="159">
                  <c:v>20/08/2014</c:v>
                </c:pt>
                <c:pt idx="160">
                  <c:v>21/08/2014</c:v>
                </c:pt>
                <c:pt idx="161">
                  <c:v>22/08/2014</c:v>
                </c:pt>
                <c:pt idx="162">
                  <c:v>25/08/2014</c:v>
                </c:pt>
                <c:pt idx="163">
                  <c:v>26/08/2014</c:v>
                </c:pt>
                <c:pt idx="164">
                  <c:v>27/08/2014</c:v>
                </c:pt>
                <c:pt idx="165">
                  <c:v>28/08/2014</c:v>
                </c:pt>
                <c:pt idx="166">
                  <c:v>29/08/2014</c:v>
                </c:pt>
                <c:pt idx="167">
                  <c:v>02/09/2014</c:v>
                </c:pt>
                <c:pt idx="168">
                  <c:v>03/09/2014</c:v>
                </c:pt>
                <c:pt idx="169">
                  <c:v>04/09/2014</c:v>
                </c:pt>
                <c:pt idx="170">
                  <c:v>05/09/2014</c:v>
                </c:pt>
                <c:pt idx="171">
                  <c:v>08/09/2014</c:v>
                </c:pt>
                <c:pt idx="172">
                  <c:v>09/09/2014</c:v>
                </c:pt>
                <c:pt idx="173">
                  <c:v>10/09/2014</c:v>
                </c:pt>
                <c:pt idx="174">
                  <c:v>11/09/2014</c:v>
                </c:pt>
                <c:pt idx="175">
                  <c:v>12/09/2014</c:v>
                </c:pt>
                <c:pt idx="176">
                  <c:v>15/09/2014</c:v>
                </c:pt>
                <c:pt idx="177">
                  <c:v>16/09/2014</c:v>
                </c:pt>
                <c:pt idx="178">
                  <c:v>17/09/2014</c:v>
                </c:pt>
                <c:pt idx="179">
                  <c:v>18/09/2014</c:v>
                </c:pt>
                <c:pt idx="180">
                  <c:v>19/09/2014</c:v>
                </c:pt>
                <c:pt idx="181">
                  <c:v>22/09/2014</c:v>
                </c:pt>
                <c:pt idx="182">
                  <c:v>23/09/2014</c:v>
                </c:pt>
                <c:pt idx="183">
                  <c:v>24/09/2014</c:v>
                </c:pt>
                <c:pt idx="184">
                  <c:v>25/09/2014</c:v>
                </c:pt>
                <c:pt idx="185">
                  <c:v>26/09/2014</c:v>
                </c:pt>
                <c:pt idx="186">
                  <c:v>29/09/2014</c:v>
                </c:pt>
                <c:pt idx="187">
                  <c:v>30/09/2014</c:v>
                </c:pt>
                <c:pt idx="188">
                  <c:v>01/10/2014</c:v>
                </c:pt>
                <c:pt idx="189">
                  <c:v>02/10/2014</c:v>
                </c:pt>
                <c:pt idx="190">
                  <c:v>03/10/2014</c:v>
                </c:pt>
                <c:pt idx="191">
                  <c:v>06/10/2014</c:v>
                </c:pt>
                <c:pt idx="192">
                  <c:v>07/10/2014</c:v>
                </c:pt>
                <c:pt idx="193">
                  <c:v>08/10/2014</c:v>
                </c:pt>
                <c:pt idx="194">
                  <c:v>09/10/2014</c:v>
                </c:pt>
                <c:pt idx="195">
                  <c:v>10/10/2014</c:v>
                </c:pt>
                <c:pt idx="196">
                  <c:v>13/10/2014</c:v>
                </c:pt>
                <c:pt idx="197">
                  <c:v>14/10/2014</c:v>
                </c:pt>
                <c:pt idx="198">
                  <c:v>15/10/2014</c:v>
                </c:pt>
                <c:pt idx="199">
                  <c:v>16/10/2014</c:v>
                </c:pt>
                <c:pt idx="200">
                  <c:v>17/10/2014</c:v>
                </c:pt>
                <c:pt idx="201">
                  <c:v>20/10/2014</c:v>
                </c:pt>
                <c:pt idx="202">
                  <c:v>21/10/2014</c:v>
                </c:pt>
                <c:pt idx="203">
                  <c:v>22/10/2014</c:v>
                </c:pt>
                <c:pt idx="204">
                  <c:v>23/10/2014</c:v>
                </c:pt>
                <c:pt idx="205">
                  <c:v>24/10/2014</c:v>
                </c:pt>
                <c:pt idx="206">
                  <c:v>27/10/2014</c:v>
                </c:pt>
                <c:pt idx="207">
                  <c:v>28/10/2014</c:v>
                </c:pt>
                <c:pt idx="208">
                  <c:v>29/10/2014</c:v>
                </c:pt>
                <c:pt idx="209">
                  <c:v>30/10/2014</c:v>
                </c:pt>
                <c:pt idx="210">
                  <c:v>31/10/2014</c:v>
                </c:pt>
                <c:pt idx="211">
                  <c:v>03/11/2014</c:v>
                </c:pt>
                <c:pt idx="212">
                  <c:v>04/11/2014</c:v>
                </c:pt>
                <c:pt idx="213">
                  <c:v>05/11/2014</c:v>
                </c:pt>
                <c:pt idx="214">
                  <c:v>06/11/2014</c:v>
                </c:pt>
                <c:pt idx="215">
                  <c:v>07/11/2014</c:v>
                </c:pt>
                <c:pt idx="216">
                  <c:v>10/11/2014</c:v>
                </c:pt>
                <c:pt idx="217">
                  <c:v>11/11/2014</c:v>
                </c:pt>
                <c:pt idx="218">
                  <c:v>12/11/2014</c:v>
                </c:pt>
                <c:pt idx="219">
                  <c:v>13/11/2014</c:v>
                </c:pt>
                <c:pt idx="220">
                  <c:v>14/11/2014</c:v>
                </c:pt>
                <c:pt idx="221">
                  <c:v>17/11/2014</c:v>
                </c:pt>
                <c:pt idx="222">
                  <c:v>18/11/2014</c:v>
                </c:pt>
                <c:pt idx="223">
                  <c:v>19/11/2014</c:v>
                </c:pt>
                <c:pt idx="224">
                  <c:v>20/11/2014</c:v>
                </c:pt>
                <c:pt idx="225">
                  <c:v>21/11/2014</c:v>
                </c:pt>
                <c:pt idx="226">
                  <c:v>24/11/2014</c:v>
                </c:pt>
                <c:pt idx="227">
                  <c:v>25/11/2014</c:v>
                </c:pt>
                <c:pt idx="228">
                  <c:v>26/11/2014</c:v>
                </c:pt>
                <c:pt idx="229">
                  <c:v>28/11/2014</c:v>
                </c:pt>
                <c:pt idx="230">
                  <c:v>01/12/2014</c:v>
                </c:pt>
                <c:pt idx="231">
                  <c:v>02/12/2014</c:v>
                </c:pt>
                <c:pt idx="232">
                  <c:v>03/12/2014</c:v>
                </c:pt>
                <c:pt idx="233">
                  <c:v>04/12/2014</c:v>
                </c:pt>
                <c:pt idx="234">
                  <c:v>05/12/2014</c:v>
                </c:pt>
                <c:pt idx="235">
                  <c:v>08/12/2014</c:v>
                </c:pt>
                <c:pt idx="236">
                  <c:v>09/12/2014</c:v>
                </c:pt>
                <c:pt idx="237">
                  <c:v>10/12/2014</c:v>
                </c:pt>
                <c:pt idx="238">
                  <c:v>11/12/2014</c:v>
                </c:pt>
                <c:pt idx="239">
                  <c:v>12/12/2014</c:v>
                </c:pt>
                <c:pt idx="240">
                  <c:v>15/12/2014</c:v>
                </c:pt>
                <c:pt idx="241">
                  <c:v>16/12/2014</c:v>
                </c:pt>
                <c:pt idx="242">
                  <c:v>17/12/2014</c:v>
                </c:pt>
                <c:pt idx="243">
                  <c:v>18/12/2014</c:v>
                </c:pt>
                <c:pt idx="244">
                  <c:v>19/12/2014</c:v>
                </c:pt>
                <c:pt idx="245">
                  <c:v>22/12/2014</c:v>
                </c:pt>
                <c:pt idx="246">
                  <c:v>23/12/2014</c:v>
                </c:pt>
                <c:pt idx="247">
                  <c:v>24/12/2014</c:v>
                </c:pt>
                <c:pt idx="248">
                  <c:v>26/12/2014</c:v>
                </c:pt>
                <c:pt idx="249">
                  <c:v>29/12/2014</c:v>
                </c:pt>
                <c:pt idx="250">
                  <c:v>30/12/2014</c:v>
                </c:pt>
                <c:pt idx="251">
                  <c:v>31/12/2014</c:v>
                </c:pt>
                <c:pt idx="252">
                  <c:v>01/01/2015</c:v>
                </c:pt>
                <c:pt idx="253">
                  <c:v>02/01/2015</c:v>
                </c:pt>
                <c:pt idx="254">
                  <c:v>05/01/2015</c:v>
                </c:pt>
                <c:pt idx="255">
                  <c:v>06/01/2015</c:v>
                </c:pt>
                <c:pt idx="256">
                  <c:v>07/01/2015</c:v>
                </c:pt>
                <c:pt idx="257">
                  <c:v>08/01/2015</c:v>
                </c:pt>
                <c:pt idx="258">
                  <c:v>09/01/2015</c:v>
                </c:pt>
                <c:pt idx="259">
                  <c:v>12/01/2015</c:v>
                </c:pt>
                <c:pt idx="260">
                  <c:v>13/01/2015</c:v>
                </c:pt>
                <c:pt idx="261">
                  <c:v>14/01/2015</c:v>
                </c:pt>
                <c:pt idx="262">
                  <c:v>15/01/2015</c:v>
                </c:pt>
                <c:pt idx="263">
                  <c:v>16/01/2015</c:v>
                </c:pt>
                <c:pt idx="264">
                  <c:v>20/01/2015</c:v>
                </c:pt>
                <c:pt idx="265">
                  <c:v>21/01/2015</c:v>
                </c:pt>
                <c:pt idx="266">
                  <c:v>22/01/2015</c:v>
                </c:pt>
                <c:pt idx="267">
                  <c:v>23/01/2015</c:v>
                </c:pt>
                <c:pt idx="268">
                  <c:v>26/01/2015</c:v>
                </c:pt>
                <c:pt idx="269">
                  <c:v>27/01/2015</c:v>
                </c:pt>
                <c:pt idx="270">
                  <c:v>28/01/2015</c:v>
                </c:pt>
                <c:pt idx="271">
                  <c:v>29/01/2015</c:v>
                </c:pt>
                <c:pt idx="272">
                  <c:v>30/01/2015</c:v>
                </c:pt>
                <c:pt idx="273">
                  <c:v>02/02/2015</c:v>
                </c:pt>
                <c:pt idx="274">
                  <c:v>03/02/2015</c:v>
                </c:pt>
                <c:pt idx="275">
                  <c:v>04/02/2015</c:v>
                </c:pt>
                <c:pt idx="276">
                  <c:v>05/02/2015</c:v>
                </c:pt>
                <c:pt idx="277">
                  <c:v>06/02/2015</c:v>
                </c:pt>
                <c:pt idx="278">
                  <c:v>09/02/2015</c:v>
                </c:pt>
                <c:pt idx="279">
                  <c:v>10/02/2015</c:v>
                </c:pt>
                <c:pt idx="280">
                  <c:v>11/02/2015</c:v>
                </c:pt>
                <c:pt idx="281">
                  <c:v>12/02/2015</c:v>
                </c:pt>
                <c:pt idx="282">
                  <c:v>13/02/2015</c:v>
                </c:pt>
                <c:pt idx="283">
                  <c:v>17/02/2015</c:v>
                </c:pt>
                <c:pt idx="284">
                  <c:v>18/02/2015</c:v>
                </c:pt>
                <c:pt idx="285">
                  <c:v>19/02/2015</c:v>
                </c:pt>
                <c:pt idx="286">
                  <c:v>20/02/2015</c:v>
                </c:pt>
                <c:pt idx="287">
                  <c:v>23/02/2015</c:v>
                </c:pt>
                <c:pt idx="288">
                  <c:v>24/02/2015</c:v>
                </c:pt>
                <c:pt idx="289">
                  <c:v>25/02/2015</c:v>
                </c:pt>
                <c:pt idx="290">
                  <c:v>26/02/2015</c:v>
                </c:pt>
                <c:pt idx="291">
                  <c:v>27/02/2015</c:v>
                </c:pt>
                <c:pt idx="292">
                  <c:v>02/03/2015</c:v>
                </c:pt>
                <c:pt idx="293">
                  <c:v>03/03/2015</c:v>
                </c:pt>
                <c:pt idx="294">
                  <c:v>04/03/2015</c:v>
                </c:pt>
                <c:pt idx="295">
                  <c:v>05/03/2015</c:v>
                </c:pt>
                <c:pt idx="296">
                  <c:v>06/03/2015</c:v>
                </c:pt>
                <c:pt idx="297">
                  <c:v>09/03/2015</c:v>
                </c:pt>
                <c:pt idx="298">
                  <c:v>10/03/2015</c:v>
                </c:pt>
                <c:pt idx="299">
                  <c:v>11/03/2015</c:v>
                </c:pt>
                <c:pt idx="300">
                  <c:v>12/03/2015</c:v>
                </c:pt>
                <c:pt idx="301">
                  <c:v>13/03/2015</c:v>
                </c:pt>
                <c:pt idx="302">
                  <c:v>16/03/2015</c:v>
                </c:pt>
                <c:pt idx="303">
                  <c:v>17/03/2015</c:v>
                </c:pt>
                <c:pt idx="304">
                  <c:v>18/03/2015</c:v>
                </c:pt>
                <c:pt idx="305">
                  <c:v>19/03/2015</c:v>
                </c:pt>
                <c:pt idx="306">
                  <c:v>20/03/2015</c:v>
                </c:pt>
                <c:pt idx="307">
                  <c:v>23/03/2015</c:v>
                </c:pt>
                <c:pt idx="308">
                  <c:v>24/03/2015</c:v>
                </c:pt>
                <c:pt idx="309">
                  <c:v>25/03/2015</c:v>
                </c:pt>
                <c:pt idx="310">
                  <c:v>26/03/2015</c:v>
                </c:pt>
                <c:pt idx="311">
                  <c:v>27/03/2015</c:v>
                </c:pt>
                <c:pt idx="312">
                  <c:v>30/03/2015</c:v>
                </c:pt>
                <c:pt idx="313">
                  <c:v>31/03/2015</c:v>
                </c:pt>
                <c:pt idx="314">
                  <c:v>01/04/2015</c:v>
                </c:pt>
                <c:pt idx="315">
                  <c:v>02/04/2015</c:v>
                </c:pt>
                <c:pt idx="316">
                  <c:v>03/04/2015</c:v>
                </c:pt>
                <c:pt idx="317">
                  <c:v>06/04/2015</c:v>
                </c:pt>
                <c:pt idx="318">
                  <c:v>07/04/2015</c:v>
                </c:pt>
                <c:pt idx="319">
                  <c:v>08/04/2015</c:v>
                </c:pt>
                <c:pt idx="320">
                  <c:v>09/04/2015</c:v>
                </c:pt>
                <c:pt idx="321">
                  <c:v>10/04/2015</c:v>
                </c:pt>
                <c:pt idx="322">
                  <c:v>13/04/2015</c:v>
                </c:pt>
                <c:pt idx="323">
                  <c:v>14/04/2015</c:v>
                </c:pt>
                <c:pt idx="324">
                  <c:v>15/04/2015</c:v>
                </c:pt>
                <c:pt idx="325">
                  <c:v>16/04/2015</c:v>
                </c:pt>
                <c:pt idx="326">
                  <c:v>17/04/2015</c:v>
                </c:pt>
                <c:pt idx="327">
                  <c:v>20/04/2015</c:v>
                </c:pt>
                <c:pt idx="328">
                  <c:v>21/04/2015</c:v>
                </c:pt>
                <c:pt idx="329">
                  <c:v>22/04/2015</c:v>
                </c:pt>
                <c:pt idx="330">
                  <c:v>23/04/2015</c:v>
                </c:pt>
                <c:pt idx="331">
                  <c:v>24/04/2015</c:v>
                </c:pt>
                <c:pt idx="332">
                  <c:v>27/04/2015</c:v>
                </c:pt>
                <c:pt idx="333">
                  <c:v>28/04/2015</c:v>
                </c:pt>
                <c:pt idx="334">
                  <c:v>29/04/2015</c:v>
                </c:pt>
                <c:pt idx="335">
                  <c:v>30/04/2015</c:v>
                </c:pt>
                <c:pt idx="336">
                  <c:v>01/05/2015</c:v>
                </c:pt>
                <c:pt idx="337">
                  <c:v>04/05/2015</c:v>
                </c:pt>
                <c:pt idx="338">
                  <c:v>05/05/2015</c:v>
                </c:pt>
                <c:pt idx="339">
                  <c:v>06/05/2015</c:v>
                </c:pt>
                <c:pt idx="340">
                  <c:v>07/05/2015</c:v>
                </c:pt>
                <c:pt idx="341">
                  <c:v>08/05/2015</c:v>
                </c:pt>
                <c:pt idx="342">
                  <c:v>11/05/2015</c:v>
                </c:pt>
                <c:pt idx="343">
                  <c:v>12/05/2015</c:v>
                </c:pt>
                <c:pt idx="344">
                  <c:v>13/05/2015</c:v>
                </c:pt>
                <c:pt idx="345">
                  <c:v>14/05/2015</c:v>
                </c:pt>
                <c:pt idx="346">
                  <c:v>15/05/2015</c:v>
                </c:pt>
                <c:pt idx="347">
                  <c:v>18/05/2015</c:v>
                </c:pt>
                <c:pt idx="348">
                  <c:v>19/05/2015</c:v>
                </c:pt>
                <c:pt idx="349">
                  <c:v>20/05/2015</c:v>
                </c:pt>
                <c:pt idx="350">
                  <c:v>21/05/2015</c:v>
                </c:pt>
                <c:pt idx="351">
                  <c:v>22/05/2015</c:v>
                </c:pt>
                <c:pt idx="352">
                  <c:v>25/05/2015</c:v>
                </c:pt>
                <c:pt idx="353">
                  <c:v>26/05/2015</c:v>
                </c:pt>
                <c:pt idx="354">
                  <c:v>27/05/2015</c:v>
                </c:pt>
                <c:pt idx="355">
                  <c:v>28/05/2015</c:v>
                </c:pt>
                <c:pt idx="356">
                  <c:v>29/05/2015</c:v>
                </c:pt>
                <c:pt idx="357">
                  <c:v>01/06/2015</c:v>
                </c:pt>
                <c:pt idx="358">
                  <c:v>02/06/2015</c:v>
                </c:pt>
                <c:pt idx="359">
                  <c:v>03/06/2015</c:v>
                </c:pt>
                <c:pt idx="360">
                  <c:v>04/06/2015</c:v>
                </c:pt>
                <c:pt idx="361">
                  <c:v>05/06/2015</c:v>
                </c:pt>
                <c:pt idx="362">
                  <c:v>08/06/2015</c:v>
                </c:pt>
                <c:pt idx="363">
                  <c:v>09/06/2015</c:v>
                </c:pt>
                <c:pt idx="364">
                  <c:v>10/06/2015</c:v>
                </c:pt>
                <c:pt idx="365">
                  <c:v>11/06/2015</c:v>
                </c:pt>
                <c:pt idx="366">
                  <c:v>12/06/2015</c:v>
                </c:pt>
                <c:pt idx="367">
                  <c:v>15/06/2015</c:v>
                </c:pt>
                <c:pt idx="368">
                  <c:v>16/06/2015</c:v>
                </c:pt>
                <c:pt idx="369">
                  <c:v>17/06/2015</c:v>
                </c:pt>
                <c:pt idx="370">
                  <c:v>18/06/2015</c:v>
                </c:pt>
                <c:pt idx="371">
                  <c:v>19/06/2015</c:v>
                </c:pt>
                <c:pt idx="372">
                  <c:v>22/06/2015</c:v>
                </c:pt>
                <c:pt idx="373">
                  <c:v>23/06/2015</c:v>
                </c:pt>
                <c:pt idx="374">
                  <c:v>24/06/2015</c:v>
                </c:pt>
                <c:pt idx="375">
                  <c:v>25/06/2015</c:v>
                </c:pt>
                <c:pt idx="376">
                  <c:v>26/06/2015</c:v>
                </c:pt>
                <c:pt idx="377">
                  <c:v>29/06/2015</c:v>
                </c:pt>
                <c:pt idx="378">
                  <c:v>30/06/2015</c:v>
                </c:pt>
                <c:pt idx="379">
                  <c:v>01/07/2015</c:v>
                </c:pt>
                <c:pt idx="380">
                  <c:v>02/07/2015</c:v>
                </c:pt>
                <c:pt idx="381">
                  <c:v>03/07/2015</c:v>
                </c:pt>
                <c:pt idx="382">
                  <c:v>06/07/2015</c:v>
                </c:pt>
                <c:pt idx="383">
                  <c:v>07/07/2015</c:v>
                </c:pt>
                <c:pt idx="384">
                  <c:v>08/07/2015</c:v>
                </c:pt>
                <c:pt idx="385">
                  <c:v>09/07/2015</c:v>
                </c:pt>
                <c:pt idx="386">
                  <c:v>10/07/2015</c:v>
                </c:pt>
                <c:pt idx="387">
                  <c:v>13/07/2015</c:v>
                </c:pt>
                <c:pt idx="388">
                  <c:v>14/07/2015</c:v>
                </c:pt>
                <c:pt idx="389">
                  <c:v>15/07/2015</c:v>
                </c:pt>
                <c:pt idx="390">
                  <c:v>16/07/2015</c:v>
                </c:pt>
                <c:pt idx="391">
                  <c:v>17/07/2015</c:v>
                </c:pt>
                <c:pt idx="392">
                  <c:v>20/07/2015</c:v>
                </c:pt>
                <c:pt idx="393">
                  <c:v>21/07/2015</c:v>
                </c:pt>
                <c:pt idx="394">
                  <c:v>22/07/2015</c:v>
                </c:pt>
                <c:pt idx="395">
                  <c:v>23/07/2015</c:v>
                </c:pt>
                <c:pt idx="396">
                  <c:v>24/07/2015</c:v>
                </c:pt>
                <c:pt idx="397">
                  <c:v>27/07/2015</c:v>
                </c:pt>
                <c:pt idx="398">
                  <c:v>28/07/2015</c:v>
                </c:pt>
                <c:pt idx="399">
                  <c:v>29/07/2015</c:v>
                </c:pt>
                <c:pt idx="400">
                  <c:v>30/07/2015</c:v>
                </c:pt>
                <c:pt idx="401">
                  <c:v>31/07/2015</c:v>
                </c:pt>
                <c:pt idx="402">
                  <c:v>03/08/2015</c:v>
                </c:pt>
                <c:pt idx="403">
                  <c:v>04/08/2015</c:v>
                </c:pt>
                <c:pt idx="404">
                  <c:v>05/08/2015</c:v>
                </c:pt>
                <c:pt idx="405">
                  <c:v>06/08/2015</c:v>
                </c:pt>
                <c:pt idx="406">
                  <c:v>07/08/2015</c:v>
                </c:pt>
                <c:pt idx="407">
                  <c:v>10/08/2015</c:v>
                </c:pt>
                <c:pt idx="408">
                  <c:v>11/08/2015</c:v>
                </c:pt>
                <c:pt idx="409">
                  <c:v>12/08/2015</c:v>
                </c:pt>
                <c:pt idx="410">
                  <c:v>13/08/2015</c:v>
                </c:pt>
                <c:pt idx="411">
                  <c:v>14/08/2015</c:v>
                </c:pt>
                <c:pt idx="412">
                  <c:v>17/08/2015</c:v>
                </c:pt>
                <c:pt idx="413">
                  <c:v>18/08/2015</c:v>
                </c:pt>
                <c:pt idx="414">
                  <c:v>19/08/2015</c:v>
                </c:pt>
                <c:pt idx="415">
                  <c:v>20/08/2015</c:v>
                </c:pt>
                <c:pt idx="416">
                  <c:v>21/08/2015</c:v>
                </c:pt>
                <c:pt idx="417">
                  <c:v>24/08/2015</c:v>
                </c:pt>
                <c:pt idx="418">
                  <c:v>25/08/2015</c:v>
                </c:pt>
                <c:pt idx="419">
                  <c:v>26/08/2015</c:v>
                </c:pt>
                <c:pt idx="420">
                  <c:v>27/08/2015</c:v>
                </c:pt>
                <c:pt idx="421">
                  <c:v>28/08/2015</c:v>
                </c:pt>
                <c:pt idx="422">
                  <c:v>01/09/2015</c:v>
                </c:pt>
                <c:pt idx="423">
                  <c:v>02/09/2015</c:v>
                </c:pt>
                <c:pt idx="424">
                  <c:v>03/09/2015</c:v>
                </c:pt>
                <c:pt idx="425">
                  <c:v>04/09/2015</c:v>
                </c:pt>
                <c:pt idx="426">
                  <c:v>08/09/2015</c:v>
                </c:pt>
                <c:pt idx="427">
                  <c:v>09/09/2015</c:v>
                </c:pt>
                <c:pt idx="428">
                  <c:v>10/09/2015</c:v>
                </c:pt>
                <c:pt idx="429">
                  <c:v>11/09/2015</c:v>
                </c:pt>
                <c:pt idx="430">
                  <c:v>14/09/2015</c:v>
                </c:pt>
                <c:pt idx="431">
                  <c:v>15/09/2015</c:v>
                </c:pt>
                <c:pt idx="432">
                  <c:v>16/09/2015</c:v>
                </c:pt>
                <c:pt idx="433">
                  <c:v>17/09/2015</c:v>
                </c:pt>
                <c:pt idx="434">
                  <c:v>18/09/2015</c:v>
                </c:pt>
                <c:pt idx="435">
                  <c:v>21/09/2015</c:v>
                </c:pt>
                <c:pt idx="436">
                  <c:v>22/09/2015</c:v>
                </c:pt>
                <c:pt idx="437">
                  <c:v>23/09/2015</c:v>
                </c:pt>
                <c:pt idx="438">
                  <c:v>24/09/2015</c:v>
                </c:pt>
                <c:pt idx="439">
                  <c:v>25/09/2015</c:v>
                </c:pt>
                <c:pt idx="440">
                  <c:v>28/09/2015</c:v>
                </c:pt>
                <c:pt idx="441">
                  <c:v>29/09/2015</c:v>
                </c:pt>
                <c:pt idx="442">
                  <c:v>30/09/2015</c:v>
                </c:pt>
                <c:pt idx="443">
                  <c:v>01/10/2015</c:v>
                </c:pt>
                <c:pt idx="444">
                  <c:v>02/10/2015</c:v>
                </c:pt>
                <c:pt idx="445">
                  <c:v>05/10/2015</c:v>
                </c:pt>
                <c:pt idx="446">
                  <c:v>06/10/2015</c:v>
                </c:pt>
                <c:pt idx="447">
                  <c:v>07/10/2015</c:v>
                </c:pt>
                <c:pt idx="448">
                  <c:v>08/10/2015</c:v>
                </c:pt>
                <c:pt idx="449">
                  <c:v>09/10/2015</c:v>
                </c:pt>
                <c:pt idx="450">
                  <c:v>12/10/2015</c:v>
                </c:pt>
                <c:pt idx="451">
                  <c:v>13/10/2015</c:v>
                </c:pt>
                <c:pt idx="452">
                  <c:v>14/10/2015</c:v>
                </c:pt>
                <c:pt idx="453">
                  <c:v>15/10/2015</c:v>
                </c:pt>
                <c:pt idx="454">
                  <c:v>16/10/2015</c:v>
                </c:pt>
                <c:pt idx="455">
                  <c:v>19/10/2015</c:v>
                </c:pt>
                <c:pt idx="456">
                  <c:v>20/10/2015</c:v>
                </c:pt>
                <c:pt idx="457">
                  <c:v>21/10/2015</c:v>
                </c:pt>
                <c:pt idx="458">
                  <c:v>22/10/2015</c:v>
                </c:pt>
                <c:pt idx="459">
                  <c:v>23/10/2015</c:v>
                </c:pt>
                <c:pt idx="460">
                  <c:v>26/10/2015</c:v>
                </c:pt>
                <c:pt idx="461">
                  <c:v>27/10/2015</c:v>
                </c:pt>
                <c:pt idx="462">
                  <c:v>28/10/2015</c:v>
                </c:pt>
                <c:pt idx="463">
                  <c:v>29/10/2015</c:v>
                </c:pt>
                <c:pt idx="464">
                  <c:v>30/10/2015</c:v>
                </c:pt>
                <c:pt idx="465">
                  <c:v>02/11/2015</c:v>
                </c:pt>
                <c:pt idx="466">
                  <c:v>03/11/2015</c:v>
                </c:pt>
                <c:pt idx="467">
                  <c:v>04/11/2015</c:v>
                </c:pt>
                <c:pt idx="468">
                  <c:v>05/11/2015</c:v>
                </c:pt>
                <c:pt idx="469">
                  <c:v>06/11/2015</c:v>
                </c:pt>
                <c:pt idx="470">
                  <c:v>09/11/2015</c:v>
                </c:pt>
                <c:pt idx="471">
                  <c:v>10/11/2015</c:v>
                </c:pt>
                <c:pt idx="472">
                  <c:v>11/11/2015</c:v>
                </c:pt>
                <c:pt idx="473">
                  <c:v>12/11/2015</c:v>
                </c:pt>
                <c:pt idx="474">
                  <c:v>13/11/2015</c:v>
                </c:pt>
                <c:pt idx="475">
                  <c:v>16/11/2015</c:v>
                </c:pt>
                <c:pt idx="476">
                  <c:v>17/11/2015</c:v>
                </c:pt>
                <c:pt idx="477">
                  <c:v>18/11/2015</c:v>
                </c:pt>
                <c:pt idx="478">
                  <c:v>19/11/2015</c:v>
                </c:pt>
                <c:pt idx="479">
                  <c:v>20/11/2015</c:v>
                </c:pt>
                <c:pt idx="480">
                  <c:v>23/11/2015</c:v>
                </c:pt>
                <c:pt idx="481">
                  <c:v>24/11/2015</c:v>
                </c:pt>
                <c:pt idx="482">
                  <c:v>25/11/2015</c:v>
                </c:pt>
                <c:pt idx="483">
                  <c:v>27/11/2015</c:v>
                </c:pt>
                <c:pt idx="484">
                  <c:v>30/11/2015</c:v>
                </c:pt>
                <c:pt idx="485">
                  <c:v>01/12/2015</c:v>
                </c:pt>
                <c:pt idx="486">
                  <c:v>02/12/2015</c:v>
                </c:pt>
                <c:pt idx="487">
                  <c:v>03/12/2015</c:v>
                </c:pt>
                <c:pt idx="488">
                  <c:v>04/12/2015</c:v>
                </c:pt>
                <c:pt idx="489">
                  <c:v>07/12/2015</c:v>
                </c:pt>
                <c:pt idx="490">
                  <c:v>08/12/2015</c:v>
                </c:pt>
                <c:pt idx="491">
                  <c:v>09/12/2015</c:v>
                </c:pt>
                <c:pt idx="492">
                  <c:v>10/12/2015</c:v>
                </c:pt>
                <c:pt idx="493">
                  <c:v>11/12/2015</c:v>
                </c:pt>
                <c:pt idx="494">
                  <c:v>14/12/2015</c:v>
                </c:pt>
                <c:pt idx="495">
                  <c:v>15/12/2015</c:v>
                </c:pt>
                <c:pt idx="496">
                  <c:v>16/12/2015</c:v>
                </c:pt>
                <c:pt idx="497">
                  <c:v>17/12/2015</c:v>
                </c:pt>
                <c:pt idx="498">
                  <c:v>18/12/2015</c:v>
                </c:pt>
                <c:pt idx="499">
                  <c:v>21/12/2015</c:v>
                </c:pt>
                <c:pt idx="500">
                  <c:v>22/12/2015</c:v>
                </c:pt>
                <c:pt idx="501">
                  <c:v>23/12/2015</c:v>
                </c:pt>
                <c:pt idx="502">
                  <c:v>24/12/2015</c:v>
                </c:pt>
                <c:pt idx="503">
                  <c:v>28/12/2015</c:v>
                </c:pt>
                <c:pt idx="504">
                  <c:v>29/12/2015</c:v>
                </c:pt>
                <c:pt idx="505">
                  <c:v>30/12/2015</c:v>
                </c:pt>
                <c:pt idx="506">
                  <c:v>31/12/2015</c:v>
                </c:pt>
                <c:pt idx="507">
                  <c:v>04/01/2016</c:v>
                </c:pt>
                <c:pt idx="508">
                  <c:v>05/01/2016</c:v>
                </c:pt>
                <c:pt idx="509">
                  <c:v>06/01/2016</c:v>
                </c:pt>
                <c:pt idx="510">
                  <c:v>07/01/2016</c:v>
                </c:pt>
                <c:pt idx="511">
                  <c:v>08/01/2016</c:v>
                </c:pt>
                <c:pt idx="512">
                  <c:v>11/01/2016</c:v>
                </c:pt>
                <c:pt idx="513">
                  <c:v>12/01/2016</c:v>
                </c:pt>
                <c:pt idx="514">
                  <c:v>13/01/2016</c:v>
                </c:pt>
                <c:pt idx="515">
                  <c:v>14/01/2016</c:v>
                </c:pt>
                <c:pt idx="516">
                  <c:v>15/01/2016</c:v>
                </c:pt>
                <c:pt idx="517">
                  <c:v>19/01/2016</c:v>
                </c:pt>
                <c:pt idx="518">
                  <c:v>20/01/2016</c:v>
                </c:pt>
                <c:pt idx="519">
                  <c:v>21/01/2016</c:v>
                </c:pt>
                <c:pt idx="520">
                  <c:v>22/01/2016</c:v>
                </c:pt>
                <c:pt idx="521">
                  <c:v>25/01/2016</c:v>
                </c:pt>
                <c:pt idx="522">
                  <c:v>26/01/2016</c:v>
                </c:pt>
                <c:pt idx="523">
                  <c:v>27/01/2016</c:v>
                </c:pt>
                <c:pt idx="524">
                  <c:v>28/01/2016</c:v>
                </c:pt>
                <c:pt idx="525">
                  <c:v>29/01/2016</c:v>
                </c:pt>
                <c:pt idx="526">
                  <c:v>01/02/2016</c:v>
                </c:pt>
                <c:pt idx="527">
                  <c:v>02/02/2016</c:v>
                </c:pt>
                <c:pt idx="528">
                  <c:v>03/02/2016</c:v>
                </c:pt>
                <c:pt idx="529">
                  <c:v>04/02/2016</c:v>
                </c:pt>
                <c:pt idx="530">
                  <c:v>05/02/2016</c:v>
                </c:pt>
                <c:pt idx="531">
                  <c:v>08/02/2016</c:v>
                </c:pt>
                <c:pt idx="532">
                  <c:v>09/02/2016</c:v>
                </c:pt>
                <c:pt idx="533">
                  <c:v>10/02/2016</c:v>
                </c:pt>
                <c:pt idx="534">
                  <c:v>11/02/2016</c:v>
                </c:pt>
                <c:pt idx="535">
                  <c:v>12/02/2016</c:v>
                </c:pt>
                <c:pt idx="536">
                  <c:v>16/02/2016</c:v>
                </c:pt>
                <c:pt idx="537">
                  <c:v>17/02/2016</c:v>
                </c:pt>
                <c:pt idx="538">
                  <c:v>18/02/2016</c:v>
                </c:pt>
                <c:pt idx="539">
                  <c:v>19/02/2016</c:v>
                </c:pt>
                <c:pt idx="540">
                  <c:v>20/02/2016</c:v>
                </c:pt>
                <c:pt idx="541">
                  <c:v>22/02/2016</c:v>
                </c:pt>
                <c:pt idx="542">
                  <c:v>23/02/2016</c:v>
                </c:pt>
                <c:pt idx="543">
                  <c:v>24/02/2016</c:v>
                </c:pt>
                <c:pt idx="544">
                  <c:v>25/02/2016</c:v>
                </c:pt>
                <c:pt idx="545">
                  <c:v>26/02/2016</c:v>
                </c:pt>
                <c:pt idx="546">
                  <c:v>29/02/2016</c:v>
                </c:pt>
                <c:pt idx="547">
                  <c:v>01/03/2016</c:v>
                </c:pt>
                <c:pt idx="548">
                  <c:v>02/03/2016</c:v>
                </c:pt>
                <c:pt idx="549">
                  <c:v>03/03/2016</c:v>
                </c:pt>
                <c:pt idx="550">
                  <c:v>04/03/2016</c:v>
                </c:pt>
                <c:pt idx="551">
                  <c:v>05/03/2016</c:v>
                </c:pt>
                <c:pt idx="552">
                  <c:v>07/03/2016</c:v>
                </c:pt>
                <c:pt idx="553">
                  <c:v>08/03/2016</c:v>
                </c:pt>
                <c:pt idx="554">
                  <c:v>09/03/2016</c:v>
                </c:pt>
                <c:pt idx="555">
                  <c:v>10/03/2016</c:v>
                </c:pt>
                <c:pt idx="556">
                  <c:v>11/03/2016</c:v>
                </c:pt>
                <c:pt idx="557">
                  <c:v>14/03/2016</c:v>
                </c:pt>
                <c:pt idx="558">
                  <c:v>15/03/2016</c:v>
                </c:pt>
                <c:pt idx="559">
                  <c:v>16/03/2016</c:v>
                </c:pt>
                <c:pt idx="560">
                  <c:v>17/03/2016</c:v>
                </c:pt>
                <c:pt idx="561">
                  <c:v>18/03/2016</c:v>
                </c:pt>
                <c:pt idx="562">
                  <c:v>21/03/2016</c:v>
                </c:pt>
                <c:pt idx="563">
                  <c:v>22/03/2016</c:v>
                </c:pt>
                <c:pt idx="564">
                  <c:v>23/03/2016</c:v>
                </c:pt>
                <c:pt idx="565">
                  <c:v>24/03/2016</c:v>
                </c:pt>
                <c:pt idx="566">
                  <c:v>28/03/2016</c:v>
                </c:pt>
                <c:pt idx="567">
                  <c:v>29/03/2016</c:v>
                </c:pt>
                <c:pt idx="568">
                  <c:v>30/03/2016</c:v>
                </c:pt>
                <c:pt idx="569">
                  <c:v>31/03/2016</c:v>
                </c:pt>
                <c:pt idx="570">
                  <c:v>01/04/2016</c:v>
                </c:pt>
                <c:pt idx="571">
                  <c:v>04/04/2016</c:v>
                </c:pt>
                <c:pt idx="572">
                  <c:v>05/04/2016</c:v>
                </c:pt>
                <c:pt idx="573">
                  <c:v>06/04/2016</c:v>
                </c:pt>
                <c:pt idx="574">
                  <c:v>07/04/2016</c:v>
                </c:pt>
                <c:pt idx="575">
                  <c:v>08/04/2016</c:v>
                </c:pt>
                <c:pt idx="576">
                  <c:v>11/04/2016</c:v>
                </c:pt>
                <c:pt idx="577">
                  <c:v>12/04/2016</c:v>
                </c:pt>
                <c:pt idx="578">
                  <c:v>13/04/2016</c:v>
                </c:pt>
                <c:pt idx="579">
                  <c:v>14/04/2016</c:v>
                </c:pt>
                <c:pt idx="580">
                  <c:v>15/04/2016</c:v>
                </c:pt>
                <c:pt idx="581">
                  <c:v>18/04/2016</c:v>
                </c:pt>
                <c:pt idx="582">
                  <c:v>19/04/2016</c:v>
                </c:pt>
                <c:pt idx="583">
                  <c:v>20/04/2016</c:v>
                </c:pt>
                <c:pt idx="584">
                  <c:v>21/04/2016</c:v>
                </c:pt>
                <c:pt idx="585">
                  <c:v>22/04/2016</c:v>
                </c:pt>
                <c:pt idx="586">
                  <c:v>23/04/2016</c:v>
                </c:pt>
                <c:pt idx="587">
                  <c:v>25/04/2016</c:v>
                </c:pt>
                <c:pt idx="588">
                  <c:v>26/04/2016</c:v>
                </c:pt>
                <c:pt idx="589">
                  <c:v>27/04/2016</c:v>
                </c:pt>
                <c:pt idx="590">
                  <c:v>28/04/2016</c:v>
                </c:pt>
                <c:pt idx="591">
                  <c:v>29/04/2016</c:v>
                </c:pt>
                <c:pt idx="592">
                  <c:v>02/05/2016</c:v>
                </c:pt>
                <c:pt idx="593">
                  <c:v>03/05/2016</c:v>
                </c:pt>
                <c:pt idx="594">
                  <c:v>04/05/2016</c:v>
                </c:pt>
                <c:pt idx="595">
                  <c:v>05/05/2016</c:v>
                </c:pt>
                <c:pt idx="596">
                  <c:v>06/05/2016</c:v>
                </c:pt>
                <c:pt idx="597">
                  <c:v>09/05/2016</c:v>
                </c:pt>
                <c:pt idx="598">
                  <c:v>10/05/2016</c:v>
                </c:pt>
                <c:pt idx="599">
                  <c:v>11/05/2016</c:v>
                </c:pt>
                <c:pt idx="600">
                  <c:v>12/05/2016</c:v>
                </c:pt>
                <c:pt idx="601">
                  <c:v>13/05/2016</c:v>
                </c:pt>
                <c:pt idx="602">
                  <c:v>16/05/2016</c:v>
                </c:pt>
                <c:pt idx="603">
                  <c:v>17/05/2016</c:v>
                </c:pt>
                <c:pt idx="604">
                  <c:v>18/05/2016</c:v>
                </c:pt>
                <c:pt idx="605">
                  <c:v>19/05/2016</c:v>
                </c:pt>
                <c:pt idx="606">
                  <c:v>20/05/2016</c:v>
                </c:pt>
                <c:pt idx="607">
                  <c:v>23/05/2016</c:v>
                </c:pt>
                <c:pt idx="608">
                  <c:v>24/05/2016</c:v>
                </c:pt>
                <c:pt idx="609">
                  <c:v>25/05/2016</c:v>
                </c:pt>
                <c:pt idx="610">
                  <c:v>26/05/2016</c:v>
                </c:pt>
                <c:pt idx="611">
                  <c:v>27/05/2016</c:v>
                </c:pt>
                <c:pt idx="612">
                  <c:v>30/05/2016</c:v>
                </c:pt>
                <c:pt idx="613">
                  <c:v>31/05/2016</c:v>
                </c:pt>
                <c:pt idx="614">
                  <c:v>01/06/2016</c:v>
                </c:pt>
                <c:pt idx="615">
                  <c:v>02/06/2016</c:v>
                </c:pt>
                <c:pt idx="616">
                  <c:v>03/06/2016</c:v>
                </c:pt>
                <c:pt idx="617">
                  <c:v>06/06/2016</c:v>
                </c:pt>
                <c:pt idx="618">
                  <c:v>07/06/2016</c:v>
                </c:pt>
                <c:pt idx="619">
                  <c:v>08/06/2016</c:v>
                </c:pt>
                <c:pt idx="620">
                  <c:v>09/06/2016</c:v>
                </c:pt>
                <c:pt idx="621">
                  <c:v>10/06/2016</c:v>
                </c:pt>
                <c:pt idx="622">
                  <c:v>13/06/2016</c:v>
                </c:pt>
                <c:pt idx="623">
                  <c:v>14/06/2016</c:v>
                </c:pt>
                <c:pt idx="624">
                  <c:v>15/06/2016</c:v>
                </c:pt>
                <c:pt idx="625">
                  <c:v>16/06/2016</c:v>
                </c:pt>
                <c:pt idx="626">
                  <c:v>17/06/2016</c:v>
                </c:pt>
                <c:pt idx="627">
                  <c:v>20/06/2016</c:v>
                </c:pt>
                <c:pt idx="628">
                  <c:v>21/06/2016</c:v>
                </c:pt>
                <c:pt idx="629">
                  <c:v>22/06/2016</c:v>
                </c:pt>
                <c:pt idx="630">
                  <c:v>23/06/2016</c:v>
                </c:pt>
                <c:pt idx="631">
                  <c:v>24/06/2016</c:v>
                </c:pt>
                <c:pt idx="632">
                  <c:v>27/06/2016</c:v>
                </c:pt>
                <c:pt idx="633">
                  <c:v>28/06/2016</c:v>
                </c:pt>
                <c:pt idx="634">
                  <c:v>29/06/2016</c:v>
                </c:pt>
                <c:pt idx="635">
                  <c:v>30/06/2016</c:v>
                </c:pt>
                <c:pt idx="636">
                  <c:v>01/07/2016</c:v>
                </c:pt>
                <c:pt idx="637">
                  <c:v>05/07/2016</c:v>
                </c:pt>
                <c:pt idx="638">
                  <c:v>06/07/2016</c:v>
                </c:pt>
                <c:pt idx="639">
                  <c:v>07/07/2016</c:v>
                </c:pt>
                <c:pt idx="640">
                  <c:v>08/07/2016</c:v>
                </c:pt>
                <c:pt idx="641">
                  <c:v>11/07/2016</c:v>
                </c:pt>
                <c:pt idx="642">
                  <c:v>12/07/2016</c:v>
                </c:pt>
                <c:pt idx="643">
                  <c:v>13/07/2016</c:v>
                </c:pt>
                <c:pt idx="644">
                  <c:v>14/07/2016</c:v>
                </c:pt>
                <c:pt idx="645">
                  <c:v>15/07/2016</c:v>
                </c:pt>
                <c:pt idx="646">
                  <c:v>18/07/2016</c:v>
                </c:pt>
                <c:pt idx="647">
                  <c:v>19/07/2016</c:v>
                </c:pt>
                <c:pt idx="648">
                  <c:v>20/07/2016</c:v>
                </c:pt>
                <c:pt idx="649">
                  <c:v>21/07/2016</c:v>
                </c:pt>
                <c:pt idx="650">
                  <c:v>22/07/2016</c:v>
                </c:pt>
                <c:pt idx="651">
                  <c:v>25/07/2016</c:v>
                </c:pt>
                <c:pt idx="652">
                  <c:v>26/07/2016</c:v>
                </c:pt>
                <c:pt idx="653">
                  <c:v>27/07/2016</c:v>
                </c:pt>
                <c:pt idx="654">
                  <c:v>28/07/2016</c:v>
                </c:pt>
                <c:pt idx="655">
                  <c:v>29/07/2016</c:v>
                </c:pt>
                <c:pt idx="656">
                  <c:v>01/08/2016</c:v>
                </c:pt>
                <c:pt idx="657">
                  <c:v>02/08/2016</c:v>
                </c:pt>
                <c:pt idx="658">
                  <c:v>03/08/2016</c:v>
                </c:pt>
                <c:pt idx="659">
                  <c:v>04/08/2016</c:v>
                </c:pt>
                <c:pt idx="660">
                  <c:v>05/08/2016</c:v>
                </c:pt>
                <c:pt idx="661">
                  <c:v>08/08/2016</c:v>
                </c:pt>
                <c:pt idx="662">
                  <c:v>09/08/2016</c:v>
                </c:pt>
                <c:pt idx="663">
                  <c:v>10/08/2016</c:v>
                </c:pt>
                <c:pt idx="664">
                  <c:v>11/08/2016</c:v>
                </c:pt>
                <c:pt idx="665">
                  <c:v>12/08/2016</c:v>
                </c:pt>
                <c:pt idx="666">
                  <c:v>15/08/2016</c:v>
                </c:pt>
                <c:pt idx="667">
                  <c:v>16/08/2016</c:v>
                </c:pt>
                <c:pt idx="668">
                  <c:v>17/08/2016</c:v>
                </c:pt>
                <c:pt idx="669">
                  <c:v>18/08/2016</c:v>
                </c:pt>
                <c:pt idx="670">
                  <c:v>19/08/2016</c:v>
                </c:pt>
                <c:pt idx="671">
                  <c:v>22/08/2016</c:v>
                </c:pt>
                <c:pt idx="672">
                  <c:v>23/08/2016</c:v>
                </c:pt>
                <c:pt idx="673">
                  <c:v>24/08/2016</c:v>
                </c:pt>
                <c:pt idx="674">
                  <c:v>25/08/2016</c:v>
                </c:pt>
                <c:pt idx="675">
                  <c:v>26/08/2016</c:v>
                </c:pt>
                <c:pt idx="676">
                  <c:v>29/08/2016</c:v>
                </c:pt>
                <c:pt idx="677">
                  <c:v>30/08/2016</c:v>
                </c:pt>
                <c:pt idx="678">
                  <c:v>31/08/2016</c:v>
                </c:pt>
                <c:pt idx="679">
                  <c:v>01/09/2016</c:v>
                </c:pt>
                <c:pt idx="680">
                  <c:v>02/09/2016</c:v>
                </c:pt>
                <c:pt idx="681">
                  <c:v>05/09/2016</c:v>
                </c:pt>
                <c:pt idx="682">
                  <c:v>06/09/2016</c:v>
                </c:pt>
                <c:pt idx="683">
                  <c:v>07/09/2016</c:v>
                </c:pt>
                <c:pt idx="684">
                  <c:v>08/09/2016</c:v>
                </c:pt>
                <c:pt idx="685">
                  <c:v>09/09/2016</c:v>
                </c:pt>
                <c:pt idx="686">
                  <c:v>10/09/2016</c:v>
                </c:pt>
                <c:pt idx="687">
                  <c:v>12/09/2016</c:v>
                </c:pt>
                <c:pt idx="688">
                  <c:v>13/09/2016</c:v>
                </c:pt>
                <c:pt idx="689">
                  <c:v>14/09/2016</c:v>
                </c:pt>
                <c:pt idx="690">
                  <c:v>15/09/2016</c:v>
                </c:pt>
                <c:pt idx="691">
                  <c:v>16/09/2016</c:v>
                </c:pt>
                <c:pt idx="692">
                  <c:v>19/09/2016</c:v>
                </c:pt>
                <c:pt idx="693">
                  <c:v>20/09/2016</c:v>
                </c:pt>
                <c:pt idx="694">
                  <c:v>21/09/2016</c:v>
                </c:pt>
                <c:pt idx="695">
                  <c:v>22/09/2016</c:v>
                </c:pt>
                <c:pt idx="696">
                  <c:v>23/09/2016</c:v>
                </c:pt>
                <c:pt idx="697">
                  <c:v>26/09/2016</c:v>
                </c:pt>
                <c:pt idx="698">
                  <c:v>27/09/2016</c:v>
                </c:pt>
                <c:pt idx="699">
                  <c:v>28/09/2016</c:v>
                </c:pt>
                <c:pt idx="700">
                  <c:v>29/09/2016</c:v>
                </c:pt>
                <c:pt idx="701">
                  <c:v>30/09/2016</c:v>
                </c:pt>
                <c:pt idx="702">
                  <c:v>03/10/2016</c:v>
                </c:pt>
                <c:pt idx="703">
                  <c:v>04/10/2016</c:v>
                </c:pt>
                <c:pt idx="704">
                  <c:v>05/10/2016</c:v>
                </c:pt>
                <c:pt idx="705">
                  <c:v>06/10/2016</c:v>
                </c:pt>
                <c:pt idx="706">
                  <c:v>07/10/2016</c:v>
                </c:pt>
                <c:pt idx="707">
                  <c:v>10/10/2016</c:v>
                </c:pt>
                <c:pt idx="708">
                  <c:v>11/10/2016</c:v>
                </c:pt>
                <c:pt idx="709">
                  <c:v>12/10/2016</c:v>
                </c:pt>
                <c:pt idx="710">
                  <c:v>13/10/2016</c:v>
                </c:pt>
                <c:pt idx="711">
                  <c:v>14/10/2016</c:v>
                </c:pt>
                <c:pt idx="712">
                  <c:v>17/10/2016</c:v>
                </c:pt>
                <c:pt idx="713">
                  <c:v>18/10/2016</c:v>
                </c:pt>
                <c:pt idx="714">
                  <c:v>19/10/2016</c:v>
                </c:pt>
                <c:pt idx="715">
                  <c:v>20/10/2016</c:v>
                </c:pt>
                <c:pt idx="716">
                  <c:v>21/10/2016</c:v>
                </c:pt>
                <c:pt idx="717">
                  <c:v>24/10/2016</c:v>
                </c:pt>
                <c:pt idx="718">
                  <c:v>25/10/2016</c:v>
                </c:pt>
                <c:pt idx="719">
                  <c:v>26/10/2016</c:v>
                </c:pt>
                <c:pt idx="720">
                  <c:v>27/10/2016</c:v>
                </c:pt>
                <c:pt idx="721">
                  <c:v>28/10/2016</c:v>
                </c:pt>
                <c:pt idx="722">
                  <c:v>31/10/2016</c:v>
                </c:pt>
                <c:pt idx="723">
                  <c:v>01/11/2016</c:v>
                </c:pt>
                <c:pt idx="724">
                  <c:v>02/11/2016</c:v>
                </c:pt>
                <c:pt idx="725">
                  <c:v>03/11/2016</c:v>
                </c:pt>
                <c:pt idx="726">
                  <c:v>04/11/2016</c:v>
                </c:pt>
                <c:pt idx="727">
                  <c:v>07/11/2016</c:v>
                </c:pt>
                <c:pt idx="728">
                  <c:v>08/11/2016</c:v>
                </c:pt>
                <c:pt idx="729">
                  <c:v>09/11/2016</c:v>
                </c:pt>
                <c:pt idx="730">
                  <c:v>10/11/2016</c:v>
                </c:pt>
                <c:pt idx="731">
                  <c:v>11/11/2016</c:v>
                </c:pt>
                <c:pt idx="732">
                  <c:v>14/11/2016</c:v>
                </c:pt>
                <c:pt idx="733">
                  <c:v>15/11/2016</c:v>
                </c:pt>
                <c:pt idx="734">
                  <c:v>16/11/2016</c:v>
                </c:pt>
                <c:pt idx="735">
                  <c:v>17/11/2016</c:v>
                </c:pt>
                <c:pt idx="736">
                  <c:v>18/11/2016</c:v>
                </c:pt>
                <c:pt idx="737">
                  <c:v>21/11/2016</c:v>
                </c:pt>
                <c:pt idx="738">
                  <c:v>22/11/2016</c:v>
                </c:pt>
                <c:pt idx="739">
                  <c:v>23/11/2016</c:v>
                </c:pt>
                <c:pt idx="740">
                  <c:v>25/11/2016</c:v>
                </c:pt>
                <c:pt idx="741">
                  <c:v>28/11/2016</c:v>
                </c:pt>
                <c:pt idx="742">
                  <c:v>29/11/2016</c:v>
                </c:pt>
                <c:pt idx="743">
                  <c:v>30/11/2016</c:v>
                </c:pt>
                <c:pt idx="744">
                  <c:v>01/12/2016</c:v>
                </c:pt>
                <c:pt idx="745">
                  <c:v>02/12/2016</c:v>
                </c:pt>
                <c:pt idx="746">
                  <c:v>05/12/2016</c:v>
                </c:pt>
                <c:pt idx="747">
                  <c:v>06/12/2016</c:v>
                </c:pt>
                <c:pt idx="748">
                  <c:v>07/12/2016</c:v>
                </c:pt>
                <c:pt idx="749">
                  <c:v>08/12/2016</c:v>
                </c:pt>
                <c:pt idx="750">
                  <c:v>09/12/2016</c:v>
                </c:pt>
                <c:pt idx="751">
                  <c:v>12/12/2016</c:v>
                </c:pt>
                <c:pt idx="752">
                  <c:v>13/12/2016</c:v>
                </c:pt>
                <c:pt idx="753">
                  <c:v>14/12/2016</c:v>
                </c:pt>
                <c:pt idx="754">
                  <c:v>15/12/2016</c:v>
                </c:pt>
                <c:pt idx="755">
                  <c:v>16/12/2016</c:v>
                </c:pt>
                <c:pt idx="756">
                  <c:v>19/12/2016</c:v>
                </c:pt>
                <c:pt idx="757">
                  <c:v>20/12/2016</c:v>
                </c:pt>
                <c:pt idx="758">
                  <c:v>21/12/2016</c:v>
                </c:pt>
                <c:pt idx="759">
                  <c:v>22/12/2016</c:v>
                </c:pt>
                <c:pt idx="760">
                  <c:v>23/12/2016</c:v>
                </c:pt>
                <c:pt idx="761">
                  <c:v>27/12/2016</c:v>
                </c:pt>
                <c:pt idx="762">
                  <c:v>28/12/2016</c:v>
                </c:pt>
                <c:pt idx="763">
                  <c:v>29/12/2016</c:v>
                </c:pt>
                <c:pt idx="764">
                  <c:v>30/12/2016</c:v>
                </c:pt>
                <c:pt idx="765">
                  <c:v>03/01/2017</c:v>
                </c:pt>
                <c:pt idx="766">
                  <c:v>04/01/2017</c:v>
                </c:pt>
                <c:pt idx="767">
                  <c:v>05/01/2017</c:v>
                </c:pt>
                <c:pt idx="768">
                  <c:v>06/01/2017</c:v>
                </c:pt>
                <c:pt idx="769">
                  <c:v>09/01/2017</c:v>
                </c:pt>
                <c:pt idx="770">
                  <c:v>10/01/2017</c:v>
                </c:pt>
                <c:pt idx="771">
                  <c:v>11/01/2017</c:v>
                </c:pt>
                <c:pt idx="772">
                  <c:v>12/01/2017</c:v>
                </c:pt>
                <c:pt idx="773">
                  <c:v>13/01/2017</c:v>
                </c:pt>
                <c:pt idx="774">
                  <c:v>17/01/2017</c:v>
                </c:pt>
                <c:pt idx="775">
                  <c:v>18/01/2017</c:v>
                </c:pt>
                <c:pt idx="776">
                  <c:v>19/01/2017</c:v>
                </c:pt>
                <c:pt idx="777">
                  <c:v>20/01/2017</c:v>
                </c:pt>
                <c:pt idx="778">
                  <c:v>23/01/2017</c:v>
                </c:pt>
                <c:pt idx="779">
                  <c:v>24/01/2017</c:v>
                </c:pt>
                <c:pt idx="780">
                  <c:v>25/01/2017</c:v>
                </c:pt>
                <c:pt idx="781">
                  <c:v>26/01/2017</c:v>
                </c:pt>
                <c:pt idx="782">
                  <c:v>27/01/2017</c:v>
                </c:pt>
                <c:pt idx="783">
                  <c:v>30/01/2017</c:v>
                </c:pt>
                <c:pt idx="784">
                  <c:v>31/01/2017</c:v>
                </c:pt>
                <c:pt idx="785">
                  <c:v>01/02/2017</c:v>
                </c:pt>
                <c:pt idx="786">
                  <c:v>02/02/2017</c:v>
                </c:pt>
                <c:pt idx="787">
                  <c:v>03/02/2017</c:v>
                </c:pt>
                <c:pt idx="788">
                  <c:v>06/02/2017</c:v>
                </c:pt>
                <c:pt idx="789">
                  <c:v>07/02/2017</c:v>
                </c:pt>
                <c:pt idx="790">
                  <c:v>08/02/2017</c:v>
                </c:pt>
                <c:pt idx="791">
                  <c:v>09/02/2017</c:v>
                </c:pt>
                <c:pt idx="792">
                  <c:v>10/02/2017</c:v>
                </c:pt>
                <c:pt idx="793">
                  <c:v>13/02/2017</c:v>
                </c:pt>
                <c:pt idx="794">
                  <c:v>14/02/2017</c:v>
                </c:pt>
                <c:pt idx="795">
                  <c:v>15/02/2017</c:v>
                </c:pt>
                <c:pt idx="796">
                  <c:v>16/02/2017</c:v>
                </c:pt>
                <c:pt idx="797">
                  <c:v>17/02/2017</c:v>
                </c:pt>
                <c:pt idx="798">
                  <c:v>21/02/2017</c:v>
                </c:pt>
                <c:pt idx="799">
                  <c:v>22/02/2017</c:v>
                </c:pt>
                <c:pt idx="800">
                  <c:v>23/02/2017</c:v>
                </c:pt>
                <c:pt idx="801">
                  <c:v>24/02/2017</c:v>
                </c:pt>
                <c:pt idx="802">
                  <c:v>27/02/2017</c:v>
                </c:pt>
                <c:pt idx="803">
                  <c:v>28/02/2017</c:v>
                </c:pt>
                <c:pt idx="804">
                  <c:v>01/03/2017</c:v>
                </c:pt>
                <c:pt idx="805">
                  <c:v>02/03/2017</c:v>
                </c:pt>
                <c:pt idx="806">
                  <c:v>03/03/2017</c:v>
                </c:pt>
                <c:pt idx="807">
                  <c:v>06/03/2017</c:v>
                </c:pt>
                <c:pt idx="808">
                  <c:v>07/03/2017</c:v>
                </c:pt>
                <c:pt idx="809">
                  <c:v>08/03/2017</c:v>
                </c:pt>
                <c:pt idx="810">
                  <c:v>09/03/2017</c:v>
                </c:pt>
                <c:pt idx="811">
                  <c:v>10/03/2017</c:v>
                </c:pt>
                <c:pt idx="812">
                  <c:v>13/03/2017</c:v>
                </c:pt>
                <c:pt idx="813">
                  <c:v>14/03/2017</c:v>
                </c:pt>
                <c:pt idx="814">
                  <c:v>15/03/2017</c:v>
                </c:pt>
                <c:pt idx="815">
                  <c:v>16/03/2017</c:v>
                </c:pt>
                <c:pt idx="816">
                  <c:v>17/03/2017</c:v>
                </c:pt>
                <c:pt idx="817">
                  <c:v>20/03/2017</c:v>
                </c:pt>
                <c:pt idx="818">
                  <c:v>21/03/2017</c:v>
                </c:pt>
                <c:pt idx="819">
                  <c:v>22/03/2017</c:v>
                </c:pt>
                <c:pt idx="820">
                  <c:v>23/03/2017</c:v>
                </c:pt>
                <c:pt idx="821">
                  <c:v>24/03/2017</c:v>
                </c:pt>
                <c:pt idx="822">
                  <c:v>27/03/2017</c:v>
                </c:pt>
                <c:pt idx="823">
                  <c:v>28/03/2017</c:v>
                </c:pt>
                <c:pt idx="824">
                  <c:v>29/03/2017</c:v>
                </c:pt>
                <c:pt idx="825">
                  <c:v>30/03/2017</c:v>
                </c:pt>
                <c:pt idx="826">
                  <c:v>31/03/2017</c:v>
                </c:pt>
                <c:pt idx="827">
                  <c:v>03/04/2017</c:v>
                </c:pt>
                <c:pt idx="828">
                  <c:v>04/04/2017</c:v>
                </c:pt>
                <c:pt idx="829">
                  <c:v>05/04/2017</c:v>
                </c:pt>
                <c:pt idx="830">
                  <c:v>06/04/2017</c:v>
                </c:pt>
                <c:pt idx="831">
                  <c:v>07/04/2017</c:v>
                </c:pt>
                <c:pt idx="832">
                  <c:v>10/04/2017</c:v>
                </c:pt>
                <c:pt idx="833">
                  <c:v>11/04/2017</c:v>
                </c:pt>
                <c:pt idx="834">
                  <c:v>12/04/2017</c:v>
                </c:pt>
                <c:pt idx="835">
                  <c:v>13/04/2017</c:v>
                </c:pt>
                <c:pt idx="836">
                  <c:v>17/04/2017</c:v>
                </c:pt>
                <c:pt idx="837">
                  <c:v>18/04/2017</c:v>
                </c:pt>
                <c:pt idx="838">
                  <c:v>19/04/2017</c:v>
                </c:pt>
                <c:pt idx="839">
                  <c:v>20/04/2017</c:v>
                </c:pt>
                <c:pt idx="840">
                  <c:v>21/04/2017</c:v>
                </c:pt>
                <c:pt idx="841">
                  <c:v>24/04/2017</c:v>
                </c:pt>
                <c:pt idx="842">
                  <c:v>25/04/2017</c:v>
                </c:pt>
                <c:pt idx="843">
                  <c:v>26/04/2017</c:v>
                </c:pt>
                <c:pt idx="844">
                  <c:v>27/04/2017</c:v>
                </c:pt>
                <c:pt idx="845">
                  <c:v>28/04/2017</c:v>
                </c:pt>
                <c:pt idx="846">
                  <c:v>01/05/2017</c:v>
                </c:pt>
                <c:pt idx="847">
                  <c:v>02/05/2017</c:v>
                </c:pt>
                <c:pt idx="848">
                  <c:v>03/05/2017</c:v>
                </c:pt>
                <c:pt idx="849">
                  <c:v>04/05/2017</c:v>
                </c:pt>
                <c:pt idx="850">
                  <c:v>05/05/2017</c:v>
                </c:pt>
                <c:pt idx="851">
                  <c:v>08/05/2017</c:v>
                </c:pt>
                <c:pt idx="852">
                  <c:v>09/05/2017</c:v>
                </c:pt>
                <c:pt idx="853">
                  <c:v>10/05/2017</c:v>
                </c:pt>
                <c:pt idx="854">
                  <c:v>11/05/2017</c:v>
                </c:pt>
                <c:pt idx="855">
                  <c:v>12/05/2017</c:v>
                </c:pt>
                <c:pt idx="856">
                  <c:v>15/05/2017</c:v>
                </c:pt>
                <c:pt idx="857">
                  <c:v>16/05/2017</c:v>
                </c:pt>
                <c:pt idx="858">
                  <c:v>17/05/2017</c:v>
                </c:pt>
                <c:pt idx="859">
                  <c:v>18/05/2017</c:v>
                </c:pt>
                <c:pt idx="860">
                  <c:v>19/05/2017</c:v>
                </c:pt>
                <c:pt idx="861">
                  <c:v>22/05/2017</c:v>
                </c:pt>
              </c:strCache>
            </c:strRef>
          </c:cat>
          <c:val>
            <c:numRef>
              <c:f>'[ipeadata(25-05-2017-05-10).xls]Plan1'!$B$2:$B$863</c:f>
              <c:numCache>
                <c:formatCode>#,##0.00</c:formatCode>
                <c:ptCount val="862"/>
                <c:pt idx="0">
                  <c:v>107.94</c:v>
                </c:pt>
                <c:pt idx="1">
                  <c:v>106.57</c:v>
                </c:pt>
                <c:pt idx="2">
                  <c:v>106.71</c:v>
                </c:pt>
                <c:pt idx="3">
                  <c:v>107.01</c:v>
                </c:pt>
                <c:pt idx="4">
                  <c:v>107.42</c:v>
                </c:pt>
                <c:pt idx="5">
                  <c:v>107.49</c:v>
                </c:pt>
                <c:pt idx="6">
                  <c:v>106.44</c:v>
                </c:pt>
                <c:pt idx="7">
                  <c:v>108.02</c:v>
                </c:pt>
                <c:pt idx="8">
                  <c:v>107.12</c:v>
                </c:pt>
                <c:pt idx="9">
                  <c:v>108.09</c:v>
                </c:pt>
                <c:pt idx="10">
                  <c:v>107.46</c:v>
                </c:pt>
                <c:pt idx="11">
                  <c:v>108.45</c:v>
                </c:pt>
                <c:pt idx="12">
                  <c:v>109.17</c:v>
                </c:pt>
                <c:pt idx="13">
                  <c:v>109.69</c:v>
                </c:pt>
                <c:pt idx="14">
                  <c:v>109.69</c:v>
                </c:pt>
                <c:pt idx="15">
                  <c:v>109.14</c:v>
                </c:pt>
                <c:pt idx="16">
                  <c:v>108.72</c:v>
                </c:pt>
                <c:pt idx="17">
                  <c:v>109.1</c:v>
                </c:pt>
                <c:pt idx="18">
                  <c:v>108.83</c:v>
                </c:pt>
                <c:pt idx="19">
                  <c:v>109.36</c:v>
                </c:pt>
                <c:pt idx="20">
                  <c:v>108.16</c:v>
                </c:pt>
                <c:pt idx="21">
                  <c:v>106.55</c:v>
                </c:pt>
                <c:pt idx="22">
                  <c:v>107.04</c:v>
                </c:pt>
                <c:pt idx="23">
                  <c:v>106.81</c:v>
                </c:pt>
                <c:pt idx="24">
                  <c:v>108.15</c:v>
                </c:pt>
                <c:pt idx="25">
                  <c:v>110.12</c:v>
                </c:pt>
                <c:pt idx="26">
                  <c:v>110.18</c:v>
                </c:pt>
                <c:pt idx="27">
                  <c:v>109.21</c:v>
                </c:pt>
                <c:pt idx="28">
                  <c:v>108.62</c:v>
                </c:pt>
                <c:pt idx="29">
                  <c:v>108.98</c:v>
                </c:pt>
                <c:pt idx="30">
                  <c:v>108.63</c:v>
                </c:pt>
                <c:pt idx="31">
                  <c:v>110.14</c:v>
                </c:pt>
                <c:pt idx="32">
                  <c:v>110.37</c:v>
                </c:pt>
                <c:pt idx="33">
                  <c:v>109.42</c:v>
                </c:pt>
                <c:pt idx="34">
                  <c:v>109.03</c:v>
                </c:pt>
                <c:pt idx="35">
                  <c:v>109.76</c:v>
                </c:pt>
                <c:pt idx="36">
                  <c:v>109.19</c:v>
                </c:pt>
                <c:pt idx="37">
                  <c:v>109.39</c:v>
                </c:pt>
                <c:pt idx="38">
                  <c:v>108.54</c:v>
                </c:pt>
                <c:pt idx="39">
                  <c:v>108.98</c:v>
                </c:pt>
                <c:pt idx="40">
                  <c:v>111.26</c:v>
                </c:pt>
                <c:pt idx="41">
                  <c:v>109.17</c:v>
                </c:pt>
                <c:pt idx="42">
                  <c:v>108.15</c:v>
                </c:pt>
                <c:pt idx="43">
                  <c:v>107.99</c:v>
                </c:pt>
                <c:pt idx="44">
                  <c:v>109.14</c:v>
                </c:pt>
                <c:pt idx="45">
                  <c:v>108.27</c:v>
                </c:pt>
                <c:pt idx="46">
                  <c:v>108.35</c:v>
                </c:pt>
                <c:pt idx="47">
                  <c:v>107.88</c:v>
                </c:pt>
                <c:pt idx="48">
                  <c:v>107.48</c:v>
                </c:pt>
                <c:pt idx="49">
                  <c:v>108.08</c:v>
                </c:pt>
                <c:pt idx="50">
                  <c:v>106.99</c:v>
                </c:pt>
                <c:pt idx="51">
                  <c:v>106.79</c:v>
                </c:pt>
                <c:pt idx="52">
                  <c:v>105.95</c:v>
                </c:pt>
                <c:pt idx="53">
                  <c:v>105.73</c:v>
                </c:pt>
                <c:pt idx="54">
                  <c:v>107.2</c:v>
                </c:pt>
                <c:pt idx="55">
                  <c:v>106.59</c:v>
                </c:pt>
                <c:pt idx="56">
                  <c:v>107.01</c:v>
                </c:pt>
                <c:pt idx="57">
                  <c:v>105.9</c:v>
                </c:pt>
                <c:pt idx="58">
                  <c:v>106.58</c:v>
                </c:pt>
                <c:pt idx="59">
                  <c:v>106.64</c:v>
                </c:pt>
                <c:pt idx="60">
                  <c:v>105.95</c:v>
                </c:pt>
                <c:pt idx="61">
                  <c:v>105.7</c:v>
                </c:pt>
                <c:pt idx="62">
                  <c:v>103.37</c:v>
                </c:pt>
                <c:pt idx="63">
                  <c:v>104.88</c:v>
                </c:pt>
                <c:pt idx="64">
                  <c:v>106.41</c:v>
                </c:pt>
                <c:pt idx="65">
                  <c:v>104.89</c:v>
                </c:pt>
                <c:pt idx="66">
                  <c:v>105.83</c:v>
                </c:pt>
                <c:pt idx="67">
                  <c:v>107.39</c:v>
                </c:pt>
                <c:pt idx="68">
                  <c:v>107.1</c:v>
                </c:pt>
                <c:pt idx="69">
                  <c:v>107.34</c:v>
                </c:pt>
                <c:pt idx="70">
                  <c:v>107.68</c:v>
                </c:pt>
                <c:pt idx="71">
                  <c:v>109.1</c:v>
                </c:pt>
                <c:pt idx="72">
                  <c:v>109.71</c:v>
                </c:pt>
                <c:pt idx="73">
                  <c:v>109.79</c:v>
                </c:pt>
                <c:pt idx="74">
                  <c:v>109.69</c:v>
                </c:pt>
                <c:pt idx="75">
                  <c:v>108.54</c:v>
                </c:pt>
                <c:pt idx="76">
                  <c:v>108.48</c:v>
                </c:pt>
                <c:pt idx="77">
                  <c:v>109.79</c:v>
                </c:pt>
                <c:pt idx="78">
                  <c:v>109.53</c:v>
                </c:pt>
                <c:pt idx="79">
                  <c:v>109.12</c:v>
                </c:pt>
                <c:pt idx="80">
                  <c:v>109.89</c:v>
                </c:pt>
                <c:pt idx="81">
                  <c:v>108.63</c:v>
                </c:pt>
                <c:pt idx="82">
                  <c:v>108.63</c:v>
                </c:pt>
                <c:pt idx="83">
                  <c:v>109.48</c:v>
                </c:pt>
                <c:pt idx="84">
                  <c:v>109.48</c:v>
                </c:pt>
                <c:pt idx="85">
                  <c:v>108.3</c:v>
                </c:pt>
                <c:pt idx="86">
                  <c:v>108.17</c:v>
                </c:pt>
                <c:pt idx="87">
                  <c:v>108.19</c:v>
                </c:pt>
                <c:pt idx="88">
                  <c:v>108.26</c:v>
                </c:pt>
                <c:pt idx="89">
                  <c:v>108.37</c:v>
                </c:pt>
                <c:pt idx="90">
                  <c:v>108.78</c:v>
                </c:pt>
                <c:pt idx="91">
                  <c:v>109.87</c:v>
                </c:pt>
                <c:pt idx="92">
                  <c:v>109.74</c:v>
                </c:pt>
                <c:pt idx="93">
                  <c:v>110.9</c:v>
                </c:pt>
                <c:pt idx="94">
                  <c:v>110.84</c:v>
                </c:pt>
                <c:pt idx="95">
                  <c:v>110.35</c:v>
                </c:pt>
                <c:pt idx="96">
                  <c:v>111.32</c:v>
                </c:pt>
                <c:pt idx="97">
                  <c:v>110.89</c:v>
                </c:pt>
                <c:pt idx="98">
                  <c:v>110.19</c:v>
                </c:pt>
                <c:pt idx="99">
                  <c:v>109.81</c:v>
                </c:pt>
                <c:pt idx="100">
                  <c:v>109.09</c:v>
                </c:pt>
                <c:pt idx="101">
                  <c:v>109.98</c:v>
                </c:pt>
                <c:pt idx="102">
                  <c:v>109.21</c:v>
                </c:pt>
                <c:pt idx="103">
                  <c:v>109.34</c:v>
                </c:pt>
                <c:pt idx="104">
                  <c:v>108.87</c:v>
                </c:pt>
                <c:pt idx="105">
                  <c:v>109.07</c:v>
                </c:pt>
                <c:pt idx="106">
                  <c:v>108.43</c:v>
                </c:pt>
                <c:pt idx="107">
                  <c:v>109.21</c:v>
                </c:pt>
                <c:pt idx="108">
                  <c:v>110.55</c:v>
                </c:pt>
                <c:pt idx="109">
                  <c:v>109.18</c:v>
                </c:pt>
                <c:pt idx="110">
                  <c:v>109.83</c:v>
                </c:pt>
                <c:pt idx="111">
                  <c:v>112.18</c:v>
                </c:pt>
                <c:pt idx="112">
                  <c:v>113.15</c:v>
                </c:pt>
                <c:pt idx="113">
                  <c:v>113.42</c:v>
                </c:pt>
                <c:pt idx="114">
                  <c:v>114.02</c:v>
                </c:pt>
                <c:pt idx="115">
                  <c:v>114.25</c:v>
                </c:pt>
                <c:pt idx="116">
                  <c:v>115.19</c:v>
                </c:pt>
                <c:pt idx="117">
                  <c:v>114.55</c:v>
                </c:pt>
                <c:pt idx="118">
                  <c:v>113.62</c:v>
                </c:pt>
                <c:pt idx="119">
                  <c:v>113.74</c:v>
                </c:pt>
                <c:pt idx="120">
                  <c:v>112.84</c:v>
                </c:pt>
                <c:pt idx="121">
                  <c:v>112.61</c:v>
                </c:pt>
                <c:pt idx="122">
                  <c:v>112.62</c:v>
                </c:pt>
                <c:pt idx="123">
                  <c:v>111.03</c:v>
                </c:pt>
                <c:pt idx="124">
                  <c:v>110.84</c:v>
                </c:pt>
                <c:pt idx="125">
                  <c:v>110.18</c:v>
                </c:pt>
                <c:pt idx="126">
                  <c:v>108.98</c:v>
                </c:pt>
                <c:pt idx="127">
                  <c:v>108.7</c:v>
                </c:pt>
                <c:pt idx="128">
                  <c:v>107.65</c:v>
                </c:pt>
                <c:pt idx="129">
                  <c:v>106.84</c:v>
                </c:pt>
                <c:pt idx="130">
                  <c:v>106.2</c:v>
                </c:pt>
                <c:pt idx="131">
                  <c:v>105.77</c:v>
                </c:pt>
                <c:pt idx="132">
                  <c:v>104.73</c:v>
                </c:pt>
                <c:pt idx="133">
                  <c:v>104.73</c:v>
                </c:pt>
                <c:pt idx="134">
                  <c:v>105.41</c:v>
                </c:pt>
                <c:pt idx="135">
                  <c:v>106.04</c:v>
                </c:pt>
                <c:pt idx="136">
                  <c:v>106.03</c:v>
                </c:pt>
                <c:pt idx="137">
                  <c:v>105.71</c:v>
                </c:pt>
                <c:pt idx="138">
                  <c:v>106.48</c:v>
                </c:pt>
                <c:pt idx="139">
                  <c:v>106.85</c:v>
                </c:pt>
                <c:pt idx="140">
                  <c:v>105.78</c:v>
                </c:pt>
                <c:pt idx="141">
                  <c:v>106.89</c:v>
                </c:pt>
                <c:pt idx="142">
                  <c:v>106.7</c:v>
                </c:pt>
                <c:pt idx="143">
                  <c:v>106.98</c:v>
                </c:pt>
                <c:pt idx="144">
                  <c:v>106.47</c:v>
                </c:pt>
                <c:pt idx="145">
                  <c:v>104.94</c:v>
                </c:pt>
                <c:pt idx="146">
                  <c:v>103.45</c:v>
                </c:pt>
                <c:pt idx="147">
                  <c:v>103.63</c:v>
                </c:pt>
                <c:pt idx="148">
                  <c:v>102.82</c:v>
                </c:pt>
                <c:pt idx="149">
                  <c:v>104.17</c:v>
                </c:pt>
                <c:pt idx="150">
                  <c:v>104.02</c:v>
                </c:pt>
                <c:pt idx="151">
                  <c:v>103.36</c:v>
                </c:pt>
                <c:pt idx="152">
                  <c:v>103.47</c:v>
                </c:pt>
                <c:pt idx="153">
                  <c:v>101.68</c:v>
                </c:pt>
                <c:pt idx="154">
                  <c:v>102.27</c:v>
                </c:pt>
                <c:pt idx="155">
                  <c:v>101.15</c:v>
                </c:pt>
                <c:pt idx="156">
                  <c:v>101.13</c:v>
                </c:pt>
                <c:pt idx="157">
                  <c:v>99.37</c:v>
                </c:pt>
                <c:pt idx="158">
                  <c:v>99.74</c:v>
                </c:pt>
                <c:pt idx="159">
                  <c:v>99.92</c:v>
                </c:pt>
                <c:pt idx="160">
                  <c:v>100.28</c:v>
                </c:pt>
                <c:pt idx="161">
                  <c:v>100.09</c:v>
                </c:pt>
                <c:pt idx="162">
                  <c:v>100.49</c:v>
                </c:pt>
                <c:pt idx="163">
                  <c:v>100.5</c:v>
                </c:pt>
                <c:pt idx="164">
                  <c:v>100.4</c:v>
                </c:pt>
                <c:pt idx="165">
                  <c:v>100.71</c:v>
                </c:pt>
                <c:pt idx="166">
                  <c:v>101.12</c:v>
                </c:pt>
                <c:pt idx="167">
                  <c:v>100.21</c:v>
                </c:pt>
                <c:pt idx="168">
                  <c:v>100.88</c:v>
                </c:pt>
                <c:pt idx="169">
                  <c:v>101.21</c:v>
                </c:pt>
                <c:pt idx="170">
                  <c:v>99.51</c:v>
                </c:pt>
                <c:pt idx="171">
                  <c:v>99.53</c:v>
                </c:pt>
                <c:pt idx="172">
                  <c:v>98.08</c:v>
                </c:pt>
                <c:pt idx="173">
                  <c:v>96.26</c:v>
                </c:pt>
                <c:pt idx="174">
                  <c:v>96.42</c:v>
                </c:pt>
                <c:pt idx="175">
                  <c:v>96.31</c:v>
                </c:pt>
                <c:pt idx="176">
                  <c:v>96.43</c:v>
                </c:pt>
                <c:pt idx="177">
                  <c:v>97.39</c:v>
                </c:pt>
                <c:pt idx="178">
                  <c:v>97.7</c:v>
                </c:pt>
                <c:pt idx="179">
                  <c:v>96.82</c:v>
                </c:pt>
                <c:pt idx="180">
                  <c:v>96.75</c:v>
                </c:pt>
                <c:pt idx="181">
                  <c:v>95.37</c:v>
                </c:pt>
                <c:pt idx="182">
                  <c:v>94.87</c:v>
                </c:pt>
                <c:pt idx="183">
                  <c:v>94.53</c:v>
                </c:pt>
                <c:pt idx="184">
                  <c:v>95.2</c:v>
                </c:pt>
                <c:pt idx="185">
                  <c:v>95.08</c:v>
                </c:pt>
                <c:pt idx="186">
                  <c:v>95.7</c:v>
                </c:pt>
                <c:pt idx="187">
                  <c:v>94.67</c:v>
                </c:pt>
                <c:pt idx="188">
                  <c:v>94.57</c:v>
                </c:pt>
                <c:pt idx="189">
                  <c:v>91.29</c:v>
                </c:pt>
                <c:pt idx="190">
                  <c:v>90.8</c:v>
                </c:pt>
                <c:pt idx="191">
                  <c:v>90.65</c:v>
                </c:pt>
                <c:pt idx="192">
                  <c:v>90.9</c:v>
                </c:pt>
                <c:pt idx="193">
                  <c:v>90.25</c:v>
                </c:pt>
                <c:pt idx="194">
                  <c:v>90.47</c:v>
                </c:pt>
                <c:pt idx="195">
                  <c:v>88.66</c:v>
                </c:pt>
                <c:pt idx="196">
                  <c:v>87.82</c:v>
                </c:pt>
                <c:pt idx="197">
                  <c:v>86.36</c:v>
                </c:pt>
                <c:pt idx="198">
                  <c:v>84.02</c:v>
                </c:pt>
                <c:pt idx="199">
                  <c:v>84.02</c:v>
                </c:pt>
                <c:pt idx="200">
                  <c:v>85.27</c:v>
                </c:pt>
                <c:pt idx="201">
                  <c:v>84.42</c:v>
                </c:pt>
                <c:pt idx="202">
                  <c:v>85.17</c:v>
                </c:pt>
                <c:pt idx="203">
                  <c:v>86.38</c:v>
                </c:pt>
                <c:pt idx="204">
                  <c:v>85.94</c:v>
                </c:pt>
                <c:pt idx="205">
                  <c:v>86</c:v>
                </c:pt>
                <c:pt idx="206">
                  <c:v>85.64</c:v>
                </c:pt>
                <c:pt idx="207">
                  <c:v>85.57</c:v>
                </c:pt>
                <c:pt idx="208">
                  <c:v>86.91</c:v>
                </c:pt>
                <c:pt idx="209">
                  <c:v>85.5</c:v>
                </c:pt>
                <c:pt idx="210">
                  <c:v>84.17</c:v>
                </c:pt>
                <c:pt idx="211">
                  <c:v>84.9</c:v>
                </c:pt>
                <c:pt idx="212">
                  <c:v>82.12</c:v>
                </c:pt>
                <c:pt idx="213">
                  <c:v>82.88</c:v>
                </c:pt>
                <c:pt idx="214">
                  <c:v>82.08</c:v>
                </c:pt>
                <c:pt idx="215">
                  <c:v>83.2</c:v>
                </c:pt>
                <c:pt idx="216">
                  <c:v>82.9</c:v>
                </c:pt>
                <c:pt idx="217">
                  <c:v>80.94</c:v>
                </c:pt>
                <c:pt idx="218">
                  <c:v>80.42</c:v>
                </c:pt>
                <c:pt idx="219">
                  <c:v>77.739999999999995</c:v>
                </c:pt>
                <c:pt idx="220">
                  <c:v>77.510000000000005</c:v>
                </c:pt>
                <c:pt idx="221">
                  <c:v>76.86</c:v>
                </c:pt>
                <c:pt idx="222">
                  <c:v>77.23</c:v>
                </c:pt>
                <c:pt idx="223">
                  <c:v>77.209999999999994</c:v>
                </c:pt>
                <c:pt idx="224">
                  <c:v>77.61</c:v>
                </c:pt>
                <c:pt idx="225">
                  <c:v>79.2</c:v>
                </c:pt>
                <c:pt idx="226">
                  <c:v>79.62</c:v>
                </c:pt>
                <c:pt idx="227">
                  <c:v>77.62</c:v>
                </c:pt>
                <c:pt idx="228">
                  <c:v>77.39</c:v>
                </c:pt>
                <c:pt idx="229">
                  <c:v>71.89</c:v>
                </c:pt>
                <c:pt idx="230">
                  <c:v>70.87</c:v>
                </c:pt>
                <c:pt idx="231">
                  <c:v>71.13</c:v>
                </c:pt>
                <c:pt idx="232">
                  <c:v>70.13</c:v>
                </c:pt>
                <c:pt idx="233">
                  <c:v>68.48</c:v>
                </c:pt>
                <c:pt idx="234">
                  <c:v>68</c:v>
                </c:pt>
                <c:pt idx="235">
                  <c:v>65.64</c:v>
                </c:pt>
                <c:pt idx="236">
                  <c:v>66.11</c:v>
                </c:pt>
                <c:pt idx="237">
                  <c:v>63.32</c:v>
                </c:pt>
                <c:pt idx="238">
                  <c:v>63.65</c:v>
                </c:pt>
                <c:pt idx="239">
                  <c:v>61.67</c:v>
                </c:pt>
                <c:pt idx="240">
                  <c:v>61.09</c:v>
                </c:pt>
                <c:pt idx="241">
                  <c:v>60.26</c:v>
                </c:pt>
                <c:pt idx="242">
                  <c:v>59.84</c:v>
                </c:pt>
                <c:pt idx="243">
                  <c:v>58.81</c:v>
                </c:pt>
                <c:pt idx="244">
                  <c:v>58.87</c:v>
                </c:pt>
                <c:pt idx="245">
                  <c:v>58.31</c:v>
                </c:pt>
                <c:pt idx="246">
                  <c:v>59.07</c:v>
                </c:pt>
                <c:pt idx="247">
                  <c:v>58.67</c:v>
                </c:pt>
                <c:pt idx="248">
                  <c:v>58.72</c:v>
                </c:pt>
                <c:pt idx="249">
                  <c:v>57.86</c:v>
                </c:pt>
                <c:pt idx="250">
                  <c:v>55.6</c:v>
                </c:pt>
                <c:pt idx="251">
                  <c:v>55.27</c:v>
                </c:pt>
                <c:pt idx="252">
                  <c:v>55.27</c:v>
                </c:pt>
                <c:pt idx="253">
                  <c:v>55.38</c:v>
                </c:pt>
                <c:pt idx="254">
                  <c:v>51.08</c:v>
                </c:pt>
                <c:pt idx="255">
                  <c:v>50.12</c:v>
                </c:pt>
                <c:pt idx="256">
                  <c:v>49.06</c:v>
                </c:pt>
                <c:pt idx="257">
                  <c:v>49.43</c:v>
                </c:pt>
                <c:pt idx="258">
                  <c:v>47.64</c:v>
                </c:pt>
                <c:pt idx="259">
                  <c:v>46.9</c:v>
                </c:pt>
                <c:pt idx="260">
                  <c:v>45.13</c:v>
                </c:pt>
                <c:pt idx="261">
                  <c:v>45.82</c:v>
                </c:pt>
                <c:pt idx="262">
                  <c:v>47.66</c:v>
                </c:pt>
                <c:pt idx="263">
                  <c:v>47.38</c:v>
                </c:pt>
                <c:pt idx="264">
                  <c:v>46.49</c:v>
                </c:pt>
                <c:pt idx="265">
                  <c:v>46.5</c:v>
                </c:pt>
                <c:pt idx="266">
                  <c:v>46.09</c:v>
                </c:pt>
                <c:pt idx="267">
                  <c:v>46.69</c:v>
                </c:pt>
                <c:pt idx="268">
                  <c:v>46.07</c:v>
                </c:pt>
                <c:pt idx="269">
                  <c:v>46.55</c:v>
                </c:pt>
                <c:pt idx="270">
                  <c:v>47.07</c:v>
                </c:pt>
                <c:pt idx="271">
                  <c:v>46.61</c:v>
                </c:pt>
                <c:pt idx="272">
                  <c:v>47.52</c:v>
                </c:pt>
                <c:pt idx="273">
                  <c:v>51.74</c:v>
                </c:pt>
                <c:pt idx="274">
                  <c:v>54.41</c:v>
                </c:pt>
                <c:pt idx="275">
                  <c:v>55.07</c:v>
                </c:pt>
                <c:pt idx="276">
                  <c:v>55.98</c:v>
                </c:pt>
                <c:pt idx="277">
                  <c:v>55.88</c:v>
                </c:pt>
                <c:pt idx="278">
                  <c:v>57</c:v>
                </c:pt>
                <c:pt idx="279">
                  <c:v>55.79</c:v>
                </c:pt>
                <c:pt idx="280">
                  <c:v>53.48</c:v>
                </c:pt>
                <c:pt idx="281">
                  <c:v>56.23</c:v>
                </c:pt>
                <c:pt idx="282">
                  <c:v>60.33</c:v>
                </c:pt>
                <c:pt idx="283">
                  <c:v>60.78</c:v>
                </c:pt>
                <c:pt idx="284">
                  <c:v>60.72</c:v>
                </c:pt>
                <c:pt idx="285">
                  <c:v>58.78</c:v>
                </c:pt>
                <c:pt idx="286">
                  <c:v>60.99</c:v>
                </c:pt>
                <c:pt idx="287">
                  <c:v>59.78</c:v>
                </c:pt>
                <c:pt idx="288">
                  <c:v>60.33</c:v>
                </c:pt>
                <c:pt idx="289">
                  <c:v>59.77</c:v>
                </c:pt>
                <c:pt idx="290">
                  <c:v>61.39</c:v>
                </c:pt>
                <c:pt idx="291">
                  <c:v>61.89</c:v>
                </c:pt>
                <c:pt idx="292">
                  <c:v>60.75</c:v>
                </c:pt>
                <c:pt idx="293">
                  <c:v>61.18</c:v>
                </c:pt>
                <c:pt idx="294">
                  <c:v>59.18</c:v>
                </c:pt>
                <c:pt idx="295">
                  <c:v>60.33</c:v>
                </c:pt>
                <c:pt idx="296">
                  <c:v>59.15</c:v>
                </c:pt>
                <c:pt idx="297">
                  <c:v>58.67</c:v>
                </c:pt>
                <c:pt idx="298">
                  <c:v>55.95</c:v>
                </c:pt>
                <c:pt idx="299">
                  <c:v>56.46</c:v>
                </c:pt>
                <c:pt idx="300">
                  <c:v>56.66</c:v>
                </c:pt>
                <c:pt idx="301">
                  <c:v>54.8</c:v>
                </c:pt>
                <c:pt idx="302">
                  <c:v>52</c:v>
                </c:pt>
                <c:pt idx="303">
                  <c:v>52.17</c:v>
                </c:pt>
                <c:pt idx="304">
                  <c:v>52.59</c:v>
                </c:pt>
                <c:pt idx="305">
                  <c:v>52.96</c:v>
                </c:pt>
                <c:pt idx="306">
                  <c:v>53.88</c:v>
                </c:pt>
                <c:pt idx="307">
                  <c:v>53.82</c:v>
                </c:pt>
                <c:pt idx="308">
                  <c:v>53.61</c:v>
                </c:pt>
                <c:pt idx="309">
                  <c:v>54.18</c:v>
                </c:pt>
                <c:pt idx="310">
                  <c:v>57.02</c:v>
                </c:pt>
                <c:pt idx="311">
                  <c:v>56.44</c:v>
                </c:pt>
                <c:pt idx="312">
                  <c:v>53.99</c:v>
                </c:pt>
                <c:pt idx="313">
                  <c:v>53.69</c:v>
                </c:pt>
                <c:pt idx="314">
                  <c:v>55.73</c:v>
                </c:pt>
                <c:pt idx="315">
                  <c:v>55.73</c:v>
                </c:pt>
                <c:pt idx="316">
                  <c:v>55.73</c:v>
                </c:pt>
                <c:pt idx="317">
                  <c:v>55.73</c:v>
                </c:pt>
                <c:pt idx="318">
                  <c:v>57.55</c:v>
                </c:pt>
                <c:pt idx="319">
                  <c:v>56.42</c:v>
                </c:pt>
                <c:pt idx="320">
                  <c:v>56.04</c:v>
                </c:pt>
                <c:pt idx="321">
                  <c:v>56.82</c:v>
                </c:pt>
                <c:pt idx="322">
                  <c:v>57.14</c:v>
                </c:pt>
                <c:pt idx="323">
                  <c:v>57.69</c:v>
                </c:pt>
                <c:pt idx="324">
                  <c:v>59.32</c:v>
                </c:pt>
                <c:pt idx="325">
                  <c:v>60.13</c:v>
                </c:pt>
                <c:pt idx="326">
                  <c:v>61.31</c:v>
                </c:pt>
                <c:pt idx="327">
                  <c:v>61.2</c:v>
                </c:pt>
                <c:pt idx="328">
                  <c:v>60.12</c:v>
                </c:pt>
                <c:pt idx="329">
                  <c:v>60.12</c:v>
                </c:pt>
                <c:pt idx="330">
                  <c:v>62.66</c:v>
                </c:pt>
                <c:pt idx="331">
                  <c:v>62.96</c:v>
                </c:pt>
                <c:pt idx="332">
                  <c:v>62.86</c:v>
                </c:pt>
                <c:pt idx="333">
                  <c:v>62.61</c:v>
                </c:pt>
                <c:pt idx="334">
                  <c:v>63.97</c:v>
                </c:pt>
                <c:pt idx="335">
                  <c:v>63.9</c:v>
                </c:pt>
                <c:pt idx="336">
                  <c:v>64.13</c:v>
                </c:pt>
                <c:pt idx="337">
                  <c:v>64.62</c:v>
                </c:pt>
                <c:pt idx="338">
                  <c:v>65.44</c:v>
                </c:pt>
                <c:pt idx="339">
                  <c:v>66.22</c:v>
                </c:pt>
                <c:pt idx="340">
                  <c:v>64.930000000000007</c:v>
                </c:pt>
                <c:pt idx="341">
                  <c:v>63.82</c:v>
                </c:pt>
                <c:pt idx="342">
                  <c:v>62.82</c:v>
                </c:pt>
                <c:pt idx="343">
                  <c:v>65.09</c:v>
                </c:pt>
                <c:pt idx="344">
                  <c:v>66.33</c:v>
                </c:pt>
                <c:pt idx="345">
                  <c:v>65.58</c:v>
                </c:pt>
                <c:pt idx="346">
                  <c:v>64.69</c:v>
                </c:pt>
                <c:pt idx="347">
                  <c:v>65.150000000000006</c:v>
                </c:pt>
                <c:pt idx="348">
                  <c:v>63.48</c:v>
                </c:pt>
                <c:pt idx="349">
                  <c:v>63.52</c:v>
                </c:pt>
                <c:pt idx="350">
                  <c:v>64.7</c:v>
                </c:pt>
                <c:pt idx="351">
                  <c:v>64.7</c:v>
                </c:pt>
                <c:pt idx="352">
                  <c:v>64.52</c:v>
                </c:pt>
                <c:pt idx="353">
                  <c:v>61.65</c:v>
                </c:pt>
                <c:pt idx="354">
                  <c:v>61.35</c:v>
                </c:pt>
                <c:pt idx="355">
                  <c:v>60.12</c:v>
                </c:pt>
                <c:pt idx="356">
                  <c:v>63.16</c:v>
                </c:pt>
                <c:pt idx="357">
                  <c:v>62.87</c:v>
                </c:pt>
                <c:pt idx="358">
                  <c:v>63.14</c:v>
                </c:pt>
                <c:pt idx="359">
                  <c:v>62.78</c:v>
                </c:pt>
                <c:pt idx="360">
                  <c:v>60.34</c:v>
                </c:pt>
                <c:pt idx="361">
                  <c:v>60.36</c:v>
                </c:pt>
                <c:pt idx="362">
                  <c:v>61.33</c:v>
                </c:pt>
                <c:pt idx="363">
                  <c:v>63.23</c:v>
                </c:pt>
                <c:pt idx="364">
                  <c:v>64.680000000000007</c:v>
                </c:pt>
                <c:pt idx="365">
                  <c:v>63.76</c:v>
                </c:pt>
                <c:pt idx="366">
                  <c:v>63.19</c:v>
                </c:pt>
                <c:pt idx="367">
                  <c:v>60.99</c:v>
                </c:pt>
                <c:pt idx="368">
                  <c:v>60.75</c:v>
                </c:pt>
                <c:pt idx="369">
                  <c:v>60.75</c:v>
                </c:pt>
                <c:pt idx="370">
                  <c:v>61.37</c:v>
                </c:pt>
                <c:pt idx="371">
                  <c:v>59.41</c:v>
                </c:pt>
                <c:pt idx="372">
                  <c:v>60.54</c:v>
                </c:pt>
                <c:pt idx="373">
                  <c:v>61.67</c:v>
                </c:pt>
                <c:pt idx="374">
                  <c:v>61.63</c:v>
                </c:pt>
                <c:pt idx="375">
                  <c:v>60.24</c:v>
                </c:pt>
                <c:pt idx="376">
                  <c:v>60.14</c:v>
                </c:pt>
                <c:pt idx="377">
                  <c:v>59.03</c:v>
                </c:pt>
                <c:pt idx="378">
                  <c:v>60.31</c:v>
                </c:pt>
                <c:pt idx="379">
                  <c:v>61.65</c:v>
                </c:pt>
                <c:pt idx="380">
                  <c:v>61.73</c:v>
                </c:pt>
                <c:pt idx="381">
                  <c:v>59.06</c:v>
                </c:pt>
                <c:pt idx="382">
                  <c:v>57.19</c:v>
                </c:pt>
                <c:pt idx="383">
                  <c:v>54.72</c:v>
                </c:pt>
                <c:pt idx="384">
                  <c:v>55.7</c:v>
                </c:pt>
                <c:pt idx="385">
                  <c:v>57.83</c:v>
                </c:pt>
                <c:pt idx="386">
                  <c:v>57.72</c:v>
                </c:pt>
                <c:pt idx="387">
                  <c:v>57.63</c:v>
                </c:pt>
                <c:pt idx="388">
                  <c:v>57.2</c:v>
                </c:pt>
                <c:pt idx="389">
                  <c:v>57.34</c:v>
                </c:pt>
                <c:pt idx="390">
                  <c:v>57.31</c:v>
                </c:pt>
                <c:pt idx="391">
                  <c:v>56.38</c:v>
                </c:pt>
                <c:pt idx="392">
                  <c:v>56.42</c:v>
                </c:pt>
                <c:pt idx="393">
                  <c:v>55.94</c:v>
                </c:pt>
                <c:pt idx="394">
                  <c:v>56.36</c:v>
                </c:pt>
                <c:pt idx="395">
                  <c:v>55.76</c:v>
                </c:pt>
                <c:pt idx="396">
                  <c:v>54.29</c:v>
                </c:pt>
                <c:pt idx="397">
                  <c:v>54.07</c:v>
                </c:pt>
                <c:pt idx="398">
                  <c:v>54.3</c:v>
                </c:pt>
                <c:pt idx="399">
                  <c:v>54.73</c:v>
                </c:pt>
                <c:pt idx="400">
                  <c:v>54.29</c:v>
                </c:pt>
                <c:pt idx="401">
                  <c:v>53.29</c:v>
                </c:pt>
                <c:pt idx="402">
                  <c:v>49.49</c:v>
                </c:pt>
                <c:pt idx="403">
                  <c:v>49.08</c:v>
                </c:pt>
                <c:pt idx="404">
                  <c:v>49.04</c:v>
                </c:pt>
                <c:pt idx="405">
                  <c:v>47.8</c:v>
                </c:pt>
                <c:pt idx="406">
                  <c:v>47.54</c:v>
                </c:pt>
                <c:pt idx="407">
                  <c:v>48.3</c:v>
                </c:pt>
                <c:pt idx="408">
                  <c:v>47.33</c:v>
                </c:pt>
                <c:pt idx="409">
                  <c:v>48.29</c:v>
                </c:pt>
                <c:pt idx="410">
                  <c:v>48.01</c:v>
                </c:pt>
                <c:pt idx="411">
                  <c:v>47.79</c:v>
                </c:pt>
                <c:pt idx="412">
                  <c:v>47.77</c:v>
                </c:pt>
                <c:pt idx="413">
                  <c:v>47</c:v>
                </c:pt>
                <c:pt idx="414">
                  <c:v>45.75</c:v>
                </c:pt>
                <c:pt idx="415">
                  <c:v>45.63</c:v>
                </c:pt>
                <c:pt idx="416">
                  <c:v>43.84</c:v>
                </c:pt>
                <c:pt idx="417">
                  <c:v>41.59</c:v>
                </c:pt>
                <c:pt idx="418">
                  <c:v>41.86</c:v>
                </c:pt>
                <c:pt idx="419">
                  <c:v>47.76</c:v>
                </c:pt>
                <c:pt idx="420">
                  <c:v>44.46</c:v>
                </c:pt>
                <c:pt idx="421">
                  <c:v>47.97</c:v>
                </c:pt>
                <c:pt idx="422">
                  <c:v>48.8</c:v>
                </c:pt>
                <c:pt idx="423">
                  <c:v>47.67</c:v>
                </c:pt>
                <c:pt idx="424">
                  <c:v>50.41</c:v>
                </c:pt>
                <c:pt idx="425">
                  <c:v>48.59</c:v>
                </c:pt>
                <c:pt idx="426">
                  <c:v>48.88</c:v>
                </c:pt>
                <c:pt idx="427">
                  <c:v>48.04</c:v>
                </c:pt>
                <c:pt idx="428">
                  <c:v>47.77</c:v>
                </c:pt>
                <c:pt idx="429">
                  <c:v>46.87</c:v>
                </c:pt>
                <c:pt idx="430">
                  <c:v>45.87</c:v>
                </c:pt>
                <c:pt idx="431">
                  <c:v>45.91</c:v>
                </c:pt>
                <c:pt idx="432">
                  <c:v>49.35</c:v>
                </c:pt>
                <c:pt idx="433">
                  <c:v>48.27</c:v>
                </c:pt>
                <c:pt idx="434">
                  <c:v>47.28</c:v>
                </c:pt>
                <c:pt idx="435">
                  <c:v>47.64</c:v>
                </c:pt>
                <c:pt idx="436">
                  <c:v>46.69</c:v>
                </c:pt>
                <c:pt idx="437">
                  <c:v>48</c:v>
                </c:pt>
                <c:pt idx="438">
                  <c:v>47.06</c:v>
                </c:pt>
                <c:pt idx="439">
                  <c:v>47.28</c:v>
                </c:pt>
                <c:pt idx="440">
                  <c:v>46.04</c:v>
                </c:pt>
                <c:pt idx="441">
                  <c:v>47.58</c:v>
                </c:pt>
                <c:pt idx="442">
                  <c:v>47.29</c:v>
                </c:pt>
                <c:pt idx="443">
                  <c:v>47.48</c:v>
                </c:pt>
                <c:pt idx="444">
                  <c:v>46.55</c:v>
                </c:pt>
                <c:pt idx="445">
                  <c:v>49.45</c:v>
                </c:pt>
                <c:pt idx="446">
                  <c:v>51.34</c:v>
                </c:pt>
                <c:pt idx="447">
                  <c:v>51.66</c:v>
                </c:pt>
                <c:pt idx="448">
                  <c:v>52.13</c:v>
                </c:pt>
                <c:pt idx="449">
                  <c:v>52.08</c:v>
                </c:pt>
                <c:pt idx="450">
                  <c:v>50.95</c:v>
                </c:pt>
                <c:pt idx="451">
                  <c:v>48.94</c:v>
                </c:pt>
                <c:pt idx="452">
                  <c:v>48.25</c:v>
                </c:pt>
                <c:pt idx="453">
                  <c:v>47.87</c:v>
                </c:pt>
                <c:pt idx="454">
                  <c:v>48.96</c:v>
                </c:pt>
                <c:pt idx="455">
                  <c:v>47.51</c:v>
                </c:pt>
                <c:pt idx="456">
                  <c:v>46.93</c:v>
                </c:pt>
                <c:pt idx="457">
                  <c:v>46.72</c:v>
                </c:pt>
                <c:pt idx="458">
                  <c:v>46.59</c:v>
                </c:pt>
                <c:pt idx="459">
                  <c:v>46.3</c:v>
                </c:pt>
                <c:pt idx="460">
                  <c:v>46.57</c:v>
                </c:pt>
                <c:pt idx="461">
                  <c:v>45.54</c:v>
                </c:pt>
                <c:pt idx="462">
                  <c:v>47.6</c:v>
                </c:pt>
                <c:pt idx="463">
                  <c:v>48.04</c:v>
                </c:pt>
                <c:pt idx="464">
                  <c:v>48</c:v>
                </c:pt>
                <c:pt idx="465">
                  <c:v>47.91</c:v>
                </c:pt>
                <c:pt idx="466">
                  <c:v>48</c:v>
                </c:pt>
                <c:pt idx="467">
                  <c:v>46.96</c:v>
                </c:pt>
                <c:pt idx="468">
                  <c:v>47.19</c:v>
                </c:pt>
                <c:pt idx="469">
                  <c:v>46.09</c:v>
                </c:pt>
                <c:pt idx="470">
                  <c:v>45.38</c:v>
                </c:pt>
                <c:pt idx="471">
                  <c:v>46.44</c:v>
                </c:pt>
                <c:pt idx="472">
                  <c:v>44.98</c:v>
                </c:pt>
                <c:pt idx="473">
                  <c:v>44.98</c:v>
                </c:pt>
                <c:pt idx="474">
                  <c:v>41.98</c:v>
                </c:pt>
                <c:pt idx="475">
                  <c:v>40.28</c:v>
                </c:pt>
                <c:pt idx="476">
                  <c:v>41.28</c:v>
                </c:pt>
                <c:pt idx="477">
                  <c:v>41.45</c:v>
                </c:pt>
                <c:pt idx="478">
                  <c:v>42.22</c:v>
                </c:pt>
                <c:pt idx="479">
                  <c:v>42.49</c:v>
                </c:pt>
                <c:pt idx="480">
                  <c:v>43.7</c:v>
                </c:pt>
                <c:pt idx="481">
                  <c:v>44.38</c:v>
                </c:pt>
                <c:pt idx="482">
                  <c:v>43.56</c:v>
                </c:pt>
                <c:pt idx="483">
                  <c:v>43.07</c:v>
                </c:pt>
                <c:pt idx="484">
                  <c:v>43.73</c:v>
                </c:pt>
                <c:pt idx="485">
                  <c:v>42.97</c:v>
                </c:pt>
                <c:pt idx="486">
                  <c:v>41.92</c:v>
                </c:pt>
                <c:pt idx="487">
                  <c:v>42</c:v>
                </c:pt>
                <c:pt idx="488">
                  <c:v>41.44</c:v>
                </c:pt>
                <c:pt idx="489">
                  <c:v>39.69</c:v>
                </c:pt>
                <c:pt idx="490">
                  <c:v>39.44</c:v>
                </c:pt>
                <c:pt idx="491">
                  <c:v>39.04</c:v>
                </c:pt>
                <c:pt idx="492">
                  <c:v>38.65</c:v>
                </c:pt>
                <c:pt idx="493">
                  <c:v>36.99</c:v>
                </c:pt>
                <c:pt idx="494">
                  <c:v>36.51</c:v>
                </c:pt>
                <c:pt idx="495">
                  <c:v>37.659999999999997</c:v>
                </c:pt>
                <c:pt idx="496">
                  <c:v>36.96</c:v>
                </c:pt>
                <c:pt idx="497">
                  <c:v>36.29</c:v>
                </c:pt>
                <c:pt idx="498">
                  <c:v>36.76</c:v>
                </c:pt>
                <c:pt idx="499">
                  <c:v>35.340000000000003</c:v>
                </c:pt>
                <c:pt idx="500">
                  <c:v>35.26</c:v>
                </c:pt>
                <c:pt idx="501">
                  <c:v>35.79</c:v>
                </c:pt>
                <c:pt idx="502">
                  <c:v>37.22</c:v>
                </c:pt>
                <c:pt idx="503">
                  <c:v>37.08</c:v>
                </c:pt>
                <c:pt idx="504">
                  <c:v>36.85</c:v>
                </c:pt>
                <c:pt idx="505">
                  <c:v>35.65</c:v>
                </c:pt>
                <c:pt idx="506">
                  <c:v>36.61</c:v>
                </c:pt>
                <c:pt idx="507">
                  <c:v>36.28</c:v>
                </c:pt>
                <c:pt idx="508">
                  <c:v>35.56</c:v>
                </c:pt>
                <c:pt idx="509">
                  <c:v>33.89</c:v>
                </c:pt>
                <c:pt idx="510">
                  <c:v>33.57</c:v>
                </c:pt>
                <c:pt idx="511">
                  <c:v>31.67</c:v>
                </c:pt>
                <c:pt idx="512">
                  <c:v>30.14</c:v>
                </c:pt>
                <c:pt idx="513">
                  <c:v>29.14</c:v>
                </c:pt>
                <c:pt idx="514">
                  <c:v>28.58</c:v>
                </c:pt>
                <c:pt idx="515">
                  <c:v>28.84</c:v>
                </c:pt>
                <c:pt idx="516">
                  <c:v>28.8</c:v>
                </c:pt>
                <c:pt idx="517">
                  <c:v>27.36</c:v>
                </c:pt>
                <c:pt idx="518">
                  <c:v>26.01</c:v>
                </c:pt>
                <c:pt idx="519">
                  <c:v>27.59</c:v>
                </c:pt>
                <c:pt idx="520">
                  <c:v>30.46</c:v>
                </c:pt>
                <c:pt idx="521">
                  <c:v>29.82</c:v>
                </c:pt>
                <c:pt idx="522">
                  <c:v>30.94</c:v>
                </c:pt>
                <c:pt idx="523">
                  <c:v>31.83</c:v>
                </c:pt>
                <c:pt idx="524">
                  <c:v>33.01</c:v>
                </c:pt>
                <c:pt idx="525">
                  <c:v>33.14</c:v>
                </c:pt>
                <c:pt idx="526">
                  <c:v>32.450000000000003</c:v>
                </c:pt>
                <c:pt idx="527">
                  <c:v>30.98</c:v>
                </c:pt>
                <c:pt idx="528">
                  <c:v>32.380000000000003</c:v>
                </c:pt>
                <c:pt idx="529">
                  <c:v>32.76</c:v>
                </c:pt>
                <c:pt idx="530">
                  <c:v>32.35</c:v>
                </c:pt>
                <c:pt idx="531">
                  <c:v>31.64</c:v>
                </c:pt>
                <c:pt idx="532">
                  <c:v>30.15</c:v>
                </c:pt>
                <c:pt idx="533">
                  <c:v>29.64</c:v>
                </c:pt>
                <c:pt idx="534">
                  <c:v>28.82</c:v>
                </c:pt>
                <c:pt idx="535">
                  <c:v>31.8</c:v>
                </c:pt>
                <c:pt idx="536">
                  <c:v>31.09</c:v>
                </c:pt>
                <c:pt idx="537">
                  <c:v>33.21</c:v>
                </c:pt>
                <c:pt idx="538">
                  <c:v>33.200000000000003</c:v>
                </c:pt>
                <c:pt idx="539">
                  <c:v>31.66</c:v>
                </c:pt>
                <c:pt idx="540">
                  <c:v>33.590000000000003</c:v>
                </c:pt>
                <c:pt idx="541">
                  <c:v>33.590000000000003</c:v>
                </c:pt>
                <c:pt idx="542">
                  <c:v>31.9</c:v>
                </c:pt>
                <c:pt idx="543">
                  <c:v>31.5</c:v>
                </c:pt>
                <c:pt idx="544">
                  <c:v>32.83</c:v>
                </c:pt>
                <c:pt idx="545">
                  <c:v>35.76</c:v>
                </c:pt>
                <c:pt idx="546">
                  <c:v>35.92</c:v>
                </c:pt>
                <c:pt idx="547">
                  <c:v>35.729999999999997</c:v>
                </c:pt>
                <c:pt idx="548">
                  <c:v>36.380000000000003</c:v>
                </c:pt>
                <c:pt idx="549">
                  <c:v>35.75</c:v>
                </c:pt>
                <c:pt idx="550">
                  <c:v>37.61</c:v>
                </c:pt>
                <c:pt idx="551">
                  <c:v>39.020000000000003</c:v>
                </c:pt>
                <c:pt idx="552">
                  <c:v>39.020000000000003</c:v>
                </c:pt>
                <c:pt idx="553">
                  <c:v>39.159999999999997</c:v>
                </c:pt>
                <c:pt idx="554">
                  <c:v>40.26</c:v>
                </c:pt>
                <c:pt idx="555">
                  <c:v>38.630000000000003</c:v>
                </c:pt>
                <c:pt idx="556">
                  <c:v>39.409999999999997</c:v>
                </c:pt>
                <c:pt idx="557">
                  <c:v>38.06</c:v>
                </c:pt>
                <c:pt idx="558">
                  <c:v>37.49</c:v>
                </c:pt>
                <c:pt idx="559">
                  <c:v>38.380000000000003</c:v>
                </c:pt>
                <c:pt idx="560">
                  <c:v>39.29</c:v>
                </c:pt>
                <c:pt idx="561">
                  <c:v>39.26</c:v>
                </c:pt>
                <c:pt idx="562">
                  <c:v>39.909999999999997</c:v>
                </c:pt>
                <c:pt idx="563">
                  <c:v>40.54</c:v>
                </c:pt>
                <c:pt idx="564">
                  <c:v>38.840000000000003</c:v>
                </c:pt>
                <c:pt idx="565">
                  <c:v>38.33</c:v>
                </c:pt>
                <c:pt idx="566">
                  <c:v>38.33</c:v>
                </c:pt>
                <c:pt idx="567">
                  <c:v>36.75</c:v>
                </c:pt>
                <c:pt idx="568">
                  <c:v>36.75</c:v>
                </c:pt>
                <c:pt idx="569">
                  <c:v>36.75</c:v>
                </c:pt>
                <c:pt idx="570">
                  <c:v>36.42</c:v>
                </c:pt>
                <c:pt idx="571">
                  <c:v>36.049999999999997</c:v>
                </c:pt>
                <c:pt idx="572">
                  <c:v>35.880000000000003</c:v>
                </c:pt>
                <c:pt idx="573">
                  <c:v>37.770000000000003</c:v>
                </c:pt>
                <c:pt idx="574">
                  <c:v>37.15</c:v>
                </c:pt>
                <c:pt idx="575">
                  <c:v>40.71</c:v>
                </c:pt>
                <c:pt idx="576">
                  <c:v>41.58</c:v>
                </c:pt>
                <c:pt idx="577">
                  <c:v>43.02</c:v>
                </c:pt>
                <c:pt idx="578">
                  <c:v>42.81</c:v>
                </c:pt>
                <c:pt idx="579">
                  <c:v>43.02</c:v>
                </c:pt>
                <c:pt idx="580">
                  <c:v>41.32</c:v>
                </c:pt>
                <c:pt idx="581">
                  <c:v>41.64</c:v>
                </c:pt>
                <c:pt idx="582">
                  <c:v>43.02</c:v>
                </c:pt>
                <c:pt idx="583">
                  <c:v>43.09</c:v>
                </c:pt>
                <c:pt idx="584">
                  <c:v>43.48</c:v>
                </c:pt>
                <c:pt idx="585">
                  <c:v>43.97</c:v>
                </c:pt>
                <c:pt idx="586">
                  <c:v>41.67</c:v>
                </c:pt>
                <c:pt idx="587">
                  <c:v>42.97</c:v>
                </c:pt>
                <c:pt idx="588">
                  <c:v>43.94</c:v>
                </c:pt>
                <c:pt idx="589">
                  <c:v>44.17</c:v>
                </c:pt>
                <c:pt idx="590">
                  <c:v>45.6</c:v>
                </c:pt>
                <c:pt idx="591">
                  <c:v>45.64</c:v>
                </c:pt>
                <c:pt idx="592">
                  <c:v>45.82</c:v>
                </c:pt>
                <c:pt idx="593">
                  <c:v>43.09</c:v>
                </c:pt>
                <c:pt idx="594">
                  <c:v>43.08</c:v>
                </c:pt>
                <c:pt idx="595">
                  <c:v>44.39</c:v>
                </c:pt>
                <c:pt idx="596">
                  <c:v>44.6</c:v>
                </c:pt>
                <c:pt idx="597">
                  <c:v>42.43</c:v>
                </c:pt>
                <c:pt idx="598">
                  <c:v>44.01</c:v>
                </c:pt>
                <c:pt idx="599">
                  <c:v>46.08</c:v>
                </c:pt>
                <c:pt idx="600">
                  <c:v>46.43</c:v>
                </c:pt>
                <c:pt idx="601">
                  <c:v>47.05</c:v>
                </c:pt>
                <c:pt idx="602">
                  <c:v>48.49</c:v>
                </c:pt>
                <c:pt idx="603">
                  <c:v>48.71</c:v>
                </c:pt>
                <c:pt idx="604">
                  <c:v>48.93</c:v>
                </c:pt>
                <c:pt idx="605">
                  <c:v>47.01</c:v>
                </c:pt>
                <c:pt idx="606">
                  <c:v>48.54</c:v>
                </c:pt>
                <c:pt idx="607">
                  <c:v>47.77</c:v>
                </c:pt>
                <c:pt idx="608">
                  <c:v>48.42</c:v>
                </c:pt>
                <c:pt idx="609">
                  <c:v>48.87</c:v>
                </c:pt>
                <c:pt idx="610">
                  <c:v>49.52</c:v>
                </c:pt>
                <c:pt idx="611">
                  <c:v>49.09</c:v>
                </c:pt>
                <c:pt idx="612">
                  <c:v>49.26</c:v>
                </c:pt>
                <c:pt idx="613">
                  <c:v>48.81</c:v>
                </c:pt>
                <c:pt idx="614">
                  <c:v>49.05</c:v>
                </c:pt>
                <c:pt idx="615">
                  <c:v>48.5</c:v>
                </c:pt>
                <c:pt idx="616">
                  <c:v>48.94</c:v>
                </c:pt>
                <c:pt idx="617">
                  <c:v>49.71</c:v>
                </c:pt>
                <c:pt idx="618">
                  <c:v>50.37</c:v>
                </c:pt>
                <c:pt idx="619">
                  <c:v>51.23</c:v>
                </c:pt>
                <c:pt idx="620">
                  <c:v>50.52</c:v>
                </c:pt>
                <c:pt idx="621">
                  <c:v>49.09</c:v>
                </c:pt>
                <c:pt idx="622">
                  <c:v>49.36</c:v>
                </c:pt>
                <c:pt idx="623">
                  <c:v>47.88</c:v>
                </c:pt>
                <c:pt idx="624">
                  <c:v>47.47</c:v>
                </c:pt>
                <c:pt idx="625">
                  <c:v>45.66</c:v>
                </c:pt>
                <c:pt idx="626">
                  <c:v>46.57</c:v>
                </c:pt>
                <c:pt idx="627">
                  <c:v>48.68</c:v>
                </c:pt>
                <c:pt idx="628">
                  <c:v>48.18</c:v>
                </c:pt>
                <c:pt idx="629">
                  <c:v>48.43</c:v>
                </c:pt>
                <c:pt idx="630">
                  <c:v>48.63</c:v>
                </c:pt>
                <c:pt idx="631">
                  <c:v>46.69</c:v>
                </c:pt>
                <c:pt idx="632">
                  <c:v>45.07</c:v>
                </c:pt>
                <c:pt idx="633">
                  <c:v>46.29</c:v>
                </c:pt>
                <c:pt idx="634">
                  <c:v>48.4</c:v>
                </c:pt>
                <c:pt idx="635">
                  <c:v>48.05</c:v>
                </c:pt>
                <c:pt idx="636">
                  <c:v>47.65</c:v>
                </c:pt>
                <c:pt idx="637">
                  <c:v>45.64</c:v>
                </c:pt>
                <c:pt idx="638">
                  <c:v>45.7</c:v>
                </c:pt>
                <c:pt idx="639">
                  <c:v>45.93</c:v>
                </c:pt>
                <c:pt idx="640">
                  <c:v>44.53</c:v>
                </c:pt>
                <c:pt idx="641">
                  <c:v>44.04</c:v>
                </c:pt>
                <c:pt idx="642">
                  <c:v>46.72</c:v>
                </c:pt>
                <c:pt idx="643">
                  <c:v>44.67</c:v>
                </c:pt>
                <c:pt idx="644">
                  <c:v>46.01</c:v>
                </c:pt>
                <c:pt idx="645">
                  <c:v>46.25</c:v>
                </c:pt>
                <c:pt idx="646">
                  <c:v>45.35</c:v>
                </c:pt>
                <c:pt idx="647">
                  <c:v>45.7</c:v>
                </c:pt>
                <c:pt idx="648">
                  <c:v>45.82</c:v>
                </c:pt>
                <c:pt idx="649">
                  <c:v>44.99</c:v>
                </c:pt>
                <c:pt idx="650">
                  <c:v>44.24</c:v>
                </c:pt>
                <c:pt idx="651">
                  <c:v>43.76</c:v>
                </c:pt>
                <c:pt idx="652">
                  <c:v>43.56</c:v>
                </c:pt>
                <c:pt idx="653">
                  <c:v>42.78</c:v>
                </c:pt>
                <c:pt idx="654">
                  <c:v>41.87</c:v>
                </c:pt>
                <c:pt idx="655">
                  <c:v>40.76</c:v>
                </c:pt>
                <c:pt idx="656">
                  <c:v>40.17</c:v>
                </c:pt>
                <c:pt idx="657">
                  <c:v>40</c:v>
                </c:pt>
                <c:pt idx="658">
                  <c:v>40.450000000000003</c:v>
                </c:pt>
                <c:pt idx="659">
                  <c:v>41.33</c:v>
                </c:pt>
                <c:pt idx="660">
                  <c:v>42.47</c:v>
                </c:pt>
                <c:pt idx="661">
                  <c:v>43.24</c:v>
                </c:pt>
                <c:pt idx="662">
                  <c:v>43.37</c:v>
                </c:pt>
                <c:pt idx="663">
                  <c:v>42.19</c:v>
                </c:pt>
                <c:pt idx="664">
                  <c:v>44.23</c:v>
                </c:pt>
                <c:pt idx="665">
                  <c:v>45.12</c:v>
                </c:pt>
                <c:pt idx="666">
                  <c:v>47.31</c:v>
                </c:pt>
                <c:pt idx="667">
                  <c:v>48.27</c:v>
                </c:pt>
                <c:pt idx="668">
                  <c:v>48.58</c:v>
                </c:pt>
                <c:pt idx="669">
                  <c:v>49.46</c:v>
                </c:pt>
                <c:pt idx="670">
                  <c:v>49.39</c:v>
                </c:pt>
                <c:pt idx="671">
                  <c:v>48.1</c:v>
                </c:pt>
                <c:pt idx="672">
                  <c:v>48.7</c:v>
                </c:pt>
                <c:pt idx="673">
                  <c:v>47.56</c:v>
                </c:pt>
                <c:pt idx="674">
                  <c:v>49.25</c:v>
                </c:pt>
                <c:pt idx="675">
                  <c:v>49.66</c:v>
                </c:pt>
                <c:pt idx="676">
                  <c:v>49.66</c:v>
                </c:pt>
                <c:pt idx="677">
                  <c:v>47.94</c:v>
                </c:pt>
                <c:pt idx="678">
                  <c:v>47.94</c:v>
                </c:pt>
                <c:pt idx="679">
                  <c:v>45.05</c:v>
                </c:pt>
                <c:pt idx="680">
                  <c:v>45.96</c:v>
                </c:pt>
                <c:pt idx="681">
                  <c:v>46.72</c:v>
                </c:pt>
                <c:pt idx="682">
                  <c:v>46.21</c:v>
                </c:pt>
                <c:pt idx="683">
                  <c:v>47</c:v>
                </c:pt>
                <c:pt idx="684">
                  <c:v>49.23</c:v>
                </c:pt>
                <c:pt idx="685">
                  <c:v>48.37</c:v>
                </c:pt>
                <c:pt idx="686">
                  <c:v>47.82</c:v>
                </c:pt>
                <c:pt idx="687">
                  <c:v>47.82</c:v>
                </c:pt>
                <c:pt idx="688">
                  <c:v>46.48</c:v>
                </c:pt>
                <c:pt idx="689">
                  <c:v>45.65</c:v>
                </c:pt>
                <c:pt idx="690">
                  <c:v>45.83</c:v>
                </c:pt>
                <c:pt idx="691">
                  <c:v>45.26</c:v>
                </c:pt>
                <c:pt idx="692">
                  <c:v>46.04</c:v>
                </c:pt>
                <c:pt idx="693">
                  <c:v>45.24</c:v>
                </c:pt>
                <c:pt idx="694">
                  <c:v>45.99</c:v>
                </c:pt>
                <c:pt idx="695">
                  <c:v>47.21</c:v>
                </c:pt>
                <c:pt idx="696">
                  <c:v>46.71</c:v>
                </c:pt>
                <c:pt idx="697">
                  <c:v>46.61</c:v>
                </c:pt>
                <c:pt idx="698">
                  <c:v>44.95</c:v>
                </c:pt>
                <c:pt idx="699">
                  <c:v>45.49</c:v>
                </c:pt>
                <c:pt idx="700">
                  <c:v>48.43</c:v>
                </c:pt>
                <c:pt idx="701">
                  <c:v>48.24</c:v>
                </c:pt>
                <c:pt idx="702">
                  <c:v>48.61</c:v>
                </c:pt>
                <c:pt idx="703">
                  <c:v>48.81</c:v>
                </c:pt>
                <c:pt idx="704">
                  <c:v>49.57</c:v>
                </c:pt>
                <c:pt idx="705">
                  <c:v>50.14</c:v>
                </c:pt>
                <c:pt idx="706">
                  <c:v>50.49</c:v>
                </c:pt>
                <c:pt idx="707">
                  <c:v>51.54</c:v>
                </c:pt>
                <c:pt idx="708">
                  <c:v>50.48</c:v>
                </c:pt>
                <c:pt idx="709">
                  <c:v>49.53</c:v>
                </c:pt>
                <c:pt idx="710">
                  <c:v>49.29</c:v>
                </c:pt>
                <c:pt idx="711">
                  <c:v>48.87</c:v>
                </c:pt>
                <c:pt idx="712">
                  <c:v>49.31</c:v>
                </c:pt>
                <c:pt idx="713">
                  <c:v>49.81</c:v>
                </c:pt>
                <c:pt idx="714">
                  <c:v>51.85</c:v>
                </c:pt>
                <c:pt idx="715">
                  <c:v>50.42</c:v>
                </c:pt>
                <c:pt idx="716">
                  <c:v>50.28</c:v>
                </c:pt>
                <c:pt idx="717">
                  <c:v>49.8</c:v>
                </c:pt>
                <c:pt idx="718">
                  <c:v>49.08</c:v>
                </c:pt>
                <c:pt idx="719">
                  <c:v>48.98</c:v>
                </c:pt>
                <c:pt idx="720">
                  <c:v>49.13</c:v>
                </c:pt>
                <c:pt idx="721">
                  <c:v>47.78</c:v>
                </c:pt>
                <c:pt idx="722">
                  <c:v>46.2</c:v>
                </c:pt>
                <c:pt idx="723">
                  <c:v>45.77</c:v>
                </c:pt>
                <c:pt idx="724">
                  <c:v>44.26</c:v>
                </c:pt>
                <c:pt idx="725">
                  <c:v>43.84</c:v>
                </c:pt>
                <c:pt idx="726">
                  <c:v>43.06</c:v>
                </c:pt>
                <c:pt idx="727">
                  <c:v>42.83</c:v>
                </c:pt>
                <c:pt idx="728">
                  <c:v>43.47</c:v>
                </c:pt>
                <c:pt idx="729">
                  <c:v>43.88</c:v>
                </c:pt>
                <c:pt idx="730">
                  <c:v>43.67</c:v>
                </c:pt>
                <c:pt idx="731">
                  <c:v>41.61</c:v>
                </c:pt>
                <c:pt idx="732">
                  <c:v>41.83</c:v>
                </c:pt>
                <c:pt idx="733">
                  <c:v>44.15</c:v>
                </c:pt>
                <c:pt idx="734">
                  <c:v>45.07</c:v>
                </c:pt>
                <c:pt idx="735">
                  <c:v>44.57</c:v>
                </c:pt>
                <c:pt idx="736">
                  <c:v>44.41</c:v>
                </c:pt>
                <c:pt idx="737">
                  <c:v>45.96</c:v>
                </c:pt>
                <c:pt idx="738">
                  <c:v>46.1</c:v>
                </c:pt>
                <c:pt idx="739">
                  <c:v>46.54</c:v>
                </c:pt>
                <c:pt idx="740">
                  <c:v>46.32</c:v>
                </c:pt>
                <c:pt idx="741">
                  <c:v>46.64</c:v>
                </c:pt>
                <c:pt idx="742">
                  <c:v>44.68</c:v>
                </c:pt>
                <c:pt idx="743">
                  <c:v>47.95</c:v>
                </c:pt>
                <c:pt idx="744">
                  <c:v>52.28</c:v>
                </c:pt>
                <c:pt idx="745">
                  <c:v>52.35</c:v>
                </c:pt>
                <c:pt idx="746">
                  <c:v>53.3</c:v>
                </c:pt>
                <c:pt idx="747">
                  <c:v>52.31</c:v>
                </c:pt>
                <c:pt idx="748">
                  <c:v>51.9</c:v>
                </c:pt>
                <c:pt idx="749">
                  <c:v>51.6</c:v>
                </c:pt>
                <c:pt idx="750">
                  <c:v>52.19</c:v>
                </c:pt>
                <c:pt idx="751">
                  <c:v>53.99</c:v>
                </c:pt>
                <c:pt idx="752">
                  <c:v>53.28</c:v>
                </c:pt>
                <c:pt idx="753">
                  <c:v>53.15</c:v>
                </c:pt>
                <c:pt idx="754">
                  <c:v>51.72</c:v>
                </c:pt>
                <c:pt idx="755">
                  <c:v>54.15</c:v>
                </c:pt>
                <c:pt idx="756">
                  <c:v>53.53</c:v>
                </c:pt>
                <c:pt idx="757">
                  <c:v>54.56</c:v>
                </c:pt>
                <c:pt idx="758">
                  <c:v>53.01</c:v>
                </c:pt>
                <c:pt idx="759">
                  <c:v>54.04</c:v>
                </c:pt>
                <c:pt idx="760">
                  <c:v>53.93</c:v>
                </c:pt>
                <c:pt idx="761">
                  <c:v>53.93</c:v>
                </c:pt>
                <c:pt idx="762">
                  <c:v>53.93</c:v>
                </c:pt>
                <c:pt idx="763">
                  <c:v>54.95</c:v>
                </c:pt>
                <c:pt idx="764">
                  <c:v>54.96</c:v>
                </c:pt>
                <c:pt idx="765">
                  <c:v>55.05</c:v>
                </c:pt>
                <c:pt idx="766">
                  <c:v>54.57</c:v>
                </c:pt>
                <c:pt idx="767">
                  <c:v>54.99</c:v>
                </c:pt>
                <c:pt idx="768">
                  <c:v>55.9</c:v>
                </c:pt>
                <c:pt idx="769">
                  <c:v>54.39</c:v>
                </c:pt>
                <c:pt idx="770">
                  <c:v>53.2</c:v>
                </c:pt>
                <c:pt idx="771">
                  <c:v>53.61</c:v>
                </c:pt>
                <c:pt idx="772">
                  <c:v>54.51</c:v>
                </c:pt>
                <c:pt idx="773">
                  <c:v>54.37</c:v>
                </c:pt>
                <c:pt idx="774">
                  <c:v>54.68</c:v>
                </c:pt>
                <c:pt idx="775">
                  <c:v>53.77</c:v>
                </c:pt>
                <c:pt idx="776">
                  <c:v>53.18</c:v>
                </c:pt>
                <c:pt idx="777">
                  <c:v>55.04</c:v>
                </c:pt>
                <c:pt idx="778">
                  <c:v>54.8</c:v>
                </c:pt>
                <c:pt idx="779">
                  <c:v>54.7</c:v>
                </c:pt>
                <c:pt idx="780">
                  <c:v>54.34</c:v>
                </c:pt>
                <c:pt idx="781">
                  <c:v>55.89</c:v>
                </c:pt>
                <c:pt idx="782">
                  <c:v>54.8</c:v>
                </c:pt>
                <c:pt idx="783">
                  <c:v>54.77</c:v>
                </c:pt>
                <c:pt idx="784">
                  <c:v>55.25</c:v>
                </c:pt>
                <c:pt idx="785">
                  <c:v>55.79</c:v>
                </c:pt>
                <c:pt idx="786">
                  <c:v>55.94</c:v>
                </c:pt>
                <c:pt idx="787">
                  <c:v>55.92</c:v>
                </c:pt>
                <c:pt idx="788">
                  <c:v>55.02</c:v>
                </c:pt>
                <c:pt idx="789">
                  <c:v>53.79</c:v>
                </c:pt>
                <c:pt idx="790">
                  <c:v>54.42</c:v>
                </c:pt>
                <c:pt idx="791">
                  <c:v>53.98</c:v>
                </c:pt>
                <c:pt idx="792">
                  <c:v>55.2</c:v>
                </c:pt>
                <c:pt idx="793">
                  <c:v>54.15</c:v>
                </c:pt>
                <c:pt idx="794">
                  <c:v>54.96</c:v>
                </c:pt>
                <c:pt idx="795">
                  <c:v>54.57</c:v>
                </c:pt>
                <c:pt idx="796">
                  <c:v>54.16</c:v>
                </c:pt>
                <c:pt idx="797">
                  <c:v>54.48</c:v>
                </c:pt>
                <c:pt idx="798">
                  <c:v>56.34</c:v>
                </c:pt>
                <c:pt idx="799">
                  <c:v>54.9</c:v>
                </c:pt>
                <c:pt idx="800">
                  <c:v>55.82</c:v>
                </c:pt>
                <c:pt idx="801">
                  <c:v>54.69</c:v>
                </c:pt>
                <c:pt idx="802">
                  <c:v>54.65</c:v>
                </c:pt>
                <c:pt idx="803">
                  <c:v>53.36</c:v>
                </c:pt>
                <c:pt idx="804">
                  <c:v>55.72</c:v>
                </c:pt>
                <c:pt idx="805">
                  <c:v>54.16</c:v>
                </c:pt>
                <c:pt idx="806">
                  <c:v>54.12</c:v>
                </c:pt>
                <c:pt idx="807">
                  <c:v>54.73</c:v>
                </c:pt>
                <c:pt idx="808">
                  <c:v>54.61</c:v>
                </c:pt>
                <c:pt idx="809">
                  <c:v>53.3</c:v>
                </c:pt>
                <c:pt idx="810">
                  <c:v>50.65</c:v>
                </c:pt>
                <c:pt idx="811">
                  <c:v>50.63</c:v>
                </c:pt>
                <c:pt idx="812">
                  <c:v>50.1</c:v>
                </c:pt>
                <c:pt idx="813">
                  <c:v>49.6</c:v>
                </c:pt>
                <c:pt idx="814">
                  <c:v>50.63</c:v>
                </c:pt>
                <c:pt idx="815">
                  <c:v>50.56</c:v>
                </c:pt>
                <c:pt idx="816">
                  <c:v>50.58</c:v>
                </c:pt>
                <c:pt idx="817">
                  <c:v>50.67</c:v>
                </c:pt>
                <c:pt idx="818">
                  <c:v>50.14</c:v>
                </c:pt>
                <c:pt idx="819">
                  <c:v>49.56</c:v>
                </c:pt>
                <c:pt idx="820">
                  <c:v>50.17</c:v>
                </c:pt>
                <c:pt idx="821">
                  <c:v>49.97</c:v>
                </c:pt>
                <c:pt idx="822">
                  <c:v>50.12</c:v>
                </c:pt>
                <c:pt idx="823">
                  <c:v>50.72</c:v>
                </c:pt>
                <c:pt idx="824">
                  <c:v>51.36</c:v>
                </c:pt>
                <c:pt idx="825">
                  <c:v>52.25</c:v>
                </c:pt>
                <c:pt idx="826">
                  <c:v>52.2</c:v>
                </c:pt>
                <c:pt idx="827">
                  <c:v>52.04</c:v>
                </c:pt>
                <c:pt idx="828">
                  <c:v>53.08</c:v>
                </c:pt>
                <c:pt idx="829">
                  <c:v>53.41</c:v>
                </c:pt>
                <c:pt idx="830">
                  <c:v>53.62</c:v>
                </c:pt>
                <c:pt idx="831">
                  <c:v>54.24</c:v>
                </c:pt>
                <c:pt idx="832">
                  <c:v>54.79</c:v>
                </c:pt>
                <c:pt idx="833">
                  <c:v>54.73</c:v>
                </c:pt>
                <c:pt idx="834">
                  <c:v>54.75</c:v>
                </c:pt>
                <c:pt idx="835">
                  <c:v>54.75</c:v>
                </c:pt>
                <c:pt idx="836">
                  <c:v>54.79</c:v>
                </c:pt>
                <c:pt idx="837">
                  <c:v>52.6</c:v>
                </c:pt>
                <c:pt idx="838">
                  <c:v>52.43</c:v>
                </c:pt>
                <c:pt idx="839">
                  <c:v>50.66</c:v>
                </c:pt>
                <c:pt idx="840">
                  <c:v>49.93</c:v>
                </c:pt>
                <c:pt idx="841">
                  <c:v>49.45</c:v>
                </c:pt>
                <c:pt idx="842">
                  <c:v>49.37</c:v>
                </c:pt>
                <c:pt idx="843">
                  <c:v>49.99</c:v>
                </c:pt>
                <c:pt idx="844">
                  <c:v>49.46</c:v>
                </c:pt>
                <c:pt idx="845">
                  <c:v>49.46</c:v>
                </c:pt>
                <c:pt idx="846">
                  <c:v>50.41</c:v>
                </c:pt>
                <c:pt idx="847">
                  <c:v>49.31</c:v>
                </c:pt>
                <c:pt idx="848">
                  <c:v>48.82</c:v>
                </c:pt>
                <c:pt idx="849">
                  <c:v>47.53</c:v>
                </c:pt>
                <c:pt idx="850">
                  <c:v>47.45</c:v>
                </c:pt>
                <c:pt idx="851">
                  <c:v>46.61</c:v>
                </c:pt>
                <c:pt idx="852">
                  <c:v>47.06</c:v>
                </c:pt>
                <c:pt idx="853">
                  <c:v>48.09</c:v>
                </c:pt>
                <c:pt idx="854">
                  <c:v>49.18</c:v>
                </c:pt>
                <c:pt idx="855">
                  <c:v>49.08</c:v>
                </c:pt>
                <c:pt idx="856">
                  <c:v>51.29</c:v>
                </c:pt>
                <c:pt idx="857">
                  <c:v>51.21</c:v>
                </c:pt>
                <c:pt idx="858">
                  <c:v>51.76</c:v>
                </c:pt>
                <c:pt idx="859">
                  <c:v>51.71</c:v>
                </c:pt>
                <c:pt idx="860">
                  <c:v>52.78</c:v>
                </c:pt>
                <c:pt idx="861">
                  <c:v>53.35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'[ipeadata(25-05-2017-05-10).xls]Plan1'!$C$1</c:f>
              <c:strCache>
                <c:ptCount val="1"/>
                <c:pt idx="0">
                  <c:v>WTI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860"/>
              <c:layout>
                <c:manualLayout>
                  <c:x val="-5.5555555555555558E-3"/>
                  <c:y val="9.259259259259258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61"/>
              <c:layout>
                <c:manualLayout>
                  <c:x val="-8.3333333333333332E-3"/>
                  <c:y val="-5.092592592592592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'[ipeadata(25-05-2017-05-10).xls]Plan1'!$A$2:$A$863</c:f>
              <c:strCache>
                <c:ptCount val="862"/>
                <c:pt idx="0">
                  <c:v>02/01/2014</c:v>
                </c:pt>
                <c:pt idx="1">
                  <c:v>03/01/2014</c:v>
                </c:pt>
                <c:pt idx="2">
                  <c:v>06/01/2014</c:v>
                </c:pt>
                <c:pt idx="3">
                  <c:v>07/01/2014</c:v>
                </c:pt>
                <c:pt idx="4">
                  <c:v>08/01/2014</c:v>
                </c:pt>
                <c:pt idx="5">
                  <c:v>09/01/2014</c:v>
                </c:pt>
                <c:pt idx="6">
                  <c:v>10/01/2014</c:v>
                </c:pt>
                <c:pt idx="7">
                  <c:v>13/01/2014</c:v>
                </c:pt>
                <c:pt idx="8">
                  <c:v>14/01/2014</c:v>
                </c:pt>
                <c:pt idx="9">
                  <c:v>15/01/2014</c:v>
                </c:pt>
                <c:pt idx="10">
                  <c:v>16/01/2014</c:v>
                </c:pt>
                <c:pt idx="11">
                  <c:v>17/01/2014</c:v>
                </c:pt>
                <c:pt idx="12">
                  <c:v>21/01/2014</c:v>
                </c:pt>
                <c:pt idx="13">
                  <c:v>22/01/2014</c:v>
                </c:pt>
                <c:pt idx="14">
                  <c:v>23/01/2014</c:v>
                </c:pt>
                <c:pt idx="15">
                  <c:v>24/01/2014</c:v>
                </c:pt>
                <c:pt idx="16">
                  <c:v>27/01/2014</c:v>
                </c:pt>
                <c:pt idx="17">
                  <c:v>28/01/2014</c:v>
                </c:pt>
                <c:pt idx="18">
                  <c:v>29/01/2014</c:v>
                </c:pt>
                <c:pt idx="19">
                  <c:v>30/01/2014</c:v>
                </c:pt>
                <c:pt idx="20">
                  <c:v>31/01/2014</c:v>
                </c:pt>
                <c:pt idx="21">
                  <c:v>03/02/2014</c:v>
                </c:pt>
                <c:pt idx="22">
                  <c:v>04/02/2014</c:v>
                </c:pt>
                <c:pt idx="23">
                  <c:v>05/02/2014</c:v>
                </c:pt>
                <c:pt idx="24">
                  <c:v>06/02/2014</c:v>
                </c:pt>
                <c:pt idx="25">
                  <c:v>07/02/2014</c:v>
                </c:pt>
                <c:pt idx="26">
                  <c:v>10/02/2014</c:v>
                </c:pt>
                <c:pt idx="27">
                  <c:v>11/02/2014</c:v>
                </c:pt>
                <c:pt idx="28">
                  <c:v>12/02/2014</c:v>
                </c:pt>
                <c:pt idx="29">
                  <c:v>13/02/2014</c:v>
                </c:pt>
                <c:pt idx="30">
                  <c:v>14/02/2014</c:v>
                </c:pt>
                <c:pt idx="31">
                  <c:v>18/02/2014</c:v>
                </c:pt>
                <c:pt idx="32">
                  <c:v>19/02/2014</c:v>
                </c:pt>
                <c:pt idx="33">
                  <c:v>20/02/2014</c:v>
                </c:pt>
                <c:pt idx="34">
                  <c:v>21/02/2014</c:v>
                </c:pt>
                <c:pt idx="35">
                  <c:v>24/02/2014</c:v>
                </c:pt>
                <c:pt idx="36">
                  <c:v>25/02/2014</c:v>
                </c:pt>
                <c:pt idx="37">
                  <c:v>26/02/2014</c:v>
                </c:pt>
                <c:pt idx="38">
                  <c:v>27/02/2014</c:v>
                </c:pt>
                <c:pt idx="39">
                  <c:v>28/02/2014</c:v>
                </c:pt>
                <c:pt idx="40">
                  <c:v>03/03/2014</c:v>
                </c:pt>
                <c:pt idx="41">
                  <c:v>04/03/2014</c:v>
                </c:pt>
                <c:pt idx="42">
                  <c:v>05/03/2014</c:v>
                </c:pt>
                <c:pt idx="43">
                  <c:v>06/03/2014</c:v>
                </c:pt>
                <c:pt idx="44">
                  <c:v>07/03/2014</c:v>
                </c:pt>
                <c:pt idx="45">
                  <c:v>10/03/2014</c:v>
                </c:pt>
                <c:pt idx="46">
                  <c:v>11/03/2014</c:v>
                </c:pt>
                <c:pt idx="47">
                  <c:v>12/03/2014</c:v>
                </c:pt>
                <c:pt idx="48">
                  <c:v>13/03/2014</c:v>
                </c:pt>
                <c:pt idx="49">
                  <c:v>14/03/2014</c:v>
                </c:pt>
                <c:pt idx="50">
                  <c:v>17/03/2014</c:v>
                </c:pt>
                <c:pt idx="51">
                  <c:v>18/03/2014</c:v>
                </c:pt>
                <c:pt idx="52">
                  <c:v>19/03/2014</c:v>
                </c:pt>
                <c:pt idx="53">
                  <c:v>20/03/2014</c:v>
                </c:pt>
                <c:pt idx="54">
                  <c:v>21/03/2014</c:v>
                </c:pt>
                <c:pt idx="55">
                  <c:v>24/03/2014</c:v>
                </c:pt>
                <c:pt idx="56">
                  <c:v>25/03/2014</c:v>
                </c:pt>
                <c:pt idx="57">
                  <c:v>26/03/2014</c:v>
                </c:pt>
                <c:pt idx="58">
                  <c:v>27/03/2014</c:v>
                </c:pt>
                <c:pt idx="59">
                  <c:v>28/03/2014</c:v>
                </c:pt>
                <c:pt idx="60">
                  <c:v>31/03/2014</c:v>
                </c:pt>
                <c:pt idx="61">
                  <c:v>01/04/2014</c:v>
                </c:pt>
                <c:pt idx="62">
                  <c:v>02/04/2014</c:v>
                </c:pt>
                <c:pt idx="63">
                  <c:v>03/04/2014</c:v>
                </c:pt>
                <c:pt idx="64">
                  <c:v>04/04/2014</c:v>
                </c:pt>
                <c:pt idx="65">
                  <c:v>07/04/2014</c:v>
                </c:pt>
                <c:pt idx="66">
                  <c:v>08/04/2014</c:v>
                </c:pt>
                <c:pt idx="67">
                  <c:v>09/04/2014</c:v>
                </c:pt>
                <c:pt idx="68">
                  <c:v>10/04/2014</c:v>
                </c:pt>
                <c:pt idx="69">
                  <c:v>11/04/2014</c:v>
                </c:pt>
                <c:pt idx="70">
                  <c:v>14/04/2014</c:v>
                </c:pt>
                <c:pt idx="71">
                  <c:v>15/04/2014</c:v>
                </c:pt>
                <c:pt idx="72">
                  <c:v>16/04/2014</c:v>
                </c:pt>
                <c:pt idx="73">
                  <c:v>17/04/2014</c:v>
                </c:pt>
                <c:pt idx="74">
                  <c:v>21/04/2014</c:v>
                </c:pt>
                <c:pt idx="75">
                  <c:v>22/04/2014</c:v>
                </c:pt>
                <c:pt idx="76">
                  <c:v>23/04/2014</c:v>
                </c:pt>
                <c:pt idx="77">
                  <c:v>24/04/2014</c:v>
                </c:pt>
                <c:pt idx="78">
                  <c:v>25/04/2014</c:v>
                </c:pt>
                <c:pt idx="79">
                  <c:v>28/04/2014</c:v>
                </c:pt>
                <c:pt idx="80">
                  <c:v>29/04/2014</c:v>
                </c:pt>
                <c:pt idx="81">
                  <c:v>30/04/2014</c:v>
                </c:pt>
                <c:pt idx="82">
                  <c:v>01/05/2014</c:v>
                </c:pt>
                <c:pt idx="83">
                  <c:v>02/05/2014</c:v>
                </c:pt>
                <c:pt idx="84">
                  <c:v>05/05/2014</c:v>
                </c:pt>
                <c:pt idx="85">
                  <c:v>06/05/2014</c:v>
                </c:pt>
                <c:pt idx="86">
                  <c:v>07/05/2014</c:v>
                </c:pt>
                <c:pt idx="87">
                  <c:v>08/05/2014</c:v>
                </c:pt>
                <c:pt idx="88">
                  <c:v>09/05/2014</c:v>
                </c:pt>
                <c:pt idx="89">
                  <c:v>12/05/2014</c:v>
                </c:pt>
                <c:pt idx="90">
                  <c:v>13/05/2014</c:v>
                </c:pt>
                <c:pt idx="91">
                  <c:v>14/05/2014</c:v>
                </c:pt>
                <c:pt idx="92">
                  <c:v>15/05/2014</c:v>
                </c:pt>
                <c:pt idx="93">
                  <c:v>16/05/2014</c:v>
                </c:pt>
                <c:pt idx="94">
                  <c:v>19/05/2014</c:v>
                </c:pt>
                <c:pt idx="95">
                  <c:v>20/05/2014</c:v>
                </c:pt>
                <c:pt idx="96">
                  <c:v>21/05/2014</c:v>
                </c:pt>
                <c:pt idx="97">
                  <c:v>22/05/2014</c:v>
                </c:pt>
                <c:pt idx="98">
                  <c:v>23/05/2014</c:v>
                </c:pt>
                <c:pt idx="99">
                  <c:v>27/05/2014</c:v>
                </c:pt>
                <c:pt idx="100">
                  <c:v>28/05/2014</c:v>
                </c:pt>
                <c:pt idx="101">
                  <c:v>29/05/2014</c:v>
                </c:pt>
                <c:pt idx="102">
                  <c:v>30/05/2014</c:v>
                </c:pt>
                <c:pt idx="103">
                  <c:v>02/06/2014</c:v>
                </c:pt>
                <c:pt idx="104">
                  <c:v>03/06/2014</c:v>
                </c:pt>
                <c:pt idx="105">
                  <c:v>04/06/2014</c:v>
                </c:pt>
                <c:pt idx="106">
                  <c:v>05/06/2014</c:v>
                </c:pt>
                <c:pt idx="107">
                  <c:v>06/06/2014</c:v>
                </c:pt>
                <c:pt idx="108">
                  <c:v>09/06/2014</c:v>
                </c:pt>
                <c:pt idx="109">
                  <c:v>10/06/2014</c:v>
                </c:pt>
                <c:pt idx="110">
                  <c:v>11/06/2014</c:v>
                </c:pt>
                <c:pt idx="111">
                  <c:v>12/06/2014</c:v>
                </c:pt>
                <c:pt idx="112">
                  <c:v>13/06/2014</c:v>
                </c:pt>
                <c:pt idx="113">
                  <c:v>16/06/2014</c:v>
                </c:pt>
                <c:pt idx="114">
                  <c:v>17/06/2014</c:v>
                </c:pt>
                <c:pt idx="115">
                  <c:v>18/06/2014</c:v>
                </c:pt>
                <c:pt idx="116">
                  <c:v>19/06/2014</c:v>
                </c:pt>
                <c:pt idx="117">
                  <c:v>20/06/2014</c:v>
                </c:pt>
                <c:pt idx="118">
                  <c:v>23/06/2014</c:v>
                </c:pt>
                <c:pt idx="119">
                  <c:v>24/06/2014</c:v>
                </c:pt>
                <c:pt idx="120">
                  <c:v>25/06/2014</c:v>
                </c:pt>
                <c:pt idx="121">
                  <c:v>26/06/2014</c:v>
                </c:pt>
                <c:pt idx="122">
                  <c:v>27/06/2014</c:v>
                </c:pt>
                <c:pt idx="123">
                  <c:v>30/06/2014</c:v>
                </c:pt>
                <c:pt idx="124">
                  <c:v>01/07/2014</c:v>
                </c:pt>
                <c:pt idx="125">
                  <c:v>02/07/2014</c:v>
                </c:pt>
                <c:pt idx="126">
                  <c:v>03/07/2014</c:v>
                </c:pt>
                <c:pt idx="127">
                  <c:v>07/07/2014</c:v>
                </c:pt>
                <c:pt idx="128">
                  <c:v>08/07/2014</c:v>
                </c:pt>
                <c:pt idx="129">
                  <c:v>09/07/2014</c:v>
                </c:pt>
                <c:pt idx="130">
                  <c:v>10/07/2014</c:v>
                </c:pt>
                <c:pt idx="131">
                  <c:v>11/07/2014</c:v>
                </c:pt>
                <c:pt idx="132">
                  <c:v>14/07/2014</c:v>
                </c:pt>
                <c:pt idx="133">
                  <c:v>15/07/2014</c:v>
                </c:pt>
                <c:pt idx="134">
                  <c:v>16/07/2014</c:v>
                </c:pt>
                <c:pt idx="135">
                  <c:v>17/07/2014</c:v>
                </c:pt>
                <c:pt idx="136">
                  <c:v>18/07/2014</c:v>
                </c:pt>
                <c:pt idx="137">
                  <c:v>21/07/2014</c:v>
                </c:pt>
                <c:pt idx="138">
                  <c:v>22/07/2014</c:v>
                </c:pt>
                <c:pt idx="139">
                  <c:v>23/07/2014</c:v>
                </c:pt>
                <c:pt idx="140">
                  <c:v>24/07/2014</c:v>
                </c:pt>
                <c:pt idx="141">
                  <c:v>25/07/2014</c:v>
                </c:pt>
                <c:pt idx="142">
                  <c:v>28/07/2014</c:v>
                </c:pt>
                <c:pt idx="143">
                  <c:v>29/07/2014</c:v>
                </c:pt>
                <c:pt idx="144">
                  <c:v>30/07/2014</c:v>
                </c:pt>
                <c:pt idx="145">
                  <c:v>31/07/2014</c:v>
                </c:pt>
                <c:pt idx="146">
                  <c:v>01/08/2014</c:v>
                </c:pt>
                <c:pt idx="147">
                  <c:v>04/08/2014</c:v>
                </c:pt>
                <c:pt idx="148">
                  <c:v>05/08/2014</c:v>
                </c:pt>
                <c:pt idx="149">
                  <c:v>06/08/2014</c:v>
                </c:pt>
                <c:pt idx="150">
                  <c:v>07/08/2014</c:v>
                </c:pt>
                <c:pt idx="151">
                  <c:v>08/08/2014</c:v>
                </c:pt>
                <c:pt idx="152">
                  <c:v>11/08/2014</c:v>
                </c:pt>
                <c:pt idx="153">
                  <c:v>12/08/2014</c:v>
                </c:pt>
                <c:pt idx="154">
                  <c:v>13/08/2014</c:v>
                </c:pt>
                <c:pt idx="155">
                  <c:v>14/08/2014</c:v>
                </c:pt>
                <c:pt idx="156">
                  <c:v>15/08/2014</c:v>
                </c:pt>
                <c:pt idx="157">
                  <c:v>18/08/2014</c:v>
                </c:pt>
                <c:pt idx="158">
                  <c:v>19/08/2014</c:v>
                </c:pt>
                <c:pt idx="159">
                  <c:v>20/08/2014</c:v>
                </c:pt>
                <c:pt idx="160">
                  <c:v>21/08/2014</c:v>
                </c:pt>
                <c:pt idx="161">
                  <c:v>22/08/2014</c:v>
                </c:pt>
                <c:pt idx="162">
                  <c:v>25/08/2014</c:v>
                </c:pt>
                <c:pt idx="163">
                  <c:v>26/08/2014</c:v>
                </c:pt>
                <c:pt idx="164">
                  <c:v>27/08/2014</c:v>
                </c:pt>
                <c:pt idx="165">
                  <c:v>28/08/2014</c:v>
                </c:pt>
                <c:pt idx="166">
                  <c:v>29/08/2014</c:v>
                </c:pt>
                <c:pt idx="167">
                  <c:v>02/09/2014</c:v>
                </c:pt>
                <c:pt idx="168">
                  <c:v>03/09/2014</c:v>
                </c:pt>
                <c:pt idx="169">
                  <c:v>04/09/2014</c:v>
                </c:pt>
                <c:pt idx="170">
                  <c:v>05/09/2014</c:v>
                </c:pt>
                <c:pt idx="171">
                  <c:v>08/09/2014</c:v>
                </c:pt>
                <c:pt idx="172">
                  <c:v>09/09/2014</c:v>
                </c:pt>
                <c:pt idx="173">
                  <c:v>10/09/2014</c:v>
                </c:pt>
                <c:pt idx="174">
                  <c:v>11/09/2014</c:v>
                </c:pt>
                <c:pt idx="175">
                  <c:v>12/09/2014</c:v>
                </c:pt>
                <c:pt idx="176">
                  <c:v>15/09/2014</c:v>
                </c:pt>
                <c:pt idx="177">
                  <c:v>16/09/2014</c:v>
                </c:pt>
                <c:pt idx="178">
                  <c:v>17/09/2014</c:v>
                </c:pt>
                <c:pt idx="179">
                  <c:v>18/09/2014</c:v>
                </c:pt>
                <c:pt idx="180">
                  <c:v>19/09/2014</c:v>
                </c:pt>
                <c:pt idx="181">
                  <c:v>22/09/2014</c:v>
                </c:pt>
                <c:pt idx="182">
                  <c:v>23/09/2014</c:v>
                </c:pt>
                <c:pt idx="183">
                  <c:v>24/09/2014</c:v>
                </c:pt>
                <c:pt idx="184">
                  <c:v>25/09/2014</c:v>
                </c:pt>
                <c:pt idx="185">
                  <c:v>26/09/2014</c:v>
                </c:pt>
                <c:pt idx="186">
                  <c:v>29/09/2014</c:v>
                </c:pt>
                <c:pt idx="187">
                  <c:v>30/09/2014</c:v>
                </c:pt>
                <c:pt idx="188">
                  <c:v>01/10/2014</c:v>
                </c:pt>
                <c:pt idx="189">
                  <c:v>02/10/2014</c:v>
                </c:pt>
                <c:pt idx="190">
                  <c:v>03/10/2014</c:v>
                </c:pt>
                <c:pt idx="191">
                  <c:v>06/10/2014</c:v>
                </c:pt>
                <c:pt idx="192">
                  <c:v>07/10/2014</c:v>
                </c:pt>
                <c:pt idx="193">
                  <c:v>08/10/2014</c:v>
                </c:pt>
                <c:pt idx="194">
                  <c:v>09/10/2014</c:v>
                </c:pt>
                <c:pt idx="195">
                  <c:v>10/10/2014</c:v>
                </c:pt>
                <c:pt idx="196">
                  <c:v>13/10/2014</c:v>
                </c:pt>
                <c:pt idx="197">
                  <c:v>14/10/2014</c:v>
                </c:pt>
                <c:pt idx="198">
                  <c:v>15/10/2014</c:v>
                </c:pt>
                <c:pt idx="199">
                  <c:v>16/10/2014</c:v>
                </c:pt>
                <c:pt idx="200">
                  <c:v>17/10/2014</c:v>
                </c:pt>
                <c:pt idx="201">
                  <c:v>20/10/2014</c:v>
                </c:pt>
                <c:pt idx="202">
                  <c:v>21/10/2014</c:v>
                </c:pt>
                <c:pt idx="203">
                  <c:v>22/10/2014</c:v>
                </c:pt>
                <c:pt idx="204">
                  <c:v>23/10/2014</c:v>
                </c:pt>
                <c:pt idx="205">
                  <c:v>24/10/2014</c:v>
                </c:pt>
                <c:pt idx="206">
                  <c:v>27/10/2014</c:v>
                </c:pt>
                <c:pt idx="207">
                  <c:v>28/10/2014</c:v>
                </c:pt>
                <c:pt idx="208">
                  <c:v>29/10/2014</c:v>
                </c:pt>
                <c:pt idx="209">
                  <c:v>30/10/2014</c:v>
                </c:pt>
                <c:pt idx="210">
                  <c:v>31/10/2014</c:v>
                </c:pt>
                <c:pt idx="211">
                  <c:v>03/11/2014</c:v>
                </c:pt>
                <c:pt idx="212">
                  <c:v>04/11/2014</c:v>
                </c:pt>
                <c:pt idx="213">
                  <c:v>05/11/2014</c:v>
                </c:pt>
                <c:pt idx="214">
                  <c:v>06/11/2014</c:v>
                </c:pt>
                <c:pt idx="215">
                  <c:v>07/11/2014</c:v>
                </c:pt>
                <c:pt idx="216">
                  <c:v>10/11/2014</c:v>
                </c:pt>
                <c:pt idx="217">
                  <c:v>11/11/2014</c:v>
                </c:pt>
                <c:pt idx="218">
                  <c:v>12/11/2014</c:v>
                </c:pt>
                <c:pt idx="219">
                  <c:v>13/11/2014</c:v>
                </c:pt>
                <c:pt idx="220">
                  <c:v>14/11/2014</c:v>
                </c:pt>
                <c:pt idx="221">
                  <c:v>17/11/2014</c:v>
                </c:pt>
                <c:pt idx="222">
                  <c:v>18/11/2014</c:v>
                </c:pt>
                <c:pt idx="223">
                  <c:v>19/11/2014</c:v>
                </c:pt>
                <c:pt idx="224">
                  <c:v>20/11/2014</c:v>
                </c:pt>
                <c:pt idx="225">
                  <c:v>21/11/2014</c:v>
                </c:pt>
                <c:pt idx="226">
                  <c:v>24/11/2014</c:v>
                </c:pt>
                <c:pt idx="227">
                  <c:v>25/11/2014</c:v>
                </c:pt>
                <c:pt idx="228">
                  <c:v>26/11/2014</c:v>
                </c:pt>
                <c:pt idx="229">
                  <c:v>28/11/2014</c:v>
                </c:pt>
                <c:pt idx="230">
                  <c:v>01/12/2014</c:v>
                </c:pt>
                <c:pt idx="231">
                  <c:v>02/12/2014</c:v>
                </c:pt>
                <c:pt idx="232">
                  <c:v>03/12/2014</c:v>
                </c:pt>
                <c:pt idx="233">
                  <c:v>04/12/2014</c:v>
                </c:pt>
                <c:pt idx="234">
                  <c:v>05/12/2014</c:v>
                </c:pt>
                <c:pt idx="235">
                  <c:v>08/12/2014</c:v>
                </c:pt>
                <c:pt idx="236">
                  <c:v>09/12/2014</c:v>
                </c:pt>
                <c:pt idx="237">
                  <c:v>10/12/2014</c:v>
                </c:pt>
                <c:pt idx="238">
                  <c:v>11/12/2014</c:v>
                </c:pt>
                <c:pt idx="239">
                  <c:v>12/12/2014</c:v>
                </c:pt>
                <c:pt idx="240">
                  <c:v>15/12/2014</c:v>
                </c:pt>
                <c:pt idx="241">
                  <c:v>16/12/2014</c:v>
                </c:pt>
                <c:pt idx="242">
                  <c:v>17/12/2014</c:v>
                </c:pt>
                <c:pt idx="243">
                  <c:v>18/12/2014</c:v>
                </c:pt>
                <c:pt idx="244">
                  <c:v>19/12/2014</c:v>
                </c:pt>
                <c:pt idx="245">
                  <c:v>22/12/2014</c:v>
                </c:pt>
                <c:pt idx="246">
                  <c:v>23/12/2014</c:v>
                </c:pt>
                <c:pt idx="247">
                  <c:v>24/12/2014</c:v>
                </c:pt>
                <c:pt idx="248">
                  <c:v>26/12/2014</c:v>
                </c:pt>
                <c:pt idx="249">
                  <c:v>29/12/2014</c:v>
                </c:pt>
                <c:pt idx="250">
                  <c:v>30/12/2014</c:v>
                </c:pt>
                <c:pt idx="251">
                  <c:v>31/12/2014</c:v>
                </c:pt>
                <c:pt idx="252">
                  <c:v>01/01/2015</c:v>
                </c:pt>
                <c:pt idx="253">
                  <c:v>02/01/2015</c:v>
                </c:pt>
                <c:pt idx="254">
                  <c:v>05/01/2015</c:v>
                </c:pt>
                <c:pt idx="255">
                  <c:v>06/01/2015</c:v>
                </c:pt>
                <c:pt idx="256">
                  <c:v>07/01/2015</c:v>
                </c:pt>
                <c:pt idx="257">
                  <c:v>08/01/2015</c:v>
                </c:pt>
                <c:pt idx="258">
                  <c:v>09/01/2015</c:v>
                </c:pt>
                <c:pt idx="259">
                  <c:v>12/01/2015</c:v>
                </c:pt>
                <c:pt idx="260">
                  <c:v>13/01/2015</c:v>
                </c:pt>
                <c:pt idx="261">
                  <c:v>14/01/2015</c:v>
                </c:pt>
                <c:pt idx="262">
                  <c:v>15/01/2015</c:v>
                </c:pt>
                <c:pt idx="263">
                  <c:v>16/01/2015</c:v>
                </c:pt>
                <c:pt idx="264">
                  <c:v>20/01/2015</c:v>
                </c:pt>
                <c:pt idx="265">
                  <c:v>21/01/2015</c:v>
                </c:pt>
                <c:pt idx="266">
                  <c:v>22/01/2015</c:v>
                </c:pt>
                <c:pt idx="267">
                  <c:v>23/01/2015</c:v>
                </c:pt>
                <c:pt idx="268">
                  <c:v>26/01/2015</c:v>
                </c:pt>
                <c:pt idx="269">
                  <c:v>27/01/2015</c:v>
                </c:pt>
                <c:pt idx="270">
                  <c:v>28/01/2015</c:v>
                </c:pt>
                <c:pt idx="271">
                  <c:v>29/01/2015</c:v>
                </c:pt>
                <c:pt idx="272">
                  <c:v>30/01/2015</c:v>
                </c:pt>
                <c:pt idx="273">
                  <c:v>02/02/2015</c:v>
                </c:pt>
                <c:pt idx="274">
                  <c:v>03/02/2015</c:v>
                </c:pt>
                <c:pt idx="275">
                  <c:v>04/02/2015</c:v>
                </c:pt>
                <c:pt idx="276">
                  <c:v>05/02/2015</c:v>
                </c:pt>
                <c:pt idx="277">
                  <c:v>06/02/2015</c:v>
                </c:pt>
                <c:pt idx="278">
                  <c:v>09/02/2015</c:v>
                </c:pt>
                <c:pt idx="279">
                  <c:v>10/02/2015</c:v>
                </c:pt>
                <c:pt idx="280">
                  <c:v>11/02/2015</c:v>
                </c:pt>
                <c:pt idx="281">
                  <c:v>12/02/2015</c:v>
                </c:pt>
                <c:pt idx="282">
                  <c:v>13/02/2015</c:v>
                </c:pt>
                <c:pt idx="283">
                  <c:v>17/02/2015</c:v>
                </c:pt>
                <c:pt idx="284">
                  <c:v>18/02/2015</c:v>
                </c:pt>
                <c:pt idx="285">
                  <c:v>19/02/2015</c:v>
                </c:pt>
                <c:pt idx="286">
                  <c:v>20/02/2015</c:v>
                </c:pt>
                <c:pt idx="287">
                  <c:v>23/02/2015</c:v>
                </c:pt>
                <c:pt idx="288">
                  <c:v>24/02/2015</c:v>
                </c:pt>
                <c:pt idx="289">
                  <c:v>25/02/2015</c:v>
                </c:pt>
                <c:pt idx="290">
                  <c:v>26/02/2015</c:v>
                </c:pt>
                <c:pt idx="291">
                  <c:v>27/02/2015</c:v>
                </c:pt>
                <c:pt idx="292">
                  <c:v>02/03/2015</c:v>
                </c:pt>
                <c:pt idx="293">
                  <c:v>03/03/2015</c:v>
                </c:pt>
                <c:pt idx="294">
                  <c:v>04/03/2015</c:v>
                </c:pt>
                <c:pt idx="295">
                  <c:v>05/03/2015</c:v>
                </c:pt>
                <c:pt idx="296">
                  <c:v>06/03/2015</c:v>
                </c:pt>
                <c:pt idx="297">
                  <c:v>09/03/2015</c:v>
                </c:pt>
                <c:pt idx="298">
                  <c:v>10/03/2015</c:v>
                </c:pt>
                <c:pt idx="299">
                  <c:v>11/03/2015</c:v>
                </c:pt>
                <c:pt idx="300">
                  <c:v>12/03/2015</c:v>
                </c:pt>
                <c:pt idx="301">
                  <c:v>13/03/2015</c:v>
                </c:pt>
                <c:pt idx="302">
                  <c:v>16/03/2015</c:v>
                </c:pt>
                <c:pt idx="303">
                  <c:v>17/03/2015</c:v>
                </c:pt>
                <c:pt idx="304">
                  <c:v>18/03/2015</c:v>
                </c:pt>
                <c:pt idx="305">
                  <c:v>19/03/2015</c:v>
                </c:pt>
                <c:pt idx="306">
                  <c:v>20/03/2015</c:v>
                </c:pt>
                <c:pt idx="307">
                  <c:v>23/03/2015</c:v>
                </c:pt>
                <c:pt idx="308">
                  <c:v>24/03/2015</c:v>
                </c:pt>
                <c:pt idx="309">
                  <c:v>25/03/2015</c:v>
                </c:pt>
                <c:pt idx="310">
                  <c:v>26/03/2015</c:v>
                </c:pt>
                <c:pt idx="311">
                  <c:v>27/03/2015</c:v>
                </c:pt>
                <c:pt idx="312">
                  <c:v>30/03/2015</c:v>
                </c:pt>
                <c:pt idx="313">
                  <c:v>31/03/2015</c:v>
                </c:pt>
                <c:pt idx="314">
                  <c:v>01/04/2015</c:v>
                </c:pt>
                <c:pt idx="315">
                  <c:v>02/04/2015</c:v>
                </c:pt>
                <c:pt idx="316">
                  <c:v>03/04/2015</c:v>
                </c:pt>
                <c:pt idx="317">
                  <c:v>06/04/2015</c:v>
                </c:pt>
                <c:pt idx="318">
                  <c:v>07/04/2015</c:v>
                </c:pt>
                <c:pt idx="319">
                  <c:v>08/04/2015</c:v>
                </c:pt>
                <c:pt idx="320">
                  <c:v>09/04/2015</c:v>
                </c:pt>
                <c:pt idx="321">
                  <c:v>10/04/2015</c:v>
                </c:pt>
                <c:pt idx="322">
                  <c:v>13/04/2015</c:v>
                </c:pt>
                <c:pt idx="323">
                  <c:v>14/04/2015</c:v>
                </c:pt>
                <c:pt idx="324">
                  <c:v>15/04/2015</c:v>
                </c:pt>
                <c:pt idx="325">
                  <c:v>16/04/2015</c:v>
                </c:pt>
                <c:pt idx="326">
                  <c:v>17/04/2015</c:v>
                </c:pt>
                <c:pt idx="327">
                  <c:v>20/04/2015</c:v>
                </c:pt>
                <c:pt idx="328">
                  <c:v>21/04/2015</c:v>
                </c:pt>
                <c:pt idx="329">
                  <c:v>22/04/2015</c:v>
                </c:pt>
                <c:pt idx="330">
                  <c:v>23/04/2015</c:v>
                </c:pt>
                <c:pt idx="331">
                  <c:v>24/04/2015</c:v>
                </c:pt>
                <c:pt idx="332">
                  <c:v>27/04/2015</c:v>
                </c:pt>
                <c:pt idx="333">
                  <c:v>28/04/2015</c:v>
                </c:pt>
                <c:pt idx="334">
                  <c:v>29/04/2015</c:v>
                </c:pt>
                <c:pt idx="335">
                  <c:v>30/04/2015</c:v>
                </c:pt>
                <c:pt idx="336">
                  <c:v>01/05/2015</c:v>
                </c:pt>
                <c:pt idx="337">
                  <c:v>04/05/2015</c:v>
                </c:pt>
                <c:pt idx="338">
                  <c:v>05/05/2015</c:v>
                </c:pt>
                <c:pt idx="339">
                  <c:v>06/05/2015</c:v>
                </c:pt>
                <c:pt idx="340">
                  <c:v>07/05/2015</c:v>
                </c:pt>
                <c:pt idx="341">
                  <c:v>08/05/2015</c:v>
                </c:pt>
                <c:pt idx="342">
                  <c:v>11/05/2015</c:v>
                </c:pt>
                <c:pt idx="343">
                  <c:v>12/05/2015</c:v>
                </c:pt>
                <c:pt idx="344">
                  <c:v>13/05/2015</c:v>
                </c:pt>
                <c:pt idx="345">
                  <c:v>14/05/2015</c:v>
                </c:pt>
                <c:pt idx="346">
                  <c:v>15/05/2015</c:v>
                </c:pt>
                <c:pt idx="347">
                  <c:v>18/05/2015</c:v>
                </c:pt>
                <c:pt idx="348">
                  <c:v>19/05/2015</c:v>
                </c:pt>
                <c:pt idx="349">
                  <c:v>20/05/2015</c:v>
                </c:pt>
                <c:pt idx="350">
                  <c:v>21/05/2015</c:v>
                </c:pt>
                <c:pt idx="351">
                  <c:v>22/05/2015</c:v>
                </c:pt>
                <c:pt idx="352">
                  <c:v>25/05/2015</c:v>
                </c:pt>
                <c:pt idx="353">
                  <c:v>26/05/2015</c:v>
                </c:pt>
                <c:pt idx="354">
                  <c:v>27/05/2015</c:v>
                </c:pt>
                <c:pt idx="355">
                  <c:v>28/05/2015</c:v>
                </c:pt>
                <c:pt idx="356">
                  <c:v>29/05/2015</c:v>
                </c:pt>
                <c:pt idx="357">
                  <c:v>01/06/2015</c:v>
                </c:pt>
                <c:pt idx="358">
                  <c:v>02/06/2015</c:v>
                </c:pt>
                <c:pt idx="359">
                  <c:v>03/06/2015</c:v>
                </c:pt>
                <c:pt idx="360">
                  <c:v>04/06/2015</c:v>
                </c:pt>
                <c:pt idx="361">
                  <c:v>05/06/2015</c:v>
                </c:pt>
                <c:pt idx="362">
                  <c:v>08/06/2015</c:v>
                </c:pt>
                <c:pt idx="363">
                  <c:v>09/06/2015</c:v>
                </c:pt>
                <c:pt idx="364">
                  <c:v>10/06/2015</c:v>
                </c:pt>
                <c:pt idx="365">
                  <c:v>11/06/2015</c:v>
                </c:pt>
                <c:pt idx="366">
                  <c:v>12/06/2015</c:v>
                </c:pt>
                <c:pt idx="367">
                  <c:v>15/06/2015</c:v>
                </c:pt>
                <c:pt idx="368">
                  <c:v>16/06/2015</c:v>
                </c:pt>
                <c:pt idx="369">
                  <c:v>17/06/2015</c:v>
                </c:pt>
                <c:pt idx="370">
                  <c:v>18/06/2015</c:v>
                </c:pt>
                <c:pt idx="371">
                  <c:v>19/06/2015</c:v>
                </c:pt>
                <c:pt idx="372">
                  <c:v>22/06/2015</c:v>
                </c:pt>
                <c:pt idx="373">
                  <c:v>23/06/2015</c:v>
                </c:pt>
                <c:pt idx="374">
                  <c:v>24/06/2015</c:v>
                </c:pt>
                <c:pt idx="375">
                  <c:v>25/06/2015</c:v>
                </c:pt>
                <c:pt idx="376">
                  <c:v>26/06/2015</c:v>
                </c:pt>
                <c:pt idx="377">
                  <c:v>29/06/2015</c:v>
                </c:pt>
                <c:pt idx="378">
                  <c:v>30/06/2015</c:v>
                </c:pt>
                <c:pt idx="379">
                  <c:v>01/07/2015</c:v>
                </c:pt>
                <c:pt idx="380">
                  <c:v>02/07/2015</c:v>
                </c:pt>
                <c:pt idx="381">
                  <c:v>03/07/2015</c:v>
                </c:pt>
                <c:pt idx="382">
                  <c:v>06/07/2015</c:v>
                </c:pt>
                <c:pt idx="383">
                  <c:v>07/07/2015</c:v>
                </c:pt>
                <c:pt idx="384">
                  <c:v>08/07/2015</c:v>
                </c:pt>
                <c:pt idx="385">
                  <c:v>09/07/2015</c:v>
                </c:pt>
                <c:pt idx="386">
                  <c:v>10/07/2015</c:v>
                </c:pt>
                <c:pt idx="387">
                  <c:v>13/07/2015</c:v>
                </c:pt>
                <c:pt idx="388">
                  <c:v>14/07/2015</c:v>
                </c:pt>
                <c:pt idx="389">
                  <c:v>15/07/2015</c:v>
                </c:pt>
                <c:pt idx="390">
                  <c:v>16/07/2015</c:v>
                </c:pt>
                <c:pt idx="391">
                  <c:v>17/07/2015</c:v>
                </c:pt>
                <c:pt idx="392">
                  <c:v>20/07/2015</c:v>
                </c:pt>
                <c:pt idx="393">
                  <c:v>21/07/2015</c:v>
                </c:pt>
                <c:pt idx="394">
                  <c:v>22/07/2015</c:v>
                </c:pt>
                <c:pt idx="395">
                  <c:v>23/07/2015</c:v>
                </c:pt>
                <c:pt idx="396">
                  <c:v>24/07/2015</c:v>
                </c:pt>
                <c:pt idx="397">
                  <c:v>27/07/2015</c:v>
                </c:pt>
                <c:pt idx="398">
                  <c:v>28/07/2015</c:v>
                </c:pt>
                <c:pt idx="399">
                  <c:v>29/07/2015</c:v>
                </c:pt>
                <c:pt idx="400">
                  <c:v>30/07/2015</c:v>
                </c:pt>
                <c:pt idx="401">
                  <c:v>31/07/2015</c:v>
                </c:pt>
                <c:pt idx="402">
                  <c:v>03/08/2015</c:v>
                </c:pt>
                <c:pt idx="403">
                  <c:v>04/08/2015</c:v>
                </c:pt>
                <c:pt idx="404">
                  <c:v>05/08/2015</c:v>
                </c:pt>
                <c:pt idx="405">
                  <c:v>06/08/2015</c:v>
                </c:pt>
                <c:pt idx="406">
                  <c:v>07/08/2015</c:v>
                </c:pt>
                <c:pt idx="407">
                  <c:v>10/08/2015</c:v>
                </c:pt>
                <c:pt idx="408">
                  <c:v>11/08/2015</c:v>
                </c:pt>
                <c:pt idx="409">
                  <c:v>12/08/2015</c:v>
                </c:pt>
                <c:pt idx="410">
                  <c:v>13/08/2015</c:v>
                </c:pt>
                <c:pt idx="411">
                  <c:v>14/08/2015</c:v>
                </c:pt>
                <c:pt idx="412">
                  <c:v>17/08/2015</c:v>
                </c:pt>
                <c:pt idx="413">
                  <c:v>18/08/2015</c:v>
                </c:pt>
                <c:pt idx="414">
                  <c:v>19/08/2015</c:v>
                </c:pt>
                <c:pt idx="415">
                  <c:v>20/08/2015</c:v>
                </c:pt>
                <c:pt idx="416">
                  <c:v>21/08/2015</c:v>
                </c:pt>
                <c:pt idx="417">
                  <c:v>24/08/2015</c:v>
                </c:pt>
                <c:pt idx="418">
                  <c:v>25/08/2015</c:v>
                </c:pt>
                <c:pt idx="419">
                  <c:v>26/08/2015</c:v>
                </c:pt>
                <c:pt idx="420">
                  <c:v>27/08/2015</c:v>
                </c:pt>
                <c:pt idx="421">
                  <c:v>28/08/2015</c:v>
                </c:pt>
                <c:pt idx="422">
                  <c:v>01/09/2015</c:v>
                </c:pt>
                <c:pt idx="423">
                  <c:v>02/09/2015</c:v>
                </c:pt>
                <c:pt idx="424">
                  <c:v>03/09/2015</c:v>
                </c:pt>
                <c:pt idx="425">
                  <c:v>04/09/2015</c:v>
                </c:pt>
                <c:pt idx="426">
                  <c:v>08/09/2015</c:v>
                </c:pt>
                <c:pt idx="427">
                  <c:v>09/09/2015</c:v>
                </c:pt>
                <c:pt idx="428">
                  <c:v>10/09/2015</c:v>
                </c:pt>
                <c:pt idx="429">
                  <c:v>11/09/2015</c:v>
                </c:pt>
                <c:pt idx="430">
                  <c:v>14/09/2015</c:v>
                </c:pt>
                <c:pt idx="431">
                  <c:v>15/09/2015</c:v>
                </c:pt>
                <c:pt idx="432">
                  <c:v>16/09/2015</c:v>
                </c:pt>
                <c:pt idx="433">
                  <c:v>17/09/2015</c:v>
                </c:pt>
                <c:pt idx="434">
                  <c:v>18/09/2015</c:v>
                </c:pt>
                <c:pt idx="435">
                  <c:v>21/09/2015</c:v>
                </c:pt>
                <c:pt idx="436">
                  <c:v>22/09/2015</c:v>
                </c:pt>
                <c:pt idx="437">
                  <c:v>23/09/2015</c:v>
                </c:pt>
                <c:pt idx="438">
                  <c:v>24/09/2015</c:v>
                </c:pt>
                <c:pt idx="439">
                  <c:v>25/09/2015</c:v>
                </c:pt>
                <c:pt idx="440">
                  <c:v>28/09/2015</c:v>
                </c:pt>
                <c:pt idx="441">
                  <c:v>29/09/2015</c:v>
                </c:pt>
                <c:pt idx="442">
                  <c:v>30/09/2015</c:v>
                </c:pt>
                <c:pt idx="443">
                  <c:v>01/10/2015</c:v>
                </c:pt>
                <c:pt idx="444">
                  <c:v>02/10/2015</c:v>
                </c:pt>
                <c:pt idx="445">
                  <c:v>05/10/2015</c:v>
                </c:pt>
                <c:pt idx="446">
                  <c:v>06/10/2015</c:v>
                </c:pt>
                <c:pt idx="447">
                  <c:v>07/10/2015</c:v>
                </c:pt>
                <c:pt idx="448">
                  <c:v>08/10/2015</c:v>
                </c:pt>
                <c:pt idx="449">
                  <c:v>09/10/2015</c:v>
                </c:pt>
                <c:pt idx="450">
                  <c:v>12/10/2015</c:v>
                </c:pt>
                <c:pt idx="451">
                  <c:v>13/10/2015</c:v>
                </c:pt>
                <c:pt idx="452">
                  <c:v>14/10/2015</c:v>
                </c:pt>
                <c:pt idx="453">
                  <c:v>15/10/2015</c:v>
                </c:pt>
                <c:pt idx="454">
                  <c:v>16/10/2015</c:v>
                </c:pt>
                <c:pt idx="455">
                  <c:v>19/10/2015</c:v>
                </c:pt>
                <c:pt idx="456">
                  <c:v>20/10/2015</c:v>
                </c:pt>
                <c:pt idx="457">
                  <c:v>21/10/2015</c:v>
                </c:pt>
                <c:pt idx="458">
                  <c:v>22/10/2015</c:v>
                </c:pt>
                <c:pt idx="459">
                  <c:v>23/10/2015</c:v>
                </c:pt>
                <c:pt idx="460">
                  <c:v>26/10/2015</c:v>
                </c:pt>
                <c:pt idx="461">
                  <c:v>27/10/2015</c:v>
                </c:pt>
                <c:pt idx="462">
                  <c:v>28/10/2015</c:v>
                </c:pt>
                <c:pt idx="463">
                  <c:v>29/10/2015</c:v>
                </c:pt>
                <c:pt idx="464">
                  <c:v>30/10/2015</c:v>
                </c:pt>
                <c:pt idx="465">
                  <c:v>02/11/2015</c:v>
                </c:pt>
                <c:pt idx="466">
                  <c:v>03/11/2015</c:v>
                </c:pt>
                <c:pt idx="467">
                  <c:v>04/11/2015</c:v>
                </c:pt>
                <c:pt idx="468">
                  <c:v>05/11/2015</c:v>
                </c:pt>
                <c:pt idx="469">
                  <c:v>06/11/2015</c:v>
                </c:pt>
                <c:pt idx="470">
                  <c:v>09/11/2015</c:v>
                </c:pt>
                <c:pt idx="471">
                  <c:v>10/11/2015</c:v>
                </c:pt>
                <c:pt idx="472">
                  <c:v>11/11/2015</c:v>
                </c:pt>
                <c:pt idx="473">
                  <c:v>12/11/2015</c:v>
                </c:pt>
                <c:pt idx="474">
                  <c:v>13/11/2015</c:v>
                </c:pt>
                <c:pt idx="475">
                  <c:v>16/11/2015</c:v>
                </c:pt>
                <c:pt idx="476">
                  <c:v>17/11/2015</c:v>
                </c:pt>
                <c:pt idx="477">
                  <c:v>18/11/2015</c:v>
                </c:pt>
                <c:pt idx="478">
                  <c:v>19/11/2015</c:v>
                </c:pt>
                <c:pt idx="479">
                  <c:v>20/11/2015</c:v>
                </c:pt>
                <c:pt idx="480">
                  <c:v>23/11/2015</c:v>
                </c:pt>
                <c:pt idx="481">
                  <c:v>24/11/2015</c:v>
                </c:pt>
                <c:pt idx="482">
                  <c:v>25/11/2015</c:v>
                </c:pt>
                <c:pt idx="483">
                  <c:v>27/11/2015</c:v>
                </c:pt>
                <c:pt idx="484">
                  <c:v>30/11/2015</c:v>
                </c:pt>
                <c:pt idx="485">
                  <c:v>01/12/2015</c:v>
                </c:pt>
                <c:pt idx="486">
                  <c:v>02/12/2015</c:v>
                </c:pt>
                <c:pt idx="487">
                  <c:v>03/12/2015</c:v>
                </c:pt>
                <c:pt idx="488">
                  <c:v>04/12/2015</c:v>
                </c:pt>
                <c:pt idx="489">
                  <c:v>07/12/2015</c:v>
                </c:pt>
                <c:pt idx="490">
                  <c:v>08/12/2015</c:v>
                </c:pt>
                <c:pt idx="491">
                  <c:v>09/12/2015</c:v>
                </c:pt>
                <c:pt idx="492">
                  <c:v>10/12/2015</c:v>
                </c:pt>
                <c:pt idx="493">
                  <c:v>11/12/2015</c:v>
                </c:pt>
                <c:pt idx="494">
                  <c:v>14/12/2015</c:v>
                </c:pt>
                <c:pt idx="495">
                  <c:v>15/12/2015</c:v>
                </c:pt>
                <c:pt idx="496">
                  <c:v>16/12/2015</c:v>
                </c:pt>
                <c:pt idx="497">
                  <c:v>17/12/2015</c:v>
                </c:pt>
                <c:pt idx="498">
                  <c:v>18/12/2015</c:v>
                </c:pt>
                <c:pt idx="499">
                  <c:v>21/12/2015</c:v>
                </c:pt>
                <c:pt idx="500">
                  <c:v>22/12/2015</c:v>
                </c:pt>
                <c:pt idx="501">
                  <c:v>23/12/2015</c:v>
                </c:pt>
                <c:pt idx="502">
                  <c:v>24/12/2015</c:v>
                </c:pt>
                <c:pt idx="503">
                  <c:v>28/12/2015</c:v>
                </c:pt>
                <c:pt idx="504">
                  <c:v>29/12/2015</c:v>
                </c:pt>
                <c:pt idx="505">
                  <c:v>30/12/2015</c:v>
                </c:pt>
                <c:pt idx="506">
                  <c:v>31/12/2015</c:v>
                </c:pt>
                <c:pt idx="507">
                  <c:v>04/01/2016</c:v>
                </c:pt>
                <c:pt idx="508">
                  <c:v>05/01/2016</c:v>
                </c:pt>
                <c:pt idx="509">
                  <c:v>06/01/2016</c:v>
                </c:pt>
                <c:pt idx="510">
                  <c:v>07/01/2016</c:v>
                </c:pt>
                <c:pt idx="511">
                  <c:v>08/01/2016</c:v>
                </c:pt>
                <c:pt idx="512">
                  <c:v>11/01/2016</c:v>
                </c:pt>
                <c:pt idx="513">
                  <c:v>12/01/2016</c:v>
                </c:pt>
                <c:pt idx="514">
                  <c:v>13/01/2016</c:v>
                </c:pt>
                <c:pt idx="515">
                  <c:v>14/01/2016</c:v>
                </c:pt>
                <c:pt idx="516">
                  <c:v>15/01/2016</c:v>
                </c:pt>
                <c:pt idx="517">
                  <c:v>19/01/2016</c:v>
                </c:pt>
                <c:pt idx="518">
                  <c:v>20/01/2016</c:v>
                </c:pt>
                <c:pt idx="519">
                  <c:v>21/01/2016</c:v>
                </c:pt>
                <c:pt idx="520">
                  <c:v>22/01/2016</c:v>
                </c:pt>
                <c:pt idx="521">
                  <c:v>25/01/2016</c:v>
                </c:pt>
                <c:pt idx="522">
                  <c:v>26/01/2016</c:v>
                </c:pt>
                <c:pt idx="523">
                  <c:v>27/01/2016</c:v>
                </c:pt>
                <c:pt idx="524">
                  <c:v>28/01/2016</c:v>
                </c:pt>
                <c:pt idx="525">
                  <c:v>29/01/2016</c:v>
                </c:pt>
                <c:pt idx="526">
                  <c:v>01/02/2016</c:v>
                </c:pt>
                <c:pt idx="527">
                  <c:v>02/02/2016</c:v>
                </c:pt>
                <c:pt idx="528">
                  <c:v>03/02/2016</c:v>
                </c:pt>
                <c:pt idx="529">
                  <c:v>04/02/2016</c:v>
                </c:pt>
                <c:pt idx="530">
                  <c:v>05/02/2016</c:v>
                </c:pt>
                <c:pt idx="531">
                  <c:v>08/02/2016</c:v>
                </c:pt>
                <c:pt idx="532">
                  <c:v>09/02/2016</c:v>
                </c:pt>
                <c:pt idx="533">
                  <c:v>10/02/2016</c:v>
                </c:pt>
                <c:pt idx="534">
                  <c:v>11/02/2016</c:v>
                </c:pt>
                <c:pt idx="535">
                  <c:v>12/02/2016</c:v>
                </c:pt>
                <c:pt idx="536">
                  <c:v>16/02/2016</c:v>
                </c:pt>
                <c:pt idx="537">
                  <c:v>17/02/2016</c:v>
                </c:pt>
                <c:pt idx="538">
                  <c:v>18/02/2016</c:v>
                </c:pt>
                <c:pt idx="539">
                  <c:v>19/02/2016</c:v>
                </c:pt>
                <c:pt idx="540">
                  <c:v>20/02/2016</c:v>
                </c:pt>
                <c:pt idx="541">
                  <c:v>22/02/2016</c:v>
                </c:pt>
                <c:pt idx="542">
                  <c:v>23/02/2016</c:v>
                </c:pt>
                <c:pt idx="543">
                  <c:v>24/02/2016</c:v>
                </c:pt>
                <c:pt idx="544">
                  <c:v>25/02/2016</c:v>
                </c:pt>
                <c:pt idx="545">
                  <c:v>26/02/2016</c:v>
                </c:pt>
                <c:pt idx="546">
                  <c:v>29/02/2016</c:v>
                </c:pt>
                <c:pt idx="547">
                  <c:v>01/03/2016</c:v>
                </c:pt>
                <c:pt idx="548">
                  <c:v>02/03/2016</c:v>
                </c:pt>
                <c:pt idx="549">
                  <c:v>03/03/2016</c:v>
                </c:pt>
                <c:pt idx="550">
                  <c:v>04/03/2016</c:v>
                </c:pt>
                <c:pt idx="551">
                  <c:v>05/03/2016</c:v>
                </c:pt>
                <c:pt idx="552">
                  <c:v>07/03/2016</c:v>
                </c:pt>
                <c:pt idx="553">
                  <c:v>08/03/2016</c:v>
                </c:pt>
                <c:pt idx="554">
                  <c:v>09/03/2016</c:v>
                </c:pt>
                <c:pt idx="555">
                  <c:v>10/03/2016</c:v>
                </c:pt>
                <c:pt idx="556">
                  <c:v>11/03/2016</c:v>
                </c:pt>
                <c:pt idx="557">
                  <c:v>14/03/2016</c:v>
                </c:pt>
                <c:pt idx="558">
                  <c:v>15/03/2016</c:v>
                </c:pt>
                <c:pt idx="559">
                  <c:v>16/03/2016</c:v>
                </c:pt>
                <c:pt idx="560">
                  <c:v>17/03/2016</c:v>
                </c:pt>
                <c:pt idx="561">
                  <c:v>18/03/2016</c:v>
                </c:pt>
                <c:pt idx="562">
                  <c:v>21/03/2016</c:v>
                </c:pt>
                <c:pt idx="563">
                  <c:v>22/03/2016</c:v>
                </c:pt>
                <c:pt idx="564">
                  <c:v>23/03/2016</c:v>
                </c:pt>
                <c:pt idx="565">
                  <c:v>24/03/2016</c:v>
                </c:pt>
                <c:pt idx="566">
                  <c:v>28/03/2016</c:v>
                </c:pt>
                <c:pt idx="567">
                  <c:v>29/03/2016</c:v>
                </c:pt>
                <c:pt idx="568">
                  <c:v>30/03/2016</c:v>
                </c:pt>
                <c:pt idx="569">
                  <c:v>31/03/2016</c:v>
                </c:pt>
                <c:pt idx="570">
                  <c:v>01/04/2016</c:v>
                </c:pt>
                <c:pt idx="571">
                  <c:v>04/04/2016</c:v>
                </c:pt>
                <c:pt idx="572">
                  <c:v>05/04/2016</c:v>
                </c:pt>
                <c:pt idx="573">
                  <c:v>06/04/2016</c:v>
                </c:pt>
                <c:pt idx="574">
                  <c:v>07/04/2016</c:v>
                </c:pt>
                <c:pt idx="575">
                  <c:v>08/04/2016</c:v>
                </c:pt>
                <c:pt idx="576">
                  <c:v>11/04/2016</c:v>
                </c:pt>
                <c:pt idx="577">
                  <c:v>12/04/2016</c:v>
                </c:pt>
                <c:pt idx="578">
                  <c:v>13/04/2016</c:v>
                </c:pt>
                <c:pt idx="579">
                  <c:v>14/04/2016</c:v>
                </c:pt>
                <c:pt idx="580">
                  <c:v>15/04/2016</c:v>
                </c:pt>
                <c:pt idx="581">
                  <c:v>18/04/2016</c:v>
                </c:pt>
                <c:pt idx="582">
                  <c:v>19/04/2016</c:v>
                </c:pt>
                <c:pt idx="583">
                  <c:v>20/04/2016</c:v>
                </c:pt>
                <c:pt idx="584">
                  <c:v>21/04/2016</c:v>
                </c:pt>
                <c:pt idx="585">
                  <c:v>22/04/2016</c:v>
                </c:pt>
                <c:pt idx="586">
                  <c:v>23/04/2016</c:v>
                </c:pt>
                <c:pt idx="587">
                  <c:v>25/04/2016</c:v>
                </c:pt>
                <c:pt idx="588">
                  <c:v>26/04/2016</c:v>
                </c:pt>
                <c:pt idx="589">
                  <c:v>27/04/2016</c:v>
                </c:pt>
                <c:pt idx="590">
                  <c:v>28/04/2016</c:v>
                </c:pt>
                <c:pt idx="591">
                  <c:v>29/04/2016</c:v>
                </c:pt>
                <c:pt idx="592">
                  <c:v>02/05/2016</c:v>
                </c:pt>
                <c:pt idx="593">
                  <c:v>03/05/2016</c:v>
                </c:pt>
                <c:pt idx="594">
                  <c:v>04/05/2016</c:v>
                </c:pt>
                <c:pt idx="595">
                  <c:v>05/05/2016</c:v>
                </c:pt>
                <c:pt idx="596">
                  <c:v>06/05/2016</c:v>
                </c:pt>
                <c:pt idx="597">
                  <c:v>09/05/2016</c:v>
                </c:pt>
                <c:pt idx="598">
                  <c:v>10/05/2016</c:v>
                </c:pt>
                <c:pt idx="599">
                  <c:v>11/05/2016</c:v>
                </c:pt>
                <c:pt idx="600">
                  <c:v>12/05/2016</c:v>
                </c:pt>
                <c:pt idx="601">
                  <c:v>13/05/2016</c:v>
                </c:pt>
                <c:pt idx="602">
                  <c:v>16/05/2016</c:v>
                </c:pt>
                <c:pt idx="603">
                  <c:v>17/05/2016</c:v>
                </c:pt>
                <c:pt idx="604">
                  <c:v>18/05/2016</c:v>
                </c:pt>
                <c:pt idx="605">
                  <c:v>19/05/2016</c:v>
                </c:pt>
                <c:pt idx="606">
                  <c:v>20/05/2016</c:v>
                </c:pt>
                <c:pt idx="607">
                  <c:v>23/05/2016</c:v>
                </c:pt>
                <c:pt idx="608">
                  <c:v>24/05/2016</c:v>
                </c:pt>
                <c:pt idx="609">
                  <c:v>25/05/2016</c:v>
                </c:pt>
                <c:pt idx="610">
                  <c:v>26/05/2016</c:v>
                </c:pt>
                <c:pt idx="611">
                  <c:v>27/05/2016</c:v>
                </c:pt>
                <c:pt idx="612">
                  <c:v>30/05/2016</c:v>
                </c:pt>
                <c:pt idx="613">
                  <c:v>31/05/2016</c:v>
                </c:pt>
                <c:pt idx="614">
                  <c:v>01/06/2016</c:v>
                </c:pt>
                <c:pt idx="615">
                  <c:v>02/06/2016</c:v>
                </c:pt>
                <c:pt idx="616">
                  <c:v>03/06/2016</c:v>
                </c:pt>
                <c:pt idx="617">
                  <c:v>06/06/2016</c:v>
                </c:pt>
                <c:pt idx="618">
                  <c:v>07/06/2016</c:v>
                </c:pt>
                <c:pt idx="619">
                  <c:v>08/06/2016</c:v>
                </c:pt>
                <c:pt idx="620">
                  <c:v>09/06/2016</c:v>
                </c:pt>
                <c:pt idx="621">
                  <c:v>10/06/2016</c:v>
                </c:pt>
                <c:pt idx="622">
                  <c:v>13/06/2016</c:v>
                </c:pt>
                <c:pt idx="623">
                  <c:v>14/06/2016</c:v>
                </c:pt>
                <c:pt idx="624">
                  <c:v>15/06/2016</c:v>
                </c:pt>
                <c:pt idx="625">
                  <c:v>16/06/2016</c:v>
                </c:pt>
                <c:pt idx="626">
                  <c:v>17/06/2016</c:v>
                </c:pt>
                <c:pt idx="627">
                  <c:v>20/06/2016</c:v>
                </c:pt>
                <c:pt idx="628">
                  <c:v>21/06/2016</c:v>
                </c:pt>
                <c:pt idx="629">
                  <c:v>22/06/2016</c:v>
                </c:pt>
                <c:pt idx="630">
                  <c:v>23/06/2016</c:v>
                </c:pt>
                <c:pt idx="631">
                  <c:v>24/06/2016</c:v>
                </c:pt>
                <c:pt idx="632">
                  <c:v>27/06/2016</c:v>
                </c:pt>
                <c:pt idx="633">
                  <c:v>28/06/2016</c:v>
                </c:pt>
                <c:pt idx="634">
                  <c:v>29/06/2016</c:v>
                </c:pt>
                <c:pt idx="635">
                  <c:v>30/06/2016</c:v>
                </c:pt>
                <c:pt idx="636">
                  <c:v>01/07/2016</c:v>
                </c:pt>
                <c:pt idx="637">
                  <c:v>05/07/2016</c:v>
                </c:pt>
                <c:pt idx="638">
                  <c:v>06/07/2016</c:v>
                </c:pt>
                <c:pt idx="639">
                  <c:v>07/07/2016</c:v>
                </c:pt>
                <c:pt idx="640">
                  <c:v>08/07/2016</c:v>
                </c:pt>
                <c:pt idx="641">
                  <c:v>11/07/2016</c:v>
                </c:pt>
                <c:pt idx="642">
                  <c:v>12/07/2016</c:v>
                </c:pt>
                <c:pt idx="643">
                  <c:v>13/07/2016</c:v>
                </c:pt>
                <c:pt idx="644">
                  <c:v>14/07/2016</c:v>
                </c:pt>
                <c:pt idx="645">
                  <c:v>15/07/2016</c:v>
                </c:pt>
                <c:pt idx="646">
                  <c:v>18/07/2016</c:v>
                </c:pt>
                <c:pt idx="647">
                  <c:v>19/07/2016</c:v>
                </c:pt>
                <c:pt idx="648">
                  <c:v>20/07/2016</c:v>
                </c:pt>
                <c:pt idx="649">
                  <c:v>21/07/2016</c:v>
                </c:pt>
                <c:pt idx="650">
                  <c:v>22/07/2016</c:v>
                </c:pt>
                <c:pt idx="651">
                  <c:v>25/07/2016</c:v>
                </c:pt>
                <c:pt idx="652">
                  <c:v>26/07/2016</c:v>
                </c:pt>
                <c:pt idx="653">
                  <c:v>27/07/2016</c:v>
                </c:pt>
                <c:pt idx="654">
                  <c:v>28/07/2016</c:v>
                </c:pt>
                <c:pt idx="655">
                  <c:v>29/07/2016</c:v>
                </c:pt>
                <c:pt idx="656">
                  <c:v>01/08/2016</c:v>
                </c:pt>
                <c:pt idx="657">
                  <c:v>02/08/2016</c:v>
                </c:pt>
                <c:pt idx="658">
                  <c:v>03/08/2016</c:v>
                </c:pt>
                <c:pt idx="659">
                  <c:v>04/08/2016</c:v>
                </c:pt>
                <c:pt idx="660">
                  <c:v>05/08/2016</c:v>
                </c:pt>
                <c:pt idx="661">
                  <c:v>08/08/2016</c:v>
                </c:pt>
                <c:pt idx="662">
                  <c:v>09/08/2016</c:v>
                </c:pt>
                <c:pt idx="663">
                  <c:v>10/08/2016</c:v>
                </c:pt>
                <c:pt idx="664">
                  <c:v>11/08/2016</c:v>
                </c:pt>
                <c:pt idx="665">
                  <c:v>12/08/2016</c:v>
                </c:pt>
                <c:pt idx="666">
                  <c:v>15/08/2016</c:v>
                </c:pt>
                <c:pt idx="667">
                  <c:v>16/08/2016</c:v>
                </c:pt>
                <c:pt idx="668">
                  <c:v>17/08/2016</c:v>
                </c:pt>
                <c:pt idx="669">
                  <c:v>18/08/2016</c:v>
                </c:pt>
                <c:pt idx="670">
                  <c:v>19/08/2016</c:v>
                </c:pt>
                <c:pt idx="671">
                  <c:v>22/08/2016</c:v>
                </c:pt>
                <c:pt idx="672">
                  <c:v>23/08/2016</c:v>
                </c:pt>
                <c:pt idx="673">
                  <c:v>24/08/2016</c:v>
                </c:pt>
                <c:pt idx="674">
                  <c:v>25/08/2016</c:v>
                </c:pt>
                <c:pt idx="675">
                  <c:v>26/08/2016</c:v>
                </c:pt>
                <c:pt idx="676">
                  <c:v>29/08/2016</c:v>
                </c:pt>
                <c:pt idx="677">
                  <c:v>30/08/2016</c:v>
                </c:pt>
                <c:pt idx="678">
                  <c:v>31/08/2016</c:v>
                </c:pt>
                <c:pt idx="679">
                  <c:v>01/09/2016</c:v>
                </c:pt>
                <c:pt idx="680">
                  <c:v>02/09/2016</c:v>
                </c:pt>
                <c:pt idx="681">
                  <c:v>05/09/2016</c:v>
                </c:pt>
                <c:pt idx="682">
                  <c:v>06/09/2016</c:v>
                </c:pt>
                <c:pt idx="683">
                  <c:v>07/09/2016</c:v>
                </c:pt>
                <c:pt idx="684">
                  <c:v>08/09/2016</c:v>
                </c:pt>
                <c:pt idx="685">
                  <c:v>09/09/2016</c:v>
                </c:pt>
                <c:pt idx="686">
                  <c:v>10/09/2016</c:v>
                </c:pt>
                <c:pt idx="687">
                  <c:v>12/09/2016</c:v>
                </c:pt>
                <c:pt idx="688">
                  <c:v>13/09/2016</c:v>
                </c:pt>
                <c:pt idx="689">
                  <c:v>14/09/2016</c:v>
                </c:pt>
                <c:pt idx="690">
                  <c:v>15/09/2016</c:v>
                </c:pt>
                <c:pt idx="691">
                  <c:v>16/09/2016</c:v>
                </c:pt>
                <c:pt idx="692">
                  <c:v>19/09/2016</c:v>
                </c:pt>
                <c:pt idx="693">
                  <c:v>20/09/2016</c:v>
                </c:pt>
                <c:pt idx="694">
                  <c:v>21/09/2016</c:v>
                </c:pt>
                <c:pt idx="695">
                  <c:v>22/09/2016</c:v>
                </c:pt>
                <c:pt idx="696">
                  <c:v>23/09/2016</c:v>
                </c:pt>
                <c:pt idx="697">
                  <c:v>26/09/2016</c:v>
                </c:pt>
                <c:pt idx="698">
                  <c:v>27/09/2016</c:v>
                </c:pt>
                <c:pt idx="699">
                  <c:v>28/09/2016</c:v>
                </c:pt>
                <c:pt idx="700">
                  <c:v>29/09/2016</c:v>
                </c:pt>
                <c:pt idx="701">
                  <c:v>30/09/2016</c:v>
                </c:pt>
                <c:pt idx="702">
                  <c:v>03/10/2016</c:v>
                </c:pt>
                <c:pt idx="703">
                  <c:v>04/10/2016</c:v>
                </c:pt>
                <c:pt idx="704">
                  <c:v>05/10/2016</c:v>
                </c:pt>
                <c:pt idx="705">
                  <c:v>06/10/2016</c:v>
                </c:pt>
                <c:pt idx="706">
                  <c:v>07/10/2016</c:v>
                </c:pt>
                <c:pt idx="707">
                  <c:v>10/10/2016</c:v>
                </c:pt>
                <c:pt idx="708">
                  <c:v>11/10/2016</c:v>
                </c:pt>
                <c:pt idx="709">
                  <c:v>12/10/2016</c:v>
                </c:pt>
                <c:pt idx="710">
                  <c:v>13/10/2016</c:v>
                </c:pt>
                <c:pt idx="711">
                  <c:v>14/10/2016</c:v>
                </c:pt>
                <c:pt idx="712">
                  <c:v>17/10/2016</c:v>
                </c:pt>
                <c:pt idx="713">
                  <c:v>18/10/2016</c:v>
                </c:pt>
                <c:pt idx="714">
                  <c:v>19/10/2016</c:v>
                </c:pt>
                <c:pt idx="715">
                  <c:v>20/10/2016</c:v>
                </c:pt>
                <c:pt idx="716">
                  <c:v>21/10/2016</c:v>
                </c:pt>
                <c:pt idx="717">
                  <c:v>24/10/2016</c:v>
                </c:pt>
                <c:pt idx="718">
                  <c:v>25/10/2016</c:v>
                </c:pt>
                <c:pt idx="719">
                  <c:v>26/10/2016</c:v>
                </c:pt>
                <c:pt idx="720">
                  <c:v>27/10/2016</c:v>
                </c:pt>
                <c:pt idx="721">
                  <c:v>28/10/2016</c:v>
                </c:pt>
                <c:pt idx="722">
                  <c:v>31/10/2016</c:v>
                </c:pt>
                <c:pt idx="723">
                  <c:v>01/11/2016</c:v>
                </c:pt>
                <c:pt idx="724">
                  <c:v>02/11/2016</c:v>
                </c:pt>
                <c:pt idx="725">
                  <c:v>03/11/2016</c:v>
                </c:pt>
                <c:pt idx="726">
                  <c:v>04/11/2016</c:v>
                </c:pt>
                <c:pt idx="727">
                  <c:v>07/11/2016</c:v>
                </c:pt>
                <c:pt idx="728">
                  <c:v>08/11/2016</c:v>
                </c:pt>
                <c:pt idx="729">
                  <c:v>09/11/2016</c:v>
                </c:pt>
                <c:pt idx="730">
                  <c:v>10/11/2016</c:v>
                </c:pt>
                <c:pt idx="731">
                  <c:v>11/11/2016</c:v>
                </c:pt>
                <c:pt idx="732">
                  <c:v>14/11/2016</c:v>
                </c:pt>
                <c:pt idx="733">
                  <c:v>15/11/2016</c:v>
                </c:pt>
                <c:pt idx="734">
                  <c:v>16/11/2016</c:v>
                </c:pt>
                <c:pt idx="735">
                  <c:v>17/11/2016</c:v>
                </c:pt>
                <c:pt idx="736">
                  <c:v>18/11/2016</c:v>
                </c:pt>
                <c:pt idx="737">
                  <c:v>21/11/2016</c:v>
                </c:pt>
                <c:pt idx="738">
                  <c:v>22/11/2016</c:v>
                </c:pt>
                <c:pt idx="739">
                  <c:v>23/11/2016</c:v>
                </c:pt>
                <c:pt idx="740">
                  <c:v>25/11/2016</c:v>
                </c:pt>
                <c:pt idx="741">
                  <c:v>28/11/2016</c:v>
                </c:pt>
                <c:pt idx="742">
                  <c:v>29/11/2016</c:v>
                </c:pt>
                <c:pt idx="743">
                  <c:v>30/11/2016</c:v>
                </c:pt>
                <c:pt idx="744">
                  <c:v>01/12/2016</c:v>
                </c:pt>
                <c:pt idx="745">
                  <c:v>02/12/2016</c:v>
                </c:pt>
                <c:pt idx="746">
                  <c:v>05/12/2016</c:v>
                </c:pt>
                <c:pt idx="747">
                  <c:v>06/12/2016</c:v>
                </c:pt>
                <c:pt idx="748">
                  <c:v>07/12/2016</c:v>
                </c:pt>
                <c:pt idx="749">
                  <c:v>08/12/2016</c:v>
                </c:pt>
                <c:pt idx="750">
                  <c:v>09/12/2016</c:v>
                </c:pt>
                <c:pt idx="751">
                  <c:v>12/12/2016</c:v>
                </c:pt>
                <c:pt idx="752">
                  <c:v>13/12/2016</c:v>
                </c:pt>
                <c:pt idx="753">
                  <c:v>14/12/2016</c:v>
                </c:pt>
                <c:pt idx="754">
                  <c:v>15/12/2016</c:v>
                </c:pt>
                <c:pt idx="755">
                  <c:v>16/12/2016</c:v>
                </c:pt>
                <c:pt idx="756">
                  <c:v>19/12/2016</c:v>
                </c:pt>
                <c:pt idx="757">
                  <c:v>20/12/2016</c:v>
                </c:pt>
                <c:pt idx="758">
                  <c:v>21/12/2016</c:v>
                </c:pt>
                <c:pt idx="759">
                  <c:v>22/12/2016</c:v>
                </c:pt>
                <c:pt idx="760">
                  <c:v>23/12/2016</c:v>
                </c:pt>
                <c:pt idx="761">
                  <c:v>27/12/2016</c:v>
                </c:pt>
                <c:pt idx="762">
                  <c:v>28/12/2016</c:v>
                </c:pt>
                <c:pt idx="763">
                  <c:v>29/12/2016</c:v>
                </c:pt>
                <c:pt idx="764">
                  <c:v>30/12/2016</c:v>
                </c:pt>
                <c:pt idx="765">
                  <c:v>03/01/2017</c:v>
                </c:pt>
                <c:pt idx="766">
                  <c:v>04/01/2017</c:v>
                </c:pt>
                <c:pt idx="767">
                  <c:v>05/01/2017</c:v>
                </c:pt>
                <c:pt idx="768">
                  <c:v>06/01/2017</c:v>
                </c:pt>
                <c:pt idx="769">
                  <c:v>09/01/2017</c:v>
                </c:pt>
                <c:pt idx="770">
                  <c:v>10/01/2017</c:v>
                </c:pt>
                <c:pt idx="771">
                  <c:v>11/01/2017</c:v>
                </c:pt>
                <c:pt idx="772">
                  <c:v>12/01/2017</c:v>
                </c:pt>
                <c:pt idx="773">
                  <c:v>13/01/2017</c:v>
                </c:pt>
                <c:pt idx="774">
                  <c:v>17/01/2017</c:v>
                </c:pt>
                <c:pt idx="775">
                  <c:v>18/01/2017</c:v>
                </c:pt>
                <c:pt idx="776">
                  <c:v>19/01/2017</c:v>
                </c:pt>
                <c:pt idx="777">
                  <c:v>20/01/2017</c:v>
                </c:pt>
                <c:pt idx="778">
                  <c:v>23/01/2017</c:v>
                </c:pt>
                <c:pt idx="779">
                  <c:v>24/01/2017</c:v>
                </c:pt>
                <c:pt idx="780">
                  <c:v>25/01/2017</c:v>
                </c:pt>
                <c:pt idx="781">
                  <c:v>26/01/2017</c:v>
                </c:pt>
                <c:pt idx="782">
                  <c:v>27/01/2017</c:v>
                </c:pt>
                <c:pt idx="783">
                  <c:v>30/01/2017</c:v>
                </c:pt>
                <c:pt idx="784">
                  <c:v>31/01/2017</c:v>
                </c:pt>
                <c:pt idx="785">
                  <c:v>01/02/2017</c:v>
                </c:pt>
                <c:pt idx="786">
                  <c:v>02/02/2017</c:v>
                </c:pt>
                <c:pt idx="787">
                  <c:v>03/02/2017</c:v>
                </c:pt>
                <c:pt idx="788">
                  <c:v>06/02/2017</c:v>
                </c:pt>
                <c:pt idx="789">
                  <c:v>07/02/2017</c:v>
                </c:pt>
                <c:pt idx="790">
                  <c:v>08/02/2017</c:v>
                </c:pt>
                <c:pt idx="791">
                  <c:v>09/02/2017</c:v>
                </c:pt>
                <c:pt idx="792">
                  <c:v>10/02/2017</c:v>
                </c:pt>
                <c:pt idx="793">
                  <c:v>13/02/2017</c:v>
                </c:pt>
                <c:pt idx="794">
                  <c:v>14/02/2017</c:v>
                </c:pt>
                <c:pt idx="795">
                  <c:v>15/02/2017</c:v>
                </c:pt>
                <c:pt idx="796">
                  <c:v>16/02/2017</c:v>
                </c:pt>
                <c:pt idx="797">
                  <c:v>17/02/2017</c:v>
                </c:pt>
                <c:pt idx="798">
                  <c:v>21/02/2017</c:v>
                </c:pt>
                <c:pt idx="799">
                  <c:v>22/02/2017</c:v>
                </c:pt>
                <c:pt idx="800">
                  <c:v>23/02/2017</c:v>
                </c:pt>
                <c:pt idx="801">
                  <c:v>24/02/2017</c:v>
                </c:pt>
                <c:pt idx="802">
                  <c:v>27/02/2017</c:v>
                </c:pt>
                <c:pt idx="803">
                  <c:v>28/02/2017</c:v>
                </c:pt>
                <c:pt idx="804">
                  <c:v>01/03/2017</c:v>
                </c:pt>
                <c:pt idx="805">
                  <c:v>02/03/2017</c:v>
                </c:pt>
                <c:pt idx="806">
                  <c:v>03/03/2017</c:v>
                </c:pt>
                <c:pt idx="807">
                  <c:v>06/03/2017</c:v>
                </c:pt>
                <c:pt idx="808">
                  <c:v>07/03/2017</c:v>
                </c:pt>
                <c:pt idx="809">
                  <c:v>08/03/2017</c:v>
                </c:pt>
                <c:pt idx="810">
                  <c:v>09/03/2017</c:v>
                </c:pt>
                <c:pt idx="811">
                  <c:v>10/03/2017</c:v>
                </c:pt>
                <c:pt idx="812">
                  <c:v>13/03/2017</c:v>
                </c:pt>
                <c:pt idx="813">
                  <c:v>14/03/2017</c:v>
                </c:pt>
                <c:pt idx="814">
                  <c:v>15/03/2017</c:v>
                </c:pt>
                <c:pt idx="815">
                  <c:v>16/03/2017</c:v>
                </c:pt>
                <c:pt idx="816">
                  <c:v>17/03/2017</c:v>
                </c:pt>
                <c:pt idx="817">
                  <c:v>20/03/2017</c:v>
                </c:pt>
                <c:pt idx="818">
                  <c:v>21/03/2017</c:v>
                </c:pt>
                <c:pt idx="819">
                  <c:v>22/03/2017</c:v>
                </c:pt>
                <c:pt idx="820">
                  <c:v>23/03/2017</c:v>
                </c:pt>
                <c:pt idx="821">
                  <c:v>24/03/2017</c:v>
                </c:pt>
                <c:pt idx="822">
                  <c:v>27/03/2017</c:v>
                </c:pt>
                <c:pt idx="823">
                  <c:v>28/03/2017</c:v>
                </c:pt>
                <c:pt idx="824">
                  <c:v>29/03/2017</c:v>
                </c:pt>
                <c:pt idx="825">
                  <c:v>30/03/2017</c:v>
                </c:pt>
                <c:pt idx="826">
                  <c:v>31/03/2017</c:v>
                </c:pt>
                <c:pt idx="827">
                  <c:v>03/04/2017</c:v>
                </c:pt>
                <c:pt idx="828">
                  <c:v>04/04/2017</c:v>
                </c:pt>
                <c:pt idx="829">
                  <c:v>05/04/2017</c:v>
                </c:pt>
                <c:pt idx="830">
                  <c:v>06/04/2017</c:v>
                </c:pt>
                <c:pt idx="831">
                  <c:v>07/04/2017</c:v>
                </c:pt>
                <c:pt idx="832">
                  <c:v>10/04/2017</c:v>
                </c:pt>
                <c:pt idx="833">
                  <c:v>11/04/2017</c:v>
                </c:pt>
                <c:pt idx="834">
                  <c:v>12/04/2017</c:v>
                </c:pt>
                <c:pt idx="835">
                  <c:v>13/04/2017</c:v>
                </c:pt>
                <c:pt idx="836">
                  <c:v>17/04/2017</c:v>
                </c:pt>
                <c:pt idx="837">
                  <c:v>18/04/2017</c:v>
                </c:pt>
                <c:pt idx="838">
                  <c:v>19/04/2017</c:v>
                </c:pt>
                <c:pt idx="839">
                  <c:v>20/04/2017</c:v>
                </c:pt>
                <c:pt idx="840">
                  <c:v>21/04/2017</c:v>
                </c:pt>
                <c:pt idx="841">
                  <c:v>24/04/2017</c:v>
                </c:pt>
                <c:pt idx="842">
                  <c:v>25/04/2017</c:v>
                </c:pt>
                <c:pt idx="843">
                  <c:v>26/04/2017</c:v>
                </c:pt>
                <c:pt idx="844">
                  <c:v>27/04/2017</c:v>
                </c:pt>
                <c:pt idx="845">
                  <c:v>28/04/2017</c:v>
                </c:pt>
                <c:pt idx="846">
                  <c:v>01/05/2017</c:v>
                </c:pt>
                <c:pt idx="847">
                  <c:v>02/05/2017</c:v>
                </c:pt>
                <c:pt idx="848">
                  <c:v>03/05/2017</c:v>
                </c:pt>
                <c:pt idx="849">
                  <c:v>04/05/2017</c:v>
                </c:pt>
                <c:pt idx="850">
                  <c:v>05/05/2017</c:v>
                </c:pt>
                <c:pt idx="851">
                  <c:v>08/05/2017</c:v>
                </c:pt>
                <c:pt idx="852">
                  <c:v>09/05/2017</c:v>
                </c:pt>
                <c:pt idx="853">
                  <c:v>10/05/2017</c:v>
                </c:pt>
                <c:pt idx="854">
                  <c:v>11/05/2017</c:v>
                </c:pt>
                <c:pt idx="855">
                  <c:v>12/05/2017</c:v>
                </c:pt>
                <c:pt idx="856">
                  <c:v>15/05/2017</c:v>
                </c:pt>
                <c:pt idx="857">
                  <c:v>16/05/2017</c:v>
                </c:pt>
                <c:pt idx="858">
                  <c:v>17/05/2017</c:v>
                </c:pt>
                <c:pt idx="859">
                  <c:v>18/05/2017</c:v>
                </c:pt>
                <c:pt idx="860">
                  <c:v>19/05/2017</c:v>
                </c:pt>
                <c:pt idx="861">
                  <c:v>22/05/2017</c:v>
                </c:pt>
              </c:strCache>
            </c:strRef>
          </c:cat>
          <c:val>
            <c:numRef>
              <c:f>'[ipeadata(25-05-2017-05-10).xls]Plan1'!$C$2:$C$863</c:f>
              <c:numCache>
                <c:formatCode>#,##0.00</c:formatCode>
                <c:ptCount val="862"/>
                <c:pt idx="0">
                  <c:v>95.14</c:v>
                </c:pt>
                <c:pt idx="1">
                  <c:v>93.66</c:v>
                </c:pt>
                <c:pt idx="2">
                  <c:v>93.12</c:v>
                </c:pt>
                <c:pt idx="3">
                  <c:v>93.31</c:v>
                </c:pt>
                <c:pt idx="4">
                  <c:v>91.9</c:v>
                </c:pt>
                <c:pt idx="5">
                  <c:v>91.36</c:v>
                </c:pt>
                <c:pt idx="6">
                  <c:v>92.39</c:v>
                </c:pt>
                <c:pt idx="7">
                  <c:v>91.45</c:v>
                </c:pt>
                <c:pt idx="8">
                  <c:v>92.15</c:v>
                </c:pt>
                <c:pt idx="9">
                  <c:v>93.78</c:v>
                </c:pt>
                <c:pt idx="10">
                  <c:v>93.54</c:v>
                </c:pt>
                <c:pt idx="11">
                  <c:v>93.96</c:v>
                </c:pt>
                <c:pt idx="12">
                  <c:v>94.51</c:v>
                </c:pt>
                <c:pt idx="13">
                  <c:v>96.35</c:v>
                </c:pt>
                <c:pt idx="14">
                  <c:v>97.23</c:v>
                </c:pt>
                <c:pt idx="15">
                  <c:v>96.66</c:v>
                </c:pt>
                <c:pt idx="16">
                  <c:v>95.82</c:v>
                </c:pt>
                <c:pt idx="17">
                  <c:v>97.49</c:v>
                </c:pt>
                <c:pt idx="18">
                  <c:v>97.34</c:v>
                </c:pt>
                <c:pt idx="19">
                  <c:v>98.25</c:v>
                </c:pt>
                <c:pt idx="20">
                  <c:v>97.55</c:v>
                </c:pt>
                <c:pt idx="21">
                  <c:v>96.44</c:v>
                </c:pt>
                <c:pt idx="22">
                  <c:v>97.24</c:v>
                </c:pt>
                <c:pt idx="23">
                  <c:v>97.4</c:v>
                </c:pt>
                <c:pt idx="24">
                  <c:v>97.84</c:v>
                </c:pt>
                <c:pt idx="25">
                  <c:v>99.98</c:v>
                </c:pt>
                <c:pt idx="26">
                  <c:v>100.12</c:v>
                </c:pt>
                <c:pt idx="27">
                  <c:v>99.96</c:v>
                </c:pt>
                <c:pt idx="28">
                  <c:v>100.38</c:v>
                </c:pt>
                <c:pt idx="29">
                  <c:v>100.27</c:v>
                </c:pt>
                <c:pt idx="30">
                  <c:v>100.31</c:v>
                </c:pt>
                <c:pt idx="31">
                  <c:v>102.54</c:v>
                </c:pt>
                <c:pt idx="32">
                  <c:v>103.46</c:v>
                </c:pt>
                <c:pt idx="33">
                  <c:v>103.2</c:v>
                </c:pt>
                <c:pt idx="34">
                  <c:v>102.53</c:v>
                </c:pt>
                <c:pt idx="35">
                  <c:v>103.17</c:v>
                </c:pt>
                <c:pt idx="36">
                  <c:v>102.2</c:v>
                </c:pt>
                <c:pt idx="37">
                  <c:v>102.93</c:v>
                </c:pt>
                <c:pt idx="38">
                  <c:v>102.68</c:v>
                </c:pt>
                <c:pt idx="39">
                  <c:v>102.88</c:v>
                </c:pt>
                <c:pt idx="40">
                  <c:v>105.34</c:v>
                </c:pt>
                <c:pt idx="41">
                  <c:v>103.64</c:v>
                </c:pt>
                <c:pt idx="42">
                  <c:v>101.75</c:v>
                </c:pt>
                <c:pt idx="43">
                  <c:v>101.82</c:v>
                </c:pt>
                <c:pt idx="44">
                  <c:v>102.82</c:v>
                </c:pt>
                <c:pt idx="45">
                  <c:v>101.39</c:v>
                </c:pt>
                <c:pt idx="46">
                  <c:v>100.29</c:v>
                </c:pt>
                <c:pt idx="47">
                  <c:v>98.29</c:v>
                </c:pt>
                <c:pt idx="48">
                  <c:v>98.57</c:v>
                </c:pt>
                <c:pt idx="49">
                  <c:v>99.23</c:v>
                </c:pt>
                <c:pt idx="50">
                  <c:v>98.43</c:v>
                </c:pt>
                <c:pt idx="51">
                  <c:v>100.08</c:v>
                </c:pt>
                <c:pt idx="52">
                  <c:v>100.71</c:v>
                </c:pt>
                <c:pt idx="53">
                  <c:v>99.68</c:v>
                </c:pt>
                <c:pt idx="54">
                  <c:v>99.97</c:v>
                </c:pt>
                <c:pt idx="55">
                  <c:v>100.05</c:v>
                </c:pt>
                <c:pt idx="56">
                  <c:v>99.66</c:v>
                </c:pt>
                <c:pt idx="57">
                  <c:v>100.61</c:v>
                </c:pt>
                <c:pt idx="58">
                  <c:v>101.25</c:v>
                </c:pt>
                <c:pt idx="59">
                  <c:v>101.73</c:v>
                </c:pt>
                <c:pt idx="60">
                  <c:v>101.57</c:v>
                </c:pt>
                <c:pt idx="61">
                  <c:v>99.69</c:v>
                </c:pt>
                <c:pt idx="62">
                  <c:v>99.6</c:v>
                </c:pt>
                <c:pt idx="63">
                  <c:v>100.29</c:v>
                </c:pt>
                <c:pt idx="64">
                  <c:v>101.16</c:v>
                </c:pt>
                <c:pt idx="65">
                  <c:v>100.43</c:v>
                </c:pt>
                <c:pt idx="66">
                  <c:v>102.57</c:v>
                </c:pt>
                <c:pt idx="67">
                  <c:v>103.55</c:v>
                </c:pt>
                <c:pt idx="68">
                  <c:v>103.37</c:v>
                </c:pt>
                <c:pt idx="69">
                  <c:v>103.68</c:v>
                </c:pt>
                <c:pt idx="70">
                  <c:v>104.05</c:v>
                </c:pt>
                <c:pt idx="71">
                  <c:v>103.7</c:v>
                </c:pt>
                <c:pt idx="72">
                  <c:v>103.71</c:v>
                </c:pt>
                <c:pt idx="73">
                  <c:v>104.33</c:v>
                </c:pt>
                <c:pt idx="74">
                  <c:v>104.35</c:v>
                </c:pt>
                <c:pt idx="75">
                  <c:v>101.69</c:v>
                </c:pt>
                <c:pt idx="76">
                  <c:v>101.47</c:v>
                </c:pt>
                <c:pt idx="77">
                  <c:v>102.2</c:v>
                </c:pt>
                <c:pt idx="78">
                  <c:v>100.85</c:v>
                </c:pt>
                <c:pt idx="79">
                  <c:v>101.13</c:v>
                </c:pt>
                <c:pt idx="80">
                  <c:v>101.56</c:v>
                </c:pt>
                <c:pt idx="81">
                  <c:v>100.07</c:v>
                </c:pt>
                <c:pt idx="82">
                  <c:v>99.69</c:v>
                </c:pt>
                <c:pt idx="83">
                  <c:v>100.09</c:v>
                </c:pt>
                <c:pt idx="84">
                  <c:v>99.74</c:v>
                </c:pt>
                <c:pt idx="85">
                  <c:v>99.81</c:v>
                </c:pt>
                <c:pt idx="86">
                  <c:v>101.06</c:v>
                </c:pt>
                <c:pt idx="87">
                  <c:v>100.52</c:v>
                </c:pt>
                <c:pt idx="88">
                  <c:v>100.32</c:v>
                </c:pt>
                <c:pt idx="89">
                  <c:v>100.89</c:v>
                </c:pt>
                <c:pt idx="90">
                  <c:v>102.01</c:v>
                </c:pt>
                <c:pt idx="91">
                  <c:v>102.63</c:v>
                </c:pt>
                <c:pt idx="92">
                  <c:v>101.74</c:v>
                </c:pt>
                <c:pt idx="93">
                  <c:v>102.31</c:v>
                </c:pt>
                <c:pt idx="94">
                  <c:v>102.95</c:v>
                </c:pt>
                <c:pt idx="95">
                  <c:v>102.8</c:v>
                </c:pt>
                <c:pt idx="96">
                  <c:v>104.31</c:v>
                </c:pt>
                <c:pt idx="97">
                  <c:v>104.03</c:v>
                </c:pt>
                <c:pt idx="98">
                  <c:v>105.01</c:v>
                </c:pt>
                <c:pt idx="99">
                  <c:v>104.78</c:v>
                </c:pt>
                <c:pt idx="100">
                  <c:v>103.37</c:v>
                </c:pt>
                <c:pt idx="101">
                  <c:v>104.26</c:v>
                </c:pt>
                <c:pt idx="102">
                  <c:v>103.4</c:v>
                </c:pt>
                <c:pt idx="103">
                  <c:v>103.07</c:v>
                </c:pt>
                <c:pt idx="104">
                  <c:v>103.34</c:v>
                </c:pt>
                <c:pt idx="105">
                  <c:v>103.27</c:v>
                </c:pt>
                <c:pt idx="106">
                  <c:v>103.17</c:v>
                </c:pt>
                <c:pt idx="107">
                  <c:v>103.32</c:v>
                </c:pt>
                <c:pt idx="108">
                  <c:v>105.09</c:v>
                </c:pt>
                <c:pt idx="109">
                  <c:v>105.02</c:v>
                </c:pt>
                <c:pt idx="110">
                  <c:v>105.04</c:v>
                </c:pt>
                <c:pt idx="111">
                  <c:v>107.2</c:v>
                </c:pt>
                <c:pt idx="112">
                  <c:v>107.49</c:v>
                </c:pt>
                <c:pt idx="113">
                  <c:v>107.52</c:v>
                </c:pt>
                <c:pt idx="114">
                  <c:v>106.95</c:v>
                </c:pt>
                <c:pt idx="115">
                  <c:v>106.64</c:v>
                </c:pt>
                <c:pt idx="116">
                  <c:v>107.08</c:v>
                </c:pt>
                <c:pt idx="117">
                  <c:v>107.95</c:v>
                </c:pt>
                <c:pt idx="118">
                  <c:v>106.83</c:v>
                </c:pt>
                <c:pt idx="119">
                  <c:v>106.64</c:v>
                </c:pt>
                <c:pt idx="120">
                  <c:v>107.04</c:v>
                </c:pt>
                <c:pt idx="121">
                  <c:v>106.49</c:v>
                </c:pt>
                <c:pt idx="122">
                  <c:v>106.46</c:v>
                </c:pt>
                <c:pt idx="123">
                  <c:v>106.7</c:v>
                </c:pt>
                <c:pt idx="124">
                  <c:v>106.6</c:v>
                </c:pt>
                <c:pt idx="125">
                  <c:v>105.18</c:v>
                </c:pt>
                <c:pt idx="126">
                  <c:v>104.76</c:v>
                </c:pt>
                <c:pt idx="127">
                  <c:v>104.19</c:v>
                </c:pt>
                <c:pt idx="128">
                  <c:v>104.06</c:v>
                </c:pt>
                <c:pt idx="129">
                  <c:v>102.93</c:v>
                </c:pt>
                <c:pt idx="130">
                  <c:v>103.61</c:v>
                </c:pt>
                <c:pt idx="131">
                  <c:v>101.48</c:v>
                </c:pt>
                <c:pt idx="132">
                  <c:v>101.73</c:v>
                </c:pt>
                <c:pt idx="133">
                  <c:v>100.56</c:v>
                </c:pt>
                <c:pt idx="134">
                  <c:v>101.88</c:v>
                </c:pt>
                <c:pt idx="135">
                  <c:v>103.84</c:v>
                </c:pt>
                <c:pt idx="136">
                  <c:v>103.83</c:v>
                </c:pt>
                <c:pt idx="137">
                  <c:v>105.34</c:v>
                </c:pt>
                <c:pt idx="138">
                  <c:v>104.59</c:v>
                </c:pt>
                <c:pt idx="139">
                  <c:v>103.81</c:v>
                </c:pt>
                <c:pt idx="140">
                  <c:v>102.76</c:v>
                </c:pt>
                <c:pt idx="141">
                  <c:v>105.23</c:v>
                </c:pt>
                <c:pt idx="142">
                  <c:v>105.68</c:v>
                </c:pt>
                <c:pt idx="143">
                  <c:v>104.91</c:v>
                </c:pt>
                <c:pt idx="144">
                  <c:v>104.29</c:v>
                </c:pt>
                <c:pt idx="145">
                  <c:v>98.23</c:v>
                </c:pt>
                <c:pt idx="146">
                  <c:v>97.86</c:v>
                </c:pt>
                <c:pt idx="147">
                  <c:v>98.26</c:v>
                </c:pt>
                <c:pt idx="148">
                  <c:v>97.34</c:v>
                </c:pt>
                <c:pt idx="149">
                  <c:v>96.93</c:v>
                </c:pt>
                <c:pt idx="150">
                  <c:v>97.34</c:v>
                </c:pt>
                <c:pt idx="151">
                  <c:v>97.61</c:v>
                </c:pt>
                <c:pt idx="152">
                  <c:v>98.09</c:v>
                </c:pt>
                <c:pt idx="153">
                  <c:v>97.36</c:v>
                </c:pt>
                <c:pt idx="154">
                  <c:v>97.57</c:v>
                </c:pt>
                <c:pt idx="155">
                  <c:v>95.54</c:v>
                </c:pt>
                <c:pt idx="156">
                  <c:v>97.3</c:v>
                </c:pt>
                <c:pt idx="157">
                  <c:v>96.44</c:v>
                </c:pt>
                <c:pt idx="158">
                  <c:v>94.35</c:v>
                </c:pt>
                <c:pt idx="159">
                  <c:v>96.4</c:v>
                </c:pt>
                <c:pt idx="160">
                  <c:v>93.97</c:v>
                </c:pt>
                <c:pt idx="161">
                  <c:v>93.61</c:v>
                </c:pt>
                <c:pt idx="162">
                  <c:v>95.39</c:v>
                </c:pt>
                <c:pt idx="163">
                  <c:v>95.78</c:v>
                </c:pt>
                <c:pt idx="164">
                  <c:v>95.82</c:v>
                </c:pt>
                <c:pt idx="165">
                  <c:v>96.44</c:v>
                </c:pt>
                <c:pt idx="166">
                  <c:v>97.86</c:v>
                </c:pt>
                <c:pt idx="167">
                  <c:v>92.92</c:v>
                </c:pt>
                <c:pt idx="168">
                  <c:v>95.5</c:v>
                </c:pt>
                <c:pt idx="169">
                  <c:v>94.51</c:v>
                </c:pt>
                <c:pt idx="170">
                  <c:v>93.32</c:v>
                </c:pt>
                <c:pt idx="171">
                  <c:v>92.64</c:v>
                </c:pt>
                <c:pt idx="172">
                  <c:v>92.73</c:v>
                </c:pt>
                <c:pt idx="173">
                  <c:v>91.71</c:v>
                </c:pt>
                <c:pt idx="174">
                  <c:v>92.89</c:v>
                </c:pt>
                <c:pt idx="175">
                  <c:v>92.18</c:v>
                </c:pt>
                <c:pt idx="176">
                  <c:v>92.86</c:v>
                </c:pt>
                <c:pt idx="177">
                  <c:v>94.91</c:v>
                </c:pt>
                <c:pt idx="178">
                  <c:v>94.33</c:v>
                </c:pt>
                <c:pt idx="179">
                  <c:v>93.07</c:v>
                </c:pt>
                <c:pt idx="180">
                  <c:v>92.43</c:v>
                </c:pt>
                <c:pt idx="181">
                  <c:v>91.46</c:v>
                </c:pt>
                <c:pt idx="182">
                  <c:v>91.55</c:v>
                </c:pt>
                <c:pt idx="183">
                  <c:v>93.6</c:v>
                </c:pt>
                <c:pt idx="184">
                  <c:v>93.59</c:v>
                </c:pt>
                <c:pt idx="185">
                  <c:v>95.55</c:v>
                </c:pt>
                <c:pt idx="186">
                  <c:v>94.53</c:v>
                </c:pt>
                <c:pt idx="187">
                  <c:v>91.17</c:v>
                </c:pt>
                <c:pt idx="188">
                  <c:v>90.74</c:v>
                </c:pt>
                <c:pt idx="189">
                  <c:v>91.02</c:v>
                </c:pt>
                <c:pt idx="190">
                  <c:v>89.76</c:v>
                </c:pt>
                <c:pt idx="191">
                  <c:v>90.33</c:v>
                </c:pt>
                <c:pt idx="192">
                  <c:v>88.89</c:v>
                </c:pt>
                <c:pt idx="193">
                  <c:v>87.29</c:v>
                </c:pt>
                <c:pt idx="194">
                  <c:v>85.76</c:v>
                </c:pt>
                <c:pt idx="195">
                  <c:v>85.87</c:v>
                </c:pt>
                <c:pt idx="196">
                  <c:v>85.73</c:v>
                </c:pt>
                <c:pt idx="197">
                  <c:v>81.72</c:v>
                </c:pt>
                <c:pt idx="198">
                  <c:v>81.819999999999993</c:v>
                </c:pt>
                <c:pt idx="199">
                  <c:v>82.33</c:v>
                </c:pt>
                <c:pt idx="200">
                  <c:v>82.8</c:v>
                </c:pt>
                <c:pt idx="201">
                  <c:v>82.76</c:v>
                </c:pt>
                <c:pt idx="202">
                  <c:v>83.25</c:v>
                </c:pt>
                <c:pt idx="203">
                  <c:v>80.52</c:v>
                </c:pt>
                <c:pt idx="204">
                  <c:v>82.81</c:v>
                </c:pt>
                <c:pt idx="205">
                  <c:v>81.27</c:v>
                </c:pt>
                <c:pt idx="206">
                  <c:v>81.260000000000005</c:v>
                </c:pt>
                <c:pt idx="207">
                  <c:v>81.36</c:v>
                </c:pt>
                <c:pt idx="208">
                  <c:v>82.25</c:v>
                </c:pt>
                <c:pt idx="209">
                  <c:v>81.06</c:v>
                </c:pt>
                <c:pt idx="210">
                  <c:v>80.53</c:v>
                </c:pt>
                <c:pt idx="211">
                  <c:v>78.77</c:v>
                </c:pt>
                <c:pt idx="212">
                  <c:v>77.150000000000006</c:v>
                </c:pt>
                <c:pt idx="213">
                  <c:v>78.709999999999994</c:v>
                </c:pt>
                <c:pt idx="214">
                  <c:v>77.87</c:v>
                </c:pt>
                <c:pt idx="215">
                  <c:v>78.709999999999994</c:v>
                </c:pt>
                <c:pt idx="216">
                  <c:v>77.430000000000007</c:v>
                </c:pt>
                <c:pt idx="217">
                  <c:v>77.849999999999994</c:v>
                </c:pt>
                <c:pt idx="218">
                  <c:v>77.16</c:v>
                </c:pt>
                <c:pt idx="219">
                  <c:v>74.13</c:v>
                </c:pt>
                <c:pt idx="220">
                  <c:v>75.91</c:v>
                </c:pt>
                <c:pt idx="221">
                  <c:v>75.64</c:v>
                </c:pt>
                <c:pt idx="222">
                  <c:v>74.55</c:v>
                </c:pt>
                <c:pt idx="223">
                  <c:v>74.55</c:v>
                </c:pt>
                <c:pt idx="224">
                  <c:v>75.63</c:v>
                </c:pt>
                <c:pt idx="225">
                  <c:v>76.52</c:v>
                </c:pt>
                <c:pt idx="226">
                  <c:v>75.739999999999995</c:v>
                </c:pt>
                <c:pt idx="227">
                  <c:v>74.040000000000006</c:v>
                </c:pt>
                <c:pt idx="228">
                  <c:v>73.7</c:v>
                </c:pt>
                <c:pt idx="229">
                  <c:v>65.94</c:v>
                </c:pt>
                <c:pt idx="230">
                  <c:v>68.98</c:v>
                </c:pt>
                <c:pt idx="231">
                  <c:v>66.989999999999995</c:v>
                </c:pt>
                <c:pt idx="232">
                  <c:v>67.3</c:v>
                </c:pt>
                <c:pt idx="233">
                  <c:v>66.73</c:v>
                </c:pt>
                <c:pt idx="234">
                  <c:v>65.89</c:v>
                </c:pt>
                <c:pt idx="235">
                  <c:v>63.13</c:v>
                </c:pt>
                <c:pt idx="236">
                  <c:v>63.74</c:v>
                </c:pt>
                <c:pt idx="237">
                  <c:v>60.99</c:v>
                </c:pt>
                <c:pt idx="238">
                  <c:v>60.01</c:v>
                </c:pt>
                <c:pt idx="239">
                  <c:v>57.81</c:v>
                </c:pt>
                <c:pt idx="240">
                  <c:v>55.96</c:v>
                </c:pt>
                <c:pt idx="241">
                  <c:v>55.97</c:v>
                </c:pt>
                <c:pt idx="242">
                  <c:v>56.43</c:v>
                </c:pt>
                <c:pt idx="243">
                  <c:v>54.18</c:v>
                </c:pt>
                <c:pt idx="244">
                  <c:v>56.91</c:v>
                </c:pt>
                <c:pt idx="245">
                  <c:v>55.25</c:v>
                </c:pt>
                <c:pt idx="246">
                  <c:v>56.78</c:v>
                </c:pt>
                <c:pt idx="247">
                  <c:v>55.7</c:v>
                </c:pt>
                <c:pt idx="248">
                  <c:v>54.59</c:v>
                </c:pt>
                <c:pt idx="249">
                  <c:v>53.46</c:v>
                </c:pt>
                <c:pt idx="250">
                  <c:v>54.14</c:v>
                </c:pt>
                <c:pt idx="251">
                  <c:v>53.45</c:v>
                </c:pt>
                <c:pt idx="252">
                  <c:v>53.45</c:v>
                </c:pt>
                <c:pt idx="253">
                  <c:v>52.72</c:v>
                </c:pt>
                <c:pt idx="254">
                  <c:v>50.05</c:v>
                </c:pt>
                <c:pt idx="255">
                  <c:v>47.98</c:v>
                </c:pt>
                <c:pt idx="256">
                  <c:v>48.69</c:v>
                </c:pt>
                <c:pt idx="257">
                  <c:v>48.8</c:v>
                </c:pt>
                <c:pt idx="258">
                  <c:v>48.35</c:v>
                </c:pt>
                <c:pt idx="259">
                  <c:v>46.06</c:v>
                </c:pt>
                <c:pt idx="260">
                  <c:v>45.92</c:v>
                </c:pt>
                <c:pt idx="261">
                  <c:v>48.49</c:v>
                </c:pt>
                <c:pt idx="262">
                  <c:v>46.37</c:v>
                </c:pt>
                <c:pt idx="263">
                  <c:v>48.49</c:v>
                </c:pt>
                <c:pt idx="264">
                  <c:v>46.79</c:v>
                </c:pt>
                <c:pt idx="265">
                  <c:v>47.85</c:v>
                </c:pt>
                <c:pt idx="266">
                  <c:v>45.93</c:v>
                </c:pt>
                <c:pt idx="267">
                  <c:v>45.26</c:v>
                </c:pt>
                <c:pt idx="268">
                  <c:v>44.8</c:v>
                </c:pt>
                <c:pt idx="269">
                  <c:v>45.84</c:v>
                </c:pt>
                <c:pt idx="270">
                  <c:v>44.08</c:v>
                </c:pt>
                <c:pt idx="271">
                  <c:v>44.12</c:v>
                </c:pt>
                <c:pt idx="272">
                  <c:v>47.79</c:v>
                </c:pt>
                <c:pt idx="273">
                  <c:v>49.25</c:v>
                </c:pt>
                <c:pt idx="274">
                  <c:v>53.04</c:v>
                </c:pt>
                <c:pt idx="275">
                  <c:v>48.45</c:v>
                </c:pt>
                <c:pt idx="276">
                  <c:v>50.48</c:v>
                </c:pt>
                <c:pt idx="277">
                  <c:v>51.66</c:v>
                </c:pt>
                <c:pt idx="278">
                  <c:v>52.99</c:v>
                </c:pt>
                <c:pt idx="279">
                  <c:v>50.06</c:v>
                </c:pt>
                <c:pt idx="280">
                  <c:v>48.8</c:v>
                </c:pt>
                <c:pt idx="281">
                  <c:v>51.17</c:v>
                </c:pt>
                <c:pt idx="282">
                  <c:v>52.66</c:v>
                </c:pt>
                <c:pt idx="283">
                  <c:v>53.56</c:v>
                </c:pt>
                <c:pt idx="284">
                  <c:v>52.13</c:v>
                </c:pt>
                <c:pt idx="285">
                  <c:v>51.12</c:v>
                </c:pt>
                <c:pt idx="286">
                  <c:v>49.95</c:v>
                </c:pt>
                <c:pt idx="287">
                  <c:v>49.56</c:v>
                </c:pt>
                <c:pt idx="288">
                  <c:v>48.48</c:v>
                </c:pt>
                <c:pt idx="289">
                  <c:v>50.25</c:v>
                </c:pt>
                <c:pt idx="290">
                  <c:v>47.65</c:v>
                </c:pt>
                <c:pt idx="291">
                  <c:v>49.84</c:v>
                </c:pt>
                <c:pt idx="292">
                  <c:v>49.59</c:v>
                </c:pt>
                <c:pt idx="293">
                  <c:v>50.43</c:v>
                </c:pt>
                <c:pt idx="294">
                  <c:v>51.53</c:v>
                </c:pt>
                <c:pt idx="295">
                  <c:v>50.76</c:v>
                </c:pt>
                <c:pt idx="296">
                  <c:v>49.61</c:v>
                </c:pt>
                <c:pt idx="297">
                  <c:v>49.95</c:v>
                </c:pt>
                <c:pt idx="298">
                  <c:v>48.42</c:v>
                </c:pt>
                <c:pt idx="299">
                  <c:v>48.06</c:v>
                </c:pt>
                <c:pt idx="300">
                  <c:v>47.12</c:v>
                </c:pt>
                <c:pt idx="301">
                  <c:v>44.88</c:v>
                </c:pt>
                <c:pt idx="302">
                  <c:v>43.93</c:v>
                </c:pt>
                <c:pt idx="303">
                  <c:v>43.39</c:v>
                </c:pt>
                <c:pt idx="304">
                  <c:v>44.63</c:v>
                </c:pt>
                <c:pt idx="305">
                  <c:v>44.02</c:v>
                </c:pt>
                <c:pt idx="306">
                  <c:v>46</c:v>
                </c:pt>
                <c:pt idx="307">
                  <c:v>47.4</c:v>
                </c:pt>
                <c:pt idx="308">
                  <c:v>47.03</c:v>
                </c:pt>
                <c:pt idx="309">
                  <c:v>48.75</c:v>
                </c:pt>
                <c:pt idx="310">
                  <c:v>51.41</c:v>
                </c:pt>
                <c:pt idx="311">
                  <c:v>48.83</c:v>
                </c:pt>
                <c:pt idx="312">
                  <c:v>48.66</c:v>
                </c:pt>
                <c:pt idx="313">
                  <c:v>47.72</c:v>
                </c:pt>
                <c:pt idx="314">
                  <c:v>50.12</c:v>
                </c:pt>
                <c:pt idx="315">
                  <c:v>49.13</c:v>
                </c:pt>
                <c:pt idx="316">
                  <c:v>49.13</c:v>
                </c:pt>
                <c:pt idx="317">
                  <c:v>52.08</c:v>
                </c:pt>
                <c:pt idx="318">
                  <c:v>53.95</c:v>
                </c:pt>
                <c:pt idx="319">
                  <c:v>50.44</c:v>
                </c:pt>
                <c:pt idx="320">
                  <c:v>50.79</c:v>
                </c:pt>
                <c:pt idx="321">
                  <c:v>51.63</c:v>
                </c:pt>
                <c:pt idx="322">
                  <c:v>51.95</c:v>
                </c:pt>
                <c:pt idx="323">
                  <c:v>53.3</c:v>
                </c:pt>
                <c:pt idx="324">
                  <c:v>56.25</c:v>
                </c:pt>
                <c:pt idx="325">
                  <c:v>56.69</c:v>
                </c:pt>
                <c:pt idx="326">
                  <c:v>55.71</c:v>
                </c:pt>
                <c:pt idx="327">
                  <c:v>56.37</c:v>
                </c:pt>
                <c:pt idx="328">
                  <c:v>55.58</c:v>
                </c:pt>
                <c:pt idx="329">
                  <c:v>56.17</c:v>
                </c:pt>
                <c:pt idx="330">
                  <c:v>56.59</c:v>
                </c:pt>
                <c:pt idx="331">
                  <c:v>55.98</c:v>
                </c:pt>
                <c:pt idx="332">
                  <c:v>55.56</c:v>
                </c:pt>
                <c:pt idx="333">
                  <c:v>57.05</c:v>
                </c:pt>
                <c:pt idx="334">
                  <c:v>58.55</c:v>
                </c:pt>
                <c:pt idx="335">
                  <c:v>59.62</c:v>
                </c:pt>
                <c:pt idx="336">
                  <c:v>59.1</c:v>
                </c:pt>
                <c:pt idx="337">
                  <c:v>58.92</c:v>
                </c:pt>
                <c:pt idx="338">
                  <c:v>60.38</c:v>
                </c:pt>
                <c:pt idx="339">
                  <c:v>60.93</c:v>
                </c:pt>
                <c:pt idx="340">
                  <c:v>58.99</c:v>
                </c:pt>
                <c:pt idx="341">
                  <c:v>59.41</c:v>
                </c:pt>
                <c:pt idx="342">
                  <c:v>59.23</c:v>
                </c:pt>
                <c:pt idx="343">
                  <c:v>60.72</c:v>
                </c:pt>
                <c:pt idx="344">
                  <c:v>60.5</c:v>
                </c:pt>
                <c:pt idx="345">
                  <c:v>59.89</c:v>
                </c:pt>
                <c:pt idx="346">
                  <c:v>59.73</c:v>
                </c:pt>
                <c:pt idx="347">
                  <c:v>59.44</c:v>
                </c:pt>
                <c:pt idx="348">
                  <c:v>57.3</c:v>
                </c:pt>
                <c:pt idx="349">
                  <c:v>58.96</c:v>
                </c:pt>
                <c:pt idx="350">
                  <c:v>60.18</c:v>
                </c:pt>
                <c:pt idx="351">
                  <c:v>58.88</c:v>
                </c:pt>
                <c:pt idx="352">
                  <c:v>58.88</c:v>
                </c:pt>
                <c:pt idx="353">
                  <c:v>57.29</c:v>
                </c:pt>
                <c:pt idx="354">
                  <c:v>57.51</c:v>
                </c:pt>
                <c:pt idx="355">
                  <c:v>57.69</c:v>
                </c:pt>
                <c:pt idx="356">
                  <c:v>60.25</c:v>
                </c:pt>
                <c:pt idx="357">
                  <c:v>60.24</c:v>
                </c:pt>
                <c:pt idx="358">
                  <c:v>61.3</c:v>
                </c:pt>
                <c:pt idx="359">
                  <c:v>59.67</c:v>
                </c:pt>
                <c:pt idx="360">
                  <c:v>58</c:v>
                </c:pt>
                <c:pt idx="361">
                  <c:v>59.11</c:v>
                </c:pt>
                <c:pt idx="362">
                  <c:v>58.15</c:v>
                </c:pt>
                <c:pt idx="363">
                  <c:v>60.15</c:v>
                </c:pt>
                <c:pt idx="364">
                  <c:v>61.36</c:v>
                </c:pt>
                <c:pt idx="365">
                  <c:v>60.74</c:v>
                </c:pt>
                <c:pt idx="366">
                  <c:v>59.96</c:v>
                </c:pt>
                <c:pt idx="367">
                  <c:v>59.53</c:v>
                </c:pt>
                <c:pt idx="368">
                  <c:v>60.01</c:v>
                </c:pt>
                <c:pt idx="369">
                  <c:v>59.89</c:v>
                </c:pt>
                <c:pt idx="370">
                  <c:v>60.41</c:v>
                </c:pt>
                <c:pt idx="371">
                  <c:v>59.62</c:v>
                </c:pt>
                <c:pt idx="372">
                  <c:v>60.01</c:v>
                </c:pt>
                <c:pt idx="373">
                  <c:v>61.05</c:v>
                </c:pt>
                <c:pt idx="374">
                  <c:v>60.01</c:v>
                </c:pt>
                <c:pt idx="375">
                  <c:v>59.59</c:v>
                </c:pt>
                <c:pt idx="376">
                  <c:v>59.41</c:v>
                </c:pt>
                <c:pt idx="377">
                  <c:v>58.34</c:v>
                </c:pt>
                <c:pt idx="378">
                  <c:v>59.48</c:v>
                </c:pt>
                <c:pt idx="379">
                  <c:v>56.94</c:v>
                </c:pt>
                <c:pt idx="380">
                  <c:v>56.93</c:v>
                </c:pt>
                <c:pt idx="381">
                  <c:v>56.93</c:v>
                </c:pt>
                <c:pt idx="382">
                  <c:v>52.48</c:v>
                </c:pt>
                <c:pt idx="383">
                  <c:v>52.33</c:v>
                </c:pt>
                <c:pt idx="384">
                  <c:v>51.61</c:v>
                </c:pt>
                <c:pt idx="385">
                  <c:v>52.76</c:v>
                </c:pt>
                <c:pt idx="386">
                  <c:v>52.74</c:v>
                </c:pt>
                <c:pt idx="387">
                  <c:v>52.19</c:v>
                </c:pt>
                <c:pt idx="388">
                  <c:v>53.05</c:v>
                </c:pt>
                <c:pt idx="389">
                  <c:v>51.4</c:v>
                </c:pt>
                <c:pt idx="390">
                  <c:v>50.9</c:v>
                </c:pt>
                <c:pt idx="391">
                  <c:v>50.88</c:v>
                </c:pt>
                <c:pt idx="392">
                  <c:v>50.11</c:v>
                </c:pt>
                <c:pt idx="393">
                  <c:v>50.59</c:v>
                </c:pt>
                <c:pt idx="394">
                  <c:v>49.27</c:v>
                </c:pt>
                <c:pt idx="395">
                  <c:v>48.11</c:v>
                </c:pt>
                <c:pt idx="396">
                  <c:v>47.98</c:v>
                </c:pt>
                <c:pt idx="397">
                  <c:v>47.17</c:v>
                </c:pt>
                <c:pt idx="398">
                  <c:v>47.97</c:v>
                </c:pt>
                <c:pt idx="399">
                  <c:v>48.77</c:v>
                </c:pt>
                <c:pt idx="400">
                  <c:v>48.53</c:v>
                </c:pt>
                <c:pt idx="401">
                  <c:v>47.11</c:v>
                </c:pt>
                <c:pt idx="402">
                  <c:v>45.25</c:v>
                </c:pt>
                <c:pt idx="403">
                  <c:v>45.75</c:v>
                </c:pt>
                <c:pt idx="404">
                  <c:v>45.13</c:v>
                </c:pt>
                <c:pt idx="405">
                  <c:v>44.69</c:v>
                </c:pt>
                <c:pt idx="406">
                  <c:v>43.87</c:v>
                </c:pt>
                <c:pt idx="407">
                  <c:v>44.94</c:v>
                </c:pt>
                <c:pt idx="408">
                  <c:v>43.11</c:v>
                </c:pt>
                <c:pt idx="409">
                  <c:v>43.22</c:v>
                </c:pt>
                <c:pt idx="410">
                  <c:v>42.27</c:v>
                </c:pt>
                <c:pt idx="411">
                  <c:v>42.45</c:v>
                </c:pt>
                <c:pt idx="412">
                  <c:v>41.93</c:v>
                </c:pt>
                <c:pt idx="413">
                  <c:v>45.28</c:v>
                </c:pt>
                <c:pt idx="414">
                  <c:v>40.75</c:v>
                </c:pt>
                <c:pt idx="415">
                  <c:v>41</c:v>
                </c:pt>
                <c:pt idx="416">
                  <c:v>40.450000000000003</c:v>
                </c:pt>
                <c:pt idx="417">
                  <c:v>38.22</c:v>
                </c:pt>
                <c:pt idx="418">
                  <c:v>39.15</c:v>
                </c:pt>
                <c:pt idx="419">
                  <c:v>38.5</c:v>
                </c:pt>
                <c:pt idx="420">
                  <c:v>42.47</c:v>
                </c:pt>
                <c:pt idx="421">
                  <c:v>45.29</c:v>
                </c:pt>
                <c:pt idx="422">
                  <c:v>45.38</c:v>
                </c:pt>
                <c:pt idx="423">
                  <c:v>46.3</c:v>
                </c:pt>
                <c:pt idx="424">
                  <c:v>46.75</c:v>
                </c:pt>
                <c:pt idx="425">
                  <c:v>46.02</c:v>
                </c:pt>
                <c:pt idx="426">
                  <c:v>45.92</c:v>
                </c:pt>
                <c:pt idx="427">
                  <c:v>44.13</c:v>
                </c:pt>
                <c:pt idx="428">
                  <c:v>45.85</c:v>
                </c:pt>
                <c:pt idx="429">
                  <c:v>44.75</c:v>
                </c:pt>
                <c:pt idx="430">
                  <c:v>44.07</c:v>
                </c:pt>
                <c:pt idx="431">
                  <c:v>44.58</c:v>
                </c:pt>
                <c:pt idx="432">
                  <c:v>47.12</c:v>
                </c:pt>
                <c:pt idx="433">
                  <c:v>46.93</c:v>
                </c:pt>
                <c:pt idx="434">
                  <c:v>44.71</c:v>
                </c:pt>
                <c:pt idx="435">
                  <c:v>46.67</c:v>
                </c:pt>
                <c:pt idx="436">
                  <c:v>46.17</c:v>
                </c:pt>
                <c:pt idx="437">
                  <c:v>44.53</c:v>
                </c:pt>
                <c:pt idx="438">
                  <c:v>44.94</c:v>
                </c:pt>
                <c:pt idx="439">
                  <c:v>45.55</c:v>
                </c:pt>
                <c:pt idx="440">
                  <c:v>44.4</c:v>
                </c:pt>
                <c:pt idx="441">
                  <c:v>45.24</c:v>
                </c:pt>
                <c:pt idx="442">
                  <c:v>45.06</c:v>
                </c:pt>
                <c:pt idx="443">
                  <c:v>44.75</c:v>
                </c:pt>
                <c:pt idx="444">
                  <c:v>45.54</c:v>
                </c:pt>
                <c:pt idx="445">
                  <c:v>46.28</c:v>
                </c:pt>
                <c:pt idx="446">
                  <c:v>48.53</c:v>
                </c:pt>
                <c:pt idx="447">
                  <c:v>47.86</c:v>
                </c:pt>
                <c:pt idx="448">
                  <c:v>49.46</c:v>
                </c:pt>
                <c:pt idx="449">
                  <c:v>49.67</c:v>
                </c:pt>
                <c:pt idx="450">
                  <c:v>47.09</c:v>
                </c:pt>
                <c:pt idx="451">
                  <c:v>46.7</c:v>
                </c:pt>
                <c:pt idx="452">
                  <c:v>46.63</c:v>
                </c:pt>
                <c:pt idx="453">
                  <c:v>46.38</c:v>
                </c:pt>
                <c:pt idx="454">
                  <c:v>47.3</c:v>
                </c:pt>
                <c:pt idx="455">
                  <c:v>45.91</c:v>
                </c:pt>
                <c:pt idx="456">
                  <c:v>45.84</c:v>
                </c:pt>
                <c:pt idx="457">
                  <c:v>45.22</c:v>
                </c:pt>
                <c:pt idx="458">
                  <c:v>44.9</c:v>
                </c:pt>
                <c:pt idx="459">
                  <c:v>43.91</c:v>
                </c:pt>
                <c:pt idx="460">
                  <c:v>43.19</c:v>
                </c:pt>
                <c:pt idx="461">
                  <c:v>43.21</c:v>
                </c:pt>
                <c:pt idx="462">
                  <c:v>45.93</c:v>
                </c:pt>
                <c:pt idx="463">
                  <c:v>46.02</c:v>
                </c:pt>
                <c:pt idx="464">
                  <c:v>46.6</c:v>
                </c:pt>
                <c:pt idx="465">
                  <c:v>46.12</c:v>
                </c:pt>
                <c:pt idx="466">
                  <c:v>47.88</c:v>
                </c:pt>
                <c:pt idx="467">
                  <c:v>46.32</c:v>
                </c:pt>
                <c:pt idx="468">
                  <c:v>45.27</c:v>
                </c:pt>
                <c:pt idx="469">
                  <c:v>44.32</c:v>
                </c:pt>
                <c:pt idx="470">
                  <c:v>43.87</c:v>
                </c:pt>
                <c:pt idx="471">
                  <c:v>44.23</c:v>
                </c:pt>
                <c:pt idx="472">
                  <c:v>42.95</c:v>
                </c:pt>
                <c:pt idx="473">
                  <c:v>41.74</c:v>
                </c:pt>
                <c:pt idx="474">
                  <c:v>40.69</c:v>
                </c:pt>
                <c:pt idx="475">
                  <c:v>41.68</c:v>
                </c:pt>
                <c:pt idx="476">
                  <c:v>40.729999999999997</c:v>
                </c:pt>
                <c:pt idx="477">
                  <c:v>40.75</c:v>
                </c:pt>
                <c:pt idx="478">
                  <c:v>40.549999999999997</c:v>
                </c:pt>
                <c:pt idx="479">
                  <c:v>39.39</c:v>
                </c:pt>
                <c:pt idx="480">
                  <c:v>39.270000000000003</c:v>
                </c:pt>
                <c:pt idx="481">
                  <c:v>40.89</c:v>
                </c:pt>
                <c:pt idx="482">
                  <c:v>41.22</c:v>
                </c:pt>
                <c:pt idx="483">
                  <c:v>40.57</c:v>
                </c:pt>
                <c:pt idx="484">
                  <c:v>40.43</c:v>
                </c:pt>
                <c:pt idx="485">
                  <c:v>40.58</c:v>
                </c:pt>
                <c:pt idx="486">
                  <c:v>39.93</c:v>
                </c:pt>
                <c:pt idx="487">
                  <c:v>41.08</c:v>
                </c:pt>
                <c:pt idx="488">
                  <c:v>40</c:v>
                </c:pt>
                <c:pt idx="489">
                  <c:v>37.64</c:v>
                </c:pt>
                <c:pt idx="490">
                  <c:v>37.46</c:v>
                </c:pt>
                <c:pt idx="491">
                  <c:v>37.159999999999997</c:v>
                </c:pt>
                <c:pt idx="492">
                  <c:v>36.76</c:v>
                </c:pt>
                <c:pt idx="493">
                  <c:v>35.65</c:v>
                </c:pt>
                <c:pt idx="494">
                  <c:v>36.31</c:v>
                </c:pt>
                <c:pt idx="495">
                  <c:v>37.32</c:v>
                </c:pt>
                <c:pt idx="496">
                  <c:v>35.549999999999997</c:v>
                </c:pt>
                <c:pt idx="497">
                  <c:v>34.979999999999997</c:v>
                </c:pt>
                <c:pt idx="498">
                  <c:v>34.72</c:v>
                </c:pt>
                <c:pt idx="499">
                  <c:v>34.549999999999997</c:v>
                </c:pt>
                <c:pt idx="500">
                  <c:v>36.119999999999997</c:v>
                </c:pt>
                <c:pt idx="501">
                  <c:v>36.76</c:v>
                </c:pt>
                <c:pt idx="502">
                  <c:v>37.619999999999997</c:v>
                </c:pt>
                <c:pt idx="503">
                  <c:v>36.36</c:v>
                </c:pt>
                <c:pt idx="504">
                  <c:v>37.880000000000003</c:v>
                </c:pt>
                <c:pt idx="505">
                  <c:v>36.590000000000003</c:v>
                </c:pt>
                <c:pt idx="506">
                  <c:v>37.130000000000003</c:v>
                </c:pt>
                <c:pt idx="507">
                  <c:v>36.81</c:v>
                </c:pt>
                <c:pt idx="508">
                  <c:v>35.97</c:v>
                </c:pt>
                <c:pt idx="509">
                  <c:v>33.97</c:v>
                </c:pt>
                <c:pt idx="510">
                  <c:v>33.29</c:v>
                </c:pt>
                <c:pt idx="511">
                  <c:v>33.200000000000003</c:v>
                </c:pt>
                <c:pt idx="512">
                  <c:v>31.42</c:v>
                </c:pt>
                <c:pt idx="513">
                  <c:v>30.42</c:v>
                </c:pt>
                <c:pt idx="514">
                  <c:v>30.42</c:v>
                </c:pt>
                <c:pt idx="515">
                  <c:v>31.22</c:v>
                </c:pt>
                <c:pt idx="516">
                  <c:v>29.45</c:v>
                </c:pt>
                <c:pt idx="517">
                  <c:v>28.47</c:v>
                </c:pt>
                <c:pt idx="518">
                  <c:v>26.68</c:v>
                </c:pt>
                <c:pt idx="519">
                  <c:v>29.55</c:v>
                </c:pt>
                <c:pt idx="520">
                  <c:v>32.07</c:v>
                </c:pt>
                <c:pt idx="521">
                  <c:v>30.31</c:v>
                </c:pt>
                <c:pt idx="522">
                  <c:v>29.54</c:v>
                </c:pt>
                <c:pt idx="523">
                  <c:v>32.32</c:v>
                </c:pt>
                <c:pt idx="524">
                  <c:v>33.21</c:v>
                </c:pt>
                <c:pt idx="525">
                  <c:v>33.659999999999997</c:v>
                </c:pt>
                <c:pt idx="526">
                  <c:v>31.62</c:v>
                </c:pt>
                <c:pt idx="527">
                  <c:v>29.9</c:v>
                </c:pt>
                <c:pt idx="528">
                  <c:v>32.29</c:v>
                </c:pt>
                <c:pt idx="529">
                  <c:v>31.63</c:v>
                </c:pt>
                <c:pt idx="530">
                  <c:v>30.86</c:v>
                </c:pt>
                <c:pt idx="531">
                  <c:v>29.71</c:v>
                </c:pt>
                <c:pt idx="532">
                  <c:v>27.96</c:v>
                </c:pt>
                <c:pt idx="533">
                  <c:v>27.54</c:v>
                </c:pt>
                <c:pt idx="534">
                  <c:v>26.19</c:v>
                </c:pt>
                <c:pt idx="535">
                  <c:v>29.32</c:v>
                </c:pt>
                <c:pt idx="536">
                  <c:v>29.05</c:v>
                </c:pt>
                <c:pt idx="537">
                  <c:v>30.68</c:v>
                </c:pt>
                <c:pt idx="538">
                  <c:v>30.77</c:v>
                </c:pt>
                <c:pt idx="539">
                  <c:v>29.59</c:v>
                </c:pt>
                <c:pt idx="540">
                  <c:v>31.37</c:v>
                </c:pt>
                <c:pt idx="541">
                  <c:v>31.37</c:v>
                </c:pt>
                <c:pt idx="542">
                  <c:v>31.84</c:v>
                </c:pt>
                <c:pt idx="543">
                  <c:v>30.35</c:v>
                </c:pt>
                <c:pt idx="544">
                  <c:v>31.4</c:v>
                </c:pt>
                <c:pt idx="545">
                  <c:v>31.65</c:v>
                </c:pt>
                <c:pt idx="546">
                  <c:v>32.74</c:v>
                </c:pt>
                <c:pt idx="547">
                  <c:v>34.39</c:v>
                </c:pt>
                <c:pt idx="548">
                  <c:v>34.57</c:v>
                </c:pt>
                <c:pt idx="549">
                  <c:v>34.56</c:v>
                </c:pt>
                <c:pt idx="550">
                  <c:v>35.909999999999997</c:v>
                </c:pt>
                <c:pt idx="551">
                  <c:v>37.9</c:v>
                </c:pt>
                <c:pt idx="552">
                  <c:v>37.9</c:v>
                </c:pt>
                <c:pt idx="553">
                  <c:v>36.67</c:v>
                </c:pt>
                <c:pt idx="554">
                  <c:v>37.619999999999997</c:v>
                </c:pt>
                <c:pt idx="555">
                  <c:v>37.770000000000003</c:v>
                </c:pt>
                <c:pt idx="556">
                  <c:v>38.51</c:v>
                </c:pt>
                <c:pt idx="557">
                  <c:v>37.200000000000003</c:v>
                </c:pt>
                <c:pt idx="558">
                  <c:v>36.32</c:v>
                </c:pt>
                <c:pt idx="559">
                  <c:v>38.43</c:v>
                </c:pt>
                <c:pt idx="560">
                  <c:v>40.17</c:v>
                </c:pt>
                <c:pt idx="561">
                  <c:v>39.47</c:v>
                </c:pt>
                <c:pt idx="562">
                  <c:v>39.909999999999997</c:v>
                </c:pt>
                <c:pt idx="563">
                  <c:v>41.45</c:v>
                </c:pt>
                <c:pt idx="564">
                  <c:v>38.28</c:v>
                </c:pt>
                <c:pt idx="565">
                  <c:v>38.14</c:v>
                </c:pt>
                <c:pt idx="566">
                  <c:v>37.99</c:v>
                </c:pt>
                <c:pt idx="567">
                  <c:v>36.909999999999997</c:v>
                </c:pt>
                <c:pt idx="568">
                  <c:v>36.909999999999997</c:v>
                </c:pt>
                <c:pt idx="569">
                  <c:v>36.94</c:v>
                </c:pt>
                <c:pt idx="570">
                  <c:v>35.36</c:v>
                </c:pt>
                <c:pt idx="571">
                  <c:v>34.299999999999997</c:v>
                </c:pt>
                <c:pt idx="572">
                  <c:v>34.520000000000003</c:v>
                </c:pt>
                <c:pt idx="573">
                  <c:v>37.74</c:v>
                </c:pt>
                <c:pt idx="574">
                  <c:v>37.299999999999997</c:v>
                </c:pt>
                <c:pt idx="575">
                  <c:v>39.74</c:v>
                </c:pt>
                <c:pt idx="576">
                  <c:v>40.46</c:v>
                </c:pt>
                <c:pt idx="577">
                  <c:v>42.12</c:v>
                </c:pt>
                <c:pt idx="578">
                  <c:v>41.7</c:v>
                </c:pt>
                <c:pt idx="579">
                  <c:v>41.45</c:v>
                </c:pt>
                <c:pt idx="580">
                  <c:v>40.4</c:v>
                </c:pt>
                <c:pt idx="581">
                  <c:v>39.74</c:v>
                </c:pt>
                <c:pt idx="582">
                  <c:v>40.880000000000003</c:v>
                </c:pt>
                <c:pt idx="583">
                  <c:v>42.72</c:v>
                </c:pt>
                <c:pt idx="584">
                  <c:v>43.18</c:v>
                </c:pt>
                <c:pt idx="585">
                  <c:v>42.76</c:v>
                </c:pt>
                <c:pt idx="586">
                  <c:v>42.97</c:v>
                </c:pt>
                <c:pt idx="587">
                  <c:v>41.67</c:v>
                </c:pt>
                <c:pt idx="588">
                  <c:v>42.52</c:v>
                </c:pt>
                <c:pt idx="589">
                  <c:v>45.29</c:v>
                </c:pt>
                <c:pt idx="590">
                  <c:v>46.03</c:v>
                </c:pt>
                <c:pt idx="591">
                  <c:v>45.98</c:v>
                </c:pt>
                <c:pt idx="592">
                  <c:v>44.75</c:v>
                </c:pt>
                <c:pt idx="593">
                  <c:v>43.65</c:v>
                </c:pt>
                <c:pt idx="594">
                  <c:v>43.77</c:v>
                </c:pt>
                <c:pt idx="595">
                  <c:v>44.33</c:v>
                </c:pt>
                <c:pt idx="596">
                  <c:v>44.58</c:v>
                </c:pt>
                <c:pt idx="597">
                  <c:v>43.45</c:v>
                </c:pt>
                <c:pt idx="598">
                  <c:v>44.68</c:v>
                </c:pt>
                <c:pt idx="599">
                  <c:v>46.21</c:v>
                </c:pt>
                <c:pt idx="600">
                  <c:v>46.64</c:v>
                </c:pt>
                <c:pt idx="601">
                  <c:v>46.22</c:v>
                </c:pt>
                <c:pt idx="602">
                  <c:v>47.72</c:v>
                </c:pt>
                <c:pt idx="603">
                  <c:v>48.29</c:v>
                </c:pt>
                <c:pt idx="604">
                  <c:v>48.12</c:v>
                </c:pt>
                <c:pt idx="605">
                  <c:v>48.16</c:v>
                </c:pt>
                <c:pt idx="606">
                  <c:v>47.67</c:v>
                </c:pt>
                <c:pt idx="607">
                  <c:v>48.12</c:v>
                </c:pt>
                <c:pt idx="608">
                  <c:v>48.04</c:v>
                </c:pt>
                <c:pt idx="609">
                  <c:v>49.1</c:v>
                </c:pt>
                <c:pt idx="610">
                  <c:v>49</c:v>
                </c:pt>
                <c:pt idx="611">
                  <c:v>49.36</c:v>
                </c:pt>
                <c:pt idx="612">
                  <c:v>49.1</c:v>
                </c:pt>
                <c:pt idx="613">
                  <c:v>49.07</c:v>
                </c:pt>
                <c:pt idx="614">
                  <c:v>49.14</c:v>
                </c:pt>
                <c:pt idx="615">
                  <c:v>48.69</c:v>
                </c:pt>
                <c:pt idx="616">
                  <c:v>49.71</c:v>
                </c:pt>
                <c:pt idx="617">
                  <c:v>48.94</c:v>
                </c:pt>
                <c:pt idx="618">
                  <c:v>49.76</c:v>
                </c:pt>
                <c:pt idx="619">
                  <c:v>50.73</c:v>
                </c:pt>
                <c:pt idx="620">
                  <c:v>50.59</c:v>
                </c:pt>
                <c:pt idx="621">
                  <c:v>49.7</c:v>
                </c:pt>
                <c:pt idx="622">
                  <c:v>48.89</c:v>
                </c:pt>
                <c:pt idx="623">
                  <c:v>48.49</c:v>
                </c:pt>
                <c:pt idx="624">
                  <c:v>47.92</c:v>
                </c:pt>
                <c:pt idx="625">
                  <c:v>46.14</c:v>
                </c:pt>
                <c:pt idx="626">
                  <c:v>48</c:v>
                </c:pt>
                <c:pt idx="627">
                  <c:v>49.4</c:v>
                </c:pt>
                <c:pt idx="628">
                  <c:v>48.95</c:v>
                </c:pt>
                <c:pt idx="629">
                  <c:v>49.16</c:v>
                </c:pt>
                <c:pt idx="630">
                  <c:v>49.34</c:v>
                </c:pt>
                <c:pt idx="631">
                  <c:v>46.7</c:v>
                </c:pt>
                <c:pt idx="632">
                  <c:v>45.8</c:v>
                </c:pt>
                <c:pt idx="633">
                  <c:v>47.93</c:v>
                </c:pt>
                <c:pt idx="634">
                  <c:v>49.85</c:v>
                </c:pt>
                <c:pt idx="635">
                  <c:v>48.27</c:v>
                </c:pt>
                <c:pt idx="636">
                  <c:v>49.02</c:v>
                </c:pt>
                <c:pt idx="637">
                  <c:v>46.73</c:v>
                </c:pt>
                <c:pt idx="638">
                  <c:v>47.37</c:v>
                </c:pt>
                <c:pt idx="639">
                  <c:v>45.22</c:v>
                </c:pt>
                <c:pt idx="640">
                  <c:v>45.37</c:v>
                </c:pt>
                <c:pt idx="641">
                  <c:v>44.73</c:v>
                </c:pt>
                <c:pt idx="642">
                  <c:v>46.82</c:v>
                </c:pt>
                <c:pt idx="643">
                  <c:v>44.87</c:v>
                </c:pt>
                <c:pt idx="644">
                  <c:v>45.64</c:v>
                </c:pt>
                <c:pt idx="645">
                  <c:v>45.93</c:v>
                </c:pt>
                <c:pt idx="646">
                  <c:v>45.23</c:v>
                </c:pt>
                <c:pt idx="647">
                  <c:v>44.64</c:v>
                </c:pt>
                <c:pt idx="648">
                  <c:v>44.96</c:v>
                </c:pt>
                <c:pt idx="649">
                  <c:v>43.96</c:v>
                </c:pt>
                <c:pt idx="650">
                  <c:v>43.41</c:v>
                </c:pt>
                <c:pt idx="651">
                  <c:v>42.4</c:v>
                </c:pt>
                <c:pt idx="652">
                  <c:v>42.16</c:v>
                </c:pt>
                <c:pt idx="653">
                  <c:v>41.9</c:v>
                </c:pt>
                <c:pt idx="654">
                  <c:v>41.13</c:v>
                </c:pt>
                <c:pt idx="655">
                  <c:v>41.54</c:v>
                </c:pt>
                <c:pt idx="656">
                  <c:v>40.049999999999997</c:v>
                </c:pt>
                <c:pt idx="657">
                  <c:v>39.5</c:v>
                </c:pt>
                <c:pt idx="658">
                  <c:v>40.799999999999997</c:v>
                </c:pt>
                <c:pt idx="659">
                  <c:v>41.92</c:v>
                </c:pt>
                <c:pt idx="660">
                  <c:v>41.83</c:v>
                </c:pt>
                <c:pt idx="661">
                  <c:v>43.06</c:v>
                </c:pt>
                <c:pt idx="662">
                  <c:v>42.78</c:v>
                </c:pt>
                <c:pt idx="663">
                  <c:v>41.75</c:v>
                </c:pt>
                <c:pt idx="664">
                  <c:v>43.51</c:v>
                </c:pt>
                <c:pt idx="665">
                  <c:v>44.47</c:v>
                </c:pt>
                <c:pt idx="666">
                  <c:v>45.72</c:v>
                </c:pt>
                <c:pt idx="667">
                  <c:v>46.57</c:v>
                </c:pt>
                <c:pt idx="668">
                  <c:v>46.81</c:v>
                </c:pt>
                <c:pt idx="669">
                  <c:v>48.2</c:v>
                </c:pt>
                <c:pt idx="670">
                  <c:v>48.48</c:v>
                </c:pt>
                <c:pt idx="671">
                  <c:v>46.8</c:v>
                </c:pt>
                <c:pt idx="672">
                  <c:v>47.54</c:v>
                </c:pt>
                <c:pt idx="673">
                  <c:v>46.29</c:v>
                </c:pt>
                <c:pt idx="674">
                  <c:v>46.97</c:v>
                </c:pt>
                <c:pt idx="675">
                  <c:v>47.64</c:v>
                </c:pt>
                <c:pt idx="676">
                  <c:v>46.97</c:v>
                </c:pt>
                <c:pt idx="677">
                  <c:v>46.32</c:v>
                </c:pt>
                <c:pt idx="678">
                  <c:v>44.68</c:v>
                </c:pt>
                <c:pt idx="679">
                  <c:v>43.17</c:v>
                </c:pt>
                <c:pt idx="680">
                  <c:v>44.39</c:v>
                </c:pt>
                <c:pt idx="681">
                  <c:v>44.39</c:v>
                </c:pt>
                <c:pt idx="682">
                  <c:v>44.85</c:v>
                </c:pt>
                <c:pt idx="683">
                  <c:v>45.47</c:v>
                </c:pt>
                <c:pt idx="684">
                  <c:v>47.63</c:v>
                </c:pt>
                <c:pt idx="685">
                  <c:v>45.88</c:v>
                </c:pt>
                <c:pt idx="686">
                  <c:v>46.28</c:v>
                </c:pt>
                <c:pt idx="687">
                  <c:v>46.28</c:v>
                </c:pt>
                <c:pt idx="688">
                  <c:v>44.91</c:v>
                </c:pt>
                <c:pt idx="689">
                  <c:v>43.62</c:v>
                </c:pt>
                <c:pt idx="690">
                  <c:v>43.85</c:v>
                </c:pt>
                <c:pt idx="691">
                  <c:v>43.04</c:v>
                </c:pt>
                <c:pt idx="692">
                  <c:v>43.34</c:v>
                </c:pt>
                <c:pt idx="693">
                  <c:v>43.85</c:v>
                </c:pt>
                <c:pt idx="694">
                  <c:v>45.33</c:v>
                </c:pt>
                <c:pt idx="695">
                  <c:v>46.1</c:v>
                </c:pt>
                <c:pt idx="696">
                  <c:v>44.36</c:v>
                </c:pt>
                <c:pt idx="697">
                  <c:v>45.6</c:v>
                </c:pt>
                <c:pt idx="698">
                  <c:v>44.65</c:v>
                </c:pt>
                <c:pt idx="699">
                  <c:v>47.07</c:v>
                </c:pt>
                <c:pt idx="700">
                  <c:v>47.72</c:v>
                </c:pt>
                <c:pt idx="701">
                  <c:v>47.72</c:v>
                </c:pt>
                <c:pt idx="702">
                  <c:v>48.8</c:v>
                </c:pt>
                <c:pt idx="703">
                  <c:v>48.67</c:v>
                </c:pt>
                <c:pt idx="704">
                  <c:v>49.75</c:v>
                </c:pt>
                <c:pt idx="705">
                  <c:v>50.44</c:v>
                </c:pt>
                <c:pt idx="706">
                  <c:v>49.76</c:v>
                </c:pt>
                <c:pt idx="707">
                  <c:v>49.76</c:v>
                </c:pt>
                <c:pt idx="708">
                  <c:v>50.72</c:v>
                </c:pt>
                <c:pt idx="709">
                  <c:v>50.14</c:v>
                </c:pt>
                <c:pt idx="710">
                  <c:v>50.47</c:v>
                </c:pt>
                <c:pt idx="711">
                  <c:v>50.35</c:v>
                </c:pt>
                <c:pt idx="712">
                  <c:v>49.97</c:v>
                </c:pt>
                <c:pt idx="713">
                  <c:v>50.3</c:v>
                </c:pt>
                <c:pt idx="714">
                  <c:v>51.59</c:v>
                </c:pt>
                <c:pt idx="715">
                  <c:v>50.31</c:v>
                </c:pt>
                <c:pt idx="716">
                  <c:v>50.61</c:v>
                </c:pt>
                <c:pt idx="717">
                  <c:v>50.18</c:v>
                </c:pt>
                <c:pt idx="718">
                  <c:v>49.45</c:v>
                </c:pt>
                <c:pt idx="719">
                  <c:v>48.75</c:v>
                </c:pt>
                <c:pt idx="720">
                  <c:v>49.71</c:v>
                </c:pt>
                <c:pt idx="721">
                  <c:v>48.72</c:v>
                </c:pt>
                <c:pt idx="722">
                  <c:v>46.83</c:v>
                </c:pt>
                <c:pt idx="723">
                  <c:v>46.66</c:v>
                </c:pt>
                <c:pt idx="724">
                  <c:v>45.32</c:v>
                </c:pt>
                <c:pt idx="725">
                  <c:v>44.66</c:v>
                </c:pt>
                <c:pt idx="726">
                  <c:v>44.07</c:v>
                </c:pt>
                <c:pt idx="727">
                  <c:v>44.88</c:v>
                </c:pt>
                <c:pt idx="728">
                  <c:v>44.96</c:v>
                </c:pt>
                <c:pt idx="729">
                  <c:v>45.2</c:v>
                </c:pt>
                <c:pt idx="730">
                  <c:v>44.62</c:v>
                </c:pt>
                <c:pt idx="731">
                  <c:v>43.39</c:v>
                </c:pt>
                <c:pt idx="732">
                  <c:v>43.29</c:v>
                </c:pt>
                <c:pt idx="733">
                  <c:v>45.86</c:v>
                </c:pt>
                <c:pt idx="734">
                  <c:v>45.56</c:v>
                </c:pt>
                <c:pt idx="735">
                  <c:v>45.37</c:v>
                </c:pt>
                <c:pt idx="736">
                  <c:v>45.69</c:v>
                </c:pt>
                <c:pt idx="737">
                  <c:v>47.48</c:v>
                </c:pt>
                <c:pt idx="738">
                  <c:v>48.07</c:v>
                </c:pt>
                <c:pt idx="739">
                  <c:v>46.72</c:v>
                </c:pt>
                <c:pt idx="740">
                  <c:v>46.72</c:v>
                </c:pt>
                <c:pt idx="741">
                  <c:v>45.66</c:v>
                </c:pt>
                <c:pt idx="742">
                  <c:v>45.29</c:v>
                </c:pt>
                <c:pt idx="743">
                  <c:v>49.41</c:v>
                </c:pt>
                <c:pt idx="744">
                  <c:v>51.08</c:v>
                </c:pt>
                <c:pt idx="745">
                  <c:v>51.7</c:v>
                </c:pt>
                <c:pt idx="746">
                  <c:v>51.72</c:v>
                </c:pt>
                <c:pt idx="747">
                  <c:v>50.95</c:v>
                </c:pt>
                <c:pt idx="748">
                  <c:v>49.85</c:v>
                </c:pt>
                <c:pt idx="749">
                  <c:v>50.84</c:v>
                </c:pt>
                <c:pt idx="750">
                  <c:v>51.51</c:v>
                </c:pt>
                <c:pt idx="751">
                  <c:v>52.74</c:v>
                </c:pt>
                <c:pt idx="752">
                  <c:v>52.99</c:v>
                </c:pt>
                <c:pt idx="753">
                  <c:v>51.01</c:v>
                </c:pt>
                <c:pt idx="754">
                  <c:v>50.9</c:v>
                </c:pt>
                <c:pt idx="755">
                  <c:v>51.93</c:v>
                </c:pt>
                <c:pt idx="756">
                  <c:v>52.13</c:v>
                </c:pt>
                <c:pt idx="757">
                  <c:v>52.22</c:v>
                </c:pt>
                <c:pt idx="758">
                  <c:v>51.44</c:v>
                </c:pt>
                <c:pt idx="759">
                  <c:v>51.98</c:v>
                </c:pt>
                <c:pt idx="760">
                  <c:v>52.01</c:v>
                </c:pt>
                <c:pt idx="761">
                  <c:v>52.82</c:v>
                </c:pt>
                <c:pt idx="762">
                  <c:v>54.01</c:v>
                </c:pt>
                <c:pt idx="763">
                  <c:v>53.8</c:v>
                </c:pt>
                <c:pt idx="764">
                  <c:v>53.75</c:v>
                </c:pt>
                <c:pt idx="765">
                  <c:v>52.36</c:v>
                </c:pt>
                <c:pt idx="766">
                  <c:v>53.26</c:v>
                </c:pt>
                <c:pt idx="767">
                  <c:v>53.77</c:v>
                </c:pt>
                <c:pt idx="768">
                  <c:v>53.98</c:v>
                </c:pt>
                <c:pt idx="769">
                  <c:v>51.95</c:v>
                </c:pt>
                <c:pt idx="770">
                  <c:v>50.82</c:v>
                </c:pt>
                <c:pt idx="771">
                  <c:v>52.19</c:v>
                </c:pt>
                <c:pt idx="772">
                  <c:v>53.01</c:v>
                </c:pt>
                <c:pt idx="773">
                  <c:v>52.36</c:v>
                </c:pt>
                <c:pt idx="774">
                  <c:v>52.45</c:v>
                </c:pt>
                <c:pt idx="775">
                  <c:v>51.12</c:v>
                </c:pt>
                <c:pt idx="776">
                  <c:v>51.39</c:v>
                </c:pt>
                <c:pt idx="777">
                  <c:v>52.33</c:v>
                </c:pt>
                <c:pt idx="778">
                  <c:v>52.77</c:v>
                </c:pt>
                <c:pt idx="779">
                  <c:v>52.38</c:v>
                </c:pt>
                <c:pt idx="780">
                  <c:v>52.14</c:v>
                </c:pt>
                <c:pt idx="781">
                  <c:v>53.24</c:v>
                </c:pt>
                <c:pt idx="782">
                  <c:v>53.18</c:v>
                </c:pt>
                <c:pt idx="783">
                  <c:v>52.63</c:v>
                </c:pt>
                <c:pt idx="784">
                  <c:v>52.75</c:v>
                </c:pt>
                <c:pt idx="785">
                  <c:v>53.9</c:v>
                </c:pt>
                <c:pt idx="786">
                  <c:v>53.55</c:v>
                </c:pt>
                <c:pt idx="787">
                  <c:v>53.81</c:v>
                </c:pt>
                <c:pt idx="788">
                  <c:v>53.01</c:v>
                </c:pt>
                <c:pt idx="789">
                  <c:v>52.19</c:v>
                </c:pt>
                <c:pt idx="790">
                  <c:v>52.37</c:v>
                </c:pt>
                <c:pt idx="791">
                  <c:v>52.99</c:v>
                </c:pt>
                <c:pt idx="792">
                  <c:v>53.84</c:v>
                </c:pt>
                <c:pt idx="793">
                  <c:v>52.96</c:v>
                </c:pt>
                <c:pt idx="794">
                  <c:v>53.21</c:v>
                </c:pt>
                <c:pt idx="795">
                  <c:v>53.11</c:v>
                </c:pt>
                <c:pt idx="796">
                  <c:v>53.41</c:v>
                </c:pt>
                <c:pt idx="797">
                  <c:v>53.41</c:v>
                </c:pt>
                <c:pt idx="798">
                  <c:v>54.02</c:v>
                </c:pt>
                <c:pt idx="799">
                  <c:v>53.61</c:v>
                </c:pt>
                <c:pt idx="800">
                  <c:v>54.48</c:v>
                </c:pt>
                <c:pt idx="801">
                  <c:v>53.99</c:v>
                </c:pt>
                <c:pt idx="802">
                  <c:v>54.04</c:v>
                </c:pt>
                <c:pt idx="803">
                  <c:v>54</c:v>
                </c:pt>
                <c:pt idx="804">
                  <c:v>53.82</c:v>
                </c:pt>
                <c:pt idx="805">
                  <c:v>52.63</c:v>
                </c:pt>
                <c:pt idx="806">
                  <c:v>53.33</c:v>
                </c:pt>
                <c:pt idx="807">
                  <c:v>53.19</c:v>
                </c:pt>
                <c:pt idx="808">
                  <c:v>52.68</c:v>
                </c:pt>
                <c:pt idx="809">
                  <c:v>49.83</c:v>
                </c:pt>
                <c:pt idx="810">
                  <c:v>48.75</c:v>
                </c:pt>
                <c:pt idx="811">
                  <c:v>48.05</c:v>
                </c:pt>
                <c:pt idx="812">
                  <c:v>47.95</c:v>
                </c:pt>
                <c:pt idx="813">
                  <c:v>47.24</c:v>
                </c:pt>
                <c:pt idx="814">
                  <c:v>48.34</c:v>
                </c:pt>
                <c:pt idx="815">
                  <c:v>48.3</c:v>
                </c:pt>
                <c:pt idx="816">
                  <c:v>48.34</c:v>
                </c:pt>
                <c:pt idx="817">
                  <c:v>47.79</c:v>
                </c:pt>
                <c:pt idx="818">
                  <c:v>47.02</c:v>
                </c:pt>
                <c:pt idx="819">
                  <c:v>47.29</c:v>
                </c:pt>
                <c:pt idx="820">
                  <c:v>47</c:v>
                </c:pt>
                <c:pt idx="821">
                  <c:v>47.3</c:v>
                </c:pt>
                <c:pt idx="822">
                  <c:v>47.02</c:v>
                </c:pt>
                <c:pt idx="823">
                  <c:v>48.36</c:v>
                </c:pt>
                <c:pt idx="824">
                  <c:v>49.47</c:v>
                </c:pt>
                <c:pt idx="825">
                  <c:v>50.3</c:v>
                </c:pt>
                <c:pt idx="826">
                  <c:v>50.54</c:v>
                </c:pt>
                <c:pt idx="827">
                  <c:v>50.25</c:v>
                </c:pt>
                <c:pt idx="828">
                  <c:v>50.99</c:v>
                </c:pt>
                <c:pt idx="829">
                  <c:v>51.14</c:v>
                </c:pt>
                <c:pt idx="830">
                  <c:v>51.69</c:v>
                </c:pt>
                <c:pt idx="831">
                  <c:v>52.25</c:v>
                </c:pt>
                <c:pt idx="832">
                  <c:v>53.06</c:v>
                </c:pt>
                <c:pt idx="833">
                  <c:v>53.38</c:v>
                </c:pt>
                <c:pt idx="834">
                  <c:v>53.12</c:v>
                </c:pt>
                <c:pt idx="835">
                  <c:v>53.19</c:v>
                </c:pt>
                <c:pt idx="836">
                  <c:v>52.62</c:v>
                </c:pt>
                <c:pt idx="837">
                  <c:v>52.46</c:v>
                </c:pt>
                <c:pt idx="838">
                  <c:v>50.49</c:v>
                </c:pt>
                <c:pt idx="839">
                  <c:v>50.26</c:v>
                </c:pt>
                <c:pt idx="840">
                  <c:v>49.64</c:v>
                </c:pt>
                <c:pt idx="841">
                  <c:v>48.9</c:v>
                </c:pt>
                <c:pt idx="842">
                  <c:v>49.22</c:v>
                </c:pt>
                <c:pt idx="843">
                  <c:v>49.22</c:v>
                </c:pt>
                <c:pt idx="844">
                  <c:v>48.96</c:v>
                </c:pt>
                <c:pt idx="845">
                  <c:v>49.31</c:v>
                </c:pt>
                <c:pt idx="846">
                  <c:v>48.83</c:v>
                </c:pt>
                <c:pt idx="847">
                  <c:v>47.65</c:v>
                </c:pt>
                <c:pt idx="848">
                  <c:v>47.79</c:v>
                </c:pt>
                <c:pt idx="849">
                  <c:v>45.55</c:v>
                </c:pt>
                <c:pt idx="850">
                  <c:v>46.23</c:v>
                </c:pt>
                <c:pt idx="851">
                  <c:v>46.46</c:v>
                </c:pt>
                <c:pt idx="852">
                  <c:v>45.84</c:v>
                </c:pt>
                <c:pt idx="853">
                  <c:v>47.28</c:v>
                </c:pt>
                <c:pt idx="854">
                  <c:v>47.81</c:v>
                </c:pt>
                <c:pt idx="855">
                  <c:v>47.83</c:v>
                </c:pt>
                <c:pt idx="856">
                  <c:v>48.86</c:v>
                </c:pt>
                <c:pt idx="857">
                  <c:v>48.64</c:v>
                </c:pt>
                <c:pt idx="858">
                  <c:v>49.04</c:v>
                </c:pt>
                <c:pt idx="859">
                  <c:v>49.36</c:v>
                </c:pt>
                <c:pt idx="860">
                  <c:v>50.32</c:v>
                </c:pt>
                <c:pt idx="861">
                  <c:v>50.81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894080"/>
        <c:axId val="410890944"/>
      </c:lineChart>
      <c:dateAx>
        <c:axId val="41089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10890944"/>
        <c:crosses val="autoZero"/>
        <c:auto val="0"/>
        <c:lblOffset val="100"/>
        <c:baseTimeUnit val="days"/>
        <c:majorUnit val="360"/>
      </c:dateAx>
      <c:valAx>
        <c:axId val="410890944"/>
        <c:scaling>
          <c:orientation val="minMax"/>
          <c:max val="120"/>
          <c:min val="2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10894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chemeClr val="tx2"/>
                </a:solidFill>
              </a:rPr>
              <a:t>Preço Médio da CCEE SE/CO (R$/MWh)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'[Gráfico no Microsoft PowerPoint]Plan1'!$B$2</c:f>
              <c:strCache>
                <c:ptCount val="1"/>
                <c:pt idx="0">
                  <c:v>Preço Médio da CCEE (R$/MWh)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47"/>
              <c:layout>
                <c:manualLayout>
                  <c:x val="-2.2301871764237355E-2"/>
                  <c:y val="-5.003679175864606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6"/>
              <c:layout>
                <c:manualLayout>
                  <c:x val="-1.1681797879760281E-16"/>
                  <c:y val="-2.060338484179543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no Microsoft PowerPoint]Plan1'!$A$3:$A$79</c:f>
              <c:strCache>
                <c:ptCount val="77"/>
                <c:pt idx="0">
                  <c:v>Mês</c:v>
                </c:pt>
                <c:pt idx="1">
                  <c:v>jan/11</c:v>
                </c:pt>
                <c:pt idx="2">
                  <c:v>fev/11</c:v>
                </c:pt>
                <c:pt idx="3">
                  <c:v>mar/11</c:v>
                </c:pt>
                <c:pt idx="4">
                  <c:v>abr/11</c:v>
                </c:pt>
                <c:pt idx="5">
                  <c:v>mai/11</c:v>
                </c:pt>
                <c:pt idx="6">
                  <c:v>jun/11</c:v>
                </c:pt>
                <c:pt idx="7">
                  <c:v>jul/11</c:v>
                </c:pt>
                <c:pt idx="8">
                  <c:v>ago/11</c:v>
                </c:pt>
                <c:pt idx="9">
                  <c:v>set/11</c:v>
                </c:pt>
                <c:pt idx="10">
                  <c:v>out/11</c:v>
                </c:pt>
                <c:pt idx="11">
                  <c:v>nov/11</c:v>
                </c:pt>
                <c:pt idx="12">
                  <c:v>dez/11</c:v>
                </c:pt>
                <c:pt idx="13">
                  <c:v>jan/12</c:v>
                </c:pt>
                <c:pt idx="14">
                  <c:v>fev/12</c:v>
                </c:pt>
                <c:pt idx="15">
                  <c:v>mar/12</c:v>
                </c:pt>
                <c:pt idx="16">
                  <c:v>abr/12</c:v>
                </c:pt>
                <c:pt idx="17">
                  <c:v>mai/12</c:v>
                </c:pt>
                <c:pt idx="18">
                  <c:v>jun/12</c:v>
                </c:pt>
                <c:pt idx="19">
                  <c:v>jul/12</c:v>
                </c:pt>
                <c:pt idx="20">
                  <c:v>ago/12</c:v>
                </c:pt>
                <c:pt idx="21">
                  <c:v>set/12</c:v>
                </c:pt>
                <c:pt idx="22">
                  <c:v>out/12</c:v>
                </c:pt>
                <c:pt idx="23">
                  <c:v>nov/12</c:v>
                </c:pt>
                <c:pt idx="24">
                  <c:v>dez/12</c:v>
                </c:pt>
                <c:pt idx="25">
                  <c:v>jan/13</c:v>
                </c:pt>
                <c:pt idx="26">
                  <c:v>fev/13</c:v>
                </c:pt>
                <c:pt idx="27">
                  <c:v>mar/13</c:v>
                </c:pt>
                <c:pt idx="28">
                  <c:v>abr/13</c:v>
                </c:pt>
                <c:pt idx="29">
                  <c:v>mai/13</c:v>
                </c:pt>
                <c:pt idx="30">
                  <c:v>jun/13</c:v>
                </c:pt>
                <c:pt idx="31">
                  <c:v>jul/13</c:v>
                </c:pt>
                <c:pt idx="32">
                  <c:v>ago/13</c:v>
                </c:pt>
                <c:pt idx="33">
                  <c:v>set/13</c:v>
                </c:pt>
                <c:pt idx="34">
                  <c:v>out/13</c:v>
                </c:pt>
                <c:pt idx="35">
                  <c:v>nov/13</c:v>
                </c:pt>
                <c:pt idx="36">
                  <c:v>dez/13</c:v>
                </c:pt>
                <c:pt idx="37">
                  <c:v>jan/14</c:v>
                </c:pt>
                <c:pt idx="38">
                  <c:v>fev/14</c:v>
                </c:pt>
                <c:pt idx="39">
                  <c:v>mar/14</c:v>
                </c:pt>
                <c:pt idx="40">
                  <c:v>abr/14</c:v>
                </c:pt>
                <c:pt idx="41">
                  <c:v>mai/14</c:v>
                </c:pt>
                <c:pt idx="42">
                  <c:v>jun/14</c:v>
                </c:pt>
                <c:pt idx="43">
                  <c:v>jul/14</c:v>
                </c:pt>
                <c:pt idx="44">
                  <c:v>ago/14</c:v>
                </c:pt>
                <c:pt idx="45">
                  <c:v>set/14</c:v>
                </c:pt>
                <c:pt idx="46">
                  <c:v>out/14</c:v>
                </c:pt>
                <c:pt idx="47">
                  <c:v>nov/14</c:v>
                </c:pt>
                <c:pt idx="48">
                  <c:v>dez/14</c:v>
                </c:pt>
                <c:pt idx="49">
                  <c:v>jan/15</c:v>
                </c:pt>
                <c:pt idx="50">
                  <c:v>fev/15</c:v>
                </c:pt>
                <c:pt idx="51">
                  <c:v>mar/15</c:v>
                </c:pt>
                <c:pt idx="52">
                  <c:v>abr/15</c:v>
                </c:pt>
                <c:pt idx="53">
                  <c:v>mai/15</c:v>
                </c:pt>
                <c:pt idx="54">
                  <c:v>jun/15</c:v>
                </c:pt>
                <c:pt idx="55">
                  <c:v>jul/15</c:v>
                </c:pt>
                <c:pt idx="56">
                  <c:v>ago/15</c:v>
                </c:pt>
                <c:pt idx="57">
                  <c:v>set/15</c:v>
                </c:pt>
                <c:pt idx="58">
                  <c:v>out/15</c:v>
                </c:pt>
                <c:pt idx="59">
                  <c:v>nov/15</c:v>
                </c:pt>
                <c:pt idx="60">
                  <c:v>dez/15</c:v>
                </c:pt>
                <c:pt idx="61">
                  <c:v>jan/16</c:v>
                </c:pt>
                <c:pt idx="62">
                  <c:v>fev/16</c:v>
                </c:pt>
                <c:pt idx="63">
                  <c:v>mar/16</c:v>
                </c:pt>
                <c:pt idx="64">
                  <c:v>abr/16</c:v>
                </c:pt>
                <c:pt idx="65">
                  <c:v>mai/16</c:v>
                </c:pt>
                <c:pt idx="66">
                  <c:v>jun/16</c:v>
                </c:pt>
                <c:pt idx="67">
                  <c:v>jul/16</c:v>
                </c:pt>
                <c:pt idx="68">
                  <c:v>ago/16</c:v>
                </c:pt>
                <c:pt idx="69">
                  <c:v>set/16</c:v>
                </c:pt>
                <c:pt idx="70">
                  <c:v>out/16</c:v>
                </c:pt>
                <c:pt idx="71">
                  <c:v>nov/16</c:v>
                </c:pt>
                <c:pt idx="72">
                  <c:v>dez/16</c:v>
                </c:pt>
                <c:pt idx="73">
                  <c:v>jan/17</c:v>
                </c:pt>
                <c:pt idx="74">
                  <c:v>fev/17</c:v>
                </c:pt>
                <c:pt idx="75">
                  <c:v>mar/17</c:v>
                </c:pt>
                <c:pt idx="76">
                  <c:v>abr/17</c:v>
                </c:pt>
              </c:strCache>
            </c:strRef>
          </c:cat>
          <c:val>
            <c:numRef>
              <c:f>'[Gráfico no Microsoft PowerPoint]Plan1'!$B$3:$B$79</c:f>
              <c:numCache>
                <c:formatCode>General</c:formatCode>
                <c:ptCount val="77"/>
                <c:pt idx="0">
                  <c:v>0</c:v>
                </c:pt>
                <c:pt idx="1">
                  <c:v>28.19</c:v>
                </c:pt>
                <c:pt idx="2">
                  <c:v>49.59</c:v>
                </c:pt>
                <c:pt idx="3">
                  <c:v>23.41</c:v>
                </c:pt>
                <c:pt idx="4">
                  <c:v>12.2</c:v>
                </c:pt>
                <c:pt idx="5">
                  <c:v>17.350000000000001</c:v>
                </c:pt>
                <c:pt idx="6">
                  <c:v>31.8</c:v>
                </c:pt>
                <c:pt idx="7">
                  <c:v>23.08</c:v>
                </c:pt>
                <c:pt idx="8">
                  <c:v>19.61</c:v>
                </c:pt>
                <c:pt idx="9">
                  <c:v>21.18</c:v>
                </c:pt>
                <c:pt idx="10">
                  <c:v>37.14</c:v>
                </c:pt>
                <c:pt idx="11">
                  <c:v>45.55</c:v>
                </c:pt>
                <c:pt idx="12">
                  <c:v>44.47</c:v>
                </c:pt>
                <c:pt idx="13">
                  <c:v>23.14</c:v>
                </c:pt>
                <c:pt idx="14">
                  <c:v>50.67</c:v>
                </c:pt>
                <c:pt idx="15">
                  <c:v>124.97</c:v>
                </c:pt>
                <c:pt idx="16">
                  <c:v>192.7</c:v>
                </c:pt>
                <c:pt idx="17">
                  <c:v>180.94</c:v>
                </c:pt>
                <c:pt idx="18">
                  <c:v>118.49</c:v>
                </c:pt>
                <c:pt idx="19">
                  <c:v>91.24</c:v>
                </c:pt>
                <c:pt idx="20">
                  <c:v>119.08</c:v>
                </c:pt>
                <c:pt idx="21">
                  <c:v>182.94</c:v>
                </c:pt>
                <c:pt idx="22">
                  <c:v>280.39</c:v>
                </c:pt>
                <c:pt idx="23">
                  <c:v>375.54</c:v>
                </c:pt>
                <c:pt idx="24">
                  <c:v>259.57</c:v>
                </c:pt>
                <c:pt idx="25">
                  <c:v>413.95</c:v>
                </c:pt>
                <c:pt idx="26">
                  <c:v>214.54</c:v>
                </c:pt>
                <c:pt idx="27">
                  <c:v>339.75</c:v>
                </c:pt>
                <c:pt idx="28">
                  <c:v>196.13</c:v>
                </c:pt>
                <c:pt idx="29">
                  <c:v>344.84</c:v>
                </c:pt>
                <c:pt idx="30">
                  <c:v>207.62</c:v>
                </c:pt>
                <c:pt idx="31">
                  <c:v>121.29</c:v>
                </c:pt>
                <c:pt idx="32">
                  <c:v>163.38</c:v>
                </c:pt>
                <c:pt idx="33">
                  <c:v>266.16000000000003</c:v>
                </c:pt>
                <c:pt idx="34">
                  <c:v>260.99</c:v>
                </c:pt>
                <c:pt idx="35">
                  <c:v>331.07</c:v>
                </c:pt>
                <c:pt idx="36">
                  <c:v>290.72000000000003</c:v>
                </c:pt>
                <c:pt idx="37">
                  <c:v>378.22</c:v>
                </c:pt>
                <c:pt idx="38">
                  <c:v>822.83</c:v>
                </c:pt>
                <c:pt idx="39">
                  <c:v>822.83</c:v>
                </c:pt>
                <c:pt idx="40">
                  <c:v>822.83</c:v>
                </c:pt>
                <c:pt idx="41">
                  <c:v>806.97</c:v>
                </c:pt>
                <c:pt idx="42">
                  <c:v>412.65</c:v>
                </c:pt>
                <c:pt idx="43">
                  <c:v>592.54</c:v>
                </c:pt>
                <c:pt idx="44">
                  <c:v>709.53</c:v>
                </c:pt>
                <c:pt idx="45">
                  <c:v>728.95</c:v>
                </c:pt>
                <c:pt idx="46">
                  <c:v>776.88</c:v>
                </c:pt>
                <c:pt idx="47">
                  <c:v>804.54</c:v>
                </c:pt>
                <c:pt idx="48">
                  <c:v>601.21</c:v>
                </c:pt>
                <c:pt idx="49">
                  <c:v>388.48</c:v>
                </c:pt>
                <c:pt idx="50">
                  <c:v>388.48</c:v>
                </c:pt>
                <c:pt idx="51">
                  <c:v>388.48</c:v>
                </c:pt>
                <c:pt idx="52">
                  <c:v>388.48</c:v>
                </c:pt>
                <c:pt idx="53">
                  <c:v>387.24</c:v>
                </c:pt>
                <c:pt idx="54">
                  <c:v>372.73</c:v>
                </c:pt>
                <c:pt idx="55">
                  <c:v>240.08</c:v>
                </c:pt>
                <c:pt idx="56">
                  <c:v>145.09</c:v>
                </c:pt>
                <c:pt idx="57">
                  <c:v>227.04</c:v>
                </c:pt>
                <c:pt idx="58">
                  <c:v>212.32</c:v>
                </c:pt>
                <c:pt idx="59">
                  <c:v>202.87</c:v>
                </c:pt>
                <c:pt idx="60">
                  <c:v>116.08</c:v>
                </c:pt>
                <c:pt idx="61">
                  <c:v>35.659999999999997</c:v>
                </c:pt>
                <c:pt idx="62">
                  <c:v>30.42</c:v>
                </c:pt>
                <c:pt idx="63">
                  <c:v>37.729999999999997</c:v>
                </c:pt>
                <c:pt idx="64">
                  <c:v>49.42</c:v>
                </c:pt>
                <c:pt idx="65">
                  <c:v>75.930000000000007</c:v>
                </c:pt>
                <c:pt idx="66">
                  <c:v>61.32</c:v>
                </c:pt>
                <c:pt idx="67">
                  <c:v>83.43</c:v>
                </c:pt>
                <c:pt idx="68">
                  <c:v>115.58</c:v>
                </c:pt>
                <c:pt idx="69">
                  <c:v>149.02000000000001</c:v>
                </c:pt>
                <c:pt idx="70">
                  <c:v>200.21</c:v>
                </c:pt>
                <c:pt idx="71">
                  <c:v>166.05</c:v>
                </c:pt>
                <c:pt idx="72">
                  <c:v>122.19</c:v>
                </c:pt>
                <c:pt idx="73">
                  <c:v>121.44</c:v>
                </c:pt>
                <c:pt idx="74">
                  <c:v>128.43</c:v>
                </c:pt>
                <c:pt idx="75">
                  <c:v>216.24</c:v>
                </c:pt>
                <c:pt idx="76">
                  <c:v>371.47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892120"/>
        <c:axId val="410892512"/>
      </c:lineChart>
      <c:catAx>
        <c:axId val="41089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10892512"/>
        <c:crosses val="autoZero"/>
        <c:auto val="1"/>
        <c:lblAlgn val="ctr"/>
        <c:lblOffset val="100"/>
        <c:noMultiLvlLbl val="0"/>
      </c:catAx>
      <c:valAx>
        <c:axId val="410892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10892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</a:t>
            </a:r>
            <a:r>
              <a:rPr lang="pt-BR" baseline="0"/>
              <a:t> do Preço do Açucar ($/ Saca de 50kg)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5692205157177964E-2"/>
          <c:y val="0.17206036745406825"/>
          <c:w val="0.91153240728081864"/>
          <c:h val="0.61655402449693786"/>
        </c:manualLayout>
      </c:layout>
      <c:lineChart>
        <c:grouping val="standard"/>
        <c:varyColors val="0"/>
        <c:ser>
          <c:idx val="0"/>
          <c:order val="0"/>
          <c:tx>
            <c:strRef>
              <c:f>'Plan 1'!$B$4</c:f>
              <c:strCache>
                <c:ptCount val="1"/>
                <c:pt idx="0">
                  <c:v>À vista R$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6.3333333333333339E-2"/>
                  <c:y val="-0.104132035578885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555555555555556E-2"/>
                  <c:y val="-6.709499854184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1666666666666869E-2"/>
                  <c:y val="6.97907553222513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'Plan 1'!$A$5:$A$3379</c:f>
              <c:numCache>
                <c:formatCode>mmm\-yy</c:formatCode>
                <c:ptCount val="15"/>
                <c:pt idx="0">
                  <c:v>37622</c:v>
                </c:pt>
                <c:pt idx="1">
                  <c:v>37987</c:v>
                </c:pt>
                <c:pt idx="2">
                  <c:v>38353</c:v>
                </c:pt>
                <c:pt idx="3">
                  <c:v>38718</c:v>
                </c:pt>
                <c:pt idx="4">
                  <c:v>39083</c:v>
                </c:pt>
                <c:pt idx="5">
                  <c:v>39448</c:v>
                </c:pt>
                <c:pt idx="6">
                  <c:v>39814</c:v>
                </c:pt>
                <c:pt idx="7">
                  <c:v>40179</c:v>
                </c:pt>
                <c:pt idx="8">
                  <c:v>40544</c:v>
                </c:pt>
                <c:pt idx="9">
                  <c:v>40909</c:v>
                </c:pt>
                <c:pt idx="10">
                  <c:v>41275</c:v>
                </c:pt>
                <c:pt idx="11">
                  <c:v>41640</c:v>
                </c:pt>
                <c:pt idx="12">
                  <c:v>42005</c:v>
                </c:pt>
                <c:pt idx="13">
                  <c:v>42370</c:v>
                </c:pt>
                <c:pt idx="14">
                  <c:v>42736</c:v>
                </c:pt>
              </c:numCache>
            </c:numRef>
          </c:cat>
          <c:val>
            <c:numRef>
              <c:f>'Plan 1'!$B$5:$B$3379</c:f>
              <c:numCache>
                <c:formatCode>_-[$R$-416]* #,##0_-;\-[$R$-416]* #,##0_-;_-[$R$-416]* "-"??_-;_-@_-</c:formatCode>
                <c:ptCount val="15"/>
                <c:pt idx="0">
                  <c:v>29.65</c:v>
                </c:pt>
                <c:pt idx="1">
                  <c:v>20.95</c:v>
                </c:pt>
                <c:pt idx="2">
                  <c:v>30.05</c:v>
                </c:pt>
                <c:pt idx="3">
                  <c:v>46.07</c:v>
                </c:pt>
                <c:pt idx="4">
                  <c:v>36.729999999999997</c:v>
                </c:pt>
                <c:pt idx="5">
                  <c:v>24.1</c:v>
                </c:pt>
                <c:pt idx="6">
                  <c:v>33.04</c:v>
                </c:pt>
                <c:pt idx="7">
                  <c:v>65.72</c:v>
                </c:pt>
                <c:pt idx="8">
                  <c:v>76.42</c:v>
                </c:pt>
                <c:pt idx="9">
                  <c:v>63.17</c:v>
                </c:pt>
                <c:pt idx="10">
                  <c:v>49.4</c:v>
                </c:pt>
                <c:pt idx="11">
                  <c:v>50.98</c:v>
                </c:pt>
                <c:pt idx="12">
                  <c:v>52.05</c:v>
                </c:pt>
                <c:pt idx="13">
                  <c:v>82.64</c:v>
                </c:pt>
                <c:pt idx="14">
                  <c:v>89.9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'Plan 1'!$C$4</c:f>
              <c:strCache>
                <c:ptCount val="1"/>
                <c:pt idx="0">
                  <c:v>À vista US$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'Plan 1'!$A$5:$A$3379</c:f>
              <c:numCache>
                <c:formatCode>mmm\-yy</c:formatCode>
                <c:ptCount val="15"/>
                <c:pt idx="0">
                  <c:v>37622</c:v>
                </c:pt>
                <c:pt idx="1">
                  <c:v>37987</c:v>
                </c:pt>
                <c:pt idx="2">
                  <c:v>38353</c:v>
                </c:pt>
                <c:pt idx="3">
                  <c:v>38718</c:v>
                </c:pt>
                <c:pt idx="4">
                  <c:v>39083</c:v>
                </c:pt>
                <c:pt idx="5">
                  <c:v>39448</c:v>
                </c:pt>
                <c:pt idx="6">
                  <c:v>39814</c:v>
                </c:pt>
                <c:pt idx="7">
                  <c:v>40179</c:v>
                </c:pt>
                <c:pt idx="8">
                  <c:v>40544</c:v>
                </c:pt>
                <c:pt idx="9">
                  <c:v>40909</c:v>
                </c:pt>
                <c:pt idx="10">
                  <c:v>41275</c:v>
                </c:pt>
                <c:pt idx="11">
                  <c:v>41640</c:v>
                </c:pt>
                <c:pt idx="12">
                  <c:v>42005</c:v>
                </c:pt>
                <c:pt idx="13">
                  <c:v>42370</c:v>
                </c:pt>
                <c:pt idx="14">
                  <c:v>42736</c:v>
                </c:pt>
              </c:numCache>
            </c:numRef>
          </c:cat>
          <c:val>
            <c:numRef>
              <c:f>'Plan 1'!$C$5:$C$3379</c:f>
              <c:numCache>
                <c:formatCode>_-[$$-409]* #,##0_ ;_-[$$-409]* \-#,##0\ ;_-[$$-409]* "-"??_ ;_-@_ </c:formatCode>
                <c:ptCount val="15"/>
                <c:pt idx="0">
                  <c:v>9.75</c:v>
                </c:pt>
                <c:pt idx="1">
                  <c:v>7.28</c:v>
                </c:pt>
                <c:pt idx="2">
                  <c:v>11.24</c:v>
                </c:pt>
                <c:pt idx="3">
                  <c:v>19.690000000000001</c:v>
                </c:pt>
                <c:pt idx="4">
                  <c:v>17.239999999999998</c:v>
                </c:pt>
                <c:pt idx="5">
                  <c:v>13.6</c:v>
                </c:pt>
                <c:pt idx="6">
                  <c:v>14.16</c:v>
                </c:pt>
                <c:pt idx="7">
                  <c:v>38.21</c:v>
                </c:pt>
                <c:pt idx="8">
                  <c:v>46.31</c:v>
                </c:pt>
                <c:pt idx="9">
                  <c:v>33.78</c:v>
                </c:pt>
                <c:pt idx="10">
                  <c:v>24.15</c:v>
                </c:pt>
                <c:pt idx="11">
                  <c:v>21.32</c:v>
                </c:pt>
                <c:pt idx="12">
                  <c:v>19.329999999999998</c:v>
                </c:pt>
                <c:pt idx="13">
                  <c:v>20.420000000000002</c:v>
                </c:pt>
                <c:pt idx="14">
                  <c:v>27.37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109224"/>
        <c:axId val="404105696"/>
      </c:lineChart>
      <c:dateAx>
        <c:axId val="4041092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5696"/>
        <c:crosses val="autoZero"/>
        <c:auto val="1"/>
        <c:lblOffset val="100"/>
        <c:baseTimeUnit val="years"/>
      </c:dateAx>
      <c:valAx>
        <c:axId val="404105696"/>
        <c:scaling>
          <c:orientation val="minMax"/>
        </c:scaling>
        <c:delete val="0"/>
        <c:axPos val="l"/>
        <c:numFmt formatCode="_-[$R$-416]* #,##0_-;\-[$R$-416]* #,##0_-;_-[$R$-416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773726578722881"/>
          <c:y val="2.0311679790026196E-2"/>
          <c:w val="0.18963101260538437"/>
          <c:h val="7.6910542432195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Preço</a:t>
            </a:r>
            <a:r>
              <a:rPr lang="en-US" dirty="0" smtClean="0"/>
              <a:t> Spot </a:t>
            </a:r>
            <a:r>
              <a:rPr lang="en-US" dirty="0" err="1" smtClean="0"/>
              <a:t>energia</a:t>
            </a:r>
            <a:r>
              <a:rPr lang="en-US" dirty="0" smtClean="0"/>
              <a:t> (SE/CO)</a:t>
            </a:r>
            <a:endParaRPr lang="en-US" dirty="0"/>
          </a:p>
        </c:rich>
      </c:tx>
      <c:layout>
        <c:manualLayout>
          <c:xMode val="edge"/>
          <c:yMode val="edge"/>
          <c:x val="0.19965247870990452"/>
          <c:y val="4.7946800947912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1492723834639267E-2"/>
          <c:y val="5.8590990758348498E-2"/>
          <c:w val="0.92597986629119711"/>
          <c:h val="0.67408143178963509"/>
        </c:manualLayout>
      </c:layout>
      <c:lineChart>
        <c:grouping val="standard"/>
        <c:varyColors val="0"/>
        <c:ser>
          <c:idx val="0"/>
          <c:order val="0"/>
          <c:tx>
            <c:strRef>
              <c:f>Plan3!$B$6</c:f>
              <c:strCache>
                <c:ptCount val="1"/>
                <c:pt idx="0">
                  <c:v>Spot SE/CO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marker>
            <c:symbol val="none"/>
          </c:marker>
          <c:cat>
            <c:numRef>
              <c:f>Plan3!$A$7:$A$95</c:f>
              <c:numCache>
                <c:formatCode>mmm\-yy</c:formatCode>
                <c:ptCount val="89"/>
                <c:pt idx="0">
                  <c:v>42856</c:v>
                </c:pt>
                <c:pt idx="1">
                  <c:v>42826</c:v>
                </c:pt>
                <c:pt idx="2">
                  <c:v>42795</c:v>
                </c:pt>
                <c:pt idx="3">
                  <c:v>42767</c:v>
                </c:pt>
                <c:pt idx="4">
                  <c:v>42736</c:v>
                </c:pt>
                <c:pt idx="5">
                  <c:v>42705</c:v>
                </c:pt>
                <c:pt idx="6">
                  <c:v>42675</c:v>
                </c:pt>
                <c:pt idx="7">
                  <c:v>42644</c:v>
                </c:pt>
                <c:pt idx="8">
                  <c:v>42614</c:v>
                </c:pt>
                <c:pt idx="9">
                  <c:v>42583</c:v>
                </c:pt>
                <c:pt idx="10">
                  <c:v>42552</c:v>
                </c:pt>
                <c:pt idx="11">
                  <c:v>42522</c:v>
                </c:pt>
                <c:pt idx="12">
                  <c:v>42491</c:v>
                </c:pt>
                <c:pt idx="13">
                  <c:v>42461</c:v>
                </c:pt>
                <c:pt idx="14">
                  <c:v>42430</c:v>
                </c:pt>
                <c:pt idx="15">
                  <c:v>42401</c:v>
                </c:pt>
                <c:pt idx="16">
                  <c:v>42370</c:v>
                </c:pt>
                <c:pt idx="17">
                  <c:v>42339</c:v>
                </c:pt>
                <c:pt idx="18">
                  <c:v>42309</c:v>
                </c:pt>
                <c:pt idx="19">
                  <c:v>42278</c:v>
                </c:pt>
                <c:pt idx="20">
                  <c:v>42248</c:v>
                </c:pt>
                <c:pt idx="21">
                  <c:v>42217</c:v>
                </c:pt>
                <c:pt idx="22">
                  <c:v>42186</c:v>
                </c:pt>
                <c:pt idx="23">
                  <c:v>42156</c:v>
                </c:pt>
                <c:pt idx="24">
                  <c:v>42125</c:v>
                </c:pt>
                <c:pt idx="25">
                  <c:v>42095</c:v>
                </c:pt>
                <c:pt idx="26">
                  <c:v>42064</c:v>
                </c:pt>
                <c:pt idx="27">
                  <c:v>42036</c:v>
                </c:pt>
                <c:pt idx="28">
                  <c:v>42005</c:v>
                </c:pt>
                <c:pt idx="29">
                  <c:v>41974</c:v>
                </c:pt>
                <c:pt idx="30">
                  <c:v>41944</c:v>
                </c:pt>
                <c:pt idx="31">
                  <c:v>41913</c:v>
                </c:pt>
                <c:pt idx="32">
                  <c:v>41883</c:v>
                </c:pt>
                <c:pt idx="33">
                  <c:v>41852</c:v>
                </c:pt>
                <c:pt idx="34">
                  <c:v>41821</c:v>
                </c:pt>
                <c:pt idx="35">
                  <c:v>41791</c:v>
                </c:pt>
                <c:pt idx="36">
                  <c:v>41760</c:v>
                </c:pt>
                <c:pt idx="37">
                  <c:v>41730</c:v>
                </c:pt>
                <c:pt idx="38">
                  <c:v>41699</c:v>
                </c:pt>
                <c:pt idx="39">
                  <c:v>41671</c:v>
                </c:pt>
                <c:pt idx="40">
                  <c:v>41640</c:v>
                </c:pt>
                <c:pt idx="41">
                  <c:v>41609</c:v>
                </c:pt>
                <c:pt idx="42">
                  <c:v>41579</c:v>
                </c:pt>
                <c:pt idx="43">
                  <c:v>41548</c:v>
                </c:pt>
                <c:pt idx="44">
                  <c:v>41518</c:v>
                </c:pt>
                <c:pt idx="45">
                  <c:v>41487</c:v>
                </c:pt>
                <c:pt idx="46">
                  <c:v>41456</c:v>
                </c:pt>
                <c:pt idx="47">
                  <c:v>41426</c:v>
                </c:pt>
                <c:pt idx="48">
                  <c:v>41395</c:v>
                </c:pt>
                <c:pt idx="49">
                  <c:v>41365</c:v>
                </c:pt>
                <c:pt idx="50">
                  <c:v>41334</c:v>
                </c:pt>
                <c:pt idx="51">
                  <c:v>41306</c:v>
                </c:pt>
                <c:pt idx="52">
                  <c:v>41275</c:v>
                </c:pt>
                <c:pt idx="53">
                  <c:v>41244</c:v>
                </c:pt>
                <c:pt idx="54">
                  <c:v>41214</c:v>
                </c:pt>
                <c:pt idx="55">
                  <c:v>41183</c:v>
                </c:pt>
                <c:pt idx="56">
                  <c:v>41153</c:v>
                </c:pt>
                <c:pt idx="57">
                  <c:v>41122</c:v>
                </c:pt>
                <c:pt idx="58">
                  <c:v>41091</c:v>
                </c:pt>
                <c:pt idx="59">
                  <c:v>41061</c:v>
                </c:pt>
                <c:pt idx="60">
                  <c:v>41030</c:v>
                </c:pt>
                <c:pt idx="61">
                  <c:v>41000</c:v>
                </c:pt>
                <c:pt idx="62">
                  <c:v>40969</c:v>
                </c:pt>
                <c:pt idx="63">
                  <c:v>40940</c:v>
                </c:pt>
                <c:pt idx="64">
                  <c:v>40909</c:v>
                </c:pt>
                <c:pt idx="65">
                  <c:v>40878</c:v>
                </c:pt>
                <c:pt idx="66">
                  <c:v>40848</c:v>
                </c:pt>
                <c:pt idx="67">
                  <c:v>40817</c:v>
                </c:pt>
                <c:pt idx="68">
                  <c:v>40787</c:v>
                </c:pt>
                <c:pt idx="69">
                  <c:v>40756</c:v>
                </c:pt>
                <c:pt idx="70">
                  <c:v>40725</c:v>
                </c:pt>
                <c:pt idx="71">
                  <c:v>40695</c:v>
                </c:pt>
                <c:pt idx="72">
                  <c:v>40664</c:v>
                </c:pt>
                <c:pt idx="73">
                  <c:v>40634</c:v>
                </c:pt>
                <c:pt idx="74">
                  <c:v>40603</c:v>
                </c:pt>
                <c:pt idx="75">
                  <c:v>40575</c:v>
                </c:pt>
                <c:pt idx="76">
                  <c:v>40544</c:v>
                </c:pt>
                <c:pt idx="77">
                  <c:v>40513</c:v>
                </c:pt>
                <c:pt idx="78">
                  <c:v>40483</c:v>
                </c:pt>
                <c:pt idx="79">
                  <c:v>40452</c:v>
                </c:pt>
                <c:pt idx="80">
                  <c:v>40422</c:v>
                </c:pt>
                <c:pt idx="81">
                  <c:v>40391</c:v>
                </c:pt>
                <c:pt idx="82">
                  <c:v>40360</c:v>
                </c:pt>
                <c:pt idx="83">
                  <c:v>40330</c:v>
                </c:pt>
                <c:pt idx="84">
                  <c:v>40299</c:v>
                </c:pt>
                <c:pt idx="85">
                  <c:v>40269</c:v>
                </c:pt>
                <c:pt idx="86">
                  <c:v>40238</c:v>
                </c:pt>
                <c:pt idx="87">
                  <c:v>40210</c:v>
                </c:pt>
                <c:pt idx="88">
                  <c:v>40179</c:v>
                </c:pt>
              </c:numCache>
            </c:numRef>
          </c:cat>
          <c:val>
            <c:numRef>
              <c:f>Plan3!$B$7:$B$95</c:f>
              <c:numCache>
                <c:formatCode>0.0</c:formatCode>
                <c:ptCount val="89"/>
                <c:pt idx="0">
                  <c:v>407.02</c:v>
                </c:pt>
                <c:pt idx="1">
                  <c:v>371.47</c:v>
                </c:pt>
                <c:pt idx="2">
                  <c:v>216.24</c:v>
                </c:pt>
                <c:pt idx="3">
                  <c:v>128.43</c:v>
                </c:pt>
                <c:pt idx="4">
                  <c:v>121.44</c:v>
                </c:pt>
                <c:pt idx="5">
                  <c:v>122.19</c:v>
                </c:pt>
                <c:pt idx="6">
                  <c:v>166.05</c:v>
                </c:pt>
                <c:pt idx="7">
                  <c:v>200.21</c:v>
                </c:pt>
                <c:pt idx="8">
                  <c:v>149.02000000000001</c:v>
                </c:pt>
                <c:pt idx="9">
                  <c:v>115.58</c:v>
                </c:pt>
                <c:pt idx="10">
                  <c:v>83.43</c:v>
                </c:pt>
                <c:pt idx="11">
                  <c:v>61.32</c:v>
                </c:pt>
                <c:pt idx="12">
                  <c:v>75.930000000000007</c:v>
                </c:pt>
                <c:pt idx="13">
                  <c:v>49.42</c:v>
                </c:pt>
                <c:pt idx="14">
                  <c:v>37.729999999999997</c:v>
                </c:pt>
                <c:pt idx="15">
                  <c:v>30.42</c:v>
                </c:pt>
                <c:pt idx="16">
                  <c:v>35.659999999999997</c:v>
                </c:pt>
                <c:pt idx="17">
                  <c:v>116.08</c:v>
                </c:pt>
                <c:pt idx="18">
                  <c:v>202.87</c:v>
                </c:pt>
                <c:pt idx="19">
                  <c:v>212.32</c:v>
                </c:pt>
                <c:pt idx="20">
                  <c:v>227.04</c:v>
                </c:pt>
                <c:pt idx="21">
                  <c:v>145.09</c:v>
                </c:pt>
                <c:pt idx="22">
                  <c:v>240.08</c:v>
                </c:pt>
                <c:pt idx="23">
                  <c:v>372.73</c:v>
                </c:pt>
                <c:pt idx="24">
                  <c:v>387.24</c:v>
                </c:pt>
                <c:pt idx="25">
                  <c:v>388.48</c:v>
                </c:pt>
                <c:pt idx="26">
                  <c:v>388.48</c:v>
                </c:pt>
                <c:pt idx="27">
                  <c:v>388.48</c:v>
                </c:pt>
                <c:pt idx="28">
                  <c:v>388.48</c:v>
                </c:pt>
                <c:pt idx="29">
                  <c:v>601.21</c:v>
                </c:pt>
                <c:pt idx="30">
                  <c:v>804.54</c:v>
                </c:pt>
                <c:pt idx="31">
                  <c:v>776.88</c:v>
                </c:pt>
                <c:pt idx="32">
                  <c:v>728.95</c:v>
                </c:pt>
                <c:pt idx="33">
                  <c:v>709.53</c:v>
                </c:pt>
                <c:pt idx="34">
                  <c:v>592.54</c:v>
                </c:pt>
                <c:pt idx="35">
                  <c:v>412.65</c:v>
                </c:pt>
                <c:pt idx="36">
                  <c:v>806.97</c:v>
                </c:pt>
                <c:pt idx="37">
                  <c:v>822.83</c:v>
                </c:pt>
                <c:pt idx="38">
                  <c:v>822.83</c:v>
                </c:pt>
                <c:pt idx="39">
                  <c:v>822.83</c:v>
                </c:pt>
                <c:pt idx="40">
                  <c:v>378.22</c:v>
                </c:pt>
                <c:pt idx="41">
                  <c:v>290.72000000000003</c:v>
                </c:pt>
                <c:pt idx="42">
                  <c:v>331.07</c:v>
                </c:pt>
                <c:pt idx="43">
                  <c:v>260.99</c:v>
                </c:pt>
                <c:pt idx="44">
                  <c:v>266.16000000000003</c:v>
                </c:pt>
                <c:pt idx="45">
                  <c:v>163.38</c:v>
                </c:pt>
                <c:pt idx="46">
                  <c:v>121.29</c:v>
                </c:pt>
                <c:pt idx="47">
                  <c:v>207.62</c:v>
                </c:pt>
                <c:pt idx="48">
                  <c:v>344.84</c:v>
                </c:pt>
                <c:pt idx="49">
                  <c:v>196.13</c:v>
                </c:pt>
                <c:pt idx="50">
                  <c:v>339.75</c:v>
                </c:pt>
                <c:pt idx="51">
                  <c:v>214.54</c:v>
                </c:pt>
                <c:pt idx="52">
                  <c:v>413.95</c:v>
                </c:pt>
                <c:pt idx="53">
                  <c:v>259.57</c:v>
                </c:pt>
                <c:pt idx="54">
                  <c:v>375.54</c:v>
                </c:pt>
                <c:pt idx="55">
                  <c:v>280.39</c:v>
                </c:pt>
                <c:pt idx="56">
                  <c:v>182.94</c:v>
                </c:pt>
                <c:pt idx="57">
                  <c:v>119.08</c:v>
                </c:pt>
                <c:pt idx="58">
                  <c:v>91.24</c:v>
                </c:pt>
                <c:pt idx="59">
                  <c:v>118.49</c:v>
                </c:pt>
                <c:pt idx="60">
                  <c:v>180.94</c:v>
                </c:pt>
                <c:pt idx="61">
                  <c:v>192.7</c:v>
                </c:pt>
                <c:pt idx="62">
                  <c:v>124.97</c:v>
                </c:pt>
                <c:pt idx="63">
                  <c:v>50.67</c:v>
                </c:pt>
                <c:pt idx="64">
                  <c:v>23.14</c:v>
                </c:pt>
                <c:pt idx="65">
                  <c:v>44.47</c:v>
                </c:pt>
                <c:pt idx="66">
                  <c:v>45.55</c:v>
                </c:pt>
                <c:pt idx="67">
                  <c:v>37.14</c:v>
                </c:pt>
                <c:pt idx="68">
                  <c:v>21.18</c:v>
                </c:pt>
                <c:pt idx="69">
                  <c:v>19.61</c:v>
                </c:pt>
                <c:pt idx="70">
                  <c:v>23.08</c:v>
                </c:pt>
                <c:pt idx="71">
                  <c:v>31.8</c:v>
                </c:pt>
                <c:pt idx="72">
                  <c:v>17.350000000000001</c:v>
                </c:pt>
                <c:pt idx="73">
                  <c:v>12.2</c:v>
                </c:pt>
                <c:pt idx="74">
                  <c:v>23.41</c:v>
                </c:pt>
                <c:pt idx="75">
                  <c:v>49.59</c:v>
                </c:pt>
                <c:pt idx="76">
                  <c:v>28.19</c:v>
                </c:pt>
                <c:pt idx="77">
                  <c:v>71.62</c:v>
                </c:pt>
                <c:pt idx="78">
                  <c:v>116.68</c:v>
                </c:pt>
                <c:pt idx="79">
                  <c:v>137.78</c:v>
                </c:pt>
                <c:pt idx="80">
                  <c:v>132.1</c:v>
                </c:pt>
                <c:pt idx="81">
                  <c:v>116.66</c:v>
                </c:pt>
                <c:pt idx="82">
                  <c:v>89.61</c:v>
                </c:pt>
                <c:pt idx="83">
                  <c:v>67.7</c:v>
                </c:pt>
                <c:pt idx="84">
                  <c:v>32.340000000000003</c:v>
                </c:pt>
                <c:pt idx="85">
                  <c:v>21.47</c:v>
                </c:pt>
                <c:pt idx="86">
                  <c:v>27.24</c:v>
                </c:pt>
                <c:pt idx="87">
                  <c:v>13.82</c:v>
                </c:pt>
                <c:pt idx="88">
                  <c:v>12.91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104128"/>
        <c:axId val="404106480"/>
      </c:lineChart>
      <c:dateAx>
        <c:axId val="404104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6480"/>
        <c:crosses val="autoZero"/>
        <c:auto val="1"/>
        <c:lblOffset val="100"/>
        <c:baseTimeUnit val="months"/>
      </c:dateAx>
      <c:valAx>
        <c:axId val="40410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Exportação de Energia do</a:t>
            </a:r>
            <a:r>
              <a:rPr lang="pt-BR" baseline="0"/>
              <a:t> Setor Sucroenergético</a:t>
            </a:r>
            <a:r>
              <a:rPr lang="pt-BR"/>
              <a:t>(TWh)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Plan3!$A$2</c:f>
              <c:strCache>
                <c:ptCount val="1"/>
                <c:pt idx="0">
                  <c:v>Exportação de Energia (TWh)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Plan3!$B$1:$H$1</c:f>
              <c:numCache>
                <c:formatCode>General</c:formatCode>
                <c:ptCount val="7"/>
                <c:pt idx="0" formatCode="0.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Plan3!$B$2:$H$2</c:f>
              <c:numCache>
                <c:formatCode>General</c:formatCode>
                <c:ptCount val="7"/>
                <c:pt idx="0" formatCode="0.0">
                  <c:v>8.8000000000000007</c:v>
                </c:pt>
                <c:pt idx="1">
                  <c:v>9.9</c:v>
                </c:pt>
                <c:pt idx="2">
                  <c:v>12.1</c:v>
                </c:pt>
                <c:pt idx="3">
                  <c:v>16</c:v>
                </c:pt>
                <c:pt idx="4">
                  <c:v>19.3</c:v>
                </c:pt>
                <c:pt idx="5">
                  <c:v>20.2</c:v>
                </c:pt>
                <c:pt idx="6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104912"/>
        <c:axId val="404104520"/>
      </c:barChart>
      <c:catAx>
        <c:axId val="404104912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4520"/>
        <c:crosses val="autoZero"/>
        <c:auto val="1"/>
        <c:lblAlgn val="ctr"/>
        <c:lblOffset val="100"/>
        <c:noMultiLvlLbl val="0"/>
      </c:catAx>
      <c:valAx>
        <c:axId val="40410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5012918268096228E-2"/>
          <c:w val="0.96459696431513386"/>
          <c:h val="0.94997416346380759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Liquidez!$AB$12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3899764249234025"/>
                  <c:y val="2.273901660736020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Liquidez!$AC$12</c:f>
              <c:numCache>
                <c:formatCode>0%</c:formatCode>
                <c:ptCount val="1"/>
                <c:pt idx="0">
                  <c:v>0.35858922250682812</c:v>
                </c:pt>
              </c:numCache>
            </c:numRef>
          </c:val>
        </c:ser>
        <c:ser>
          <c:idx val="0"/>
          <c:order val="1"/>
          <c:tx>
            <c:strRef>
              <c:f>Liquidez!$AB$11</c:f>
              <c:strCache>
                <c:ptCount val="1"/>
                <c:pt idx="0">
                  <c:v>PNC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283767317868804"/>
                  <c:y val="-4.5478033214720829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Liquidez!$AC$11</c:f>
              <c:numCache>
                <c:formatCode>0%</c:formatCode>
                <c:ptCount val="1"/>
                <c:pt idx="0">
                  <c:v>0.4766499112218241</c:v>
                </c:pt>
              </c:numCache>
            </c:numRef>
          </c:val>
        </c:ser>
        <c:ser>
          <c:idx val="3"/>
          <c:order val="2"/>
          <c:tx>
            <c:strRef>
              <c:f>Liquidez!$AB$13</c:f>
              <c:strCache>
                <c:ptCount val="1"/>
                <c:pt idx="0">
                  <c:v>PCO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2483642821839368"/>
                  <c:y val="2.046511494662418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Liquidez!$AC$13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2"/>
          <c:order val="3"/>
          <c:tx>
            <c:strRef>
              <c:f>Liquidez!$AB$10</c:f>
              <c:strCache>
                <c:ptCount val="1"/>
                <c:pt idx="0">
                  <c:v>PCF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3545733892385363"/>
                  <c:y val="-2.2739016607360258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Liquidez!$AC$10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04105304"/>
        <c:axId val="404106872"/>
      </c:barChart>
      <c:catAx>
        <c:axId val="404105304"/>
        <c:scaling>
          <c:orientation val="minMax"/>
        </c:scaling>
        <c:delete val="1"/>
        <c:axPos val="b"/>
        <c:majorTickMark val="out"/>
        <c:minorTickMark val="none"/>
        <c:tickLblPos val="nextTo"/>
        <c:crossAx val="404106872"/>
        <c:crosses val="autoZero"/>
        <c:auto val="1"/>
        <c:lblAlgn val="ctr"/>
        <c:lblOffset val="100"/>
        <c:noMultiLvlLbl val="0"/>
      </c:catAx>
      <c:valAx>
        <c:axId val="40410687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0410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26939469664881E-2"/>
          <c:y val="2.5198485421314348E-2"/>
          <c:w val="0.90201743781000487"/>
          <c:h val="0.94960302915737127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Liquidez!$Z$10</c:f>
              <c:strCache>
                <c:ptCount val="1"/>
                <c:pt idx="0">
                  <c:v>PERM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1152676119797954"/>
                  <c:y val="-1.832617121550142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Liquidez!$AA$10</c:f>
              <c:numCache>
                <c:formatCode>0%</c:formatCode>
                <c:ptCount val="1"/>
                <c:pt idx="0">
                  <c:v>0.74227153244820998</c:v>
                </c:pt>
              </c:numCache>
            </c:numRef>
          </c:val>
        </c:ser>
        <c:ser>
          <c:idx val="0"/>
          <c:order val="1"/>
          <c:tx>
            <c:strRef>
              <c:f>Liquidez!$Z$11</c:f>
              <c:strCache>
                <c:ptCount val="1"/>
                <c:pt idx="0">
                  <c:v>ANC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3613169987915484"/>
                  <c:y val="2.978002822518968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Liquidez!$AA$11</c:f>
              <c:numCache>
                <c:formatCode>0%</c:formatCode>
                <c:ptCount val="1"/>
                <c:pt idx="0">
                  <c:v>3.8068661351304982E-2</c:v>
                </c:pt>
              </c:numCache>
            </c:numRef>
          </c:val>
        </c:ser>
        <c:ser>
          <c:idx val="3"/>
          <c:order val="2"/>
          <c:tx>
            <c:strRef>
              <c:f>Liquidez!$Z$13</c:f>
              <c:strCache>
                <c:ptCount val="1"/>
                <c:pt idx="0">
                  <c:v>ACO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1968708844430697"/>
                  <c:y val="-4.5815428038753362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Liquidez!$AA$13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3"/>
          <c:tx>
            <c:strRef>
              <c:f>Liquidez!$Z$12</c:f>
              <c:strCache>
                <c:ptCount val="1"/>
                <c:pt idx="0">
                  <c:v>ACF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9846241957264678"/>
                  <c:y val="-6.872314205813003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Liquidez!$AA$12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04108832"/>
        <c:axId val="404110008"/>
      </c:barChart>
      <c:catAx>
        <c:axId val="404108832"/>
        <c:scaling>
          <c:orientation val="minMax"/>
        </c:scaling>
        <c:delete val="1"/>
        <c:axPos val="b"/>
        <c:majorTickMark val="out"/>
        <c:minorTickMark val="none"/>
        <c:tickLblPos val="nextTo"/>
        <c:crossAx val="404110008"/>
        <c:crosses val="autoZero"/>
        <c:auto val="1"/>
        <c:lblAlgn val="ctr"/>
        <c:lblOffset val="100"/>
        <c:noMultiLvlLbl val="0"/>
      </c:catAx>
      <c:valAx>
        <c:axId val="40411000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0410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ROI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Plan1!$M$30</c:f>
              <c:strCache>
                <c:ptCount val="1"/>
                <c:pt idx="0">
                  <c:v>mar/13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Plan1!$L$31:$L$36</c:f>
              <c:strCache>
                <c:ptCount val="6"/>
                <c:pt idx="0">
                  <c:v>ROI OP</c:v>
                </c:pt>
                <c:pt idx="1">
                  <c:v>ROI OP Setor</c:v>
                </c:pt>
                <c:pt idx="2">
                  <c:v>ROI Fin</c:v>
                </c:pt>
                <c:pt idx="3">
                  <c:v>ROI Fin Setor</c:v>
                </c:pt>
                <c:pt idx="4">
                  <c:v>ROI EP</c:v>
                </c:pt>
                <c:pt idx="5">
                  <c:v>ROI EP Setor</c:v>
                </c:pt>
              </c:strCache>
            </c:strRef>
          </c:cat>
          <c:val>
            <c:numRef>
              <c:f>Plan1!$M$31:$M$36</c:f>
              <c:numCache>
                <c:formatCode>0%</c:formatCode>
                <c:ptCount val="6"/>
                <c:pt idx="0">
                  <c:v>8.3424531052842352E-2</c:v>
                </c:pt>
                <c:pt idx="1">
                  <c:v>8.8285282521612329E-2</c:v>
                </c:pt>
                <c:pt idx="2">
                  <c:v>0.19224034124538236</c:v>
                </c:pt>
                <c:pt idx="3">
                  <c:v>0.19264405245448168</c:v>
                </c:pt>
                <c:pt idx="4">
                  <c:v>-3.0578469365744081E-2</c:v>
                </c:pt>
                <c:pt idx="5">
                  <c:v>1.4867084377324064E-2</c:v>
                </c:pt>
              </c:numCache>
            </c:numRef>
          </c:val>
        </c:ser>
        <c:ser>
          <c:idx val="1"/>
          <c:order val="1"/>
          <c:tx>
            <c:strRef>
              <c:f>Plan1!$N$30</c:f>
              <c:strCache>
                <c:ptCount val="1"/>
                <c:pt idx="0">
                  <c:v>mar/14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Plan1!$L$31:$L$36</c:f>
              <c:strCache>
                <c:ptCount val="6"/>
                <c:pt idx="0">
                  <c:v>ROI OP</c:v>
                </c:pt>
                <c:pt idx="1">
                  <c:v>ROI OP Setor</c:v>
                </c:pt>
                <c:pt idx="2">
                  <c:v>ROI Fin</c:v>
                </c:pt>
                <c:pt idx="3">
                  <c:v>ROI Fin Setor</c:v>
                </c:pt>
                <c:pt idx="4">
                  <c:v>ROI EP</c:v>
                </c:pt>
                <c:pt idx="5">
                  <c:v>ROI EP Setor</c:v>
                </c:pt>
              </c:strCache>
            </c:strRef>
          </c:cat>
          <c:val>
            <c:numRef>
              <c:f>Plan1!$N$31:$N$36</c:f>
              <c:numCache>
                <c:formatCode>0%</c:formatCode>
                <c:ptCount val="6"/>
                <c:pt idx="0">
                  <c:v>8.3424531052842352E-2</c:v>
                </c:pt>
                <c:pt idx="1">
                  <c:v>8.8285282521612329E-2</c:v>
                </c:pt>
                <c:pt idx="2">
                  <c:v>0.19224034124538236</c:v>
                </c:pt>
                <c:pt idx="3">
                  <c:v>0.19264405245448168</c:v>
                </c:pt>
                <c:pt idx="4">
                  <c:v>-3.0578469365744081E-2</c:v>
                </c:pt>
                <c:pt idx="5">
                  <c:v>1.4867084377324064E-2</c:v>
                </c:pt>
              </c:numCache>
            </c:numRef>
          </c:val>
        </c:ser>
        <c:ser>
          <c:idx val="2"/>
          <c:order val="2"/>
          <c:tx>
            <c:strRef>
              <c:f>Plan1!$O$30</c:f>
              <c:strCache>
                <c:ptCount val="1"/>
                <c:pt idx="0">
                  <c:v>mar/15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Plan1!$L$31:$L$36</c:f>
              <c:strCache>
                <c:ptCount val="6"/>
                <c:pt idx="0">
                  <c:v>ROI OP</c:v>
                </c:pt>
                <c:pt idx="1">
                  <c:v>ROI OP Setor</c:v>
                </c:pt>
                <c:pt idx="2">
                  <c:v>ROI Fin</c:v>
                </c:pt>
                <c:pt idx="3">
                  <c:v>ROI Fin Setor</c:v>
                </c:pt>
                <c:pt idx="4">
                  <c:v>ROI EP</c:v>
                </c:pt>
                <c:pt idx="5">
                  <c:v>ROI EP Setor</c:v>
                </c:pt>
              </c:strCache>
            </c:strRef>
          </c:cat>
          <c:val>
            <c:numRef>
              <c:f>Plan1!$O$31:$O$36</c:f>
              <c:numCache>
                <c:formatCode>0%</c:formatCode>
                <c:ptCount val="6"/>
                <c:pt idx="0">
                  <c:v>7.7884524568314212E-2</c:v>
                </c:pt>
                <c:pt idx="1">
                  <c:v>8.5909866952555494E-2</c:v>
                </c:pt>
                <c:pt idx="2">
                  <c:v>8.6771488809446393E-2</c:v>
                </c:pt>
                <c:pt idx="3">
                  <c:v>0.36324131575457952</c:v>
                </c:pt>
                <c:pt idx="4">
                  <c:v>7.4654474382242084E-2</c:v>
                </c:pt>
                <c:pt idx="5">
                  <c:v>4.1000000000000002E-2</c:v>
                </c:pt>
              </c:numCache>
            </c:numRef>
          </c:val>
        </c:ser>
        <c:ser>
          <c:idx val="3"/>
          <c:order val="3"/>
          <c:tx>
            <c:strRef>
              <c:f>Plan1!$P$30</c:f>
              <c:strCache>
                <c:ptCount val="1"/>
                <c:pt idx="0">
                  <c:v>mar/16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Plan1!$L$31:$L$36</c:f>
              <c:strCache>
                <c:ptCount val="6"/>
                <c:pt idx="0">
                  <c:v>ROI OP</c:v>
                </c:pt>
                <c:pt idx="1">
                  <c:v>ROI OP Setor</c:v>
                </c:pt>
                <c:pt idx="2">
                  <c:v>ROI Fin</c:v>
                </c:pt>
                <c:pt idx="3">
                  <c:v>ROI Fin Setor</c:v>
                </c:pt>
                <c:pt idx="4">
                  <c:v>ROI EP</c:v>
                </c:pt>
                <c:pt idx="5">
                  <c:v>ROI EP Setor</c:v>
                </c:pt>
              </c:strCache>
            </c:strRef>
          </c:cat>
          <c:val>
            <c:numRef>
              <c:f>Plan1!$P$31:$P$36</c:f>
              <c:numCache>
                <c:formatCode>0%</c:formatCode>
                <c:ptCount val="6"/>
                <c:pt idx="0">
                  <c:v>7.7824623800768378E-2</c:v>
                </c:pt>
                <c:pt idx="1">
                  <c:v>0.17139458547043596</c:v>
                </c:pt>
                <c:pt idx="2">
                  <c:v>9.4603142610600086E-2</c:v>
                </c:pt>
                <c:pt idx="3">
                  <c:v>0.41050443910830486</c:v>
                </c:pt>
                <c:pt idx="4">
                  <c:v>0.14685136415067329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102560"/>
        <c:axId val="404102952"/>
      </c:barChart>
      <c:catAx>
        <c:axId val="4041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2952"/>
        <c:crosses val="autoZero"/>
        <c:auto val="1"/>
        <c:lblAlgn val="ctr"/>
        <c:lblOffset val="100"/>
        <c:noMultiLvlLbl val="0"/>
      </c:catAx>
      <c:valAx>
        <c:axId val="40410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SMTO3</a:t>
            </a:r>
            <a:r>
              <a:rPr lang="en-US" baseline="0"/>
              <a:t> vs IBOV - 5Y - Ajustado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SMTO3.SA!$B$1</c:f>
              <c:strCache>
                <c:ptCount val="1"/>
                <c:pt idx="0">
                  <c:v>SMTO3</c:v>
                </c:pt>
              </c:strCache>
            </c:strRef>
          </c:tx>
          <c:spPr>
            <a:ln w="28575" cap="rnd">
              <a:solidFill>
                <a:schemeClr val="accent5">
                  <a:shade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58000"/>
                </a:schemeClr>
              </a:solidFill>
              <a:ln w="9525">
                <a:solidFill>
                  <a:schemeClr val="accent5">
                    <a:shade val="58000"/>
                  </a:schemeClr>
                </a:solidFill>
              </a:ln>
              <a:effectLst/>
            </c:spPr>
          </c:marker>
          <c:cat>
            <c:numRef>
              <c:f>SMTO3.SA!$A$2:$A$1238</c:f>
              <c:numCache>
                <c:formatCode>m/d/yyyy</c:formatCode>
                <c:ptCount val="1237"/>
                <c:pt idx="0">
                  <c:v>41085</c:v>
                </c:pt>
                <c:pt idx="1">
                  <c:v>41086</c:v>
                </c:pt>
                <c:pt idx="2">
                  <c:v>41087</c:v>
                </c:pt>
                <c:pt idx="3">
                  <c:v>41088</c:v>
                </c:pt>
                <c:pt idx="4">
                  <c:v>41089</c:v>
                </c:pt>
                <c:pt idx="5">
                  <c:v>41092</c:v>
                </c:pt>
                <c:pt idx="6">
                  <c:v>41093</c:v>
                </c:pt>
                <c:pt idx="7">
                  <c:v>41094</c:v>
                </c:pt>
                <c:pt idx="8">
                  <c:v>41095</c:v>
                </c:pt>
                <c:pt idx="9">
                  <c:v>41096</c:v>
                </c:pt>
                <c:pt idx="10">
                  <c:v>41100</c:v>
                </c:pt>
                <c:pt idx="11">
                  <c:v>41101</c:v>
                </c:pt>
                <c:pt idx="12">
                  <c:v>41102</c:v>
                </c:pt>
                <c:pt idx="13">
                  <c:v>41103</c:v>
                </c:pt>
                <c:pt idx="14">
                  <c:v>41106</c:v>
                </c:pt>
                <c:pt idx="15">
                  <c:v>41107</c:v>
                </c:pt>
                <c:pt idx="16">
                  <c:v>41108</c:v>
                </c:pt>
                <c:pt idx="17">
                  <c:v>41109</c:v>
                </c:pt>
                <c:pt idx="18">
                  <c:v>41110</c:v>
                </c:pt>
                <c:pt idx="19">
                  <c:v>41113</c:v>
                </c:pt>
                <c:pt idx="20">
                  <c:v>41114</c:v>
                </c:pt>
                <c:pt idx="21">
                  <c:v>41115</c:v>
                </c:pt>
                <c:pt idx="22">
                  <c:v>41116</c:v>
                </c:pt>
                <c:pt idx="23">
                  <c:v>41117</c:v>
                </c:pt>
                <c:pt idx="24">
                  <c:v>41120</c:v>
                </c:pt>
                <c:pt idx="25">
                  <c:v>41121</c:v>
                </c:pt>
                <c:pt idx="26">
                  <c:v>41122</c:v>
                </c:pt>
                <c:pt idx="27">
                  <c:v>41123</c:v>
                </c:pt>
                <c:pt idx="28">
                  <c:v>41124</c:v>
                </c:pt>
                <c:pt idx="29">
                  <c:v>41127</c:v>
                </c:pt>
                <c:pt idx="30">
                  <c:v>41128</c:v>
                </c:pt>
                <c:pt idx="31">
                  <c:v>41129</c:v>
                </c:pt>
                <c:pt idx="32">
                  <c:v>41130</c:v>
                </c:pt>
                <c:pt idx="33">
                  <c:v>41131</c:v>
                </c:pt>
                <c:pt idx="34">
                  <c:v>41134</c:v>
                </c:pt>
                <c:pt idx="35">
                  <c:v>41135</c:v>
                </c:pt>
                <c:pt idx="36">
                  <c:v>41136</c:v>
                </c:pt>
                <c:pt idx="37">
                  <c:v>41137</c:v>
                </c:pt>
                <c:pt idx="38">
                  <c:v>41138</c:v>
                </c:pt>
                <c:pt idx="39">
                  <c:v>41141</c:v>
                </c:pt>
                <c:pt idx="40">
                  <c:v>41142</c:v>
                </c:pt>
                <c:pt idx="41">
                  <c:v>41143</c:v>
                </c:pt>
                <c:pt idx="42">
                  <c:v>41144</c:v>
                </c:pt>
                <c:pt idx="43">
                  <c:v>41145</c:v>
                </c:pt>
                <c:pt idx="44">
                  <c:v>41148</c:v>
                </c:pt>
                <c:pt idx="45">
                  <c:v>41149</c:v>
                </c:pt>
                <c:pt idx="46">
                  <c:v>41150</c:v>
                </c:pt>
                <c:pt idx="47">
                  <c:v>41151</c:v>
                </c:pt>
                <c:pt idx="48">
                  <c:v>41152</c:v>
                </c:pt>
                <c:pt idx="49">
                  <c:v>41155</c:v>
                </c:pt>
                <c:pt idx="50">
                  <c:v>41156</c:v>
                </c:pt>
                <c:pt idx="51">
                  <c:v>41157</c:v>
                </c:pt>
                <c:pt idx="52">
                  <c:v>41158</c:v>
                </c:pt>
                <c:pt idx="53">
                  <c:v>41162</c:v>
                </c:pt>
                <c:pt idx="54">
                  <c:v>41163</c:v>
                </c:pt>
                <c:pt idx="55">
                  <c:v>41164</c:v>
                </c:pt>
                <c:pt idx="56">
                  <c:v>41165</c:v>
                </c:pt>
                <c:pt idx="57">
                  <c:v>41166</c:v>
                </c:pt>
                <c:pt idx="58">
                  <c:v>41169</c:v>
                </c:pt>
                <c:pt idx="59">
                  <c:v>41170</c:v>
                </c:pt>
                <c:pt idx="60">
                  <c:v>41171</c:v>
                </c:pt>
                <c:pt idx="61">
                  <c:v>41172</c:v>
                </c:pt>
                <c:pt idx="62">
                  <c:v>41173</c:v>
                </c:pt>
                <c:pt idx="63">
                  <c:v>41176</c:v>
                </c:pt>
                <c:pt idx="64">
                  <c:v>41177</c:v>
                </c:pt>
                <c:pt idx="65">
                  <c:v>41178</c:v>
                </c:pt>
                <c:pt idx="66">
                  <c:v>41179</c:v>
                </c:pt>
                <c:pt idx="67">
                  <c:v>41180</c:v>
                </c:pt>
                <c:pt idx="68">
                  <c:v>41183</c:v>
                </c:pt>
                <c:pt idx="69">
                  <c:v>41184</c:v>
                </c:pt>
                <c:pt idx="70">
                  <c:v>41185</c:v>
                </c:pt>
                <c:pt idx="71">
                  <c:v>41186</c:v>
                </c:pt>
                <c:pt idx="72">
                  <c:v>41187</c:v>
                </c:pt>
                <c:pt idx="73">
                  <c:v>41190</c:v>
                </c:pt>
                <c:pt idx="74">
                  <c:v>41191</c:v>
                </c:pt>
                <c:pt idx="75">
                  <c:v>41192</c:v>
                </c:pt>
                <c:pt idx="76">
                  <c:v>41193</c:v>
                </c:pt>
                <c:pt idx="77">
                  <c:v>41197</c:v>
                </c:pt>
                <c:pt idx="78">
                  <c:v>41198</c:v>
                </c:pt>
                <c:pt idx="79">
                  <c:v>41199</c:v>
                </c:pt>
                <c:pt idx="80">
                  <c:v>41200</c:v>
                </c:pt>
                <c:pt idx="81">
                  <c:v>41201</c:v>
                </c:pt>
                <c:pt idx="82">
                  <c:v>41204</c:v>
                </c:pt>
                <c:pt idx="83">
                  <c:v>41205</c:v>
                </c:pt>
                <c:pt idx="84">
                  <c:v>41206</c:v>
                </c:pt>
                <c:pt idx="85">
                  <c:v>41207</c:v>
                </c:pt>
                <c:pt idx="86">
                  <c:v>41208</c:v>
                </c:pt>
                <c:pt idx="87">
                  <c:v>41211</c:v>
                </c:pt>
                <c:pt idx="88">
                  <c:v>41212</c:v>
                </c:pt>
                <c:pt idx="89">
                  <c:v>41213</c:v>
                </c:pt>
                <c:pt idx="90">
                  <c:v>41214</c:v>
                </c:pt>
                <c:pt idx="91">
                  <c:v>41218</c:v>
                </c:pt>
                <c:pt idx="92">
                  <c:v>41219</c:v>
                </c:pt>
                <c:pt idx="93">
                  <c:v>41220</c:v>
                </c:pt>
                <c:pt idx="94">
                  <c:v>41221</c:v>
                </c:pt>
                <c:pt idx="95">
                  <c:v>41222</c:v>
                </c:pt>
                <c:pt idx="96">
                  <c:v>41225</c:v>
                </c:pt>
                <c:pt idx="97">
                  <c:v>41226</c:v>
                </c:pt>
                <c:pt idx="98">
                  <c:v>41227</c:v>
                </c:pt>
                <c:pt idx="99">
                  <c:v>41229</c:v>
                </c:pt>
                <c:pt idx="100">
                  <c:v>41232</c:v>
                </c:pt>
                <c:pt idx="101">
                  <c:v>41234</c:v>
                </c:pt>
                <c:pt idx="102">
                  <c:v>41235</c:v>
                </c:pt>
                <c:pt idx="103">
                  <c:v>41236</c:v>
                </c:pt>
                <c:pt idx="104">
                  <c:v>41239</c:v>
                </c:pt>
                <c:pt idx="105">
                  <c:v>41240</c:v>
                </c:pt>
                <c:pt idx="106">
                  <c:v>41241</c:v>
                </c:pt>
                <c:pt idx="107">
                  <c:v>41242</c:v>
                </c:pt>
                <c:pt idx="108">
                  <c:v>41243</c:v>
                </c:pt>
                <c:pt idx="109">
                  <c:v>41246</c:v>
                </c:pt>
                <c:pt idx="110">
                  <c:v>41247</c:v>
                </c:pt>
                <c:pt idx="111">
                  <c:v>41248</c:v>
                </c:pt>
                <c:pt idx="112">
                  <c:v>41249</c:v>
                </c:pt>
                <c:pt idx="113">
                  <c:v>41250</c:v>
                </c:pt>
                <c:pt idx="114">
                  <c:v>41253</c:v>
                </c:pt>
                <c:pt idx="115">
                  <c:v>41254</c:v>
                </c:pt>
                <c:pt idx="116">
                  <c:v>41255</c:v>
                </c:pt>
                <c:pt idx="117">
                  <c:v>41256</c:v>
                </c:pt>
                <c:pt idx="118">
                  <c:v>41257</c:v>
                </c:pt>
                <c:pt idx="119">
                  <c:v>41260</c:v>
                </c:pt>
                <c:pt idx="120">
                  <c:v>41261</c:v>
                </c:pt>
                <c:pt idx="121">
                  <c:v>41262</c:v>
                </c:pt>
                <c:pt idx="122">
                  <c:v>41263</c:v>
                </c:pt>
                <c:pt idx="123">
                  <c:v>41264</c:v>
                </c:pt>
                <c:pt idx="124">
                  <c:v>41269</c:v>
                </c:pt>
                <c:pt idx="125">
                  <c:v>41270</c:v>
                </c:pt>
                <c:pt idx="126">
                  <c:v>41271</c:v>
                </c:pt>
                <c:pt idx="127">
                  <c:v>41276</c:v>
                </c:pt>
                <c:pt idx="128">
                  <c:v>41277</c:v>
                </c:pt>
                <c:pt idx="129">
                  <c:v>41278</c:v>
                </c:pt>
                <c:pt idx="130">
                  <c:v>41281</c:v>
                </c:pt>
                <c:pt idx="131">
                  <c:v>41282</c:v>
                </c:pt>
                <c:pt idx="132">
                  <c:v>41283</c:v>
                </c:pt>
                <c:pt idx="133">
                  <c:v>41284</c:v>
                </c:pt>
                <c:pt idx="134">
                  <c:v>41285</c:v>
                </c:pt>
                <c:pt idx="135">
                  <c:v>41288</c:v>
                </c:pt>
                <c:pt idx="136">
                  <c:v>41289</c:v>
                </c:pt>
                <c:pt idx="137">
                  <c:v>41290</c:v>
                </c:pt>
                <c:pt idx="138">
                  <c:v>41291</c:v>
                </c:pt>
                <c:pt idx="139">
                  <c:v>41292</c:v>
                </c:pt>
                <c:pt idx="140">
                  <c:v>41295</c:v>
                </c:pt>
                <c:pt idx="141">
                  <c:v>41296</c:v>
                </c:pt>
                <c:pt idx="142">
                  <c:v>41297</c:v>
                </c:pt>
                <c:pt idx="143">
                  <c:v>41298</c:v>
                </c:pt>
                <c:pt idx="144">
                  <c:v>41302</c:v>
                </c:pt>
                <c:pt idx="145">
                  <c:v>41303</c:v>
                </c:pt>
                <c:pt idx="146">
                  <c:v>41304</c:v>
                </c:pt>
                <c:pt idx="147">
                  <c:v>41305</c:v>
                </c:pt>
                <c:pt idx="148">
                  <c:v>41306</c:v>
                </c:pt>
                <c:pt idx="149">
                  <c:v>41309</c:v>
                </c:pt>
                <c:pt idx="150">
                  <c:v>41310</c:v>
                </c:pt>
                <c:pt idx="151">
                  <c:v>41311</c:v>
                </c:pt>
                <c:pt idx="152">
                  <c:v>41312</c:v>
                </c:pt>
                <c:pt idx="153">
                  <c:v>41313</c:v>
                </c:pt>
                <c:pt idx="154">
                  <c:v>41318</c:v>
                </c:pt>
                <c:pt idx="155">
                  <c:v>41319</c:v>
                </c:pt>
                <c:pt idx="156">
                  <c:v>41320</c:v>
                </c:pt>
                <c:pt idx="157">
                  <c:v>41323</c:v>
                </c:pt>
                <c:pt idx="158">
                  <c:v>41324</c:v>
                </c:pt>
                <c:pt idx="159">
                  <c:v>41325</c:v>
                </c:pt>
                <c:pt idx="160">
                  <c:v>41326</c:v>
                </c:pt>
                <c:pt idx="161">
                  <c:v>41327</c:v>
                </c:pt>
                <c:pt idx="162">
                  <c:v>41330</c:v>
                </c:pt>
                <c:pt idx="163">
                  <c:v>41331</c:v>
                </c:pt>
                <c:pt idx="164">
                  <c:v>41332</c:v>
                </c:pt>
                <c:pt idx="165">
                  <c:v>41333</c:v>
                </c:pt>
                <c:pt idx="166">
                  <c:v>41334</c:v>
                </c:pt>
                <c:pt idx="167">
                  <c:v>41337</c:v>
                </c:pt>
                <c:pt idx="168">
                  <c:v>41338</c:v>
                </c:pt>
                <c:pt idx="169">
                  <c:v>41339</c:v>
                </c:pt>
                <c:pt idx="170">
                  <c:v>41340</c:v>
                </c:pt>
                <c:pt idx="171">
                  <c:v>41341</c:v>
                </c:pt>
                <c:pt idx="172">
                  <c:v>41344</c:v>
                </c:pt>
                <c:pt idx="173">
                  <c:v>41345</c:v>
                </c:pt>
                <c:pt idx="174">
                  <c:v>41346</c:v>
                </c:pt>
                <c:pt idx="175">
                  <c:v>41347</c:v>
                </c:pt>
                <c:pt idx="176">
                  <c:v>41348</c:v>
                </c:pt>
                <c:pt idx="177">
                  <c:v>41351</c:v>
                </c:pt>
                <c:pt idx="178">
                  <c:v>41352</c:v>
                </c:pt>
                <c:pt idx="179">
                  <c:v>41353</c:v>
                </c:pt>
                <c:pt idx="180">
                  <c:v>41354</c:v>
                </c:pt>
                <c:pt idx="181">
                  <c:v>41355</c:v>
                </c:pt>
                <c:pt idx="182">
                  <c:v>41358</c:v>
                </c:pt>
                <c:pt idx="183">
                  <c:v>41359</c:v>
                </c:pt>
                <c:pt idx="184">
                  <c:v>41360</c:v>
                </c:pt>
                <c:pt idx="185">
                  <c:v>41361</c:v>
                </c:pt>
                <c:pt idx="186">
                  <c:v>41365</c:v>
                </c:pt>
                <c:pt idx="187">
                  <c:v>41366</c:v>
                </c:pt>
                <c:pt idx="188">
                  <c:v>41367</c:v>
                </c:pt>
                <c:pt idx="189">
                  <c:v>41368</c:v>
                </c:pt>
                <c:pt idx="190">
                  <c:v>41369</c:v>
                </c:pt>
                <c:pt idx="191">
                  <c:v>41372</c:v>
                </c:pt>
                <c:pt idx="192">
                  <c:v>41373</c:v>
                </c:pt>
                <c:pt idx="193">
                  <c:v>41374</c:v>
                </c:pt>
                <c:pt idx="194">
                  <c:v>41375</c:v>
                </c:pt>
                <c:pt idx="195">
                  <c:v>41376</c:v>
                </c:pt>
                <c:pt idx="196">
                  <c:v>41379</c:v>
                </c:pt>
                <c:pt idx="197">
                  <c:v>41380</c:v>
                </c:pt>
                <c:pt idx="198">
                  <c:v>41381</c:v>
                </c:pt>
                <c:pt idx="199">
                  <c:v>41382</c:v>
                </c:pt>
                <c:pt idx="200">
                  <c:v>41383</c:v>
                </c:pt>
                <c:pt idx="201">
                  <c:v>41386</c:v>
                </c:pt>
                <c:pt idx="202">
                  <c:v>41387</c:v>
                </c:pt>
                <c:pt idx="203">
                  <c:v>41388</c:v>
                </c:pt>
                <c:pt idx="204">
                  <c:v>41389</c:v>
                </c:pt>
                <c:pt idx="205">
                  <c:v>41390</c:v>
                </c:pt>
                <c:pt idx="206">
                  <c:v>41393</c:v>
                </c:pt>
                <c:pt idx="207">
                  <c:v>41394</c:v>
                </c:pt>
                <c:pt idx="208">
                  <c:v>41396</c:v>
                </c:pt>
                <c:pt idx="209">
                  <c:v>41397</c:v>
                </c:pt>
                <c:pt idx="210">
                  <c:v>41400</c:v>
                </c:pt>
                <c:pt idx="211">
                  <c:v>41401</c:v>
                </c:pt>
                <c:pt idx="212">
                  <c:v>41402</c:v>
                </c:pt>
                <c:pt idx="213">
                  <c:v>41403</c:v>
                </c:pt>
                <c:pt idx="214">
                  <c:v>41404</c:v>
                </c:pt>
                <c:pt idx="215">
                  <c:v>41407</c:v>
                </c:pt>
                <c:pt idx="216">
                  <c:v>41408</c:v>
                </c:pt>
                <c:pt idx="217">
                  <c:v>41409</c:v>
                </c:pt>
                <c:pt idx="218">
                  <c:v>41410</c:v>
                </c:pt>
                <c:pt idx="219">
                  <c:v>41411</c:v>
                </c:pt>
                <c:pt idx="220">
                  <c:v>41414</c:v>
                </c:pt>
                <c:pt idx="221">
                  <c:v>41415</c:v>
                </c:pt>
                <c:pt idx="222">
                  <c:v>41416</c:v>
                </c:pt>
                <c:pt idx="223">
                  <c:v>41417</c:v>
                </c:pt>
                <c:pt idx="224">
                  <c:v>41418</c:v>
                </c:pt>
                <c:pt idx="225">
                  <c:v>41421</c:v>
                </c:pt>
                <c:pt idx="226">
                  <c:v>41422</c:v>
                </c:pt>
                <c:pt idx="227">
                  <c:v>41423</c:v>
                </c:pt>
                <c:pt idx="228">
                  <c:v>41425</c:v>
                </c:pt>
                <c:pt idx="229">
                  <c:v>41428</c:v>
                </c:pt>
                <c:pt idx="230">
                  <c:v>41429</c:v>
                </c:pt>
                <c:pt idx="231">
                  <c:v>41430</c:v>
                </c:pt>
                <c:pt idx="232">
                  <c:v>41431</c:v>
                </c:pt>
                <c:pt idx="233">
                  <c:v>41432</c:v>
                </c:pt>
                <c:pt idx="234">
                  <c:v>41435</c:v>
                </c:pt>
                <c:pt idx="235">
                  <c:v>41436</c:v>
                </c:pt>
                <c:pt idx="236">
                  <c:v>41437</c:v>
                </c:pt>
                <c:pt idx="237">
                  <c:v>41438</c:v>
                </c:pt>
                <c:pt idx="238">
                  <c:v>41439</c:v>
                </c:pt>
                <c:pt idx="239">
                  <c:v>41442</c:v>
                </c:pt>
                <c:pt idx="240">
                  <c:v>41443</c:v>
                </c:pt>
                <c:pt idx="241">
                  <c:v>41444</c:v>
                </c:pt>
                <c:pt idx="242">
                  <c:v>41445</c:v>
                </c:pt>
                <c:pt idx="243">
                  <c:v>41446</c:v>
                </c:pt>
                <c:pt idx="244">
                  <c:v>41449</c:v>
                </c:pt>
                <c:pt idx="245">
                  <c:v>41450</c:v>
                </c:pt>
                <c:pt idx="246">
                  <c:v>41451</c:v>
                </c:pt>
                <c:pt idx="247">
                  <c:v>41452</c:v>
                </c:pt>
                <c:pt idx="248">
                  <c:v>41453</c:v>
                </c:pt>
                <c:pt idx="249">
                  <c:v>41456</c:v>
                </c:pt>
                <c:pt idx="250">
                  <c:v>41457</c:v>
                </c:pt>
                <c:pt idx="251">
                  <c:v>41458</c:v>
                </c:pt>
                <c:pt idx="252">
                  <c:v>41459</c:v>
                </c:pt>
                <c:pt idx="253">
                  <c:v>41460</c:v>
                </c:pt>
                <c:pt idx="254">
                  <c:v>41463</c:v>
                </c:pt>
                <c:pt idx="255">
                  <c:v>41465</c:v>
                </c:pt>
                <c:pt idx="256">
                  <c:v>41466</c:v>
                </c:pt>
                <c:pt idx="257">
                  <c:v>41467</c:v>
                </c:pt>
                <c:pt idx="258">
                  <c:v>41470</c:v>
                </c:pt>
                <c:pt idx="259">
                  <c:v>41471</c:v>
                </c:pt>
                <c:pt idx="260">
                  <c:v>41472</c:v>
                </c:pt>
                <c:pt idx="261">
                  <c:v>41473</c:v>
                </c:pt>
                <c:pt idx="262">
                  <c:v>41474</c:v>
                </c:pt>
                <c:pt idx="263">
                  <c:v>41477</c:v>
                </c:pt>
                <c:pt idx="264">
                  <c:v>41478</c:v>
                </c:pt>
                <c:pt idx="265">
                  <c:v>41479</c:v>
                </c:pt>
                <c:pt idx="266">
                  <c:v>41480</c:v>
                </c:pt>
                <c:pt idx="267">
                  <c:v>41481</c:v>
                </c:pt>
                <c:pt idx="268">
                  <c:v>41484</c:v>
                </c:pt>
                <c:pt idx="269">
                  <c:v>41485</c:v>
                </c:pt>
                <c:pt idx="270">
                  <c:v>41486</c:v>
                </c:pt>
                <c:pt idx="271">
                  <c:v>41487</c:v>
                </c:pt>
                <c:pt idx="272">
                  <c:v>41488</c:v>
                </c:pt>
                <c:pt idx="273">
                  <c:v>41491</c:v>
                </c:pt>
                <c:pt idx="274">
                  <c:v>41492</c:v>
                </c:pt>
                <c:pt idx="275">
                  <c:v>41493</c:v>
                </c:pt>
                <c:pt idx="276">
                  <c:v>41494</c:v>
                </c:pt>
                <c:pt idx="277">
                  <c:v>41495</c:v>
                </c:pt>
                <c:pt idx="278">
                  <c:v>41498</c:v>
                </c:pt>
                <c:pt idx="279">
                  <c:v>41499</c:v>
                </c:pt>
                <c:pt idx="280">
                  <c:v>41500</c:v>
                </c:pt>
                <c:pt idx="281">
                  <c:v>41501</c:v>
                </c:pt>
                <c:pt idx="282">
                  <c:v>41502</c:v>
                </c:pt>
                <c:pt idx="283">
                  <c:v>41505</c:v>
                </c:pt>
                <c:pt idx="284">
                  <c:v>41506</c:v>
                </c:pt>
                <c:pt idx="285">
                  <c:v>41507</c:v>
                </c:pt>
                <c:pt idx="286">
                  <c:v>41508</c:v>
                </c:pt>
                <c:pt idx="287">
                  <c:v>41509</c:v>
                </c:pt>
                <c:pt idx="288">
                  <c:v>41512</c:v>
                </c:pt>
                <c:pt idx="289">
                  <c:v>41513</c:v>
                </c:pt>
                <c:pt idx="290">
                  <c:v>41514</c:v>
                </c:pt>
                <c:pt idx="291">
                  <c:v>41515</c:v>
                </c:pt>
                <c:pt idx="292">
                  <c:v>41516</c:v>
                </c:pt>
                <c:pt idx="293">
                  <c:v>41519</c:v>
                </c:pt>
                <c:pt idx="294">
                  <c:v>41520</c:v>
                </c:pt>
                <c:pt idx="295">
                  <c:v>41521</c:v>
                </c:pt>
                <c:pt idx="296">
                  <c:v>41522</c:v>
                </c:pt>
                <c:pt idx="297">
                  <c:v>41523</c:v>
                </c:pt>
                <c:pt idx="298">
                  <c:v>41526</c:v>
                </c:pt>
                <c:pt idx="299">
                  <c:v>41527</c:v>
                </c:pt>
                <c:pt idx="300">
                  <c:v>41528</c:v>
                </c:pt>
                <c:pt idx="301">
                  <c:v>41529</c:v>
                </c:pt>
                <c:pt idx="302">
                  <c:v>41530</c:v>
                </c:pt>
                <c:pt idx="303">
                  <c:v>41533</c:v>
                </c:pt>
                <c:pt idx="304">
                  <c:v>41534</c:v>
                </c:pt>
                <c:pt idx="305">
                  <c:v>41535</c:v>
                </c:pt>
                <c:pt idx="306">
                  <c:v>41536</c:v>
                </c:pt>
                <c:pt idx="307">
                  <c:v>41537</c:v>
                </c:pt>
                <c:pt idx="308">
                  <c:v>41540</c:v>
                </c:pt>
                <c:pt idx="309">
                  <c:v>41541</c:v>
                </c:pt>
                <c:pt idx="310">
                  <c:v>41542</c:v>
                </c:pt>
                <c:pt idx="311">
                  <c:v>41543</c:v>
                </c:pt>
                <c:pt idx="312">
                  <c:v>41544</c:v>
                </c:pt>
                <c:pt idx="313">
                  <c:v>41547</c:v>
                </c:pt>
                <c:pt idx="314">
                  <c:v>41548</c:v>
                </c:pt>
                <c:pt idx="315">
                  <c:v>41549</c:v>
                </c:pt>
                <c:pt idx="316">
                  <c:v>41550</c:v>
                </c:pt>
                <c:pt idx="317">
                  <c:v>41551</c:v>
                </c:pt>
                <c:pt idx="318">
                  <c:v>41554</c:v>
                </c:pt>
                <c:pt idx="319">
                  <c:v>41555</c:v>
                </c:pt>
                <c:pt idx="320">
                  <c:v>41556</c:v>
                </c:pt>
                <c:pt idx="321">
                  <c:v>41557</c:v>
                </c:pt>
                <c:pt idx="322">
                  <c:v>41558</c:v>
                </c:pt>
                <c:pt idx="323">
                  <c:v>41561</c:v>
                </c:pt>
                <c:pt idx="324">
                  <c:v>41562</c:v>
                </c:pt>
                <c:pt idx="325">
                  <c:v>41563</c:v>
                </c:pt>
                <c:pt idx="326">
                  <c:v>41564</c:v>
                </c:pt>
                <c:pt idx="327">
                  <c:v>41565</c:v>
                </c:pt>
                <c:pt idx="328">
                  <c:v>41568</c:v>
                </c:pt>
                <c:pt idx="329">
                  <c:v>41569</c:v>
                </c:pt>
                <c:pt idx="330">
                  <c:v>41570</c:v>
                </c:pt>
                <c:pt idx="331">
                  <c:v>41571</c:v>
                </c:pt>
                <c:pt idx="332">
                  <c:v>41572</c:v>
                </c:pt>
                <c:pt idx="333">
                  <c:v>41575</c:v>
                </c:pt>
                <c:pt idx="334">
                  <c:v>41576</c:v>
                </c:pt>
                <c:pt idx="335">
                  <c:v>41577</c:v>
                </c:pt>
                <c:pt idx="336">
                  <c:v>41578</c:v>
                </c:pt>
                <c:pt idx="337">
                  <c:v>41579</c:v>
                </c:pt>
                <c:pt idx="338">
                  <c:v>41582</c:v>
                </c:pt>
                <c:pt idx="339">
                  <c:v>41583</c:v>
                </c:pt>
                <c:pt idx="340">
                  <c:v>41584</c:v>
                </c:pt>
                <c:pt idx="341">
                  <c:v>41585</c:v>
                </c:pt>
                <c:pt idx="342">
                  <c:v>41586</c:v>
                </c:pt>
                <c:pt idx="343">
                  <c:v>41589</c:v>
                </c:pt>
                <c:pt idx="344">
                  <c:v>41590</c:v>
                </c:pt>
                <c:pt idx="345">
                  <c:v>41591</c:v>
                </c:pt>
                <c:pt idx="346">
                  <c:v>41592</c:v>
                </c:pt>
                <c:pt idx="347">
                  <c:v>41596</c:v>
                </c:pt>
                <c:pt idx="348">
                  <c:v>41597</c:v>
                </c:pt>
                <c:pt idx="349">
                  <c:v>41599</c:v>
                </c:pt>
                <c:pt idx="350">
                  <c:v>41600</c:v>
                </c:pt>
                <c:pt idx="351">
                  <c:v>41603</c:v>
                </c:pt>
                <c:pt idx="352">
                  <c:v>41604</c:v>
                </c:pt>
                <c:pt idx="353">
                  <c:v>41605</c:v>
                </c:pt>
                <c:pt idx="354">
                  <c:v>41606</c:v>
                </c:pt>
                <c:pt idx="355">
                  <c:v>41607</c:v>
                </c:pt>
                <c:pt idx="356">
                  <c:v>41610</c:v>
                </c:pt>
                <c:pt idx="357">
                  <c:v>41611</c:v>
                </c:pt>
                <c:pt idx="358">
                  <c:v>41612</c:v>
                </c:pt>
                <c:pt idx="359">
                  <c:v>41613</c:v>
                </c:pt>
                <c:pt idx="360">
                  <c:v>41614</c:v>
                </c:pt>
                <c:pt idx="361">
                  <c:v>41617</c:v>
                </c:pt>
                <c:pt idx="362">
                  <c:v>41618</c:v>
                </c:pt>
                <c:pt idx="363">
                  <c:v>41619</c:v>
                </c:pt>
                <c:pt idx="364">
                  <c:v>41620</c:v>
                </c:pt>
                <c:pt idx="365">
                  <c:v>41621</c:v>
                </c:pt>
                <c:pt idx="366">
                  <c:v>41624</c:v>
                </c:pt>
                <c:pt idx="367">
                  <c:v>41625</c:v>
                </c:pt>
                <c:pt idx="368">
                  <c:v>41626</c:v>
                </c:pt>
                <c:pt idx="369">
                  <c:v>41627</c:v>
                </c:pt>
                <c:pt idx="370">
                  <c:v>41628</c:v>
                </c:pt>
                <c:pt idx="371">
                  <c:v>41631</c:v>
                </c:pt>
                <c:pt idx="372">
                  <c:v>41634</c:v>
                </c:pt>
                <c:pt idx="373">
                  <c:v>41635</c:v>
                </c:pt>
                <c:pt idx="374">
                  <c:v>41638</c:v>
                </c:pt>
                <c:pt idx="375">
                  <c:v>41641</c:v>
                </c:pt>
                <c:pt idx="376">
                  <c:v>41642</c:v>
                </c:pt>
                <c:pt idx="377">
                  <c:v>41645</c:v>
                </c:pt>
                <c:pt idx="378">
                  <c:v>41646</c:v>
                </c:pt>
                <c:pt idx="379">
                  <c:v>41647</c:v>
                </c:pt>
                <c:pt idx="380">
                  <c:v>41648</c:v>
                </c:pt>
                <c:pt idx="381">
                  <c:v>41649</c:v>
                </c:pt>
                <c:pt idx="382">
                  <c:v>41652</c:v>
                </c:pt>
                <c:pt idx="383">
                  <c:v>41653</c:v>
                </c:pt>
                <c:pt idx="384">
                  <c:v>41654</c:v>
                </c:pt>
                <c:pt idx="385">
                  <c:v>41655</c:v>
                </c:pt>
                <c:pt idx="386">
                  <c:v>41656</c:v>
                </c:pt>
                <c:pt idx="387">
                  <c:v>41659</c:v>
                </c:pt>
                <c:pt idx="388">
                  <c:v>41660</c:v>
                </c:pt>
                <c:pt idx="389">
                  <c:v>41661</c:v>
                </c:pt>
                <c:pt idx="390">
                  <c:v>41662</c:v>
                </c:pt>
                <c:pt idx="391">
                  <c:v>41663</c:v>
                </c:pt>
                <c:pt idx="392">
                  <c:v>41666</c:v>
                </c:pt>
                <c:pt idx="393">
                  <c:v>41667</c:v>
                </c:pt>
                <c:pt idx="394">
                  <c:v>41668</c:v>
                </c:pt>
                <c:pt idx="395">
                  <c:v>41669</c:v>
                </c:pt>
                <c:pt idx="396">
                  <c:v>41670</c:v>
                </c:pt>
                <c:pt idx="397">
                  <c:v>41673</c:v>
                </c:pt>
                <c:pt idx="398">
                  <c:v>41674</c:v>
                </c:pt>
                <c:pt idx="399">
                  <c:v>41675</c:v>
                </c:pt>
                <c:pt idx="400">
                  <c:v>41676</c:v>
                </c:pt>
                <c:pt idx="401">
                  <c:v>41677</c:v>
                </c:pt>
                <c:pt idx="402">
                  <c:v>41680</c:v>
                </c:pt>
                <c:pt idx="403">
                  <c:v>41681</c:v>
                </c:pt>
                <c:pt idx="404">
                  <c:v>41682</c:v>
                </c:pt>
                <c:pt idx="405">
                  <c:v>41683</c:v>
                </c:pt>
                <c:pt idx="406">
                  <c:v>41684</c:v>
                </c:pt>
                <c:pt idx="407">
                  <c:v>41687</c:v>
                </c:pt>
                <c:pt idx="408">
                  <c:v>41688</c:v>
                </c:pt>
                <c:pt idx="409">
                  <c:v>41689</c:v>
                </c:pt>
                <c:pt idx="410">
                  <c:v>41690</c:v>
                </c:pt>
                <c:pt idx="411">
                  <c:v>41691</c:v>
                </c:pt>
                <c:pt idx="412">
                  <c:v>41694</c:v>
                </c:pt>
                <c:pt idx="413">
                  <c:v>41695</c:v>
                </c:pt>
                <c:pt idx="414">
                  <c:v>41696</c:v>
                </c:pt>
                <c:pt idx="415">
                  <c:v>41697</c:v>
                </c:pt>
                <c:pt idx="416">
                  <c:v>41698</c:v>
                </c:pt>
                <c:pt idx="417">
                  <c:v>41703</c:v>
                </c:pt>
                <c:pt idx="418">
                  <c:v>41704</c:v>
                </c:pt>
                <c:pt idx="419">
                  <c:v>41705</c:v>
                </c:pt>
                <c:pt idx="420">
                  <c:v>41708</c:v>
                </c:pt>
                <c:pt idx="421">
                  <c:v>41709</c:v>
                </c:pt>
                <c:pt idx="422">
                  <c:v>41710</c:v>
                </c:pt>
                <c:pt idx="423">
                  <c:v>41711</c:v>
                </c:pt>
                <c:pt idx="424">
                  <c:v>41712</c:v>
                </c:pt>
                <c:pt idx="425">
                  <c:v>41715</c:v>
                </c:pt>
                <c:pt idx="426">
                  <c:v>41716</c:v>
                </c:pt>
                <c:pt idx="427">
                  <c:v>41717</c:v>
                </c:pt>
                <c:pt idx="428">
                  <c:v>41718</c:v>
                </c:pt>
                <c:pt idx="429">
                  <c:v>41719</c:v>
                </c:pt>
                <c:pt idx="430">
                  <c:v>41722</c:v>
                </c:pt>
                <c:pt idx="431">
                  <c:v>41723</c:v>
                </c:pt>
                <c:pt idx="432">
                  <c:v>41724</c:v>
                </c:pt>
                <c:pt idx="433">
                  <c:v>41725</c:v>
                </c:pt>
                <c:pt idx="434">
                  <c:v>41726</c:v>
                </c:pt>
                <c:pt idx="435">
                  <c:v>41729</c:v>
                </c:pt>
                <c:pt idx="436">
                  <c:v>41730</c:v>
                </c:pt>
                <c:pt idx="437">
                  <c:v>41731</c:v>
                </c:pt>
                <c:pt idx="438">
                  <c:v>41732</c:v>
                </c:pt>
                <c:pt idx="439">
                  <c:v>41733</c:v>
                </c:pt>
                <c:pt idx="440">
                  <c:v>41736</c:v>
                </c:pt>
                <c:pt idx="441">
                  <c:v>41737</c:v>
                </c:pt>
                <c:pt idx="442">
                  <c:v>41738</c:v>
                </c:pt>
                <c:pt idx="443">
                  <c:v>41739</c:v>
                </c:pt>
                <c:pt idx="444">
                  <c:v>41740</c:v>
                </c:pt>
                <c:pt idx="445">
                  <c:v>41743</c:v>
                </c:pt>
                <c:pt idx="446">
                  <c:v>41744</c:v>
                </c:pt>
                <c:pt idx="447">
                  <c:v>41745</c:v>
                </c:pt>
                <c:pt idx="448">
                  <c:v>41746</c:v>
                </c:pt>
                <c:pt idx="449">
                  <c:v>41751</c:v>
                </c:pt>
                <c:pt idx="450">
                  <c:v>41752</c:v>
                </c:pt>
                <c:pt idx="451">
                  <c:v>41753</c:v>
                </c:pt>
                <c:pt idx="452">
                  <c:v>41754</c:v>
                </c:pt>
                <c:pt idx="453">
                  <c:v>41757</c:v>
                </c:pt>
                <c:pt idx="454">
                  <c:v>41758</c:v>
                </c:pt>
                <c:pt idx="455">
                  <c:v>41759</c:v>
                </c:pt>
                <c:pt idx="456">
                  <c:v>41761</c:v>
                </c:pt>
                <c:pt idx="457">
                  <c:v>41764</c:v>
                </c:pt>
                <c:pt idx="458">
                  <c:v>41765</c:v>
                </c:pt>
                <c:pt idx="459">
                  <c:v>41766</c:v>
                </c:pt>
                <c:pt idx="460">
                  <c:v>41767</c:v>
                </c:pt>
                <c:pt idx="461">
                  <c:v>41768</c:v>
                </c:pt>
                <c:pt idx="462">
                  <c:v>41771</c:v>
                </c:pt>
                <c:pt idx="463">
                  <c:v>41772</c:v>
                </c:pt>
                <c:pt idx="464">
                  <c:v>41773</c:v>
                </c:pt>
                <c:pt idx="465">
                  <c:v>41774</c:v>
                </c:pt>
                <c:pt idx="466">
                  <c:v>41775</c:v>
                </c:pt>
                <c:pt idx="467">
                  <c:v>41778</c:v>
                </c:pt>
                <c:pt idx="468">
                  <c:v>41779</c:v>
                </c:pt>
                <c:pt idx="469">
                  <c:v>41780</c:v>
                </c:pt>
                <c:pt idx="470">
                  <c:v>41781</c:v>
                </c:pt>
                <c:pt idx="471">
                  <c:v>41782</c:v>
                </c:pt>
                <c:pt idx="472">
                  <c:v>41785</c:v>
                </c:pt>
                <c:pt idx="473">
                  <c:v>41786</c:v>
                </c:pt>
                <c:pt idx="474">
                  <c:v>41787</c:v>
                </c:pt>
                <c:pt idx="475">
                  <c:v>41788</c:v>
                </c:pt>
                <c:pt idx="476">
                  <c:v>41789</c:v>
                </c:pt>
                <c:pt idx="477">
                  <c:v>41792</c:v>
                </c:pt>
                <c:pt idx="478">
                  <c:v>41793</c:v>
                </c:pt>
                <c:pt idx="479">
                  <c:v>41794</c:v>
                </c:pt>
                <c:pt idx="480">
                  <c:v>41795</c:v>
                </c:pt>
                <c:pt idx="481">
                  <c:v>41796</c:v>
                </c:pt>
                <c:pt idx="482">
                  <c:v>41799</c:v>
                </c:pt>
                <c:pt idx="483">
                  <c:v>41800</c:v>
                </c:pt>
                <c:pt idx="484">
                  <c:v>41801</c:v>
                </c:pt>
                <c:pt idx="485">
                  <c:v>41803</c:v>
                </c:pt>
                <c:pt idx="486">
                  <c:v>41806</c:v>
                </c:pt>
                <c:pt idx="487">
                  <c:v>41807</c:v>
                </c:pt>
                <c:pt idx="488">
                  <c:v>41808</c:v>
                </c:pt>
                <c:pt idx="489">
                  <c:v>41810</c:v>
                </c:pt>
                <c:pt idx="490">
                  <c:v>41813</c:v>
                </c:pt>
                <c:pt idx="491">
                  <c:v>41814</c:v>
                </c:pt>
                <c:pt idx="492">
                  <c:v>41815</c:v>
                </c:pt>
                <c:pt idx="493">
                  <c:v>41816</c:v>
                </c:pt>
                <c:pt idx="494">
                  <c:v>41817</c:v>
                </c:pt>
                <c:pt idx="495">
                  <c:v>41820</c:v>
                </c:pt>
                <c:pt idx="496">
                  <c:v>41821</c:v>
                </c:pt>
                <c:pt idx="497">
                  <c:v>41822</c:v>
                </c:pt>
                <c:pt idx="498">
                  <c:v>41823</c:v>
                </c:pt>
                <c:pt idx="499">
                  <c:v>41824</c:v>
                </c:pt>
                <c:pt idx="500">
                  <c:v>41827</c:v>
                </c:pt>
                <c:pt idx="501">
                  <c:v>41828</c:v>
                </c:pt>
                <c:pt idx="502">
                  <c:v>41830</c:v>
                </c:pt>
                <c:pt idx="503">
                  <c:v>41831</c:v>
                </c:pt>
                <c:pt idx="504">
                  <c:v>41834</c:v>
                </c:pt>
                <c:pt idx="505">
                  <c:v>41835</c:v>
                </c:pt>
                <c:pt idx="506">
                  <c:v>41836</c:v>
                </c:pt>
                <c:pt idx="507">
                  <c:v>41837</c:v>
                </c:pt>
                <c:pt idx="508">
                  <c:v>41838</c:v>
                </c:pt>
                <c:pt idx="509">
                  <c:v>41841</c:v>
                </c:pt>
                <c:pt idx="510">
                  <c:v>41842</c:v>
                </c:pt>
                <c:pt idx="511">
                  <c:v>41843</c:v>
                </c:pt>
                <c:pt idx="512">
                  <c:v>41844</c:v>
                </c:pt>
                <c:pt idx="513">
                  <c:v>41845</c:v>
                </c:pt>
                <c:pt idx="514">
                  <c:v>41848</c:v>
                </c:pt>
                <c:pt idx="515">
                  <c:v>41849</c:v>
                </c:pt>
                <c:pt idx="516">
                  <c:v>41850</c:v>
                </c:pt>
                <c:pt idx="517">
                  <c:v>41851</c:v>
                </c:pt>
                <c:pt idx="518">
                  <c:v>41852</c:v>
                </c:pt>
                <c:pt idx="519">
                  <c:v>41855</c:v>
                </c:pt>
                <c:pt idx="520">
                  <c:v>41856</c:v>
                </c:pt>
                <c:pt idx="521">
                  <c:v>41857</c:v>
                </c:pt>
                <c:pt idx="522">
                  <c:v>41858</c:v>
                </c:pt>
                <c:pt idx="523">
                  <c:v>41859</c:v>
                </c:pt>
                <c:pt idx="524">
                  <c:v>41862</c:v>
                </c:pt>
                <c:pt idx="525">
                  <c:v>41863</c:v>
                </c:pt>
                <c:pt idx="526">
                  <c:v>41864</c:v>
                </c:pt>
                <c:pt idx="527">
                  <c:v>41865</c:v>
                </c:pt>
                <c:pt idx="528">
                  <c:v>41866</c:v>
                </c:pt>
                <c:pt idx="529">
                  <c:v>41869</c:v>
                </c:pt>
                <c:pt idx="530">
                  <c:v>41870</c:v>
                </c:pt>
                <c:pt idx="531">
                  <c:v>41871</c:v>
                </c:pt>
                <c:pt idx="532">
                  <c:v>41872</c:v>
                </c:pt>
                <c:pt idx="533">
                  <c:v>41873</c:v>
                </c:pt>
                <c:pt idx="534">
                  <c:v>41876</c:v>
                </c:pt>
                <c:pt idx="535">
                  <c:v>41877</c:v>
                </c:pt>
                <c:pt idx="536">
                  <c:v>41878</c:v>
                </c:pt>
                <c:pt idx="537">
                  <c:v>41879</c:v>
                </c:pt>
                <c:pt idx="538">
                  <c:v>41880</c:v>
                </c:pt>
                <c:pt idx="539">
                  <c:v>41883</c:v>
                </c:pt>
                <c:pt idx="540">
                  <c:v>41884</c:v>
                </c:pt>
                <c:pt idx="541">
                  <c:v>41885</c:v>
                </c:pt>
                <c:pt idx="542">
                  <c:v>41886</c:v>
                </c:pt>
                <c:pt idx="543">
                  <c:v>41887</c:v>
                </c:pt>
                <c:pt idx="544">
                  <c:v>41890</c:v>
                </c:pt>
                <c:pt idx="545">
                  <c:v>41891</c:v>
                </c:pt>
                <c:pt idx="546">
                  <c:v>41892</c:v>
                </c:pt>
                <c:pt idx="547">
                  <c:v>41893</c:v>
                </c:pt>
                <c:pt idx="548">
                  <c:v>41894</c:v>
                </c:pt>
                <c:pt idx="549">
                  <c:v>41897</c:v>
                </c:pt>
                <c:pt idx="550">
                  <c:v>41898</c:v>
                </c:pt>
                <c:pt idx="551">
                  <c:v>41899</c:v>
                </c:pt>
                <c:pt idx="552">
                  <c:v>41900</c:v>
                </c:pt>
                <c:pt idx="553">
                  <c:v>41901</c:v>
                </c:pt>
                <c:pt idx="554">
                  <c:v>41904</c:v>
                </c:pt>
                <c:pt idx="555">
                  <c:v>41905</c:v>
                </c:pt>
                <c:pt idx="556">
                  <c:v>41906</c:v>
                </c:pt>
                <c:pt idx="557">
                  <c:v>41907</c:v>
                </c:pt>
                <c:pt idx="558">
                  <c:v>41908</c:v>
                </c:pt>
                <c:pt idx="559">
                  <c:v>41911</c:v>
                </c:pt>
                <c:pt idx="560">
                  <c:v>41912</c:v>
                </c:pt>
                <c:pt idx="561">
                  <c:v>41913</c:v>
                </c:pt>
                <c:pt idx="562">
                  <c:v>41914</c:v>
                </c:pt>
                <c:pt idx="563">
                  <c:v>41915</c:v>
                </c:pt>
                <c:pt idx="564">
                  <c:v>41918</c:v>
                </c:pt>
                <c:pt idx="565">
                  <c:v>41919</c:v>
                </c:pt>
                <c:pt idx="566">
                  <c:v>41920</c:v>
                </c:pt>
                <c:pt idx="567">
                  <c:v>41921</c:v>
                </c:pt>
                <c:pt idx="568">
                  <c:v>41922</c:v>
                </c:pt>
                <c:pt idx="569">
                  <c:v>41925</c:v>
                </c:pt>
                <c:pt idx="570">
                  <c:v>41926</c:v>
                </c:pt>
                <c:pt idx="571">
                  <c:v>41927</c:v>
                </c:pt>
                <c:pt idx="572">
                  <c:v>41928</c:v>
                </c:pt>
                <c:pt idx="573">
                  <c:v>41929</c:v>
                </c:pt>
                <c:pt idx="574">
                  <c:v>41932</c:v>
                </c:pt>
                <c:pt idx="575">
                  <c:v>41933</c:v>
                </c:pt>
                <c:pt idx="576">
                  <c:v>41934</c:v>
                </c:pt>
                <c:pt idx="577">
                  <c:v>41935</c:v>
                </c:pt>
                <c:pt idx="578">
                  <c:v>41936</c:v>
                </c:pt>
                <c:pt idx="579">
                  <c:v>41939</c:v>
                </c:pt>
                <c:pt idx="580">
                  <c:v>41940</c:v>
                </c:pt>
                <c:pt idx="581">
                  <c:v>41941</c:v>
                </c:pt>
                <c:pt idx="582">
                  <c:v>41942</c:v>
                </c:pt>
                <c:pt idx="583">
                  <c:v>41943</c:v>
                </c:pt>
                <c:pt idx="584">
                  <c:v>41946</c:v>
                </c:pt>
                <c:pt idx="585">
                  <c:v>41947</c:v>
                </c:pt>
                <c:pt idx="586">
                  <c:v>41948</c:v>
                </c:pt>
                <c:pt idx="587">
                  <c:v>41949</c:v>
                </c:pt>
                <c:pt idx="588">
                  <c:v>41950</c:v>
                </c:pt>
                <c:pt idx="589">
                  <c:v>41953</c:v>
                </c:pt>
                <c:pt idx="590">
                  <c:v>41954</c:v>
                </c:pt>
                <c:pt idx="591">
                  <c:v>41955</c:v>
                </c:pt>
                <c:pt idx="592">
                  <c:v>41956</c:v>
                </c:pt>
                <c:pt idx="593">
                  <c:v>41957</c:v>
                </c:pt>
                <c:pt idx="594">
                  <c:v>41960</c:v>
                </c:pt>
                <c:pt idx="595">
                  <c:v>41961</c:v>
                </c:pt>
                <c:pt idx="596">
                  <c:v>41962</c:v>
                </c:pt>
                <c:pt idx="597">
                  <c:v>41964</c:v>
                </c:pt>
                <c:pt idx="598">
                  <c:v>41967</c:v>
                </c:pt>
                <c:pt idx="599">
                  <c:v>41968</c:v>
                </c:pt>
                <c:pt idx="600">
                  <c:v>41969</c:v>
                </c:pt>
                <c:pt idx="601">
                  <c:v>41970</c:v>
                </c:pt>
                <c:pt idx="602">
                  <c:v>41971</c:v>
                </c:pt>
                <c:pt idx="603">
                  <c:v>41974</c:v>
                </c:pt>
                <c:pt idx="604">
                  <c:v>41975</c:v>
                </c:pt>
                <c:pt idx="605">
                  <c:v>41976</c:v>
                </c:pt>
                <c:pt idx="606">
                  <c:v>41977</c:v>
                </c:pt>
                <c:pt idx="607">
                  <c:v>41978</c:v>
                </c:pt>
                <c:pt idx="608">
                  <c:v>41981</c:v>
                </c:pt>
                <c:pt idx="609">
                  <c:v>41982</c:v>
                </c:pt>
                <c:pt idx="610">
                  <c:v>41983</c:v>
                </c:pt>
                <c:pt idx="611">
                  <c:v>41984</c:v>
                </c:pt>
                <c:pt idx="612">
                  <c:v>41985</c:v>
                </c:pt>
                <c:pt idx="613">
                  <c:v>41988</c:v>
                </c:pt>
                <c:pt idx="614">
                  <c:v>41989</c:v>
                </c:pt>
                <c:pt idx="615">
                  <c:v>41990</c:v>
                </c:pt>
                <c:pt idx="616">
                  <c:v>41991</c:v>
                </c:pt>
                <c:pt idx="617">
                  <c:v>41992</c:v>
                </c:pt>
                <c:pt idx="618">
                  <c:v>41995</c:v>
                </c:pt>
                <c:pt idx="619">
                  <c:v>41996</c:v>
                </c:pt>
                <c:pt idx="620">
                  <c:v>41999</c:v>
                </c:pt>
                <c:pt idx="621">
                  <c:v>42002</c:v>
                </c:pt>
                <c:pt idx="622">
                  <c:v>42003</c:v>
                </c:pt>
                <c:pt idx="623">
                  <c:v>42006</c:v>
                </c:pt>
                <c:pt idx="624">
                  <c:v>42009</c:v>
                </c:pt>
                <c:pt idx="625">
                  <c:v>42010</c:v>
                </c:pt>
                <c:pt idx="626">
                  <c:v>42011</c:v>
                </c:pt>
                <c:pt idx="627">
                  <c:v>42012</c:v>
                </c:pt>
                <c:pt idx="628">
                  <c:v>42013</c:v>
                </c:pt>
                <c:pt idx="629">
                  <c:v>42016</c:v>
                </c:pt>
                <c:pt idx="630">
                  <c:v>42017</c:v>
                </c:pt>
                <c:pt idx="631">
                  <c:v>42018</c:v>
                </c:pt>
                <c:pt idx="632">
                  <c:v>42019</c:v>
                </c:pt>
                <c:pt idx="633">
                  <c:v>42020</c:v>
                </c:pt>
                <c:pt idx="634">
                  <c:v>42023</c:v>
                </c:pt>
                <c:pt idx="635">
                  <c:v>42024</c:v>
                </c:pt>
                <c:pt idx="636">
                  <c:v>42025</c:v>
                </c:pt>
                <c:pt idx="637">
                  <c:v>42026</c:v>
                </c:pt>
                <c:pt idx="638">
                  <c:v>42027</c:v>
                </c:pt>
                <c:pt idx="639">
                  <c:v>42030</c:v>
                </c:pt>
                <c:pt idx="640">
                  <c:v>42031</c:v>
                </c:pt>
                <c:pt idx="641">
                  <c:v>42032</c:v>
                </c:pt>
                <c:pt idx="642">
                  <c:v>42033</c:v>
                </c:pt>
                <c:pt idx="643">
                  <c:v>42034</c:v>
                </c:pt>
                <c:pt idx="644">
                  <c:v>42037</c:v>
                </c:pt>
                <c:pt idx="645">
                  <c:v>42038</c:v>
                </c:pt>
                <c:pt idx="646">
                  <c:v>42039</c:v>
                </c:pt>
                <c:pt idx="647">
                  <c:v>42040</c:v>
                </c:pt>
                <c:pt idx="648">
                  <c:v>42041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42053</c:v>
                </c:pt>
                <c:pt idx="655">
                  <c:v>42054</c:v>
                </c:pt>
                <c:pt idx="656">
                  <c:v>42055</c:v>
                </c:pt>
                <c:pt idx="657">
                  <c:v>42058</c:v>
                </c:pt>
                <c:pt idx="658">
                  <c:v>42059</c:v>
                </c:pt>
                <c:pt idx="659">
                  <c:v>42060</c:v>
                </c:pt>
                <c:pt idx="660">
                  <c:v>42061</c:v>
                </c:pt>
                <c:pt idx="661">
                  <c:v>42062</c:v>
                </c:pt>
                <c:pt idx="662">
                  <c:v>42065</c:v>
                </c:pt>
                <c:pt idx="663">
                  <c:v>42066</c:v>
                </c:pt>
                <c:pt idx="664">
                  <c:v>42067</c:v>
                </c:pt>
                <c:pt idx="665">
                  <c:v>42068</c:v>
                </c:pt>
                <c:pt idx="666">
                  <c:v>42069</c:v>
                </c:pt>
                <c:pt idx="667">
                  <c:v>42072</c:v>
                </c:pt>
                <c:pt idx="668">
                  <c:v>42073</c:v>
                </c:pt>
                <c:pt idx="669">
                  <c:v>42074</c:v>
                </c:pt>
                <c:pt idx="670">
                  <c:v>42075</c:v>
                </c:pt>
                <c:pt idx="671">
                  <c:v>42076</c:v>
                </c:pt>
                <c:pt idx="672">
                  <c:v>42079</c:v>
                </c:pt>
                <c:pt idx="673">
                  <c:v>42080</c:v>
                </c:pt>
                <c:pt idx="674">
                  <c:v>42081</c:v>
                </c:pt>
                <c:pt idx="675">
                  <c:v>42082</c:v>
                </c:pt>
                <c:pt idx="676">
                  <c:v>42083</c:v>
                </c:pt>
                <c:pt idx="677">
                  <c:v>42086</c:v>
                </c:pt>
                <c:pt idx="678">
                  <c:v>42087</c:v>
                </c:pt>
                <c:pt idx="679">
                  <c:v>42088</c:v>
                </c:pt>
                <c:pt idx="680">
                  <c:v>42089</c:v>
                </c:pt>
                <c:pt idx="681">
                  <c:v>42090</c:v>
                </c:pt>
                <c:pt idx="682">
                  <c:v>42093</c:v>
                </c:pt>
                <c:pt idx="683">
                  <c:v>42094</c:v>
                </c:pt>
                <c:pt idx="684">
                  <c:v>42095</c:v>
                </c:pt>
                <c:pt idx="685">
                  <c:v>42096</c:v>
                </c:pt>
                <c:pt idx="686">
                  <c:v>42100</c:v>
                </c:pt>
                <c:pt idx="687">
                  <c:v>42101</c:v>
                </c:pt>
                <c:pt idx="688">
                  <c:v>42102</c:v>
                </c:pt>
                <c:pt idx="689">
                  <c:v>42103</c:v>
                </c:pt>
                <c:pt idx="690">
                  <c:v>42104</c:v>
                </c:pt>
                <c:pt idx="691">
                  <c:v>42107</c:v>
                </c:pt>
                <c:pt idx="692">
                  <c:v>42108</c:v>
                </c:pt>
                <c:pt idx="693">
                  <c:v>42109</c:v>
                </c:pt>
                <c:pt idx="694">
                  <c:v>42110</c:v>
                </c:pt>
                <c:pt idx="695">
                  <c:v>42111</c:v>
                </c:pt>
                <c:pt idx="696">
                  <c:v>42114</c:v>
                </c:pt>
                <c:pt idx="697">
                  <c:v>42116</c:v>
                </c:pt>
                <c:pt idx="698">
                  <c:v>42117</c:v>
                </c:pt>
                <c:pt idx="699">
                  <c:v>42118</c:v>
                </c:pt>
                <c:pt idx="700">
                  <c:v>42121</c:v>
                </c:pt>
                <c:pt idx="701">
                  <c:v>42122</c:v>
                </c:pt>
                <c:pt idx="702">
                  <c:v>42123</c:v>
                </c:pt>
                <c:pt idx="703">
                  <c:v>42124</c:v>
                </c:pt>
                <c:pt idx="704">
                  <c:v>42128</c:v>
                </c:pt>
                <c:pt idx="705">
                  <c:v>42129</c:v>
                </c:pt>
                <c:pt idx="706">
                  <c:v>42130</c:v>
                </c:pt>
                <c:pt idx="707">
                  <c:v>42131</c:v>
                </c:pt>
                <c:pt idx="708">
                  <c:v>42132</c:v>
                </c:pt>
                <c:pt idx="709">
                  <c:v>42135</c:v>
                </c:pt>
                <c:pt idx="710">
                  <c:v>42136</c:v>
                </c:pt>
                <c:pt idx="711">
                  <c:v>42137</c:v>
                </c:pt>
                <c:pt idx="712">
                  <c:v>42138</c:v>
                </c:pt>
                <c:pt idx="713">
                  <c:v>42139</c:v>
                </c:pt>
                <c:pt idx="714">
                  <c:v>42142</c:v>
                </c:pt>
                <c:pt idx="715">
                  <c:v>42143</c:v>
                </c:pt>
                <c:pt idx="716">
                  <c:v>42144</c:v>
                </c:pt>
                <c:pt idx="717">
                  <c:v>42145</c:v>
                </c:pt>
                <c:pt idx="718">
                  <c:v>42146</c:v>
                </c:pt>
                <c:pt idx="719">
                  <c:v>42149</c:v>
                </c:pt>
                <c:pt idx="720">
                  <c:v>42150</c:v>
                </c:pt>
                <c:pt idx="721">
                  <c:v>42151</c:v>
                </c:pt>
                <c:pt idx="722">
                  <c:v>42152</c:v>
                </c:pt>
                <c:pt idx="723">
                  <c:v>42153</c:v>
                </c:pt>
                <c:pt idx="724">
                  <c:v>42156</c:v>
                </c:pt>
                <c:pt idx="725">
                  <c:v>42157</c:v>
                </c:pt>
                <c:pt idx="726">
                  <c:v>42158</c:v>
                </c:pt>
                <c:pt idx="727">
                  <c:v>42160</c:v>
                </c:pt>
                <c:pt idx="728">
                  <c:v>42163</c:v>
                </c:pt>
                <c:pt idx="729">
                  <c:v>42164</c:v>
                </c:pt>
                <c:pt idx="730">
                  <c:v>42165</c:v>
                </c:pt>
                <c:pt idx="731">
                  <c:v>42166</c:v>
                </c:pt>
                <c:pt idx="732">
                  <c:v>42167</c:v>
                </c:pt>
                <c:pt idx="733">
                  <c:v>42170</c:v>
                </c:pt>
                <c:pt idx="734">
                  <c:v>42171</c:v>
                </c:pt>
                <c:pt idx="735">
                  <c:v>42172</c:v>
                </c:pt>
                <c:pt idx="736">
                  <c:v>42173</c:v>
                </c:pt>
                <c:pt idx="737">
                  <c:v>42174</c:v>
                </c:pt>
                <c:pt idx="738">
                  <c:v>42177</c:v>
                </c:pt>
                <c:pt idx="739">
                  <c:v>42178</c:v>
                </c:pt>
                <c:pt idx="740">
                  <c:v>42179</c:v>
                </c:pt>
                <c:pt idx="741">
                  <c:v>42180</c:v>
                </c:pt>
                <c:pt idx="742">
                  <c:v>42181</c:v>
                </c:pt>
                <c:pt idx="743">
                  <c:v>42184</c:v>
                </c:pt>
                <c:pt idx="744">
                  <c:v>42185</c:v>
                </c:pt>
                <c:pt idx="745">
                  <c:v>42186</c:v>
                </c:pt>
                <c:pt idx="746">
                  <c:v>42187</c:v>
                </c:pt>
                <c:pt idx="747">
                  <c:v>42188</c:v>
                </c:pt>
                <c:pt idx="748">
                  <c:v>42191</c:v>
                </c:pt>
                <c:pt idx="749">
                  <c:v>42192</c:v>
                </c:pt>
                <c:pt idx="750">
                  <c:v>42193</c:v>
                </c:pt>
                <c:pt idx="751">
                  <c:v>42195</c:v>
                </c:pt>
                <c:pt idx="752">
                  <c:v>42198</c:v>
                </c:pt>
                <c:pt idx="753">
                  <c:v>42199</c:v>
                </c:pt>
                <c:pt idx="754">
                  <c:v>42200</c:v>
                </c:pt>
                <c:pt idx="755">
                  <c:v>42201</c:v>
                </c:pt>
                <c:pt idx="756">
                  <c:v>42202</c:v>
                </c:pt>
                <c:pt idx="757">
                  <c:v>42205</c:v>
                </c:pt>
                <c:pt idx="758">
                  <c:v>42206</c:v>
                </c:pt>
                <c:pt idx="759">
                  <c:v>42207</c:v>
                </c:pt>
                <c:pt idx="760">
                  <c:v>42208</c:v>
                </c:pt>
                <c:pt idx="761">
                  <c:v>42209</c:v>
                </c:pt>
                <c:pt idx="762">
                  <c:v>42212</c:v>
                </c:pt>
                <c:pt idx="763">
                  <c:v>42213</c:v>
                </c:pt>
                <c:pt idx="764">
                  <c:v>42214</c:v>
                </c:pt>
                <c:pt idx="765">
                  <c:v>42215</c:v>
                </c:pt>
                <c:pt idx="766">
                  <c:v>42216</c:v>
                </c:pt>
                <c:pt idx="767">
                  <c:v>42219</c:v>
                </c:pt>
                <c:pt idx="768">
                  <c:v>42220</c:v>
                </c:pt>
                <c:pt idx="769">
                  <c:v>42221</c:v>
                </c:pt>
                <c:pt idx="770">
                  <c:v>42222</c:v>
                </c:pt>
                <c:pt idx="771">
                  <c:v>42223</c:v>
                </c:pt>
                <c:pt idx="772">
                  <c:v>42226</c:v>
                </c:pt>
                <c:pt idx="773">
                  <c:v>42227</c:v>
                </c:pt>
                <c:pt idx="774">
                  <c:v>42228</c:v>
                </c:pt>
                <c:pt idx="775">
                  <c:v>42229</c:v>
                </c:pt>
                <c:pt idx="776">
                  <c:v>42230</c:v>
                </c:pt>
                <c:pt idx="777">
                  <c:v>42233</c:v>
                </c:pt>
                <c:pt idx="778">
                  <c:v>42234</c:v>
                </c:pt>
                <c:pt idx="779">
                  <c:v>42235</c:v>
                </c:pt>
                <c:pt idx="780">
                  <c:v>42236</c:v>
                </c:pt>
                <c:pt idx="781">
                  <c:v>42237</c:v>
                </c:pt>
                <c:pt idx="782">
                  <c:v>42240</c:v>
                </c:pt>
                <c:pt idx="783">
                  <c:v>42241</c:v>
                </c:pt>
                <c:pt idx="784">
                  <c:v>42242</c:v>
                </c:pt>
                <c:pt idx="785">
                  <c:v>42243</c:v>
                </c:pt>
                <c:pt idx="786">
                  <c:v>42244</c:v>
                </c:pt>
                <c:pt idx="787">
                  <c:v>42247</c:v>
                </c:pt>
                <c:pt idx="788">
                  <c:v>42248</c:v>
                </c:pt>
                <c:pt idx="789">
                  <c:v>42249</c:v>
                </c:pt>
                <c:pt idx="790">
                  <c:v>42250</c:v>
                </c:pt>
                <c:pt idx="791">
                  <c:v>42251</c:v>
                </c:pt>
                <c:pt idx="792">
                  <c:v>42255</c:v>
                </c:pt>
                <c:pt idx="793">
                  <c:v>42256</c:v>
                </c:pt>
                <c:pt idx="794">
                  <c:v>42257</c:v>
                </c:pt>
                <c:pt idx="795">
                  <c:v>42258</c:v>
                </c:pt>
                <c:pt idx="796">
                  <c:v>42261</c:v>
                </c:pt>
                <c:pt idx="797">
                  <c:v>42262</c:v>
                </c:pt>
                <c:pt idx="798">
                  <c:v>42263</c:v>
                </c:pt>
                <c:pt idx="799">
                  <c:v>42264</c:v>
                </c:pt>
                <c:pt idx="800">
                  <c:v>42265</c:v>
                </c:pt>
                <c:pt idx="801">
                  <c:v>42268</c:v>
                </c:pt>
                <c:pt idx="802">
                  <c:v>42269</c:v>
                </c:pt>
                <c:pt idx="803">
                  <c:v>42270</c:v>
                </c:pt>
                <c:pt idx="804">
                  <c:v>42271</c:v>
                </c:pt>
                <c:pt idx="805">
                  <c:v>42272</c:v>
                </c:pt>
                <c:pt idx="806">
                  <c:v>42275</c:v>
                </c:pt>
                <c:pt idx="807">
                  <c:v>42276</c:v>
                </c:pt>
                <c:pt idx="808">
                  <c:v>42277</c:v>
                </c:pt>
                <c:pt idx="809">
                  <c:v>42278</c:v>
                </c:pt>
                <c:pt idx="810">
                  <c:v>42279</c:v>
                </c:pt>
                <c:pt idx="811">
                  <c:v>42282</c:v>
                </c:pt>
                <c:pt idx="812">
                  <c:v>42283</c:v>
                </c:pt>
                <c:pt idx="813">
                  <c:v>42284</c:v>
                </c:pt>
                <c:pt idx="814">
                  <c:v>42285</c:v>
                </c:pt>
                <c:pt idx="815">
                  <c:v>42286</c:v>
                </c:pt>
                <c:pt idx="816">
                  <c:v>42290</c:v>
                </c:pt>
                <c:pt idx="817">
                  <c:v>42291</c:v>
                </c:pt>
                <c:pt idx="818">
                  <c:v>42292</c:v>
                </c:pt>
                <c:pt idx="819">
                  <c:v>42293</c:v>
                </c:pt>
                <c:pt idx="820">
                  <c:v>42296</c:v>
                </c:pt>
                <c:pt idx="821">
                  <c:v>42297</c:v>
                </c:pt>
                <c:pt idx="822">
                  <c:v>42298</c:v>
                </c:pt>
                <c:pt idx="823">
                  <c:v>42299</c:v>
                </c:pt>
                <c:pt idx="824">
                  <c:v>42300</c:v>
                </c:pt>
                <c:pt idx="825">
                  <c:v>42303</c:v>
                </c:pt>
                <c:pt idx="826">
                  <c:v>42304</c:v>
                </c:pt>
                <c:pt idx="827">
                  <c:v>42305</c:v>
                </c:pt>
                <c:pt idx="828">
                  <c:v>42306</c:v>
                </c:pt>
                <c:pt idx="829">
                  <c:v>42307</c:v>
                </c:pt>
                <c:pt idx="830">
                  <c:v>42311</c:v>
                </c:pt>
                <c:pt idx="831">
                  <c:v>42312</c:v>
                </c:pt>
                <c:pt idx="832">
                  <c:v>42313</c:v>
                </c:pt>
                <c:pt idx="833">
                  <c:v>42314</c:v>
                </c:pt>
                <c:pt idx="834">
                  <c:v>42317</c:v>
                </c:pt>
                <c:pt idx="835">
                  <c:v>42318</c:v>
                </c:pt>
                <c:pt idx="836">
                  <c:v>42319</c:v>
                </c:pt>
                <c:pt idx="837">
                  <c:v>42320</c:v>
                </c:pt>
                <c:pt idx="838">
                  <c:v>42321</c:v>
                </c:pt>
                <c:pt idx="839">
                  <c:v>42324</c:v>
                </c:pt>
                <c:pt idx="840">
                  <c:v>42325</c:v>
                </c:pt>
                <c:pt idx="841">
                  <c:v>42326</c:v>
                </c:pt>
                <c:pt idx="842">
                  <c:v>42327</c:v>
                </c:pt>
                <c:pt idx="843">
                  <c:v>42331</c:v>
                </c:pt>
                <c:pt idx="844">
                  <c:v>42332</c:v>
                </c:pt>
                <c:pt idx="845">
                  <c:v>42333</c:v>
                </c:pt>
                <c:pt idx="846">
                  <c:v>42334</c:v>
                </c:pt>
                <c:pt idx="847">
                  <c:v>42335</c:v>
                </c:pt>
                <c:pt idx="848">
                  <c:v>42338</c:v>
                </c:pt>
                <c:pt idx="849">
                  <c:v>42339</c:v>
                </c:pt>
                <c:pt idx="850">
                  <c:v>42340</c:v>
                </c:pt>
                <c:pt idx="851">
                  <c:v>42341</c:v>
                </c:pt>
                <c:pt idx="852">
                  <c:v>42342</c:v>
                </c:pt>
                <c:pt idx="853">
                  <c:v>42345</c:v>
                </c:pt>
                <c:pt idx="854">
                  <c:v>42346</c:v>
                </c:pt>
                <c:pt idx="855">
                  <c:v>42347</c:v>
                </c:pt>
                <c:pt idx="856">
                  <c:v>42348</c:v>
                </c:pt>
                <c:pt idx="857">
                  <c:v>42349</c:v>
                </c:pt>
                <c:pt idx="858">
                  <c:v>42352</c:v>
                </c:pt>
                <c:pt idx="859">
                  <c:v>42353</c:v>
                </c:pt>
                <c:pt idx="860">
                  <c:v>42354</c:v>
                </c:pt>
                <c:pt idx="861">
                  <c:v>42355</c:v>
                </c:pt>
                <c:pt idx="862">
                  <c:v>42356</c:v>
                </c:pt>
                <c:pt idx="863">
                  <c:v>42359</c:v>
                </c:pt>
                <c:pt idx="864">
                  <c:v>42360</c:v>
                </c:pt>
                <c:pt idx="865">
                  <c:v>42361</c:v>
                </c:pt>
                <c:pt idx="866">
                  <c:v>42366</c:v>
                </c:pt>
                <c:pt idx="867">
                  <c:v>42367</c:v>
                </c:pt>
                <c:pt idx="868">
                  <c:v>42368</c:v>
                </c:pt>
                <c:pt idx="869">
                  <c:v>42373</c:v>
                </c:pt>
                <c:pt idx="870">
                  <c:v>42374</c:v>
                </c:pt>
                <c:pt idx="871">
                  <c:v>42375</c:v>
                </c:pt>
                <c:pt idx="872">
                  <c:v>42376</c:v>
                </c:pt>
                <c:pt idx="873">
                  <c:v>42377</c:v>
                </c:pt>
                <c:pt idx="874">
                  <c:v>42380</c:v>
                </c:pt>
                <c:pt idx="875">
                  <c:v>42381</c:v>
                </c:pt>
                <c:pt idx="876">
                  <c:v>42382</c:v>
                </c:pt>
                <c:pt idx="877">
                  <c:v>42383</c:v>
                </c:pt>
                <c:pt idx="878">
                  <c:v>42384</c:v>
                </c:pt>
                <c:pt idx="879">
                  <c:v>42387</c:v>
                </c:pt>
                <c:pt idx="880">
                  <c:v>42388</c:v>
                </c:pt>
                <c:pt idx="881">
                  <c:v>42389</c:v>
                </c:pt>
                <c:pt idx="882">
                  <c:v>42390</c:v>
                </c:pt>
                <c:pt idx="883">
                  <c:v>42391</c:v>
                </c:pt>
                <c:pt idx="884">
                  <c:v>42395</c:v>
                </c:pt>
                <c:pt idx="885">
                  <c:v>42396</c:v>
                </c:pt>
                <c:pt idx="886">
                  <c:v>42397</c:v>
                </c:pt>
                <c:pt idx="887">
                  <c:v>42398</c:v>
                </c:pt>
                <c:pt idx="888">
                  <c:v>42401</c:v>
                </c:pt>
                <c:pt idx="889">
                  <c:v>42402</c:v>
                </c:pt>
                <c:pt idx="890">
                  <c:v>42403</c:v>
                </c:pt>
                <c:pt idx="891">
                  <c:v>42404</c:v>
                </c:pt>
                <c:pt idx="892">
                  <c:v>42405</c:v>
                </c:pt>
                <c:pt idx="893">
                  <c:v>42410</c:v>
                </c:pt>
                <c:pt idx="894">
                  <c:v>42411</c:v>
                </c:pt>
                <c:pt idx="895">
                  <c:v>42412</c:v>
                </c:pt>
                <c:pt idx="896">
                  <c:v>42415</c:v>
                </c:pt>
                <c:pt idx="897">
                  <c:v>42416</c:v>
                </c:pt>
                <c:pt idx="898">
                  <c:v>42417</c:v>
                </c:pt>
                <c:pt idx="899">
                  <c:v>42418</c:v>
                </c:pt>
                <c:pt idx="900">
                  <c:v>42419</c:v>
                </c:pt>
                <c:pt idx="901">
                  <c:v>42422</c:v>
                </c:pt>
                <c:pt idx="902">
                  <c:v>42423</c:v>
                </c:pt>
                <c:pt idx="903">
                  <c:v>42424</c:v>
                </c:pt>
                <c:pt idx="904">
                  <c:v>42425</c:v>
                </c:pt>
                <c:pt idx="905">
                  <c:v>42426</c:v>
                </c:pt>
                <c:pt idx="906">
                  <c:v>42429</c:v>
                </c:pt>
                <c:pt idx="907">
                  <c:v>42430</c:v>
                </c:pt>
                <c:pt idx="908">
                  <c:v>42431</c:v>
                </c:pt>
                <c:pt idx="909">
                  <c:v>42432</c:v>
                </c:pt>
                <c:pt idx="910">
                  <c:v>42433</c:v>
                </c:pt>
                <c:pt idx="911">
                  <c:v>42436</c:v>
                </c:pt>
                <c:pt idx="912">
                  <c:v>42437</c:v>
                </c:pt>
                <c:pt idx="913">
                  <c:v>42438</c:v>
                </c:pt>
                <c:pt idx="914">
                  <c:v>42439</c:v>
                </c:pt>
                <c:pt idx="915">
                  <c:v>42440</c:v>
                </c:pt>
                <c:pt idx="916">
                  <c:v>42443</c:v>
                </c:pt>
                <c:pt idx="917">
                  <c:v>42444</c:v>
                </c:pt>
                <c:pt idx="918">
                  <c:v>42445</c:v>
                </c:pt>
                <c:pt idx="919">
                  <c:v>42446</c:v>
                </c:pt>
                <c:pt idx="920">
                  <c:v>42447</c:v>
                </c:pt>
                <c:pt idx="921">
                  <c:v>42450</c:v>
                </c:pt>
                <c:pt idx="922">
                  <c:v>42451</c:v>
                </c:pt>
                <c:pt idx="923">
                  <c:v>42452</c:v>
                </c:pt>
                <c:pt idx="924">
                  <c:v>42453</c:v>
                </c:pt>
                <c:pt idx="925">
                  <c:v>42457</c:v>
                </c:pt>
                <c:pt idx="926">
                  <c:v>42458</c:v>
                </c:pt>
                <c:pt idx="927">
                  <c:v>42459</c:v>
                </c:pt>
                <c:pt idx="928">
                  <c:v>42460</c:v>
                </c:pt>
                <c:pt idx="929">
                  <c:v>42461</c:v>
                </c:pt>
                <c:pt idx="930">
                  <c:v>42464</c:v>
                </c:pt>
                <c:pt idx="931">
                  <c:v>42465</c:v>
                </c:pt>
                <c:pt idx="932">
                  <c:v>42466</c:v>
                </c:pt>
                <c:pt idx="933">
                  <c:v>42467</c:v>
                </c:pt>
                <c:pt idx="934">
                  <c:v>42468</c:v>
                </c:pt>
                <c:pt idx="935">
                  <c:v>42471</c:v>
                </c:pt>
                <c:pt idx="936">
                  <c:v>42472</c:v>
                </c:pt>
                <c:pt idx="937">
                  <c:v>42473</c:v>
                </c:pt>
                <c:pt idx="938">
                  <c:v>42474</c:v>
                </c:pt>
                <c:pt idx="939">
                  <c:v>42475</c:v>
                </c:pt>
                <c:pt idx="940">
                  <c:v>42478</c:v>
                </c:pt>
                <c:pt idx="941">
                  <c:v>42479</c:v>
                </c:pt>
                <c:pt idx="942">
                  <c:v>42480</c:v>
                </c:pt>
                <c:pt idx="943">
                  <c:v>42482</c:v>
                </c:pt>
                <c:pt idx="944">
                  <c:v>42485</c:v>
                </c:pt>
                <c:pt idx="945">
                  <c:v>42486</c:v>
                </c:pt>
                <c:pt idx="946">
                  <c:v>42487</c:v>
                </c:pt>
                <c:pt idx="947">
                  <c:v>42488</c:v>
                </c:pt>
                <c:pt idx="948">
                  <c:v>42489</c:v>
                </c:pt>
                <c:pt idx="949">
                  <c:v>42492</c:v>
                </c:pt>
                <c:pt idx="950">
                  <c:v>42493</c:v>
                </c:pt>
                <c:pt idx="951">
                  <c:v>42494</c:v>
                </c:pt>
                <c:pt idx="952">
                  <c:v>42495</c:v>
                </c:pt>
                <c:pt idx="953">
                  <c:v>42496</c:v>
                </c:pt>
                <c:pt idx="954">
                  <c:v>42499</c:v>
                </c:pt>
                <c:pt idx="955">
                  <c:v>42500</c:v>
                </c:pt>
                <c:pt idx="956">
                  <c:v>42501</c:v>
                </c:pt>
                <c:pt idx="957">
                  <c:v>42502</c:v>
                </c:pt>
                <c:pt idx="958">
                  <c:v>42503</c:v>
                </c:pt>
                <c:pt idx="959">
                  <c:v>42506</c:v>
                </c:pt>
                <c:pt idx="960">
                  <c:v>42507</c:v>
                </c:pt>
                <c:pt idx="961">
                  <c:v>42508</c:v>
                </c:pt>
                <c:pt idx="962">
                  <c:v>42509</c:v>
                </c:pt>
                <c:pt idx="963">
                  <c:v>42510</c:v>
                </c:pt>
                <c:pt idx="964">
                  <c:v>42513</c:v>
                </c:pt>
                <c:pt idx="965">
                  <c:v>42514</c:v>
                </c:pt>
                <c:pt idx="966">
                  <c:v>42515</c:v>
                </c:pt>
                <c:pt idx="967">
                  <c:v>42517</c:v>
                </c:pt>
                <c:pt idx="968">
                  <c:v>42520</c:v>
                </c:pt>
                <c:pt idx="969">
                  <c:v>42521</c:v>
                </c:pt>
                <c:pt idx="970">
                  <c:v>42522</c:v>
                </c:pt>
                <c:pt idx="971">
                  <c:v>42523</c:v>
                </c:pt>
                <c:pt idx="972">
                  <c:v>42524</c:v>
                </c:pt>
                <c:pt idx="973">
                  <c:v>42527</c:v>
                </c:pt>
                <c:pt idx="974">
                  <c:v>42528</c:v>
                </c:pt>
                <c:pt idx="975">
                  <c:v>42529</c:v>
                </c:pt>
                <c:pt idx="976">
                  <c:v>42530</c:v>
                </c:pt>
                <c:pt idx="977">
                  <c:v>42531</c:v>
                </c:pt>
                <c:pt idx="978">
                  <c:v>42534</c:v>
                </c:pt>
                <c:pt idx="979">
                  <c:v>42535</c:v>
                </c:pt>
                <c:pt idx="980">
                  <c:v>42536</c:v>
                </c:pt>
                <c:pt idx="981">
                  <c:v>42537</c:v>
                </c:pt>
                <c:pt idx="982">
                  <c:v>42538</c:v>
                </c:pt>
                <c:pt idx="983">
                  <c:v>42541</c:v>
                </c:pt>
                <c:pt idx="984">
                  <c:v>42542</c:v>
                </c:pt>
                <c:pt idx="985">
                  <c:v>42543</c:v>
                </c:pt>
                <c:pt idx="986">
                  <c:v>42544</c:v>
                </c:pt>
                <c:pt idx="987">
                  <c:v>42545</c:v>
                </c:pt>
                <c:pt idx="988">
                  <c:v>42548</c:v>
                </c:pt>
                <c:pt idx="989">
                  <c:v>42549</c:v>
                </c:pt>
                <c:pt idx="990">
                  <c:v>42550</c:v>
                </c:pt>
                <c:pt idx="991">
                  <c:v>42551</c:v>
                </c:pt>
                <c:pt idx="992">
                  <c:v>42552</c:v>
                </c:pt>
                <c:pt idx="993">
                  <c:v>42555</c:v>
                </c:pt>
                <c:pt idx="994">
                  <c:v>42556</c:v>
                </c:pt>
                <c:pt idx="995">
                  <c:v>42557</c:v>
                </c:pt>
                <c:pt idx="996">
                  <c:v>42558</c:v>
                </c:pt>
                <c:pt idx="997">
                  <c:v>42559</c:v>
                </c:pt>
                <c:pt idx="998">
                  <c:v>42562</c:v>
                </c:pt>
                <c:pt idx="999">
                  <c:v>42563</c:v>
                </c:pt>
                <c:pt idx="1000">
                  <c:v>42564</c:v>
                </c:pt>
                <c:pt idx="1001">
                  <c:v>42565</c:v>
                </c:pt>
                <c:pt idx="1002">
                  <c:v>42566</c:v>
                </c:pt>
                <c:pt idx="1003">
                  <c:v>42569</c:v>
                </c:pt>
                <c:pt idx="1004">
                  <c:v>42570</c:v>
                </c:pt>
                <c:pt idx="1005">
                  <c:v>42571</c:v>
                </c:pt>
                <c:pt idx="1006">
                  <c:v>42572</c:v>
                </c:pt>
                <c:pt idx="1007">
                  <c:v>42573</c:v>
                </c:pt>
                <c:pt idx="1008">
                  <c:v>42576</c:v>
                </c:pt>
                <c:pt idx="1009">
                  <c:v>42577</c:v>
                </c:pt>
                <c:pt idx="1010">
                  <c:v>42578</c:v>
                </c:pt>
                <c:pt idx="1011">
                  <c:v>42579</c:v>
                </c:pt>
                <c:pt idx="1012">
                  <c:v>42580</c:v>
                </c:pt>
                <c:pt idx="1013">
                  <c:v>42583</c:v>
                </c:pt>
                <c:pt idx="1014">
                  <c:v>42584</c:v>
                </c:pt>
                <c:pt idx="1015">
                  <c:v>42585</c:v>
                </c:pt>
                <c:pt idx="1016">
                  <c:v>42586</c:v>
                </c:pt>
                <c:pt idx="1017">
                  <c:v>42587</c:v>
                </c:pt>
                <c:pt idx="1018">
                  <c:v>42590</c:v>
                </c:pt>
                <c:pt idx="1019">
                  <c:v>42591</c:v>
                </c:pt>
                <c:pt idx="1020">
                  <c:v>42592</c:v>
                </c:pt>
                <c:pt idx="1021">
                  <c:v>42593</c:v>
                </c:pt>
                <c:pt idx="1022">
                  <c:v>42594</c:v>
                </c:pt>
                <c:pt idx="1023">
                  <c:v>42597</c:v>
                </c:pt>
                <c:pt idx="1024">
                  <c:v>42598</c:v>
                </c:pt>
                <c:pt idx="1025">
                  <c:v>42599</c:v>
                </c:pt>
                <c:pt idx="1026">
                  <c:v>42600</c:v>
                </c:pt>
                <c:pt idx="1027">
                  <c:v>42601</c:v>
                </c:pt>
                <c:pt idx="1028">
                  <c:v>42604</c:v>
                </c:pt>
                <c:pt idx="1029">
                  <c:v>42605</c:v>
                </c:pt>
                <c:pt idx="1030">
                  <c:v>42606</c:v>
                </c:pt>
                <c:pt idx="1031">
                  <c:v>42607</c:v>
                </c:pt>
                <c:pt idx="1032">
                  <c:v>42608</c:v>
                </c:pt>
                <c:pt idx="1033">
                  <c:v>42611</c:v>
                </c:pt>
                <c:pt idx="1034">
                  <c:v>42612</c:v>
                </c:pt>
                <c:pt idx="1035">
                  <c:v>42613</c:v>
                </c:pt>
                <c:pt idx="1036">
                  <c:v>42614</c:v>
                </c:pt>
                <c:pt idx="1037">
                  <c:v>42615</c:v>
                </c:pt>
                <c:pt idx="1038">
                  <c:v>42618</c:v>
                </c:pt>
                <c:pt idx="1039">
                  <c:v>42619</c:v>
                </c:pt>
                <c:pt idx="1040">
                  <c:v>42621</c:v>
                </c:pt>
                <c:pt idx="1041">
                  <c:v>42622</c:v>
                </c:pt>
                <c:pt idx="1042">
                  <c:v>42625</c:v>
                </c:pt>
                <c:pt idx="1043">
                  <c:v>42626</c:v>
                </c:pt>
                <c:pt idx="1044">
                  <c:v>42627</c:v>
                </c:pt>
                <c:pt idx="1045">
                  <c:v>42628</c:v>
                </c:pt>
                <c:pt idx="1046">
                  <c:v>42629</c:v>
                </c:pt>
                <c:pt idx="1047">
                  <c:v>42632</c:v>
                </c:pt>
                <c:pt idx="1048">
                  <c:v>42633</c:v>
                </c:pt>
                <c:pt idx="1049">
                  <c:v>42634</c:v>
                </c:pt>
                <c:pt idx="1050">
                  <c:v>42635</c:v>
                </c:pt>
                <c:pt idx="1051">
                  <c:v>42636</c:v>
                </c:pt>
                <c:pt idx="1052">
                  <c:v>42639</c:v>
                </c:pt>
                <c:pt idx="1053">
                  <c:v>42640</c:v>
                </c:pt>
                <c:pt idx="1054">
                  <c:v>42641</c:v>
                </c:pt>
                <c:pt idx="1055">
                  <c:v>42642</c:v>
                </c:pt>
                <c:pt idx="1056">
                  <c:v>42643</c:v>
                </c:pt>
                <c:pt idx="1057">
                  <c:v>42646</c:v>
                </c:pt>
                <c:pt idx="1058">
                  <c:v>42647</c:v>
                </c:pt>
                <c:pt idx="1059">
                  <c:v>42648</c:v>
                </c:pt>
                <c:pt idx="1060">
                  <c:v>42649</c:v>
                </c:pt>
                <c:pt idx="1061">
                  <c:v>42650</c:v>
                </c:pt>
                <c:pt idx="1062">
                  <c:v>42653</c:v>
                </c:pt>
                <c:pt idx="1063">
                  <c:v>42654</c:v>
                </c:pt>
                <c:pt idx="1064">
                  <c:v>42656</c:v>
                </c:pt>
                <c:pt idx="1065">
                  <c:v>42657</c:v>
                </c:pt>
                <c:pt idx="1066">
                  <c:v>42660</c:v>
                </c:pt>
                <c:pt idx="1067">
                  <c:v>42661</c:v>
                </c:pt>
                <c:pt idx="1068">
                  <c:v>42662</c:v>
                </c:pt>
                <c:pt idx="1069">
                  <c:v>42663</c:v>
                </c:pt>
                <c:pt idx="1070">
                  <c:v>42664</c:v>
                </c:pt>
                <c:pt idx="1071">
                  <c:v>42667</c:v>
                </c:pt>
                <c:pt idx="1072">
                  <c:v>42668</c:v>
                </c:pt>
                <c:pt idx="1073">
                  <c:v>42669</c:v>
                </c:pt>
                <c:pt idx="1074">
                  <c:v>42670</c:v>
                </c:pt>
                <c:pt idx="1075">
                  <c:v>42671</c:v>
                </c:pt>
                <c:pt idx="1076">
                  <c:v>42674</c:v>
                </c:pt>
                <c:pt idx="1077">
                  <c:v>42675</c:v>
                </c:pt>
                <c:pt idx="1078">
                  <c:v>42677</c:v>
                </c:pt>
                <c:pt idx="1079">
                  <c:v>42678</c:v>
                </c:pt>
                <c:pt idx="1080">
                  <c:v>42681</c:v>
                </c:pt>
                <c:pt idx="1081">
                  <c:v>42682</c:v>
                </c:pt>
                <c:pt idx="1082">
                  <c:v>42683</c:v>
                </c:pt>
                <c:pt idx="1083">
                  <c:v>42684</c:v>
                </c:pt>
                <c:pt idx="1084">
                  <c:v>42685</c:v>
                </c:pt>
                <c:pt idx="1085">
                  <c:v>42688</c:v>
                </c:pt>
                <c:pt idx="1086">
                  <c:v>42690</c:v>
                </c:pt>
                <c:pt idx="1087">
                  <c:v>42691</c:v>
                </c:pt>
                <c:pt idx="1088">
                  <c:v>42692</c:v>
                </c:pt>
                <c:pt idx="1089">
                  <c:v>42695</c:v>
                </c:pt>
                <c:pt idx="1090">
                  <c:v>42696</c:v>
                </c:pt>
                <c:pt idx="1091">
                  <c:v>42697</c:v>
                </c:pt>
                <c:pt idx="1092">
                  <c:v>42698</c:v>
                </c:pt>
                <c:pt idx="1093">
                  <c:v>42699</c:v>
                </c:pt>
                <c:pt idx="1094">
                  <c:v>42702</c:v>
                </c:pt>
                <c:pt idx="1095">
                  <c:v>42703</c:v>
                </c:pt>
                <c:pt idx="1096">
                  <c:v>42704</c:v>
                </c:pt>
                <c:pt idx="1097">
                  <c:v>42705</c:v>
                </c:pt>
                <c:pt idx="1098">
                  <c:v>42706</c:v>
                </c:pt>
                <c:pt idx="1099">
                  <c:v>42709</c:v>
                </c:pt>
                <c:pt idx="1100">
                  <c:v>42710</c:v>
                </c:pt>
                <c:pt idx="1101">
                  <c:v>42711</c:v>
                </c:pt>
                <c:pt idx="1102">
                  <c:v>42712</c:v>
                </c:pt>
                <c:pt idx="1103">
                  <c:v>42713</c:v>
                </c:pt>
                <c:pt idx="1104">
                  <c:v>42716</c:v>
                </c:pt>
                <c:pt idx="1105">
                  <c:v>42717</c:v>
                </c:pt>
                <c:pt idx="1106">
                  <c:v>42718</c:v>
                </c:pt>
                <c:pt idx="1107">
                  <c:v>42719</c:v>
                </c:pt>
                <c:pt idx="1108">
                  <c:v>42720</c:v>
                </c:pt>
                <c:pt idx="1109">
                  <c:v>42723</c:v>
                </c:pt>
                <c:pt idx="1110">
                  <c:v>42724</c:v>
                </c:pt>
                <c:pt idx="1111">
                  <c:v>42725</c:v>
                </c:pt>
                <c:pt idx="1112">
                  <c:v>42726</c:v>
                </c:pt>
                <c:pt idx="1113">
                  <c:v>42727</c:v>
                </c:pt>
                <c:pt idx="1114">
                  <c:v>42730</c:v>
                </c:pt>
                <c:pt idx="1115">
                  <c:v>42731</c:v>
                </c:pt>
                <c:pt idx="1116">
                  <c:v>42732</c:v>
                </c:pt>
                <c:pt idx="1117">
                  <c:v>42733</c:v>
                </c:pt>
                <c:pt idx="1118">
                  <c:v>42737</c:v>
                </c:pt>
                <c:pt idx="1119">
                  <c:v>42738</c:v>
                </c:pt>
                <c:pt idx="1120">
                  <c:v>42739</c:v>
                </c:pt>
                <c:pt idx="1121">
                  <c:v>42740</c:v>
                </c:pt>
                <c:pt idx="1122">
                  <c:v>42741</c:v>
                </c:pt>
                <c:pt idx="1123">
                  <c:v>42744</c:v>
                </c:pt>
                <c:pt idx="1124">
                  <c:v>42745</c:v>
                </c:pt>
                <c:pt idx="1125">
                  <c:v>42746</c:v>
                </c:pt>
                <c:pt idx="1126">
                  <c:v>42747</c:v>
                </c:pt>
                <c:pt idx="1127">
                  <c:v>42748</c:v>
                </c:pt>
                <c:pt idx="1128">
                  <c:v>42751</c:v>
                </c:pt>
                <c:pt idx="1129">
                  <c:v>42752</c:v>
                </c:pt>
                <c:pt idx="1130">
                  <c:v>42753</c:v>
                </c:pt>
                <c:pt idx="1131">
                  <c:v>42754</c:v>
                </c:pt>
                <c:pt idx="1132">
                  <c:v>42755</c:v>
                </c:pt>
                <c:pt idx="1133">
                  <c:v>42758</c:v>
                </c:pt>
                <c:pt idx="1134">
                  <c:v>42759</c:v>
                </c:pt>
                <c:pt idx="1135">
                  <c:v>42761</c:v>
                </c:pt>
                <c:pt idx="1136">
                  <c:v>42762</c:v>
                </c:pt>
                <c:pt idx="1137">
                  <c:v>42765</c:v>
                </c:pt>
                <c:pt idx="1138">
                  <c:v>42766</c:v>
                </c:pt>
                <c:pt idx="1139">
                  <c:v>42767</c:v>
                </c:pt>
                <c:pt idx="1140">
                  <c:v>42768</c:v>
                </c:pt>
                <c:pt idx="1141">
                  <c:v>42769</c:v>
                </c:pt>
                <c:pt idx="1142">
                  <c:v>42772</c:v>
                </c:pt>
                <c:pt idx="1143">
                  <c:v>42773</c:v>
                </c:pt>
                <c:pt idx="1144">
                  <c:v>42774</c:v>
                </c:pt>
                <c:pt idx="1145">
                  <c:v>42775</c:v>
                </c:pt>
                <c:pt idx="1146">
                  <c:v>42776</c:v>
                </c:pt>
                <c:pt idx="1147">
                  <c:v>42779</c:v>
                </c:pt>
                <c:pt idx="1148">
                  <c:v>42780</c:v>
                </c:pt>
                <c:pt idx="1149">
                  <c:v>42781</c:v>
                </c:pt>
                <c:pt idx="1150">
                  <c:v>42782</c:v>
                </c:pt>
                <c:pt idx="1151">
                  <c:v>42783</c:v>
                </c:pt>
                <c:pt idx="1152">
                  <c:v>42786</c:v>
                </c:pt>
                <c:pt idx="1153">
                  <c:v>42787</c:v>
                </c:pt>
                <c:pt idx="1154">
                  <c:v>42788</c:v>
                </c:pt>
                <c:pt idx="1155">
                  <c:v>42789</c:v>
                </c:pt>
                <c:pt idx="1156">
                  <c:v>42790</c:v>
                </c:pt>
                <c:pt idx="1157">
                  <c:v>42795</c:v>
                </c:pt>
                <c:pt idx="1158">
                  <c:v>42796</c:v>
                </c:pt>
                <c:pt idx="1159">
                  <c:v>42797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42807</c:v>
                </c:pt>
                <c:pt idx="1166">
                  <c:v>42808</c:v>
                </c:pt>
                <c:pt idx="1167">
                  <c:v>42809</c:v>
                </c:pt>
                <c:pt idx="1168">
                  <c:v>42810</c:v>
                </c:pt>
                <c:pt idx="1169">
                  <c:v>42811</c:v>
                </c:pt>
                <c:pt idx="1170">
                  <c:v>42814</c:v>
                </c:pt>
                <c:pt idx="1171">
                  <c:v>42815</c:v>
                </c:pt>
                <c:pt idx="1172">
                  <c:v>42816</c:v>
                </c:pt>
                <c:pt idx="1173">
                  <c:v>42817</c:v>
                </c:pt>
                <c:pt idx="1174">
                  <c:v>42818</c:v>
                </c:pt>
                <c:pt idx="1175">
                  <c:v>42821</c:v>
                </c:pt>
                <c:pt idx="1176">
                  <c:v>42822</c:v>
                </c:pt>
                <c:pt idx="1177">
                  <c:v>42823</c:v>
                </c:pt>
                <c:pt idx="1178">
                  <c:v>42824</c:v>
                </c:pt>
                <c:pt idx="1179">
                  <c:v>42825</c:v>
                </c:pt>
                <c:pt idx="1180">
                  <c:v>42828</c:v>
                </c:pt>
                <c:pt idx="1181">
                  <c:v>42829</c:v>
                </c:pt>
                <c:pt idx="1182">
                  <c:v>42830</c:v>
                </c:pt>
                <c:pt idx="1183">
                  <c:v>42831</c:v>
                </c:pt>
                <c:pt idx="1184">
                  <c:v>42832</c:v>
                </c:pt>
                <c:pt idx="1185">
                  <c:v>42835</c:v>
                </c:pt>
                <c:pt idx="1186">
                  <c:v>42836</c:v>
                </c:pt>
                <c:pt idx="1187">
                  <c:v>42837</c:v>
                </c:pt>
                <c:pt idx="1188">
                  <c:v>42838</c:v>
                </c:pt>
                <c:pt idx="1189">
                  <c:v>42842</c:v>
                </c:pt>
                <c:pt idx="1190">
                  <c:v>42843</c:v>
                </c:pt>
                <c:pt idx="1191">
                  <c:v>42844</c:v>
                </c:pt>
                <c:pt idx="1192">
                  <c:v>42845</c:v>
                </c:pt>
                <c:pt idx="1193">
                  <c:v>42849</c:v>
                </c:pt>
                <c:pt idx="1194">
                  <c:v>42850</c:v>
                </c:pt>
                <c:pt idx="1195">
                  <c:v>42851</c:v>
                </c:pt>
                <c:pt idx="1196">
                  <c:v>42852</c:v>
                </c:pt>
                <c:pt idx="1197">
                  <c:v>42853</c:v>
                </c:pt>
                <c:pt idx="1198">
                  <c:v>42857</c:v>
                </c:pt>
                <c:pt idx="1199">
                  <c:v>42858</c:v>
                </c:pt>
                <c:pt idx="1200">
                  <c:v>42859</c:v>
                </c:pt>
                <c:pt idx="1201">
                  <c:v>42860</c:v>
                </c:pt>
                <c:pt idx="1202">
                  <c:v>42863</c:v>
                </c:pt>
                <c:pt idx="1203">
                  <c:v>42864</c:v>
                </c:pt>
                <c:pt idx="1204">
                  <c:v>42865</c:v>
                </c:pt>
                <c:pt idx="1205">
                  <c:v>42866</c:v>
                </c:pt>
                <c:pt idx="1206">
                  <c:v>42867</c:v>
                </c:pt>
                <c:pt idx="1207">
                  <c:v>42870</c:v>
                </c:pt>
                <c:pt idx="1208">
                  <c:v>42871</c:v>
                </c:pt>
                <c:pt idx="1209">
                  <c:v>42872</c:v>
                </c:pt>
                <c:pt idx="1210">
                  <c:v>42873</c:v>
                </c:pt>
                <c:pt idx="1211">
                  <c:v>42874</c:v>
                </c:pt>
                <c:pt idx="1212">
                  <c:v>42877</c:v>
                </c:pt>
                <c:pt idx="1213">
                  <c:v>42878</c:v>
                </c:pt>
                <c:pt idx="1214">
                  <c:v>42879</c:v>
                </c:pt>
                <c:pt idx="1215">
                  <c:v>42880</c:v>
                </c:pt>
                <c:pt idx="1216">
                  <c:v>42881</c:v>
                </c:pt>
                <c:pt idx="1217">
                  <c:v>42884</c:v>
                </c:pt>
                <c:pt idx="1218">
                  <c:v>42885</c:v>
                </c:pt>
                <c:pt idx="1219">
                  <c:v>42886</c:v>
                </c:pt>
                <c:pt idx="1220">
                  <c:v>42887</c:v>
                </c:pt>
                <c:pt idx="1221">
                  <c:v>42888</c:v>
                </c:pt>
                <c:pt idx="1222">
                  <c:v>42891</c:v>
                </c:pt>
                <c:pt idx="1223">
                  <c:v>42892</c:v>
                </c:pt>
                <c:pt idx="1224">
                  <c:v>42893</c:v>
                </c:pt>
                <c:pt idx="1225">
                  <c:v>42894</c:v>
                </c:pt>
                <c:pt idx="1226">
                  <c:v>42895</c:v>
                </c:pt>
                <c:pt idx="1227">
                  <c:v>42898</c:v>
                </c:pt>
                <c:pt idx="1228">
                  <c:v>42899</c:v>
                </c:pt>
                <c:pt idx="1229">
                  <c:v>42900</c:v>
                </c:pt>
                <c:pt idx="1230">
                  <c:v>42901</c:v>
                </c:pt>
                <c:pt idx="1231">
                  <c:v>42902</c:v>
                </c:pt>
                <c:pt idx="1232">
                  <c:v>42905</c:v>
                </c:pt>
                <c:pt idx="1233">
                  <c:v>42906</c:v>
                </c:pt>
                <c:pt idx="1234">
                  <c:v>42907</c:v>
                </c:pt>
                <c:pt idx="1235">
                  <c:v>42908</c:v>
                </c:pt>
                <c:pt idx="1236">
                  <c:v>42909</c:v>
                </c:pt>
              </c:numCache>
            </c:numRef>
          </c:cat>
          <c:val>
            <c:numRef>
              <c:f>SMTO3.SA!$B$2:$B$1238</c:f>
            </c:numRef>
          </c:val>
          <c:smooth val="0"/>
        </c:ser>
        <c:ser>
          <c:idx val="1"/>
          <c:order val="1"/>
          <c:tx>
            <c:strRef>
              <c:f>SMTO3.SA!$C$1</c:f>
              <c:strCache>
                <c:ptCount val="1"/>
                <c:pt idx="0">
                  <c:v>SMTO3</c:v>
                </c:pt>
              </c:strCache>
            </c:strRef>
          </c:tx>
          <c:spPr>
            <a:ln w="28575" cap="rnd">
              <a:solidFill>
                <a:schemeClr val="accent5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SMTO3.SA!$A$2:$A$1238</c:f>
              <c:numCache>
                <c:formatCode>m/d/yyyy</c:formatCode>
                <c:ptCount val="1237"/>
                <c:pt idx="0">
                  <c:v>41085</c:v>
                </c:pt>
                <c:pt idx="1">
                  <c:v>41086</c:v>
                </c:pt>
                <c:pt idx="2">
                  <c:v>41087</c:v>
                </c:pt>
                <c:pt idx="3">
                  <c:v>41088</c:v>
                </c:pt>
                <c:pt idx="4">
                  <c:v>41089</c:v>
                </c:pt>
                <c:pt idx="5">
                  <c:v>41092</c:v>
                </c:pt>
                <c:pt idx="6">
                  <c:v>41093</c:v>
                </c:pt>
                <c:pt idx="7">
                  <c:v>41094</c:v>
                </c:pt>
                <c:pt idx="8">
                  <c:v>41095</c:v>
                </c:pt>
                <c:pt idx="9">
                  <c:v>41096</c:v>
                </c:pt>
                <c:pt idx="10">
                  <c:v>41100</c:v>
                </c:pt>
                <c:pt idx="11">
                  <c:v>41101</c:v>
                </c:pt>
                <c:pt idx="12">
                  <c:v>41102</c:v>
                </c:pt>
                <c:pt idx="13">
                  <c:v>41103</c:v>
                </c:pt>
                <c:pt idx="14">
                  <c:v>41106</c:v>
                </c:pt>
                <c:pt idx="15">
                  <c:v>41107</c:v>
                </c:pt>
                <c:pt idx="16">
                  <c:v>41108</c:v>
                </c:pt>
                <c:pt idx="17">
                  <c:v>41109</c:v>
                </c:pt>
                <c:pt idx="18">
                  <c:v>41110</c:v>
                </c:pt>
                <c:pt idx="19">
                  <c:v>41113</c:v>
                </c:pt>
                <c:pt idx="20">
                  <c:v>41114</c:v>
                </c:pt>
                <c:pt idx="21">
                  <c:v>41115</c:v>
                </c:pt>
                <c:pt idx="22">
                  <c:v>41116</c:v>
                </c:pt>
                <c:pt idx="23">
                  <c:v>41117</c:v>
                </c:pt>
                <c:pt idx="24">
                  <c:v>41120</c:v>
                </c:pt>
                <c:pt idx="25">
                  <c:v>41121</c:v>
                </c:pt>
                <c:pt idx="26">
                  <c:v>41122</c:v>
                </c:pt>
                <c:pt idx="27">
                  <c:v>41123</c:v>
                </c:pt>
                <c:pt idx="28">
                  <c:v>41124</c:v>
                </c:pt>
                <c:pt idx="29">
                  <c:v>41127</c:v>
                </c:pt>
                <c:pt idx="30">
                  <c:v>41128</c:v>
                </c:pt>
                <c:pt idx="31">
                  <c:v>41129</c:v>
                </c:pt>
                <c:pt idx="32">
                  <c:v>41130</c:v>
                </c:pt>
                <c:pt idx="33">
                  <c:v>41131</c:v>
                </c:pt>
                <c:pt idx="34">
                  <c:v>41134</c:v>
                </c:pt>
                <c:pt idx="35">
                  <c:v>41135</c:v>
                </c:pt>
                <c:pt idx="36">
                  <c:v>41136</c:v>
                </c:pt>
                <c:pt idx="37">
                  <c:v>41137</c:v>
                </c:pt>
                <c:pt idx="38">
                  <c:v>41138</c:v>
                </c:pt>
                <c:pt idx="39">
                  <c:v>41141</c:v>
                </c:pt>
                <c:pt idx="40">
                  <c:v>41142</c:v>
                </c:pt>
                <c:pt idx="41">
                  <c:v>41143</c:v>
                </c:pt>
                <c:pt idx="42">
                  <c:v>41144</c:v>
                </c:pt>
                <c:pt idx="43">
                  <c:v>41145</c:v>
                </c:pt>
                <c:pt idx="44">
                  <c:v>41148</c:v>
                </c:pt>
                <c:pt idx="45">
                  <c:v>41149</c:v>
                </c:pt>
                <c:pt idx="46">
                  <c:v>41150</c:v>
                </c:pt>
                <c:pt idx="47">
                  <c:v>41151</c:v>
                </c:pt>
                <c:pt idx="48">
                  <c:v>41152</c:v>
                </c:pt>
                <c:pt idx="49">
                  <c:v>41155</c:v>
                </c:pt>
                <c:pt idx="50">
                  <c:v>41156</c:v>
                </c:pt>
                <c:pt idx="51">
                  <c:v>41157</c:v>
                </c:pt>
                <c:pt idx="52">
                  <c:v>41158</c:v>
                </c:pt>
                <c:pt idx="53">
                  <c:v>41162</c:v>
                </c:pt>
                <c:pt idx="54">
                  <c:v>41163</c:v>
                </c:pt>
                <c:pt idx="55">
                  <c:v>41164</c:v>
                </c:pt>
                <c:pt idx="56">
                  <c:v>41165</c:v>
                </c:pt>
                <c:pt idx="57">
                  <c:v>41166</c:v>
                </c:pt>
                <c:pt idx="58">
                  <c:v>41169</c:v>
                </c:pt>
                <c:pt idx="59">
                  <c:v>41170</c:v>
                </c:pt>
                <c:pt idx="60">
                  <c:v>41171</c:v>
                </c:pt>
                <c:pt idx="61">
                  <c:v>41172</c:v>
                </c:pt>
                <c:pt idx="62">
                  <c:v>41173</c:v>
                </c:pt>
                <c:pt idx="63">
                  <c:v>41176</c:v>
                </c:pt>
                <c:pt idx="64">
                  <c:v>41177</c:v>
                </c:pt>
                <c:pt idx="65">
                  <c:v>41178</c:v>
                </c:pt>
                <c:pt idx="66">
                  <c:v>41179</c:v>
                </c:pt>
                <c:pt idx="67">
                  <c:v>41180</c:v>
                </c:pt>
                <c:pt idx="68">
                  <c:v>41183</c:v>
                </c:pt>
                <c:pt idx="69">
                  <c:v>41184</c:v>
                </c:pt>
                <c:pt idx="70">
                  <c:v>41185</c:v>
                </c:pt>
                <c:pt idx="71">
                  <c:v>41186</c:v>
                </c:pt>
                <c:pt idx="72">
                  <c:v>41187</c:v>
                </c:pt>
                <c:pt idx="73">
                  <c:v>41190</c:v>
                </c:pt>
                <c:pt idx="74">
                  <c:v>41191</c:v>
                </c:pt>
                <c:pt idx="75">
                  <c:v>41192</c:v>
                </c:pt>
                <c:pt idx="76">
                  <c:v>41193</c:v>
                </c:pt>
                <c:pt idx="77">
                  <c:v>41197</c:v>
                </c:pt>
                <c:pt idx="78">
                  <c:v>41198</c:v>
                </c:pt>
                <c:pt idx="79">
                  <c:v>41199</c:v>
                </c:pt>
                <c:pt idx="80">
                  <c:v>41200</c:v>
                </c:pt>
                <c:pt idx="81">
                  <c:v>41201</c:v>
                </c:pt>
                <c:pt idx="82">
                  <c:v>41204</c:v>
                </c:pt>
                <c:pt idx="83">
                  <c:v>41205</c:v>
                </c:pt>
                <c:pt idx="84">
                  <c:v>41206</c:v>
                </c:pt>
                <c:pt idx="85">
                  <c:v>41207</c:v>
                </c:pt>
                <c:pt idx="86">
                  <c:v>41208</c:v>
                </c:pt>
                <c:pt idx="87">
                  <c:v>41211</c:v>
                </c:pt>
                <c:pt idx="88">
                  <c:v>41212</c:v>
                </c:pt>
                <c:pt idx="89">
                  <c:v>41213</c:v>
                </c:pt>
                <c:pt idx="90">
                  <c:v>41214</c:v>
                </c:pt>
                <c:pt idx="91">
                  <c:v>41218</c:v>
                </c:pt>
                <c:pt idx="92">
                  <c:v>41219</c:v>
                </c:pt>
                <c:pt idx="93">
                  <c:v>41220</c:v>
                </c:pt>
                <c:pt idx="94">
                  <c:v>41221</c:v>
                </c:pt>
                <c:pt idx="95">
                  <c:v>41222</c:v>
                </c:pt>
                <c:pt idx="96">
                  <c:v>41225</c:v>
                </c:pt>
                <c:pt idx="97">
                  <c:v>41226</c:v>
                </c:pt>
                <c:pt idx="98">
                  <c:v>41227</c:v>
                </c:pt>
                <c:pt idx="99">
                  <c:v>41229</c:v>
                </c:pt>
                <c:pt idx="100">
                  <c:v>41232</c:v>
                </c:pt>
                <c:pt idx="101">
                  <c:v>41234</c:v>
                </c:pt>
                <c:pt idx="102">
                  <c:v>41235</c:v>
                </c:pt>
                <c:pt idx="103">
                  <c:v>41236</c:v>
                </c:pt>
                <c:pt idx="104">
                  <c:v>41239</c:v>
                </c:pt>
                <c:pt idx="105">
                  <c:v>41240</c:v>
                </c:pt>
                <c:pt idx="106">
                  <c:v>41241</c:v>
                </c:pt>
                <c:pt idx="107">
                  <c:v>41242</c:v>
                </c:pt>
                <c:pt idx="108">
                  <c:v>41243</c:v>
                </c:pt>
                <c:pt idx="109">
                  <c:v>41246</c:v>
                </c:pt>
                <c:pt idx="110">
                  <c:v>41247</c:v>
                </c:pt>
                <c:pt idx="111">
                  <c:v>41248</c:v>
                </c:pt>
                <c:pt idx="112">
                  <c:v>41249</c:v>
                </c:pt>
                <c:pt idx="113">
                  <c:v>41250</c:v>
                </c:pt>
                <c:pt idx="114">
                  <c:v>41253</c:v>
                </c:pt>
                <c:pt idx="115">
                  <c:v>41254</c:v>
                </c:pt>
                <c:pt idx="116">
                  <c:v>41255</c:v>
                </c:pt>
                <c:pt idx="117">
                  <c:v>41256</c:v>
                </c:pt>
                <c:pt idx="118">
                  <c:v>41257</c:v>
                </c:pt>
                <c:pt idx="119">
                  <c:v>41260</c:v>
                </c:pt>
                <c:pt idx="120">
                  <c:v>41261</c:v>
                </c:pt>
                <c:pt idx="121">
                  <c:v>41262</c:v>
                </c:pt>
                <c:pt idx="122">
                  <c:v>41263</c:v>
                </c:pt>
                <c:pt idx="123">
                  <c:v>41264</c:v>
                </c:pt>
                <c:pt idx="124">
                  <c:v>41269</c:v>
                </c:pt>
                <c:pt idx="125">
                  <c:v>41270</c:v>
                </c:pt>
                <c:pt idx="126">
                  <c:v>41271</c:v>
                </c:pt>
                <c:pt idx="127">
                  <c:v>41276</c:v>
                </c:pt>
                <c:pt idx="128">
                  <c:v>41277</c:v>
                </c:pt>
                <c:pt idx="129">
                  <c:v>41278</c:v>
                </c:pt>
                <c:pt idx="130">
                  <c:v>41281</c:v>
                </c:pt>
                <c:pt idx="131">
                  <c:v>41282</c:v>
                </c:pt>
                <c:pt idx="132">
                  <c:v>41283</c:v>
                </c:pt>
                <c:pt idx="133">
                  <c:v>41284</c:v>
                </c:pt>
                <c:pt idx="134">
                  <c:v>41285</c:v>
                </c:pt>
                <c:pt idx="135">
                  <c:v>41288</c:v>
                </c:pt>
                <c:pt idx="136">
                  <c:v>41289</c:v>
                </c:pt>
                <c:pt idx="137">
                  <c:v>41290</c:v>
                </c:pt>
                <c:pt idx="138">
                  <c:v>41291</c:v>
                </c:pt>
                <c:pt idx="139">
                  <c:v>41292</c:v>
                </c:pt>
                <c:pt idx="140">
                  <c:v>41295</c:v>
                </c:pt>
                <c:pt idx="141">
                  <c:v>41296</c:v>
                </c:pt>
                <c:pt idx="142">
                  <c:v>41297</c:v>
                </c:pt>
                <c:pt idx="143">
                  <c:v>41298</c:v>
                </c:pt>
                <c:pt idx="144">
                  <c:v>41302</c:v>
                </c:pt>
                <c:pt idx="145">
                  <c:v>41303</c:v>
                </c:pt>
                <c:pt idx="146">
                  <c:v>41304</c:v>
                </c:pt>
                <c:pt idx="147">
                  <c:v>41305</c:v>
                </c:pt>
                <c:pt idx="148">
                  <c:v>41306</c:v>
                </c:pt>
                <c:pt idx="149">
                  <c:v>41309</c:v>
                </c:pt>
                <c:pt idx="150">
                  <c:v>41310</c:v>
                </c:pt>
                <c:pt idx="151">
                  <c:v>41311</c:v>
                </c:pt>
                <c:pt idx="152">
                  <c:v>41312</c:v>
                </c:pt>
                <c:pt idx="153">
                  <c:v>41313</c:v>
                </c:pt>
                <c:pt idx="154">
                  <c:v>41318</c:v>
                </c:pt>
                <c:pt idx="155">
                  <c:v>41319</c:v>
                </c:pt>
                <c:pt idx="156">
                  <c:v>41320</c:v>
                </c:pt>
                <c:pt idx="157">
                  <c:v>41323</c:v>
                </c:pt>
                <c:pt idx="158">
                  <c:v>41324</c:v>
                </c:pt>
                <c:pt idx="159">
                  <c:v>41325</c:v>
                </c:pt>
                <c:pt idx="160">
                  <c:v>41326</c:v>
                </c:pt>
                <c:pt idx="161">
                  <c:v>41327</c:v>
                </c:pt>
                <c:pt idx="162">
                  <c:v>41330</c:v>
                </c:pt>
                <c:pt idx="163">
                  <c:v>41331</c:v>
                </c:pt>
                <c:pt idx="164">
                  <c:v>41332</c:v>
                </c:pt>
                <c:pt idx="165">
                  <c:v>41333</c:v>
                </c:pt>
                <c:pt idx="166">
                  <c:v>41334</c:v>
                </c:pt>
                <c:pt idx="167">
                  <c:v>41337</c:v>
                </c:pt>
                <c:pt idx="168">
                  <c:v>41338</c:v>
                </c:pt>
                <c:pt idx="169">
                  <c:v>41339</c:v>
                </c:pt>
                <c:pt idx="170">
                  <c:v>41340</c:v>
                </c:pt>
                <c:pt idx="171">
                  <c:v>41341</c:v>
                </c:pt>
                <c:pt idx="172">
                  <c:v>41344</c:v>
                </c:pt>
                <c:pt idx="173">
                  <c:v>41345</c:v>
                </c:pt>
                <c:pt idx="174">
                  <c:v>41346</c:v>
                </c:pt>
                <c:pt idx="175">
                  <c:v>41347</c:v>
                </c:pt>
                <c:pt idx="176">
                  <c:v>41348</c:v>
                </c:pt>
                <c:pt idx="177">
                  <c:v>41351</c:v>
                </c:pt>
                <c:pt idx="178">
                  <c:v>41352</c:v>
                </c:pt>
                <c:pt idx="179">
                  <c:v>41353</c:v>
                </c:pt>
                <c:pt idx="180">
                  <c:v>41354</c:v>
                </c:pt>
                <c:pt idx="181">
                  <c:v>41355</c:v>
                </c:pt>
                <c:pt idx="182">
                  <c:v>41358</c:v>
                </c:pt>
                <c:pt idx="183">
                  <c:v>41359</c:v>
                </c:pt>
                <c:pt idx="184">
                  <c:v>41360</c:v>
                </c:pt>
                <c:pt idx="185">
                  <c:v>41361</c:v>
                </c:pt>
                <c:pt idx="186">
                  <c:v>41365</c:v>
                </c:pt>
                <c:pt idx="187">
                  <c:v>41366</c:v>
                </c:pt>
                <c:pt idx="188">
                  <c:v>41367</c:v>
                </c:pt>
                <c:pt idx="189">
                  <c:v>41368</c:v>
                </c:pt>
                <c:pt idx="190">
                  <c:v>41369</c:v>
                </c:pt>
                <c:pt idx="191">
                  <c:v>41372</c:v>
                </c:pt>
                <c:pt idx="192">
                  <c:v>41373</c:v>
                </c:pt>
                <c:pt idx="193">
                  <c:v>41374</c:v>
                </c:pt>
                <c:pt idx="194">
                  <c:v>41375</c:v>
                </c:pt>
                <c:pt idx="195">
                  <c:v>41376</c:v>
                </c:pt>
                <c:pt idx="196">
                  <c:v>41379</c:v>
                </c:pt>
                <c:pt idx="197">
                  <c:v>41380</c:v>
                </c:pt>
                <c:pt idx="198">
                  <c:v>41381</c:v>
                </c:pt>
                <c:pt idx="199">
                  <c:v>41382</c:v>
                </c:pt>
                <c:pt idx="200">
                  <c:v>41383</c:v>
                </c:pt>
                <c:pt idx="201">
                  <c:v>41386</c:v>
                </c:pt>
                <c:pt idx="202">
                  <c:v>41387</c:v>
                </c:pt>
                <c:pt idx="203">
                  <c:v>41388</c:v>
                </c:pt>
                <c:pt idx="204">
                  <c:v>41389</c:v>
                </c:pt>
                <c:pt idx="205">
                  <c:v>41390</c:v>
                </c:pt>
                <c:pt idx="206">
                  <c:v>41393</c:v>
                </c:pt>
                <c:pt idx="207">
                  <c:v>41394</c:v>
                </c:pt>
                <c:pt idx="208">
                  <c:v>41396</c:v>
                </c:pt>
                <c:pt idx="209">
                  <c:v>41397</c:v>
                </c:pt>
                <c:pt idx="210">
                  <c:v>41400</c:v>
                </c:pt>
                <c:pt idx="211">
                  <c:v>41401</c:v>
                </c:pt>
                <c:pt idx="212">
                  <c:v>41402</c:v>
                </c:pt>
                <c:pt idx="213">
                  <c:v>41403</c:v>
                </c:pt>
                <c:pt idx="214">
                  <c:v>41404</c:v>
                </c:pt>
                <c:pt idx="215">
                  <c:v>41407</c:v>
                </c:pt>
                <c:pt idx="216">
                  <c:v>41408</c:v>
                </c:pt>
                <c:pt idx="217">
                  <c:v>41409</c:v>
                </c:pt>
                <c:pt idx="218">
                  <c:v>41410</c:v>
                </c:pt>
                <c:pt idx="219">
                  <c:v>41411</c:v>
                </c:pt>
                <c:pt idx="220">
                  <c:v>41414</c:v>
                </c:pt>
                <c:pt idx="221">
                  <c:v>41415</c:v>
                </c:pt>
                <c:pt idx="222">
                  <c:v>41416</c:v>
                </c:pt>
                <c:pt idx="223">
                  <c:v>41417</c:v>
                </c:pt>
                <c:pt idx="224">
                  <c:v>41418</c:v>
                </c:pt>
                <c:pt idx="225">
                  <c:v>41421</c:v>
                </c:pt>
                <c:pt idx="226">
                  <c:v>41422</c:v>
                </c:pt>
                <c:pt idx="227">
                  <c:v>41423</c:v>
                </c:pt>
                <c:pt idx="228">
                  <c:v>41425</c:v>
                </c:pt>
                <c:pt idx="229">
                  <c:v>41428</c:v>
                </c:pt>
                <c:pt idx="230">
                  <c:v>41429</c:v>
                </c:pt>
                <c:pt idx="231">
                  <c:v>41430</c:v>
                </c:pt>
                <c:pt idx="232">
                  <c:v>41431</c:v>
                </c:pt>
                <c:pt idx="233">
                  <c:v>41432</c:v>
                </c:pt>
                <c:pt idx="234">
                  <c:v>41435</c:v>
                </c:pt>
                <c:pt idx="235">
                  <c:v>41436</c:v>
                </c:pt>
                <c:pt idx="236">
                  <c:v>41437</c:v>
                </c:pt>
                <c:pt idx="237">
                  <c:v>41438</c:v>
                </c:pt>
                <c:pt idx="238">
                  <c:v>41439</c:v>
                </c:pt>
                <c:pt idx="239">
                  <c:v>41442</c:v>
                </c:pt>
                <c:pt idx="240">
                  <c:v>41443</c:v>
                </c:pt>
                <c:pt idx="241">
                  <c:v>41444</c:v>
                </c:pt>
                <c:pt idx="242">
                  <c:v>41445</c:v>
                </c:pt>
                <c:pt idx="243">
                  <c:v>41446</c:v>
                </c:pt>
                <c:pt idx="244">
                  <c:v>41449</c:v>
                </c:pt>
                <c:pt idx="245">
                  <c:v>41450</c:v>
                </c:pt>
                <c:pt idx="246">
                  <c:v>41451</c:v>
                </c:pt>
                <c:pt idx="247">
                  <c:v>41452</c:v>
                </c:pt>
                <c:pt idx="248">
                  <c:v>41453</c:v>
                </c:pt>
                <c:pt idx="249">
                  <c:v>41456</c:v>
                </c:pt>
                <c:pt idx="250">
                  <c:v>41457</c:v>
                </c:pt>
                <c:pt idx="251">
                  <c:v>41458</c:v>
                </c:pt>
                <c:pt idx="252">
                  <c:v>41459</c:v>
                </c:pt>
                <c:pt idx="253">
                  <c:v>41460</c:v>
                </c:pt>
                <c:pt idx="254">
                  <c:v>41463</c:v>
                </c:pt>
                <c:pt idx="255">
                  <c:v>41465</c:v>
                </c:pt>
                <c:pt idx="256">
                  <c:v>41466</c:v>
                </c:pt>
                <c:pt idx="257">
                  <c:v>41467</c:v>
                </c:pt>
                <c:pt idx="258">
                  <c:v>41470</c:v>
                </c:pt>
                <c:pt idx="259">
                  <c:v>41471</c:v>
                </c:pt>
                <c:pt idx="260">
                  <c:v>41472</c:v>
                </c:pt>
                <c:pt idx="261">
                  <c:v>41473</c:v>
                </c:pt>
                <c:pt idx="262">
                  <c:v>41474</c:v>
                </c:pt>
                <c:pt idx="263">
                  <c:v>41477</c:v>
                </c:pt>
                <c:pt idx="264">
                  <c:v>41478</c:v>
                </c:pt>
                <c:pt idx="265">
                  <c:v>41479</c:v>
                </c:pt>
                <c:pt idx="266">
                  <c:v>41480</c:v>
                </c:pt>
                <c:pt idx="267">
                  <c:v>41481</c:v>
                </c:pt>
                <c:pt idx="268">
                  <c:v>41484</c:v>
                </c:pt>
                <c:pt idx="269">
                  <c:v>41485</c:v>
                </c:pt>
                <c:pt idx="270">
                  <c:v>41486</c:v>
                </c:pt>
                <c:pt idx="271">
                  <c:v>41487</c:v>
                </c:pt>
                <c:pt idx="272">
                  <c:v>41488</c:v>
                </c:pt>
                <c:pt idx="273">
                  <c:v>41491</c:v>
                </c:pt>
                <c:pt idx="274">
                  <c:v>41492</c:v>
                </c:pt>
                <c:pt idx="275">
                  <c:v>41493</c:v>
                </c:pt>
                <c:pt idx="276">
                  <c:v>41494</c:v>
                </c:pt>
                <c:pt idx="277">
                  <c:v>41495</c:v>
                </c:pt>
                <c:pt idx="278">
                  <c:v>41498</c:v>
                </c:pt>
                <c:pt idx="279">
                  <c:v>41499</c:v>
                </c:pt>
                <c:pt idx="280">
                  <c:v>41500</c:v>
                </c:pt>
                <c:pt idx="281">
                  <c:v>41501</c:v>
                </c:pt>
                <c:pt idx="282">
                  <c:v>41502</c:v>
                </c:pt>
                <c:pt idx="283">
                  <c:v>41505</c:v>
                </c:pt>
                <c:pt idx="284">
                  <c:v>41506</c:v>
                </c:pt>
                <c:pt idx="285">
                  <c:v>41507</c:v>
                </c:pt>
                <c:pt idx="286">
                  <c:v>41508</c:v>
                </c:pt>
                <c:pt idx="287">
                  <c:v>41509</c:v>
                </c:pt>
                <c:pt idx="288">
                  <c:v>41512</c:v>
                </c:pt>
                <c:pt idx="289">
                  <c:v>41513</c:v>
                </c:pt>
                <c:pt idx="290">
                  <c:v>41514</c:v>
                </c:pt>
                <c:pt idx="291">
                  <c:v>41515</c:v>
                </c:pt>
                <c:pt idx="292">
                  <c:v>41516</c:v>
                </c:pt>
                <c:pt idx="293">
                  <c:v>41519</c:v>
                </c:pt>
                <c:pt idx="294">
                  <c:v>41520</c:v>
                </c:pt>
                <c:pt idx="295">
                  <c:v>41521</c:v>
                </c:pt>
                <c:pt idx="296">
                  <c:v>41522</c:v>
                </c:pt>
                <c:pt idx="297">
                  <c:v>41523</c:v>
                </c:pt>
                <c:pt idx="298">
                  <c:v>41526</c:v>
                </c:pt>
                <c:pt idx="299">
                  <c:v>41527</c:v>
                </c:pt>
                <c:pt idx="300">
                  <c:v>41528</c:v>
                </c:pt>
                <c:pt idx="301">
                  <c:v>41529</c:v>
                </c:pt>
                <c:pt idx="302">
                  <c:v>41530</c:v>
                </c:pt>
                <c:pt idx="303">
                  <c:v>41533</c:v>
                </c:pt>
                <c:pt idx="304">
                  <c:v>41534</c:v>
                </c:pt>
                <c:pt idx="305">
                  <c:v>41535</c:v>
                </c:pt>
                <c:pt idx="306">
                  <c:v>41536</c:v>
                </c:pt>
                <c:pt idx="307">
                  <c:v>41537</c:v>
                </c:pt>
                <c:pt idx="308">
                  <c:v>41540</c:v>
                </c:pt>
                <c:pt idx="309">
                  <c:v>41541</c:v>
                </c:pt>
                <c:pt idx="310">
                  <c:v>41542</c:v>
                </c:pt>
                <c:pt idx="311">
                  <c:v>41543</c:v>
                </c:pt>
                <c:pt idx="312">
                  <c:v>41544</c:v>
                </c:pt>
                <c:pt idx="313">
                  <c:v>41547</c:v>
                </c:pt>
                <c:pt idx="314">
                  <c:v>41548</c:v>
                </c:pt>
                <c:pt idx="315">
                  <c:v>41549</c:v>
                </c:pt>
                <c:pt idx="316">
                  <c:v>41550</c:v>
                </c:pt>
                <c:pt idx="317">
                  <c:v>41551</c:v>
                </c:pt>
                <c:pt idx="318">
                  <c:v>41554</c:v>
                </c:pt>
                <c:pt idx="319">
                  <c:v>41555</c:v>
                </c:pt>
                <c:pt idx="320">
                  <c:v>41556</c:v>
                </c:pt>
                <c:pt idx="321">
                  <c:v>41557</c:v>
                </c:pt>
                <c:pt idx="322">
                  <c:v>41558</c:v>
                </c:pt>
                <c:pt idx="323">
                  <c:v>41561</c:v>
                </c:pt>
                <c:pt idx="324">
                  <c:v>41562</c:v>
                </c:pt>
                <c:pt idx="325">
                  <c:v>41563</c:v>
                </c:pt>
                <c:pt idx="326">
                  <c:v>41564</c:v>
                </c:pt>
                <c:pt idx="327">
                  <c:v>41565</c:v>
                </c:pt>
                <c:pt idx="328">
                  <c:v>41568</c:v>
                </c:pt>
                <c:pt idx="329">
                  <c:v>41569</c:v>
                </c:pt>
                <c:pt idx="330">
                  <c:v>41570</c:v>
                </c:pt>
                <c:pt idx="331">
                  <c:v>41571</c:v>
                </c:pt>
                <c:pt idx="332">
                  <c:v>41572</c:v>
                </c:pt>
                <c:pt idx="333">
                  <c:v>41575</c:v>
                </c:pt>
                <c:pt idx="334">
                  <c:v>41576</c:v>
                </c:pt>
                <c:pt idx="335">
                  <c:v>41577</c:v>
                </c:pt>
                <c:pt idx="336">
                  <c:v>41578</c:v>
                </c:pt>
                <c:pt idx="337">
                  <c:v>41579</c:v>
                </c:pt>
                <c:pt idx="338">
                  <c:v>41582</c:v>
                </c:pt>
                <c:pt idx="339">
                  <c:v>41583</c:v>
                </c:pt>
                <c:pt idx="340">
                  <c:v>41584</c:v>
                </c:pt>
                <c:pt idx="341">
                  <c:v>41585</c:v>
                </c:pt>
                <c:pt idx="342">
                  <c:v>41586</c:v>
                </c:pt>
                <c:pt idx="343">
                  <c:v>41589</c:v>
                </c:pt>
                <c:pt idx="344">
                  <c:v>41590</c:v>
                </c:pt>
                <c:pt idx="345">
                  <c:v>41591</c:v>
                </c:pt>
                <c:pt idx="346">
                  <c:v>41592</c:v>
                </c:pt>
                <c:pt idx="347">
                  <c:v>41596</c:v>
                </c:pt>
                <c:pt idx="348">
                  <c:v>41597</c:v>
                </c:pt>
                <c:pt idx="349">
                  <c:v>41599</c:v>
                </c:pt>
                <c:pt idx="350">
                  <c:v>41600</c:v>
                </c:pt>
                <c:pt idx="351">
                  <c:v>41603</c:v>
                </c:pt>
                <c:pt idx="352">
                  <c:v>41604</c:v>
                </c:pt>
                <c:pt idx="353">
                  <c:v>41605</c:v>
                </c:pt>
                <c:pt idx="354">
                  <c:v>41606</c:v>
                </c:pt>
                <c:pt idx="355">
                  <c:v>41607</c:v>
                </c:pt>
                <c:pt idx="356">
                  <c:v>41610</c:v>
                </c:pt>
                <c:pt idx="357">
                  <c:v>41611</c:v>
                </c:pt>
                <c:pt idx="358">
                  <c:v>41612</c:v>
                </c:pt>
                <c:pt idx="359">
                  <c:v>41613</c:v>
                </c:pt>
                <c:pt idx="360">
                  <c:v>41614</c:v>
                </c:pt>
                <c:pt idx="361">
                  <c:v>41617</c:v>
                </c:pt>
                <c:pt idx="362">
                  <c:v>41618</c:v>
                </c:pt>
                <c:pt idx="363">
                  <c:v>41619</c:v>
                </c:pt>
                <c:pt idx="364">
                  <c:v>41620</c:v>
                </c:pt>
                <c:pt idx="365">
                  <c:v>41621</c:v>
                </c:pt>
                <c:pt idx="366">
                  <c:v>41624</c:v>
                </c:pt>
                <c:pt idx="367">
                  <c:v>41625</c:v>
                </c:pt>
                <c:pt idx="368">
                  <c:v>41626</c:v>
                </c:pt>
                <c:pt idx="369">
                  <c:v>41627</c:v>
                </c:pt>
                <c:pt idx="370">
                  <c:v>41628</c:v>
                </c:pt>
                <c:pt idx="371">
                  <c:v>41631</c:v>
                </c:pt>
                <c:pt idx="372">
                  <c:v>41634</c:v>
                </c:pt>
                <c:pt idx="373">
                  <c:v>41635</c:v>
                </c:pt>
                <c:pt idx="374">
                  <c:v>41638</c:v>
                </c:pt>
                <c:pt idx="375">
                  <c:v>41641</c:v>
                </c:pt>
                <c:pt idx="376">
                  <c:v>41642</c:v>
                </c:pt>
                <c:pt idx="377">
                  <c:v>41645</c:v>
                </c:pt>
                <c:pt idx="378">
                  <c:v>41646</c:v>
                </c:pt>
                <c:pt idx="379">
                  <c:v>41647</c:v>
                </c:pt>
                <c:pt idx="380">
                  <c:v>41648</c:v>
                </c:pt>
                <c:pt idx="381">
                  <c:v>41649</c:v>
                </c:pt>
                <c:pt idx="382">
                  <c:v>41652</c:v>
                </c:pt>
                <c:pt idx="383">
                  <c:v>41653</c:v>
                </c:pt>
                <c:pt idx="384">
                  <c:v>41654</c:v>
                </c:pt>
                <c:pt idx="385">
                  <c:v>41655</c:v>
                </c:pt>
                <c:pt idx="386">
                  <c:v>41656</c:v>
                </c:pt>
                <c:pt idx="387">
                  <c:v>41659</c:v>
                </c:pt>
                <c:pt idx="388">
                  <c:v>41660</c:v>
                </c:pt>
                <c:pt idx="389">
                  <c:v>41661</c:v>
                </c:pt>
                <c:pt idx="390">
                  <c:v>41662</c:v>
                </c:pt>
                <c:pt idx="391">
                  <c:v>41663</c:v>
                </c:pt>
                <c:pt idx="392">
                  <c:v>41666</c:v>
                </c:pt>
                <c:pt idx="393">
                  <c:v>41667</c:v>
                </c:pt>
                <c:pt idx="394">
                  <c:v>41668</c:v>
                </c:pt>
                <c:pt idx="395">
                  <c:v>41669</c:v>
                </c:pt>
                <c:pt idx="396">
                  <c:v>41670</c:v>
                </c:pt>
                <c:pt idx="397">
                  <c:v>41673</c:v>
                </c:pt>
                <c:pt idx="398">
                  <c:v>41674</c:v>
                </c:pt>
                <c:pt idx="399">
                  <c:v>41675</c:v>
                </c:pt>
                <c:pt idx="400">
                  <c:v>41676</c:v>
                </c:pt>
                <c:pt idx="401">
                  <c:v>41677</c:v>
                </c:pt>
                <c:pt idx="402">
                  <c:v>41680</c:v>
                </c:pt>
                <c:pt idx="403">
                  <c:v>41681</c:v>
                </c:pt>
                <c:pt idx="404">
                  <c:v>41682</c:v>
                </c:pt>
                <c:pt idx="405">
                  <c:v>41683</c:v>
                </c:pt>
                <c:pt idx="406">
                  <c:v>41684</c:v>
                </c:pt>
                <c:pt idx="407">
                  <c:v>41687</c:v>
                </c:pt>
                <c:pt idx="408">
                  <c:v>41688</c:v>
                </c:pt>
                <c:pt idx="409">
                  <c:v>41689</c:v>
                </c:pt>
                <c:pt idx="410">
                  <c:v>41690</c:v>
                </c:pt>
                <c:pt idx="411">
                  <c:v>41691</c:v>
                </c:pt>
                <c:pt idx="412">
                  <c:v>41694</c:v>
                </c:pt>
                <c:pt idx="413">
                  <c:v>41695</c:v>
                </c:pt>
                <c:pt idx="414">
                  <c:v>41696</c:v>
                </c:pt>
                <c:pt idx="415">
                  <c:v>41697</c:v>
                </c:pt>
                <c:pt idx="416">
                  <c:v>41698</c:v>
                </c:pt>
                <c:pt idx="417">
                  <c:v>41703</c:v>
                </c:pt>
                <c:pt idx="418">
                  <c:v>41704</c:v>
                </c:pt>
                <c:pt idx="419">
                  <c:v>41705</c:v>
                </c:pt>
                <c:pt idx="420">
                  <c:v>41708</c:v>
                </c:pt>
                <c:pt idx="421">
                  <c:v>41709</c:v>
                </c:pt>
                <c:pt idx="422">
                  <c:v>41710</c:v>
                </c:pt>
                <c:pt idx="423">
                  <c:v>41711</c:v>
                </c:pt>
                <c:pt idx="424">
                  <c:v>41712</c:v>
                </c:pt>
                <c:pt idx="425">
                  <c:v>41715</c:v>
                </c:pt>
                <c:pt idx="426">
                  <c:v>41716</c:v>
                </c:pt>
                <c:pt idx="427">
                  <c:v>41717</c:v>
                </c:pt>
                <c:pt idx="428">
                  <c:v>41718</c:v>
                </c:pt>
                <c:pt idx="429">
                  <c:v>41719</c:v>
                </c:pt>
                <c:pt idx="430">
                  <c:v>41722</c:v>
                </c:pt>
                <c:pt idx="431">
                  <c:v>41723</c:v>
                </c:pt>
                <c:pt idx="432">
                  <c:v>41724</c:v>
                </c:pt>
                <c:pt idx="433">
                  <c:v>41725</c:v>
                </c:pt>
                <c:pt idx="434">
                  <c:v>41726</c:v>
                </c:pt>
                <c:pt idx="435">
                  <c:v>41729</c:v>
                </c:pt>
                <c:pt idx="436">
                  <c:v>41730</c:v>
                </c:pt>
                <c:pt idx="437">
                  <c:v>41731</c:v>
                </c:pt>
                <c:pt idx="438">
                  <c:v>41732</c:v>
                </c:pt>
                <c:pt idx="439">
                  <c:v>41733</c:v>
                </c:pt>
                <c:pt idx="440">
                  <c:v>41736</c:v>
                </c:pt>
                <c:pt idx="441">
                  <c:v>41737</c:v>
                </c:pt>
                <c:pt idx="442">
                  <c:v>41738</c:v>
                </c:pt>
                <c:pt idx="443">
                  <c:v>41739</c:v>
                </c:pt>
                <c:pt idx="444">
                  <c:v>41740</c:v>
                </c:pt>
                <c:pt idx="445">
                  <c:v>41743</c:v>
                </c:pt>
                <c:pt idx="446">
                  <c:v>41744</c:v>
                </c:pt>
                <c:pt idx="447">
                  <c:v>41745</c:v>
                </c:pt>
                <c:pt idx="448">
                  <c:v>41746</c:v>
                </c:pt>
                <c:pt idx="449">
                  <c:v>41751</c:v>
                </c:pt>
                <c:pt idx="450">
                  <c:v>41752</c:v>
                </c:pt>
                <c:pt idx="451">
                  <c:v>41753</c:v>
                </c:pt>
                <c:pt idx="452">
                  <c:v>41754</c:v>
                </c:pt>
                <c:pt idx="453">
                  <c:v>41757</c:v>
                </c:pt>
                <c:pt idx="454">
                  <c:v>41758</c:v>
                </c:pt>
                <c:pt idx="455">
                  <c:v>41759</c:v>
                </c:pt>
                <c:pt idx="456">
                  <c:v>41761</c:v>
                </c:pt>
                <c:pt idx="457">
                  <c:v>41764</c:v>
                </c:pt>
                <c:pt idx="458">
                  <c:v>41765</c:v>
                </c:pt>
                <c:pt idx="459">
                  <c:v>41766</c:v>
                </c:pt>
                <c:pt idx="460">
                  <c:v>41767</c:v>
                </c:pt>
                <c:pt idx="461">
                  <c:v>41768</c:v>
                </c:pt>
                <c:pt idx="462">
                  <c:v>41771</c:v>
                </c:pt>
                <c:pt idx="463">
                  <c:v>41772</c:v>
                </c:pt>
                <c:pt idx="464">
                  <c:v>41773</c:v>
                </c:pt>
                <c:pt idx="465">
                  <c:v>41774</c:v>
                </c:pt>
                <c:pt idx="466">
                  <c:v>41775</c:v>
                </c:pt>
                <c:pt idx="467">
                  <c:v>41778</c:v>
                </c:pt>
                <c:pt idx="468">
                  <c:v>41779</c:v>
                </c:pt>
                <c:pt idx="469">
                  <c:v>41780</c:v>
                </c:pt>
                <c:pt idx="470">
                  <c:v>41781</c:v>
                </c:pt>
                <c:pt idx="471">
                  <c:v>41782</c:v>
                </c:pt>
                <c:pt idx="472">
                  <c:v>41785</c:v>
                </c:pt>
                <c:pt idx="473">
                  <c:v>41786</c:v>
                </c:pt>
                <c:pt idx="474">
                  <c:v>41787</c:v>
                </c:pt>
                <c:pt idx="475">
                  <c:v>41788</c:v>
                </c:pt>
                <c:pt idx="476">
                  <c:v>41789</c:v>
                </c:pt>
                <c:pt idx="477">
                  <c:v>41792</c:v>
                </c:pt>
                <c:pt idx="478">
                  <c:v>41793</c:v>
                </c:pt>
                <c:pt idx="479">
                  <c:v>41794</c:v>
                </c:pt>
                <c:pt idx="480">
                  <c:v>41795</c:v>
                </c:pt>
                <c:pt idx="481">
                  <c:v>41796</c:v>
                </c:pt>
                <c:pt idx="482">
                  <c:v>41799</c:v>
                </c:pt>
                <c:pt idx="483">
                  <c:v>41800</c:v>
                </c:pt>
                <c:pt idx="484">
                  <c:v>41801</c:v>
                </c:pt>
                <c:pt idx="485">
                  <c:v>41803</c:v>
                </c:pt>
                <c:pt idx="486">
                  <c:v>41806</c:v>
                </c:pt>
                <c:pt idx="487">
                  <c:v>41807</c:v>
                </c:pt>
                <c:pt idx="488">
                  <c:v>41808</c:v>
                </c:pt>
                <c:pt idx="489">
                  <c:v>41810</c:v>
                </c:pt>
                <c:pt idx="490">
                  <c:v>41813</c:v>
                </c:pt>
                <c:pt idx="491">
                  <c:v>41814</c:v>
                </c:pt>
                <c:pt idx="492">
                  <c:v>41815</c:v>
                </c:pt>
                <c:pt idx="493">
                  <c:v>41816</c:v>
                </c:pt>
                <c:pt idx="494">
                  <c:v>41817</c:v>
                </c:pt>
                <c:pt idx="495">
                  <c:v>41820</c:v>
                </c:pt>
                <c:pt idx="496">
                  <c:v>41821</c:v>
                </c:pt>
                <c:pt idx="497">
                  <c:v>41822</c:v>
                </c:pt>
                <c:pt idx="498">
                  <c:v>41823</c:v>
                </c:pt>
                <c:pt idx="499">
                  <c:v>41824</c:v>
                </c:pt>
                <c:pt idx="500">
                  <c:v>41827</c:v>
                </c:pt>
                <c:pt idx="501">
                  <c:v>41828</c:v>
                </c:pt>
                <c:pt idx="502">
                  <c:v>41830</c:v>
                </c:pt>
                <c:pt idx="503">
                  <c:v>41831</c:v>
                </c:pt>
                <c:pt idx="504">
                  <c:v>41834</c:v>
                </c:pt>
                <c:pt idx="505">
                  <c:v>41835</c:v>
                </c:pt>
                <c:pt idx="506">
                  <c:v>41836</c:v>
                </c:pt>
                <c:pt idx="507">
                  <c:v>41837</c:v>
                </c:pt>
                <c:pt idx="508">
                  <c:v>41838</c:v>
                </c:pt>
                <c:pt idx="509">
                  <c:v>41841</c:v>
                </c:pt>
                <c:pt idx="510">
                  <c:v>41842</c:v>
                </c:pt>
                <c:pt idx="511">
                  <c:v>41843</c:v>
                </c:pt>
                <c:pt idx="512">
                  <c:v>41844</c:v>
                </c:pt>
                <c:pt idx="513">
                  <c:v>41845</c:v>
                </c:pt>
                <c:pt idx="514">
                  <c:v>41848</c:v>
                </c:pt>
                <c:pt idx="515">
                  <c:v>41849</c:v>
                </c:pt>
                <c:pt idx="516">
                  <c:v>41850</c:v>
                </c:pt>
                <c:pt idx="517">
                  <c:v>41851</c:v>
                </c:pt>
                <c:pt idx="518">
                  <c:v>41852</c:v>
                </c:pt>
                <c:pt idx="519">
                  <c:v>41855</c:v>
                </c:pt>
                <c:pt idx="520">
                  <c:v>41856</c:v>
                </c:pt>
                <c:pt idx="521">
                  <c:v>41857</c:v>
                </c:pt>
                <c:pt idx="522">
                  <c:v>41858</c:v>
                </c:pt>
                <c:pt idx="523">
                  <c:v>41859</c:v>
                </c:pt>
                <c:pt idx="524">
                  <c:v>41862</c:v>
                </c:pt>
                <c:pt idx="525">
                  <c:v>41863</c:v>
                </c:pt>
                <c:pt idx="526">
                  <c:v>41864</c:v>
                </c:pt>
                <c:pt idx="527">
                  <c:v>41865</c:v>
                </c:pt>
                <c:pt idx="528">
                  <c:v>41866</c:v>
                </c:pt>
                <c:pt idx="529">
                  <c:v>41869</c:v>
                </c:pt>
                <c:pt idx="530">
                  <c:v>41870</c:v>
                </c:pt>
                <c:pt idx="531">
                  <c:v>41871</c:v>
                </c:pt>
                <c:pt idx="532">
                  <c:v>41872</c:v>
                </c:pt>
                <c:pt idx="533">
                  <c:v>41873</c:v>
                </c:pt>
                <c:pt idx="534">
                  <c:v>41876</c:v>
                </c:pt>
                <c:pt idx="535">
                  <c:v>41877</c:v>
                </c:pt>
                <c:pt idx="536">
                  <c:v>41878</c:v>
                </c:pt>
                <c:pt idx="537">
                  <c:v>41879</c:v>
                </c:pt>
                <c:pt idx="538">
                  <c:v>41880</c:v>
                </c:pt>
                <c:pt idx="539">
                  <c:v>41883</c:v>
                </c:pt>
                <c:pt idx="540">
                  <c:v>41884</c:v>
                </c:pt>
                <c:pt idx="541">
                  <c:v>41885</c:v>
                </c:pt>
                <c:pt idx="542">
                  <c:v>41886</c:v>
                </c:pt>
                <c:pt idx="543">
                  <c:v>41887</c:v>
                </c:pt>
                <c:pt idx="544">
                  <c:v>41890</c:v>
                </c:pt>
                <c:pt idx="545">
                  <c:v>41891</c:v>
                </c:pt>
                <c:pt idx="546">
                  <c:v>41892</c:v>
                </c:pt>
                <c:pt idx="547">
                  <c:v>41893</c:v>
                </c:pt>
                <c:pt idx="548">
                  <c:v>41894</c:v>
                </c:pt>
                <c:pt idx="549">
                  <c:v>41897</c:v>
                </c:pt>
                <c:pt idx="550">
                  <c:v>41898</c:v>
                </c:pt>
                <c:pt idx="551">
                  <c:v>41899</c:v>
                </c:pt>
                <c:pt idx="552">
                  <c:v>41900</c:v>
                </c:pt>
                <c:pt idx="553">
                  <c:v>41901</c:v>
                </c:pt>
                <c:pt idx="554">
                  <c:v>41904</c:v>
                </c:pt>
                <c:pt idx="555">
                  <c:v>41905</c:v>
                </c:pt>
                <c:pt idx="556">
                  <c:v>41906</c:v>
                </c:pt>
                <c:pt idx="557">
                  <c:v>41907</c:v>
                </c:pt>
                <c:pt idx="558">
                  <c:v>41908</c:v>
                </c:pt>
                <c:pt idx="559">
                  <c:v>41911</c:v>
                </c:pt>
                <c:pt idx="560">
                  <c:v>41912</c:v>
                </c:pt>
                <c:pt idx="561">
                  <c:v>41913</c:v>
                </c:pt>
                <c:pt idx="562">
                  <c:v>41914</c:v>
                </c:pt>
                <c:pt idx="563">
                  <c:v>41915</c:v>
                </c:pt>
                <c:pt idx="564">
                  <c:v>41918</c:v>
                </c:pt>
                <c:pt idx="565">
                  <c:v>41919</c:v>
                </c:pt>
                <c:pt idx="566">
                  <c:v>41920</c:v>
                </c:pt>
                <c:pt idx="567">
                  <c:v>41921</c:v>
                </c:pt>
                <c:pt idx="568">
                  <c:v>41922</c:v>
                </c:pt>
                <c:pt idx="569">
                  <c:v>41925</c:v>
                </c:pt>
                <c:pt idx="570">
                  <c:v>41926</c:v>
                </c:pt>
                <c:pt idx="571">
                  <c:v>41927</c:v>
                </c:pt>
                <c:pt idx="572">
                  <c:v>41928</c:v>
                </c:pt>
                <c:pt idx="573">
                  <c:v>41929</c:v>
                </c:pt>
                <c:pt idx="574">
                  <c:v>41932</c:v>
                </c:pt>
                <c:pt idx="575">
                  <c:v>41933</c:v>
                </c:pt>
                <c:pt idx="576">
                  <c:v>41934</c:v>
                </c:pt>
                <c:pt idx="577">
                  <c:v>41935</c:v>
                </c:pt>
                <c:pt idx="578">
                  <c:v>41936</c:v>
                </c:pt>
                <c:pt idx="579">
                  <c:v>41939</c:v>
                </c:pt>
                <c:pt idx="580">
                  <c:v>41940</c:v>
                </c:pt>
                <c:pt idx="581">
                  <c:v>41941</c:v>
                </c:pt>
                <c:pt idx="582">
                  <c:v>41942</c:v>
                </c:pt>
                <c:pt idx="583">
                  <c:v>41943</c:v>
                </c:pt>
                <c:pt idx="584">
                  <c:v>41946</c:v>
                </c:pt>
                <c:pt idx="585">
                  <c:v>41947</c:v>
                </c:pt>
                <c:pt idx="586">
                  <c:v>41948</c:v>
                </c:pt>
                <c:pt idx="587">
                  <c:v>41949</c:v>
                </c:pt>
                <c:pt idx="588">
                  <c:v>41950</c:v>
                </c:pt>
                <c:pt idx="589">
                  <c:v>41953</c:v>
                </c:pt>
                <c:pt idx="590">
                  <c:v>41954</c:v>
                </c:pt>
                <c:pt idx="591">
                  <c:v>41955</c:v>
                </c:pt>
                <c:pt idx="592">
                  <c:v>41956</c:v>
                </c:pt>
                <c:pt idx="593">
                  <c:v>41957</c:v>
                </c:pt>
                <c:pt idx="594">
                  <c:v>41960</c:v>
                </c:pt>
                <c:pt idx="595">
                  <c:v>41961</c:v>
                </c:pt>
                <c:pt idx="596">
                  <c:v>41962</c:v>
                </c:pt>
                <c:pt idx="597">
                  <c:v>41964</c:v>
                </c:pt>
                <c:pt idx="598">
                  <c:v>41967</c:v>
                </c:pt>
                <c:pt idx="599">
                  <c:v>41968</c:v>
                </c:pt>
                <c:pt idx="600">
                  <c:v>41969</c:v>
                </c:pt>
                <c:pt idx="601">
                  <c:v>41970</c:v>
                </c:pt>
                <c:pt idx="602">
                  <c:v>41971</c:v>
                </c:pt>
                <c:pt idx="603">
                  <c:v>41974</c:v>
                </c:pt>
                <c:pt idx="604">
                  <c:v>41975</c:v>
                </c:pt>
                <c:pt idx="605">
                  <c:v>41976</c:v>
                </c:pt>
                <c:pt idx="606">
                  <c:v>41977</c:v>
                </c:pt>
                <c:pt idx="607">
                  <c:v>41978</c:v>
                </c:pt>
                <c:pt idx="608">
                  <c:v>41981</c:v>
                </c:pt>
                <c:pt idx="609">
                  <c:v>41982</c:v>
                </c:pt>
                <c:pt idx="610">
                  <c:v>41983</c:v>
                </c:pt>
                <c:pt idx="611">
                  <c:v>41984</c:v>
                </c:pt>
                <c:pt idx="612">
                  <c:v>41985</c:v>
                </c:pt>
                <c:pt idx="613">
                  <c:v>41988</c:v>
                </c:pt>
                <c:pt idx="614">
                  <c:v>41989</c:v>
                </c:pt>
                <c:pt idx="615">
                  <c:v>41990</c:v>
                </c:pt>
                <c:pt idx="616">
                  <c:v>41991</c:v>
                </c:pt>
                <c:pt idx="617">
                  <c:v>41992</c:v>
                </c:pt>
                <c:pt idx="618">
                  <c:v>41995</c:v>
                </c:pt>
                <c:pt idx="619">
                  <c:v>41996</c:v>
                </c:pt>
                <c:pt idx="620">
                  <c:v>41999</c:v>
                </c:pt>
                <c:pt idx="621">
                  <c:v>42002</c:v>
                </c:pt>
                <c:pt idx="622">
                  <c:v>42003</c:v>
                </c:pt>
                <c:pt idx="623">
                  <c:v>42006</c:v>
                </c:pt>
                <c:pt idx="624">
                  <c:v>42009</c:v>
                </c:pt>
                <c:pt idx="625">
                  <c:v>42010</c:v>
                </c:pt>
                <c:pt idx="626">
                  <c:v>42011</c:v>
                </c:pt>
                <c:pt idx="627">
                  <c:v>42012</c:v>
                </c:pt>
                <c:pt idx="628">
                  <c:v>42013</c:v>
                </c:pt>
                <c:pt idx="629">
                  <c:v>42016</c:v>
                </c:pt>
                <c:pt idx="630">
                  <c:v>42017</c:v>
                </c:pt>
                <c:pt idx="631">
                  <c:v>42018</c:v>
                </c:pt>
                <c:pt idx="632">
                  <c:v>42019</c:v>
                </c:pt>
                <c:pt idx="633">
                  <c:v>42020</c:v>
                </c:pt>
                <c:pt idx="634">
                  <c:v>42023</c:v>
                </c:pt>
                <c:pt idx="635">
                  <c:v>42024</c:v>
                </c:pt>
                <c:pt idx="636">
                  <c:v>42025</c:v>
                </c:pt>
                <c:pt idx="637">
                  <c:v>42026</c:v>
                </c:pt>
                <c:pt idx="638">
                  <c:v>42027</c:v>
                </c:pt>
                <c:pt idx="639">
                  <c:v>42030</c:v>
                </c:pt>
                <c:pt idx="640">
                  <c:v>42031</c:v>
                </c:pt>
                <c:pt idx="641">
                  <c:v>42032</c:v>
                </c:pt>
                <c:pt idx="642">
                  <c:v>42033</c:v>
                </c:pt>
                <c:pt idx="643">
                  <c:v>42034</c:v>
                </c:pt>
                <c:pt idx="644">
                  <c:v>42037</c:v>
                </c:pt>
                <c:pt idx="645">
                  <c:v>42038</c:v>
                </c:pt>
                <c:pt idx="646">
                  <c:v>42039</c:v>
                </c:pt>
                <c:pt idx="647">
                  <c:v>42040</c:v>
                </c:pt>
                <c:pt idx="648">
                  <c:v>42041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42053</c:v>
                </c:pt>
                <c:pt idx="655">
                  <c:v>42054</c:v>
                </c:pt>
                <c:pt idx="656">
                  <c:v>42055</c:v>
                </c:pt>
                <c:pt idx="657">
                  <c:v>42058</c:v>
                </c:pt>
                <c:pt idx="658">
                  <c:v>42059</c:v>
                </c:pt>
                <c:pt idx="659">
                  <c:v>42060</c:v>
                </c:pt>
                <c:pt idx="660">
                  <c:v>42061</c:v>
                </c:pt>
                <c:pt idx="661">
                  <c:v>42062</c:v>
                </c:pt>
                <c:pt idx="662">
                  <c:v>42065</c:v>
                </c:pt>
                <c:pt idx="663">
                  <c:v>42066</c:v>
                </c:pt>
                <c:pt idx="664">
                  <c:v>42067</c:v>
                </c:pt>
                <c:pt idx="665">
                  <c:v>42068</c:v>
                </c:pt>
                <c:pt idx="666">
                  <c:v>42069</c:v>
                </c:pt>
                <c:pt idx="667">
                  <c:v>42072</c:v>
                </c:pt>
                <c:pt idx="668">
                  <c:v>42073</c:v>
                </c:pt>
                <c:pt idx="669">
                  <c:v>42074</c:v>
                </c:pt>
                <c:pt idx="670">
                  <c:v>42075</c:v>
                </c:pt>
                <c:pt idx="671">
                  <c:v>42076</c:v>
                </c:pt>
                <c:pt idx="672">
                  <c:v>42079</c:v>
                </c:pt>
                <c:pt idx="673">
                  <c:v>42080</c:v>
                </c:pt>
                <c:pt idx="674">
                  <c:v>42081</c:v>
                </c:pt>
                <c:pt idx="675">
                  <c:v>42082</c:v>
                </c:pt>
                <c:pt idx="676">
                  <c:v>42083</c:v>
                </c:pt>
                <c:pt idx="677">
                  <c:v>42086</c:v>
                </c:pt>
                <c:pt idx="678">
                  <c:v>42087</c:v>
                </c:pt>
                <c:pt idx="679">
                  <c:v>42088</c:v>
                </c:pt>
                <c:pt idx="680">
                  <c:v>42089</c:v>
                </c:pt>
                <c:pt idx="681">
                  <c:v>42090</c:v>
                </c:pt>
                <c:pt idx="682">
                  <c:v>42093</c:v>
                </c:pt>
                <c:pt idx="683">
                  <c:v>42094</c:v>
                </c:pt>
                <c:pt idx="684">
                  <c:v>42095</c:v>
                </c:pt>
                <c:pt idx="685">
                  <c:v>42096</c:v>
                </c:pt>
                <c:pt idx="686">
                  <c:v>42100</c:v>
                </c:pt>
                <c:pt idx="687">
                  <c:v>42101</c:v>
                </c:pt>
                <c:pt idx="688">
                  <c:v>42102</c:v>
                </c:pt>
                <c:pt idx="689">
                  <c:v>42103</c:v>
                </c:pt>
                <c:pt idx="690">
                  <c:v>42104</c:v>
                </c:pt>
                <c:pt idx="691">
                  <c:v>42107</c:v>
                </c:pt>
                <c:pt idx="692">
                  <c:v>42108</c:v>
                </c:pt>
                <c:pt idx="693">
                  <c:v>42109</c:v>
                </c:pt>
                <c:pt idx="694">
                  <c:v>42110</c:v>
                </c:pt>
                <c:pt idx="695">
                  <c:v>42111</c:v>
                </c:pt>
                <c:pt idx="696">
                  <c:v>42114</c:v>
                </c:pt>
                <c:pt idx="697">
                  <c:v>42116</c:v>
                </c:pt>
                <c:pt idx="698">
                  <c:v>42117</c:v>
                </c:pt>
                <c:pt idx="699">
                  <c:v>42118</c:v>
                </c:pt>
                <c:pt idx="700">
                  <c:v>42121</c:v>
                </c:pt>
                <c:pt idx="701">
                  <c:v>42122</c:v>
                </c:pt>
                <c:pt idx="702">
                  <c:v>42123</c:v>
                </c:pt>
                <c:pt idx="703">
                  <c:v>42124</c:v>
                </c:pt>
                <c:pt idx="704">
                  <c:v>42128</c:v>
                </c:pt>
                <c:pt idx="705">
                  <c:v>42129</c:v>
                </c:pt>
                <c:pt idx="706">
                  <c:v>42130</c:v>
                </c:pt>
                <c:pt idx="707">
                  <c:v>42131</c:v>
                </c:pt>
                <c:pt idx="708">
                  <c:v>42132</c:v>
                </c:pt>
                <c:pt idx="709">
                  <c:v>42135</c:v>
                </c:pt>
                <c:pt idx="710">
                  <c:v>42136</c:v>
                </c:pt>
                <c:pt idx="711">
                  <c:v>42137</c:v>
                </c:pt>
                <c:pt idx="712">
                  <c:v>42138</c:v>
                </c:pt>
                <c:pt idx="713">
                  <c:v>42139</c:v>
                </c:pt>
                <c:pt idx="714">
                  <c:v>42142</c:v>
                </c:pt>
                <c:pt idx="715">
                  <c:v>42143</c:v>
                </c:pt>
                <c:pt idx="716">
                  <c:v>42144</c:v>
                </c:pt>
                <c:pt idx="717">
                  <c:v>42145</c:v>
                </c:pt>
                <c:pt idx="718">
                  <c:v>42146</c:v>
                </c:pt>
                <c:pt idx="719">
                  <c:v>42149</c:v>
                </c:pt>
                <c:pt idx="720">
                  <c:v>42150</c:v>
                </c:pt>
                <c:pt idx="721">
                  <c:v>42151</c:v>
                </c:pt>
                <c:pt idx="722">
                  <c:v>42152</c:v>
                </c:pt>
                <c:pt idx="723">
                  <c:v>42153</c:v>
                </c:pt>
                <c:pt idx="724">
                  <c:v>42156</c:v>
                </c:pt>
                <c:pt idx="725">
                  <c:v>42157</c:v>
                </c:pt>
                <c:pt idx="726">
                  <c:v>42158</c:v>
                </c:pt>
                <c:pt idx="727">
                  <c:v>42160</c:v>
                </c:pt>
                <c:pt idx="728">
                  <c:v>42163</c:v>
                </c:pt>
                <c:pt idx="729">
                  <c:v>42164</c:v>
                </c:pt>
                <c:pt idx="730">
                  <c:v>42165</c:v>
                </c:pt>
                <c:pt idx="731">
                  <c:v>42166</c:v>
                </c:pt>
                <c:pt idx="732">
                  <c:v>42167</c:v>
                </c:pt>
                <c:pt idx="733">
                  <c:v>42170</c:v>
                </c:pt>
                <c:pt idx="734">
                  <c:v>42171</c:v>
                </c:pt>
                <c:pt idx="735">
                  <c:v>42172</c:v>
                </c:pt>
                <c:pt idx="736">
                  <c:v>42173</c:v>
                </c:pt>
                <c:pt idx="737">
                  <c:v>42174</c:v>
                </c:pt>
                <c:pt idx="738">
                  <c:v>42177</c:v>
                </c:pt>
                <c:pt idx="739">
                  <c:v>42178</c:v>
                </c:pt>
                <c:pt idx="740">
                  <c:v>42179</c:v>
                </c:pt>
                <c:pt idx="741">
                  <c:v>42180</c:v>
                </c:pt>
                <c:pt idx="742">
                  <c:v>42181</c:v>
                </c:pt>
                <c:pt idx="743">
                  <c:v>42184</c:v>
                </c:pt>
                <c:pt idx="744">
                  <c:v>42185</c:v>
                </c:pt>
                <c:pt idx="745">
                  <c:v>42186</c:v>
                </c:pt>
                <c:pt idx="746">
                  <c:v>42187</c:v>
                </c:pt>
                <c:pt idx="747">
                  <c:v>42188</c:v>
                </c:pt>
                <c:pt idx="748">
                  <c:v>42191</c:v>
                </c:pt>
                <c:pt idx="749">
                  <c:v>42192</c:v>
                </c:pt>
                <c:pt idx="750">
                  <c:v>42193</c:v>
                </c:pt>
                <c:pt idx="751">
                  <c:v>42195</c:v>
                </c:pt>
                <c:pt idx="752">
                  <c:v>42198</c:v>
                </c:pt>
                <c:pt idx="753">
                  <c:v>42199</c:v>
                </c:pt>
                <c:pt idx="754">
                  <c:v>42200</c:v>
                </c:pt>
                <c:pt idx="755">
                  <c:v>42201</c:v>
                </c:pt>
                <c:pt idx="756">
                  <c:v>42202</c:v>
                </c:pt>
                <c:pt idx="757">
                  <c:v>42205</c:v>
                </c:pt>
                <c:pt idx="758">
                  <c:v>42206</c:v>
                </c:pt>
                <c:pt idx="759">
                  <c:v>42207</c:v>
                </c:pt>
                <c:pt idx="760">
                  <c:v>42208</c:v>
                </c:pt>
                <c:pt idx="761">
                  <c:v>42209</c:v>
                </c:pt>
                <c:pt idx="762">
                  <c:v>42212</c:v>
                </c:pt>
                <c:pt idx="763">
                  <c:v>42213</c:v>
                </c:pt>
                <c:pt idx="764">
                  <c:v>42214</c:v>
                </c:pt>
                <c:pt idx="765">
                  <c:v>42215</c:v>
                </c:pt>
                <c:pt idx="766">
                  <c:v>42216</c:v>
                </c:pt>
                <c:pt idx="767">
                  <c:v>42219</c:v>
                </c:pt>
                <c:pt idx="768">
                  <c:v>42220</c:v>
                </c:pt>
                <c:pt idx="769">
                  <c:v>42221</c:v>
                </c:pt>
                <c:pt idx="770">
                  <c:v>42222</c:v>
                </c:pt>
                <c:pt idx="771">
                  <c:v>42223</c:v>
                </c:pt>
                <c:pt idx="772">
                  <c:v>42226</c:v>
                </c:pt>
                <c:pt idx="773">
                  <c:v>42227</c:v>
                </c:pt>
                <c:pt idx="774">
                  <c:v>42228</c:v>
                </c:pt>
                <c:pt idx="775">
                  <c:v>42229</c:v>
                </c:pt>
                <c:pt idx="776">
                  <c:v>42230</c:v>
                </c:pt>
                <c:pt idx="777">
                  <c:v>42233</c:v>
                </c:pt>
                <c:pt idx="778">
                  <c:v>42234</c:v>
                </c:pt>
                <c:pt idx="779">
                  <c:v>42235</c:v>
                </c:pt>
                <c:pt idx="780">
                  <c:v>42236</c:v>
                </c:pt>
                <c:pt idx="781">
                  <c:v>42237</c:v>
                </c:pt>
                <c:pt idx="782">
                  <c:v>42240</c:v>
                </c:pt>
                <c:pt idx="783">
                  <c:v>42241</c:v>
                </c:pt>
                <c:pt idx="784">
                  <c:v>42242</c:v>
                </c:pt>
                <c:pt idx="785">
                  <c:v>42243</c:v>
                </c:pt>
                <c:pt idx="786">
                  <c:v>42244</c:v>
                </c:pt>
                <c:pt idx="787">
                  <c:v>42247</c:v>
                </c:pt>
                <c:pt idx="788">
                  <c:v>42248</c:v>
                </c:pt>
                <c:pt idx="789">
                  <c:v>42249</c:v>
                </c:pt>
                <c:pt idx="790">
                  <c:v>42250</c:v>
                </c:pt>
                <c:pt idx="791">
                  <c:v>42251</c:v>
                </c:pt>
                <c:pt idx="792">
                  <c:v>42255</c:v>
                </c:pt>
                <c:pt idx="793">
                  <c:v>42256</c:v>
                </c:pt>
                <c:pt idx="794">
                  <c:v>42257</c:v>
                </c:pt>
                <c:pt idx="795">
                  <c:v>42258</c:v>
                </c:pt>
                <c:pt idx="796">
                  <c:v>42261</c:v>
                </c:pt>
                <c:pt idx="797">
                  <c:v>42262</c:v>
                </c:pt>
                <c:pt idx="798">
                  <c:v>42263</c:v>
                </c:pt>
                <c:pt idx="799">
                  <c:v>42264</c:v>
                </c:pt>
                <c:pt idx="800">
                  <c:v>42265</c:v>
                </c:pt>
                <c:pt idx="801">
                  <c:v>42268</c:v>
                </c:pt>
                <c:pt idx="802">
                  <c:v>42269</c:v>
                </c:pt>
                <c:pt idx="803">
                  <c:v>42270</c:v>
                </c:pt>
                <c:pt idx="804">
                  <c:v>42271</c:v>
                </c:pt>
                <c:pt idx="805">
                  <c:v>42272</c:v>
                </c:pt>
                <c:pt idx="806">
                  <c:v>42275</c:v>
                </c:pt>
                <c:pt idx="807">
                  <c:v>42276</c:v>
                </c:pt>
                <c:pt idx="808">
                  <c:v>42277</c:v>
                </c:pt>
                <c:pt idx="809">
                  <c:v>42278</c:v>
                </c:pt>
                <c:pt idx="810">
                  <c:v>42279</c:v>
                </c:pt>
                <c:pt idx="811">
                  <c:v>42282</c:v>
                </c:pt>
                <c:pt idx="812">
                  <c:v>42283</c:v>
                </c:pt>
                <c:pt idx="813">
                  <c:v>42284</c:v>
                </c:pt>
                <c:pt idx="814">
                  <c:v>42285</c:v>
                </c:pt>
                <c:pt idx="815">
                  <c:v>42286</c:v>
                </c:pt>
                <c:pt idx="816">
                  <c:v>42290</c:v>
                </c:pt>
                <c:pt idx="817">
                  <c:v>42291</c:v>
                </c:pt>
                <c:pt idx="818">
                  <c:v>42292</c:v>
                </c:pt>
                <c:pt idx="819">
                  <c:v>42293</c:v>
                </c:pt>
                <c:pt idx="820">
                  <c:v>42296</c:v>
                </c:pt>
                <c:pt idx="821">
                  <c:v>42297</c:v>
                </c:pt>
                <c:pt idx="822">
                  <c:v>42298</c:v>
                </c:pt>
                <c:pt idx="823">
                  <c:v>42299</c:v>
                </c:pt>
                <c:pt idx="824">
                  <c:v>42300</c:v>
                </c:pt>
                <c:pt idx="825">
                  <c:v>42303</c:v>
                </c:pt>
                <c:pt idx="826">
                  <c:v>42304</c:v>
                </c:pt>
                <c:pt idx="827">
                  <c:v>42305</c:v>
                </c:pt>
                <c:pt idx="828">
                  <c:v>42306</c:v>
                </c:pt>
                <c:pt idx="829">
                  <c:v>42307</c:v>
                </c:pt>
                <c:pt idx="830">
                  <c:v>42311</c:v>
                </c:pt>
                <c:pt idx="831">
                  <c:v>42312</c:v>
                </c:pt>
                <c:pt idx="832">
                  <c:v>42313</c:v>
                </c:pt>
                <c:pt idx="833">
                  <c:v>42314</c:v>
                </c:pt>
                <c:pt idx="834">
                  <c:v>42317</c:v>
                </c:pt>
                <c:pt idx="835">
                  <c:v>42318</c:v>
                </c:pt>
                <c:pt idx="836">
                  <c:v>42319</c:v>
                </c:pt>
                <c:pt idx="837">
                  <c:v>42320</c:v>
                </c:pt>
                <c:pt idx="838">
                  <c:v>42321</c:v>
                </c:pt>
                <c:pt idx="839">
                  <c:v>42324</c:v>
                </c:pt>
                <c:pt idx="840">
                  <c:v>42325</c:v>
                </c:pt>
                <c:pt idx="841">
                  <c:v>42326</c:v>
                </c:pt>
                <c:pt idx="842">
                  <c:v>42327</c:v>
                </c:pt>
                <c:pt idx="843">
                  <c:v>42331</c:v>
                </c:pt>
                <c:pt idx="844">
                  <c:v>42332</c:v>
                </c:pt>
                <c:pt idx="845">
                  <c:v>42333</c:v>
                </c:pt>
                <c:pt idx="846">
                  <c:v>42334</c:v>
                </c:pt>
                <c:pt idx="847">
                  <c:v>42335</c:v>
                </c:pt>
                <c:pt idx="848">
                  <c:v>42338</c:v>
                </c:pt>
                <c:pt idx="849">
                  <c:v>42339</c:v>
                </c:pt>
                <c:pt idx="850">
                  <c:v>42340</c:v>
                </c:pt>
                <c:pt idx="851">
                  <c:v>42341</c:v>
                </c:pt>
                <c:pt idx="852">
                  <c:v>42342</c:v>
                </c:pt>
                <c:pt idx="853">
                  <c:v>42345</c:v>
                </c:pt>
                <c:pt idx="854">
                  <c:v>42346</c:v>
                </c:pt>
                <c:pt idx="855">
                  <c:v>42347</c:v>
                </c:pt>
                <c:pt idx="856">
                  <c:v>42348</c:v>
                </c:pt>
                <c:pt idx="857">
                  <c:v>42349</c:v>
                </c:pt>
                <c:pt idx="858">
                  <c:v>42352</c:v>
                </c:pt>
                <c:pt idx="859">
                  <c:v>42353</c:v>
                </c:pt>
                <c:pt idx="860">
                  <c:v>42354</c:v>
                </c:pt>
                <c:pt idx="861">
                  <c:v>42355</c:v>
                </c:pt>
                <c:pt idx="862">
                  <c:v>42356</c:v>
                </c:pt>
                <c:pt idx="863">
                  <c:v>42359</c:v>
                </c:pt>
                <c:pt idx="864">
                  <c:v>42360</c:v>
                </c:pt>
                <c:pt idx="865">
                  <c:v>42361</c:v>
                </c:pt>
                <c:pt idx="866">
                  <c:v>42366</c:v>
                </c:pt>
                <c:pt idx="867">
                  <c:v>42367</c:v>
                </c:pt>
                <c:pt idx="868">
                  <c:v>42368</c:v>
                </c:pt>
                <c:pt idx="869">
                  <c:v>42373</c:v>
                </c:pt>
                <c:pt idx="870">
                  <c:v>42374</c:v>
                </c:pt>
                <c:pt idx="871">
                  <c:v>42375</c:v>
                </c:pt>
                <c:pt idx="872">
                  <c:v>42376</c:v>
                </c:pt>
                <c:pt idx="873">
                  <c:v>42377</c:v>
                </c:pt>
                <c:pt idx="874">
                  <c:v>42380</c:v>
                </c:pt>
                <c:pt idx="875">
                  <c:v>42381</c:v>
                </c:pt>
                <c:pt idx="876">
                  <c:v>42382</c:v>
                </c:pt>
                <c:pt idx="877">
                  <c:v>42383</c:v>
                </c:pt>
                <c:pt idx="878">
                  <c:v>42384</c:v>
                </c:pt>
                <c:pt idx="879">
                  <c:v>42387</c:v>
                </c:pt>
                <c:pt idx="880">
                  <c:v>42388</c:v>
                </c:pt>
                <c:pt idx="881">
                  <c:v>42389</c:v>
                </c:pt>
                <c:pt idx="882">
                  <c:v>42390</c:v>
                </c:pt>
                <c:pt idx="883">
                  <c:v>42391</c:v>
                </c:pt>
                <c:pt idx="884">
                  <c:v>42395</c:v>
                </c:pt>
                <c:pt idx="885">
                  <c:v>42396</c:v>
                </c:pt>
                <c:pt idx="886">
                  <c:v>42397</c:v>
                </c:pt>
                <c:pt idx="887">
                  <c:v>42398</c:v>
                </c:pt>
                <c:pt idx="888">
                  <c:v>42401</c:v>
                </c:pt>
                <c:pt idx="889">
                  <c:v>42402</c:v>
                </c:pt>
                <c:pt idx="890">
                  <c:v>42403</c:v>
                </c:pt>
                <c:pt idx="891">
                  <c:v>42404</c:v>
                </c:pt>
                <c:pt idx="892">
                  <c:v>42405</c:v>
                </c:pt>
                <c:pt idx="893">
                  <c:v>42410</c:v>
                </c:pt>
                <c:pt idx="894">
                  <c:v>42411</c:v>
                </c:pt>
                <c:pt idx="895">
                  <c:v>42412</c:v>
                </c:pt>
                <c:pt idx="896">
                  <c:v>42415</c:v>
                </c:pt>
                <c:pt idx="897">
                  <c:v>42416</c:v>
                </c:pt>
                <c:pt idx="898">
                  <c:v>42417</c:v>
                </c:pt>
                <c:pt idx="899">
                  <c:v>42418</c:v>
                </c:pt>
                <c:pt idx="900">
                  <c:v>42419</c:v>
                </c:pt>
                <c:pt idx="901">
                  <c:v>42422</c:v>
                </c:pt>
                <c:pt idx="902">
                  <c:v>42423</c:v>
                </c:pt>
                <c:pt idx="903">
                  <c:v>42424</c:v>
                </c:pt>
                <c:pt idx="904">
                  <c:v>42425</c:v>
                </c:pt>
                <c:pt idx="905">
                  <c:v>42426</c:v>
                </c:pt>
                <c:pt idx="906">
                  <c:v>42429</c:v>
                </c:pt>
                <c:pt idx="907">
                  <c:v>42430</c:v>
                </c:pt>
                <c:pt idx="908">
                  <c:v>42431</c:v>
                </c:pt>
                <c:pt idx="909">
                  <c:v>42432</c:v>
                </c:pt>
                <c:pt idx="910">
                  <c:v>42433</c:v>
                </c:pt>
                <c:pt idx="911">
                  <c:v>42436</c:v>
                </c:pt>
                <c:pt idx="912">
                  <c:v>42437</c:v>
                </c:pt>
                <c:pt idx="913">
                  <c:v>42438</c:v>
                </c:pt>
                <c:pt idx="914">
                  <c:v>42439</c:v>
                </c:pt>
                <c:pt idx="915">
                  <c:v>42440</c:v>
                </c:pt>
                <c:pt idx="916">
                  <c:v>42443</c:v>
                </c:pt>
                <c:pt idx="917">
                  <c:v>42444</c:v>
                </c:pt>
                <c:pt idx="918">
                  <c:v>42445</c:v>
                </c:pt>
                <c:pt idx="919">
                  <c:v>42446</c:v>
                </c:pt>
                <c:pt idx="920">
                  <c:v>42447</c:v>
                </c:pt>
                <c:pt idx="921">
                  <c:v>42450</c:v>
                </c:pt>
                <c:pt idx="922">
                  <c:v>42451</c:v>
                </c:pt>
                <c:pt idx="923">
                  <c:v>42452</c:v>
                </c:pt>
                <c:pt idx="924">
                  <c:v>42453</c:v>
                </c:pt>
                <c:pt idx="925">
                  <c:v>42457</c:v>
                </c:pt>
                <c:pt idx="926">
                  <c:v>42458</c:v>
                </c:pt>
                <c:pt idx="927">
                  <c:v>42459</c:v>
                </c:pt>
                <c:pt idx="928">
                  <c:v>42460</c:v>
                </c:pt>
                <c:pt idx="929">
                  <c:v>42461</c:v>
                </c:pt>
                <c:pt idx="930">
                  <c:v>42464</c:v>
                </c:pt>
                <c:pt idx="931">
                  <c:v>42465</c:v>
                </c:pt>
                <c:pt idx="932">
                  <c:v>42466</c:v>
                </c:pt>
                <c:pt idx="933">
                  <c:v>42467</c:v>
                </c:pt>
                <c:pt idx="934">
                  <c:v>42468</c:v>
                </c:pt>
                <c:pt idx="935">
                  <c:v>42471</c:v>
                </c:pt>
                <c:pt idx="936">
                  <c:v>42472</c:v>
                </c:pt>
                <c:pt idx="937">
                  <c:v>42473</c:v>
                </c:pt>
                <c:pt idx="938">
                  <c:v>42474</c:v>
                </c:pt>
                <c:pt idx="939">
                  <c:v>42475</c:v>
                </c:pt>
                <c:pt idx="940">
                  <c:v>42478</c:v>
                </c:pt>
                <c:pt idx="941">
                  <c:v>42479</c:v>
                </c:pt>
                <c:pt idx="942">
                  <c:v>42480</c:v>
                </c:pt>
                <c:pt idx="943">
                  <c:v>42482</c:v>
                </c:pt>
                <c:pt idx="944">
                  <c:v>42485</c:v>
                </c:pt>
                <c:pt idx="945">
                  <c:v>42486</c:v>
                </c:pt>
                <c:pt idx="946">
                  <c:v>42487</c:v>
                </c:pt>
                <c:pt idx="947">
                  <c:v>42488</c:v>
                </c:pt>
                <c:pt idx="948">
                  <c:v>42489</c:v>
                </c:pt>
                <c:pt idx="949">
                  <c:v>42492</c:v>
                </c:pt>
                <c:pt idx="950">
                  <c:v>42493</c:v>
                </c:pt>
                <c:pt idx="951">
                  <c:v>42494</c:v>
                </c:pt>
                <c:pt idx="952">
                  <c:v>42495</c:v>
                </c:pt>
                <c:pt idx="953">
                  <c:v>42496</c:v>
                </c:pt>
                <c:pt idx="954">
                  <c:v>42499</c:v>
                </c:pt>
                <c:pt idx="955">
                  <c:v>42500</c:v>
                </c:pt>
                <c:pt idx="956">
                  <c:v>42501</c:v>
                </c:pt>
                <c:pt idx="957">
                  <c:v>42502</c:v>
                </c:pt>
                <c:pt idx="958">
                  <c:v>42503</c:v>
                </c:pt>
                <c:pt idx="959">
                  <c:v>42506</c:v>
                </c:pt>
                <c:pt idx="960">
                  <c:v>42507</c:v>
                </c:pt>
                <c:pt idx="961">
                  <c:v>42508</c:v>
                </c:pt>
                <c:pt idx="962">
                  <c:v>42509</c:v>
                </c:pt>
                <c:pt idx="963">
                  <c:v>42510</c:v>
                </c:pt>
                <c:pt idx="964">
                  <c:v>42513</c:v>
                </c:pt>
                <c:pt idx="965">
                  <c:v>42514</c:v>
                </c:pt>
                <c:pt idx="966">
                  <c:v>42515</c:v>
                </c:pt>
                <c:pt idx="967">
                  <c:v>42517</c:v>
                </c:pt>
                <c:pt idx="968">
                  <c:v>42520</c:v>
                </c:pt>
                <c:pt idx="969">
                  <c:v>42521</c:v>
                </c:pt>
                <c:pt idx="970">
                  <c:v>42522</c:v>
                </c:pt>
                <c:pt idx="971">
                  <c:v>42523</c:v>
                </c:pt>
                <c:pt idx="972">
                  <c:v>42524</c:v>
                </c:pt>
                <c:pt idx="973">
                  <c:v>42527</c:v>
                </c:pt>
                <c:pt idx="974">
                  <c:v>42528</c:v>
                </c:pt>
                <c:pt idx="975">
                  <c:v>42529</c:v>
                </c:pt>
                <c:pt idx="976">
                  <c:v>42530</c:v>
                </c:pt>
                <c:pt idx="977">
                  <c:v>42531</c:v>
                </c:pt>
                <c:pt idx="978">
                  <c:v>42534</c:v>
                </c:pt>
                <c:pt idx="979">
                  <c:v>42535</c:v>
                </c:pt>
                <c:pt idx="980">
                  <c:v>42536</c:v>
                </c:pt>
                <c:pt idx="981">
                  <c:v>42537</c:v>
                </c:pt>
                <c:pt idx="982">
                  <c:v>42538</c:v>
                </c:pt>
                <c:pt idx="983">
                  <c:v>42541</c:v>
                </c:pt>
                <c:pt idx="984">
                  <c:v>42542</c:v>
                </c:pt>
                <c:pt idx="985">
                  <c:v>42543</c:v>
                </c:pt>
                <c:pt idx="986">
                  <c:v>42544</c:v>
                </c:pt>
                <c:pt idx="987">
                  <c:v>42545</c:v>
                </c:pt>
                <c:pt idx="988">
                  <c:v>42548</c:v>
                </c:pt>
                <c:pt idx="989">
                  <c:v>42549</c:v>
                </c:pt>
                <c:pt idx="990">
                  <c:v>42550</c:v>
                </c:pt>
                <c:pt idx="991">
                  <c:v>42551</c:v>
                </c:pt>
                <c:pt idx="992">
                  <c:v>42552</c:v>
                </c:pt>
                <c:pt idx="993">
                  <c:v>42555</c:v>
                </c:pt>
                <c:pt idx="994">
                  <c:v>42556</c:v>
                </c:pt>
                <c:pt idx="995">
                  <c:v>42557</c:v>
                </c:pt>
                <c:pt idx="996">
                  <c:v>42558</c:v>
                </c:pt>
                <c:pt idx="997">
                  <c:v>42559</c:v>
                </c:pt>
                <c:pt idx="998">
                  <c:v>42562</c:v>
                </c:pt>
                <c:pt idx="999">
                  <c:v>42563</c:v>
                </c:pt>
                <c:pt idx="1000">
                  <c:v>42564</c:v>
                </c:pt>
                <c:pt idx="1001">
                  <c:v>42565</c:v>
                </c:pt>
                <c:pt idx="1002">
                  <c:v>42566</c:v>
                </c:pt>
                <c:pt idx="1003">
                  <c:v>42569</c:v>
                </c:pt>
                <c:pt idx="1004">
                  <c:v>42570</c:v>
                </c:pt>
                <c:pt idx="1005">
                  <c:v>42571</c:v>
                </c:pt>
                <c:pt idx="1006">
                  <c:v>42572</c:v>
                </c:pt>
                <c:pt idx="1007">
                  <c:v>42573</c:v>
                </c:pt>
                <c:pt idx="1008">
                  <c:v>42576</c:v>
                </c:pt>
                <c:pt idx="1009">
                  <c:v>42577</c:v>
                </c:pt>
                <c:pt idx="1010">
                  <c:v>42578</c:v>
                </c:pt>
                <c:pt idx="1011">
                  <c:v>42579</c:v>
                </c:pt>
                <c:pt idx="1012">
                  <c:v>42580</c:v>
                </c:pt>
                <c:pt idx="1013">
                  <c:v>42583</c:v>
                </c:pt>
                <c:pt idx="1014">
                  <c:v>42584</c:v>
                </c:pt>
                <c:pt idx="1015">
                  <c:v>42585</c:v>
                </c:pt>
                <c:pt idx="1016">
                  <c:v>42586</c:v>
                </c:pt>
                <c:pt idx="1017">
                  <c:v>42587</c:v>
                </c:pt>
                <c:pt idx="1018">
                  <c:v>42590</c:v>
                </c:pt>
                <c:pt idx="1019">
                  <c:v>42591</c:v>
                </c:pt>
                <c:pt idx="1020">
                  <c:v>42592</c:v>
                </c:pt>
                <c:pt idx="1021">
                  <c:v>42593</c:v>
                </c:pt>
                <c:pt idx="1022">
                  <c:v>42594</c:v>
                </c:pt>
                <c:pt idx="1023">
                  <c:v>42597</c:v>
                </c:pt>
                <c:pt idx="1024">
                  <c:v>42598</c:v>
                </c:pt>
                <c:pt idx="1025">
                  <c:v>42599</c:v>
                </c:pt>
                <c:pt idx="1026">
                  <c:v>42600</c:v>
                </c:pt>
                <c:pt idx="1027">
                  <c:v>42601</c:v>
                </c:pt>
                <c:pt idx="1028">
                  <c:v>42604</c:v>
                </c:pt>
                <c:pt idx="1029">
                  <c:v>42605</c:v>
                </c:pt>
                <c:pt idx="1030">
                  <c:v>42606</c:v>
                </c:pt>
                <c:pt idx="1031">
                  <c:v>42607</c:v>
                </c:pt>
                <c:pt idx="1032">
                  <c:v>42608</c:v>
                </c:pt>
                <c:pt idx="1033">
                  <c:v>42611</c:v>
                </c:pt>
                <c:pt idx="1034">
                  <c:v>42612</c:v>
                </c:pt>
                <c:pt idx="1035">
                  <c:v>42613</c:v>
                </c:pt>
                <c:pt idx="1036">
                  <c:v>42614</c:v>
                </c:pt>
                <c:pt idx="1037">
                  <c:v>42615</c:v>
                </c:pt>
                <c:pt idx="1038">
                  <c:v>42618</c:v>
                </c:pt>
                <c:pt idx="1039">
                  <c:v>42619</c:v>
                </c:pt>
                <c:pt idx="1040">
                  <c:v>42621</c:v>
                </c:pt>
                <c:pt idx="1041">
                  <c:v>42622</c:v>
                </c:pt>
                <c:pt idx="1042">
                  <c:v>42625</c:v>
                </c:pt>
                <c:pt idx="1043">
                  <c:v>42626</c:v>
                </c:pt>
                <c:pt idx="1044">
                  <c:v>42627</c:v>
                </c:pt>
                <c:pt idx="1045">
                  <c:v>42628</c:v>
                </c:pt>
                <c:pt idx="1046">
                  <c:v>42629</c:v>
                </c:pt>
                <c:pt idx="1047">
                  <c:v>42632</c:v>
                </c:pt>
                <c:pt idx="1048">
                  <c:v>42633</c:v>
                </c:pt>
                <c:pt idx="1049">
                  <c:v>42634</c:v>
                </c:pt>
                <c:pt idx="1050">
                  <c:v>42635</c:v>
                </c:pt>
                <c:pt idx="1051">
                  <c:v>42636</c:v>
                </c:pt>
                <c:pt idx="1052">
                  <c:v>42639</c:v>
                </c:pt>
                <c:pt idx="1053">
                  <c:v>42640</c:v>
                </c:pt>
                <c:pt idx="1054">
                  <c:v>42641</c:v>
                </c:pt>
                <c:pt idx="1055">
                  <c:v>42642</c:v>
                </c:pt>
                <c:pt idx="1056">
                  <c:v>42643</c:v>
                </c:pt>
                <c:pt idx="1057">
                  <c:v>42646</c:v>
                </c:pt>
                <c:pt idx="1058">
                  <c:v>42647</c:v>
                </c:pt>
                <c:pt idx="1059">
                  <c:v>42648</c:v>
                </c:pt>
                <c:pt idx="1060">
                  <c:v>42649</c:v>
                </c:pt>
                <c:pt idx="1061">
                  <c:v>42650</c:v>
                </c:pt>
                <c:pt idx="1062">
                  <c:v>42653</c:v>
                </c:pt>
                <c:pt idx="1063">
                  <c:v>42654</c:v>
                </c:pt>
                <c:pt idx="1064">
                  <c:v>42656</c:v>
                </c:pt>
                <c:pt idx="1065">
                  <c:v>42657</c:v>
                </c:pt>
                <c:pt idx="1066">
                  <c:v>42660</c:v>
                </c:pt>
                <c:pt idx="1067">
                  <c:v>42661</c:v>
                </c:pt>
                <c:pt idx="1068">
                  <c:v>42662</c:v>
                </c:pt>
                <c:pt idx="1069">
                  <c:v>42663</c:v>
                </c:pt>
                <c:pt idx="1070">
                  <c:v>42664</c:v>
                </c:pt>
                <c:pt idx="1071">
                  <c:v>42667</c:v>
                </c:pt>
                <c:pt idx="1072">
                  <c:v>42668</c:v>
                </c:pt>
                <c:pt idx="1073">
                  <c:v>42669</c:v>
                </c:pt>
                <c:pt idx="1074">
                  <c:v>42670</c:v>
                </c:pt>
                <c:pt idx="1075">
                  <c:v>42671</c:v>
                </c:pt>
                <c:pt idx="1076">
                  <c:v>42674</c:v>
                </c:pt>
                <c:pt idx="1077">
                  <c:v>42675</c:v>
                </c:pt>
                <c:pt idx="1078">
                  <c:v>42677</c:v>
                </c:pt>
                <c:pt idx="1079">
                  <c:v>42678</c:v>
                </c:pt>
                <c:pt idx="1080">
                  <c:v>42681</c:v>
                </c:pt>
                <c:pt idx="1081">
                  <c:v>42682</c:v>
                </c:pt>
                <c:pt idx="1082">
                  <c:v>42683</c:v>
                </c:pt>
                <c:pt idx="1083">
                  <c:v>42684</c:v>
                </c:pt>
                <c:pt idx="1084">
                  <c:v>42685</c:v>
                </c:pt>
                <c:pt idx="1085">
                  <c:v>42688</c:v>
                </c:pt>
                <c:pt idx="1086">
                  <c:v>42690</c:v>
                </c:pt>
                <c:pt idx="1087">
                  <c:v>42691</c:v>
                </c:pt>
                <c:pt idx="1088">
                  <c:v>42692</c:v>
                </c:pt>
                <c:pt idx="1089">
                  <c:v>42695</c:v>
                </c:pt>
                <c:pt idx="1090">
                  <c:v>42696</c:v>
                </c:pt>
                <c:pt idx="1091">
                  <c:v>42697</c:v>
                </c:pt>
                <c:pt idx="1092">
                  <c:v>42698</c:v>
                </c:pt>
                <c:pt idx="1093">
                  <c:v>42699</c:v>
                </c:pt>
                <c:pt idx="1094">
                  <c:v>42702</c:v>
                </c:pt>
                <c:pt idx="1095">
                  <c:v>42703</c:v>
                </c:pt>
                <c:pt idx="1096">
                  <c:v>42704</c:v>
                </c:pt>
                <c:pt idx="1097">
                  <c:v>42705</c:v>
                </c:pt>
                <c:pt idx="1098">
                  <c:v>42706</c:v>
                </c:pt>
                <c:pt idx="1099">
                  <c:v>42709</c:v>
                </c:pt>
                <c:pt idx="1100">
                  <c:v>42710</c:v>
                </c:pt>
                <c:pt idx="1101">
                  <c:v>42711</c:v>
                </c:pt>
                <c:pt idx="1102">
                  <c:v>42712</c:v>
                </c:pt>
                <c:pt idx="1103">
                  <c:v>42713</c:v>
                </c:pt>
                <c:pt idx="1104">
                  <c:v>42716</c:v>
                </c:pt>
                <c:pt idx="1105">
                  <c:v>42717</c:v>
                </c:pt>
                <c:pt idx="1106">
                  <c:v>42718</c:v>
                </c:pt>
                <c:pt idx="1107">
                  <c:v>42719</c:v>
                </c:pt>
                <c:pt idx="1108">
                  <c:v>42720</c:v>
                </c:pt>
                <c:pt idx="1109">
                  <c:v>42723</c:v>
                </c:pt>
                <c:pt idx="1110">
                  <c:v>42724</c:v>
                </c:pt>
                <c:pt idx="1111">
                  <c:v>42725</c:v>
                </c:pt>
                <c:pt idx="1112">
                  <c:v>42726</c:v>
                </c:pt>
                <c:pt idx="1113">
                  <c:v>42727</c:v>
                </c:pt>
                <c:pt idx="1114">
                  <c:v>42730</c:v>
                </c:pt>
                <c:pt idx="1115">
                  <c:v>42731</c:v>
                </c:pt>
                <c:pt idx="1116">
                  <c:v>42732</c:v>
                </c:pt>
                <c:pt idx="1117">
                  <c:v>42733</c:v>
                </c:pt>
                <c:pt idx="1118">
                  <c:v>42737</c:v>
                </c:pt>
                <c:pt idx="1119">
                  <c:v>42738</c:v>
                </c:pt>
                <c:pt idx="1120">
                  <c:v>42739</c:v>
                </c:pt>
                <c:pt idx="1121">
                  <c:v>42740</c:v>
                </c:pt>
                <c:pt idx="1122">
                  <c:v>42741</c:v>
                </c:pt>
                <c:pt idx="1123">
                  <c:v>42744</c:v>
                </c:pt>
                <c:pt idx="1124">
                  <c:v>42745</c:v>
                </c:pt>
                <c:pt idx="1125">
                  <c:v>42746</c:v>
                </c:pt>
                <c:pt idx="1126">
                  <c:v>42747</c:v>
                </c:pt>
                <c:pt idx="1127">
                  <c:v>42748</c:v>
                </c:pt>
                <c:pt idx="1128">
                  <c:v>42751</c:v>
                </c:pt>
                <c:pt idx="1129">
                  <c:v>42752</c:v>
                </c:pt>
                <c:pt idx="1130">
                  <c:v>42753</c:v>
                </c:pt>
                <c:pt idx="1131">
                  <c:v>42754</c:v>
                </c:pt>
                <c:pt idx="1132">
                  <c:v>42755</c:v>
                </c:pt>
                <c:pt idx="1133">
                  <c:v>42758</c:v>
                </c:pt>
                <c:pt idx="1134">
                  <c:v>42759</c:v>
                </c:pt>
                <c:pt idx="1135">
                  <c:v>42761</c:v>
                </c:pt>
                <c:pt idx="1136">
                  <c:v>42762</c:v>
                </c:pt>
                <c:pt idx="1137">
                  <c:v>42765</c:v>
                </c:pt>
                <c:pt idx="1138">
                  <c:v>42766</c:v>
                </c:pt>
                <c:pt idx="1139">
                  <c:v>42767</c:v>
                </c:pt>
                <c:pt idx="1140">
                  <c:v>42768</c:v>
                </c:pt>
                <c:pt idx="1141">
                  <c:v>42769</c:v>
                </c:pt>
                <c:pt idx="1142">
                  <c:v>42772</c:v>
                </c:pt>
                <c:pt idx="1143">
                  <c:v>42773</c:v>
                </c:pt>
                <c:pt idx="1144">
                  <c:v>42774</c:v>
                </c:pt>
                <c:pt idx="1145">
                  <c:v>42775</c:v>
                </c:pt>
                <c:pt idx="1146">
                  <c:v>42776</c:v>
                </c:pt>
                <c:pt idx="1147">
                  <c:v>42779</c:v>
                </c:pt>
                <c:pt idx="1148">
                  <c:v>42780</c:v>
                </c:pt>
                <c:pt idx="1149">
                  <c:v>42781</c:v>
                </c:pt>
                <c:pt idx="1150">
                  <c:v>42782</c:v>
                </c:pt>
                <c:pt idx="1151">
                  <c:v>42783</c:v>
                </c:pt>
                <c:pt idx="1152">
                  <c:v>42786</c:v>
                </c:pt>
                <c:pt idx="1153">
                  <c:v>42787</c:v>
                </c:pt>
                <c:pt idx="1154">
                  <c:v>42788</c:v>
                </c:pt>
                <c:pt idx="1155">
                  <c:v>42789</c:v>
                </c:pt>
                <c:pt idx="1156">
                  <c:v>42790</c:v>
                </c:pt>
                <c:pt idx="1157">
                  <c:v>42795</c:v>
                </c:pt>
                <c:pt idx="1158">
                  <c:v>42796</c:v>
                </c:pt>
                <c:pt idx="1159">
                  <c:v>42797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42807</c:v>
                </c:pt>
                <c:pt idx="1166">
                  <c:v>42808</c:v>
                </c:pt>
                <c:pt idx="1167">
                  <c:v>42809</c:v>
                </c:pt>
                <c:pt idx="1168">
                  <c:v>42810</c:v>
                </c:pt>
                <c:pt idx="1169">
                  <c:v>42811</c:v>
                </c:pt>
                <c:pt idx="1170">
                  <c:v>42814</c:v>
                </c:pt>
                <c:pt idx="1171">
                  <c:v>42815</c:v>
                </c:pt>
                <c:pt idx="1172">
                  <c:v>42816</c:v>
                </c:pt>
                <c:pt idx="1173">
                  <c:v>42817</c:v>
                </c:pt>
                <c:pt idx="1174">
                  <c:v>42818</c:v>
                </c:pt>
                <c:pt idx="1175">
                  <c:v>42821</c:v>
                </c:pt>
                <c:pt idx="1176">
                  <c:v>42822</c:v>
                </c:pt>
                <c:pt idx="1177">
                  <c:v>42823</c:v>
                </c:pt>
                <c:pt idx="1178">
                  <c:v>42824</c:v>
                </c:pt>
                <c:pt idx="1179">
                  <c:v>42825</c:v>
                </c:pt>
                <c:pt idx="1180">
                  <c:v>42828</c:v>
                </c:pt>
                <c:pt idx="1181">
                  <c:v>42829</c:v>
                </c:pt>
                <c:pt idx="1182">
                  <c:v>42830</c:v>
                </c:pt>
                <c:pt idx="1183">
                  <c:v>42831</c:v>
                </c:pt>
                <c:pt idx="1184">
                  <c:v>42832</c:v>
                </c:pt>
                <c:pt idx="1185">
                  <c:v>42835</c:v>
                </c:pt>
                <c:pt idx="1186">
                  <c:v>42836</c:v>
                </c:pt>
                <c:pt idx="1187">
                  <c:v>42837</c:v>
                </c:pt>
                <c:pt idx="1188">
                  <c:v>42838</c:v>
                </c:pt>
                <c:pt idx="1189">
                  <c:v>42842</c:v>
                </c:pt>
                <c:pt idx="1190">
                  <c:v>42843</c:v>
                </c:pt>
                <c:pt idx="1191">
                  <c:v>42844</c:v>
                </c:pt>
                <c:pt idx="1192">
                  <c:v>42845</c:v>
                </c:pt>
                <c:pt idx="1193">
                  <c:v>42849</c:v>
                </c:pt>
                <c:pt idx="1194">
                  <c:v>42850</c:v>
                </c:pt>
                <c:pt idx="1195">
                  <c:v>42851</c:v>
                </c:pt>
                <c:pt idx="1196">
                  <c:v>42852</c:v>
                </c:pt>
                <c:pt idx="1197">
                  <c:v>42853</c:v>
                </c:pt>
                <c:pt idx="1198">
                  <c:v>42857</c:v>
                </c:pt>
                <c:pt idx="1199">
                  <c:v>42858</c:v>
                </c:pt>
                <c:pt idx="1200">
                  <c:v>42859</c:v>
                </c:pt>
                <c:pt idx="1201">
                  <c:v>42860</c:v>
                </c:pt>
                <c:pt idx="1202">
                  <c:v>42863</c:v>
                </c:pt>
                <c:pt idx="1203">
                  <c:v>42864</c:v>
                </c:pt>
                <c:pt idx="1204">
                  <c:v>42865</c:v>
                </c:pt>
                <c:pt idx="1205">
                  <c:v>42866</c:v>
                </c:pt>
                <c:pt idx="1206">
                  <c:v>42867</c:v>
                </c:pt>
                <c:pt idx="1207">
                  <c:v>42870</c:v>
                </c:pt>
                <c:pt idx="1208">
                  <c:v>42871</c:v>
                </c:pt>
                <c:pt idx="1209">
                  <c:v>42872</c:v>
                </c:pt>
                <c:pt idx="1210">
                  <c:v>42873</c:v>
                </c:pt>
                <c:pt idx="1211">
                  <c:v>42874</c:v>
                </c:pt>
                <c:pt idx="1212">
                  <c:v>42877</c:v>
                </c:pt>
                <c:pt idx="1213">
                  <c:v>42878</c:v>
                </c:pt>
                <c:pt idx="1214">
                  <c:v>42879</c:v>
                </c:pt>
                <c:pt idx="1215">
                  <c:v>42880</c:v>
                </c:pt>
                <c:pt idx="1216">
                  <c:v>42881</c:v>
                </c:pt>
                <c:pt idx="1217">
                  <c:v>42884</c:v>
                </c:pt>
                <c:pt idx="1218">
                  <c:v>42885</c:v>
                </c:pt>
                <c:pt idx="1219">
                  <c:v>42886</c:v>
                </c:pt>
                <c:pt idx="1220">
                  <c:v>42887</c:v>
                </c:pt>
                <c:pt idx="1221">
                  <c:v>42888</c:v>
                </c:pt>
                <c:pt idx="1222">
                  <c:v>42891</c:v>
                </c:pt>
                <c:pt idx="1223">
                  <c:v>42892</c:v>
                </c:pt>
                <c:pt idx="1224">
                  <c:v>42893</c:v>
                </c:pt>
                <c:pt idx="1225">
                  <c:v>42894</c:v>
                </c:pt>
                <c:pt idx="1226">
                  <c:v>42895</c:v>
                </c:pt>
                <c:pt idx="1227">
                  <c:v>42898</c:v>
                </c:pt>
                <c:pt idx="1228">
                  <c:v>42899</c:v>
                </c:pt>
                <c:pt idx="1229">
                  <c:v>42900</c:v>
                </c:pt>
                <c:pt idx="1230">
                  <c:v>42901</c:v>
                </c:pt>
                <c:pt idx="1231">
                  <c:v>42902</c:v>
                </c:pt>
                <c:pt idx="1232">
                  <c:v>42905</c:v>
                </c:pt>
                <c:pt idx="1233">
                  <c:v>42906</c:v>
                </c:pt>
                <c:pt idx="1234">
                  <c:v>42907</c:v>
                </c:pt>
                <c:pt idx="1235">
                  <c:v>42908</c:v>
                </c:pt>
                <c:pt idx="1236">
                  <c:v>42909</c:v>
                </c:pt>
              </c:numCache>
            </c:numRef>
          </c:cat>
          <c:val>
            <c:numRef>
              <c:f>SMTO3.SA!$C$2:$C$1238</c:f>
              <c:numCache>
                <c:formatCode>General</c:formatCode>
                <c:ptCount val="1237"/>
                <c:pt idx="0">
                  <c:v>1</c:v>
                </c:pt>
                <c:pt idx="1">
                  <c:v>0.9767437317471015</c:v>
                </c:pt>
                <c:pt idx="2">
                  <c:v>0.95255820811246139</c:v>
                </c:pt>
                <c:pt idx="3">
                  <c:v>0.93534789053586487</c:v>
                </c:pt>
                <c:pt idx="4">
                  <c:v>0.95999950697697345</c:v>
                </c:pt>
                <c:pt idx="5">
                  <c:v>0.97209298972419089</c:v>
                </c:pt>
                <c:pt idx="6">
                  <c:v>0.96930233985937675</c:v>
                </c:pt>
                <c:pt idx="7">
                  <c:v>0.98604651811789856</c:v>
                </c:pt>
                <c:pt idx="8">
                  <c:v>0.9683716426178407</c:v>
                </c:pt>
                <c:pt idx="9">
                  <c:v>0.95581346241234311</c:v>
                </c:pt>
                <c:pt idx="10">
                  <c:v>0.95302281254752896</c:v>
                </c:pt>
                <c:pt idx="11">
                  <c:v>0.9906971671175967</c:v>
                </c:pt>
                <c:pt idx="12">
                  <c:v>0.9906971671175967</c:v>
                </c:pt>
                <c:pt idx="13">
                  <c:v>1.0139535283937078</c:v>
                </c:pt>
                <c:pt idx="14">
                  <c:v>1.0139535283937078</c:v>
                </c:pt>
                <c:pt idx="15">
                  <c:v>1.0134873890756328</c:v>
                </c:pt>
                <c:pt idx="16">
                  <c:v>1.0232548729047104</c:v>
                </c:pt>
                <c:pt idx="17">
                  <c:v>1.0186042704166185</c:v>
                </c:pt>
                <c:pt idx="18">
                  <c:v>1.0111627389940749</c:v>
                </c:pt>
                <c:pt idx="19">
                  <c:v>0.98976646987606054</c:v>
                </c:pt>
                <c:pt idx="20">
                  <c:v>0.9734883844240072</c:v>
                </c:pt>
                <c:pt idx="21">
                  <c:v>1.0232548729047104</c:v>
                </c:pt>
                <c:pt idx="22">
                  <c:v>1.0083720891292609</c:v>
                </c:pt>
                <c:pt idx="23">
                  <c:v>1.0227902219580363</c:v>
                </c:pt>
                <c:pt idx="24">
                  <c:v>1.0176734801518696</c:v>
                </c:pt>
                <c:pt idx="25">
                  <c:v>1.0232548729047104</c:v>
                </c:pt>
                <c:pt idx="26">
                  <c:v>1.0093013445110026</c:v>
                </c:pt>
                <c:pt idx="27">
                  <c:v>0.98883721449431894</c:v>
                </c:pt>
                <c:pt idx="28">
                  <c:v>0.98604651811789856</c:v>
                </c:pt>
                <c:pt idx="29">
                  <c:v>0.99302325905894939</c:v>
                </c:pt>
                <c:pt idx="30">
                  <c:v>1.0227902219580363</c:v>
                </c:pt>
                <c:pt idx="31">
                  <c:v>1.0093013445110026</c:v>
                </c:pt>
                <c:pt idx="32">
                  <c:v>1.0051152999463722</c:v>
                </c:pt>
                <c:pt idx="33">
                  <c:v>1.0288363121691571</c:v>
                </c:pt>
                <c:pt idx="34">
                  <c:v>1.0325577057871136</c:v>
                </c:pt>
                <c:pt idx="35">
                  <c:v>1.0493017910224229</c:v>
                </c:pt>
                <c:pt idx="36">
                  <c:v>1.0581385776099639</c:v>
                </c:pt>
                <c:pt idx="37">
                  <c:v>1.0646506210927345</c:v>
                </c:pt>
                <c:pt idx="38">
                  <c:v>1.0511618831805194</c:v>
                </c:pt>
                <c:pt idx="39">
                  <c:v>1.0511618831805194</c:v>
                </c:pt>
                <c:pt idx="40">
                  <c:v>1.0651153185510145</c:v>
                </c:pt>
                <c:pt idx="41">
                  <c:v>1.0651153185510145</c:v>
                </c:pt>
                <c:pt idx="42">
                  <c:v>1.062324575662988</c:v>
                </c:pt>
                <c:pt idx="43">
                  <c:v>1.0697674094105072</c:v>
                </c:pt>
                <c:pt idx="44">
                  <c:v>1.0720920594920653</c:v>
                </c:pt>
                <c:pt idx="45">
                  <c:v>1.0930222823152176</c:v>
                </c:pt>
                <c:pt idx="46">
                  <c:v>1.0930222823152176</c:v>
                </c:pt>
                <c:pt idx="47">
                  <c:v>1.0948836767982899</c:v>
                </c:pt>
                <c:pt idx="48">
                  <c:v>1.1018604177393407</c:v>
                </c:pt>
                <c:pt idx="49">
                  <c:v>1.1023251151976208</c:v>
                </c:pt>
                <c:pt idx="50">
                  <c:v>1.0906976322336595</c:v>
                </c:pt>
                <c:pt idx="51">
                  <c:v>1.0916269341270073</c:v>
                </c:pt>
                <c:pt idx="52">
                  <c:v>1.0790687539215098</c:v>
                </c:pt>
                <c:pt idx="53">
                  <c:v>1.0790687539215098</c:v>
                </c:pt>
                <c:pt idx="54">
                  <c:v>1.0920930269334759</c:v>
                </c:pt>
                <c:pt idx="55">
                  <c:v>1.1093017166038528</c:v>
                </c:pt>
                <c:pt idx="56">
                  <c:v>1.1093017166038528</c:v>
                </c:pt>
                <c:pt idx="57">
                  <c:v>1.1055803694975026</c:v>
                </c:pt>
                <c:pt idx="58">
                  <c:v>1.0930222823152176</c:v>
                </c:pt>
                <c:pt idx="59">
                  <c:v>1.1237200354790533</c:v>
                </c:pt>
                <c:pt idx="60">
                  <c:v>1.1106972043268817</c:v>
                </c:pt>
                <c:pt idx="61">
                  <c:v>1.0930222823152176</c:v>
                </c:pt>
                <c:pt idx="62">
                  <c:v>1.0930222823152176</c:v>
                </c:pt>
                <c:pt idx="63">
                  <c:v>1.1046511141157609</c:v>
                </c:pt>
                <c:pt idx="64">
                  <c:v>1.1255814299621256</c:v>
                </c:pt>
                <c:pt idx="65">
                  <c:v>1.1279059870204713</c:v>
                </c:pt>
                <c:pt idx="66">
                  <c:v>1.1134879007033021</c:v>
                </c:pt>
                <c:pt idx="67">
                  <c:v>1.1125572034617659</c:v>
                </c:pt>
                <c:pt idx="68">
                  <c:v>1.1209292925910266</c:v>
                </c:pt>
                <c:pt idx="69">
                  <c:v>1.1427901661441089</c:v>
                </c:pt>
                <c:pt idx="70">
                  <c:v>1.1306966833968914</c:v>
                </c:pt>
                <c:pt idx="71">
                  <c:v>1.1134879007033021</c:v>
                </c:pt>
                <c:pt idx="72">
                  <c:v>1.1172092478096523</c:v>
                </c:pt>
                <c:pt idx="73">
                  <c:v>1.1148831558682997</c:v>
                </c:pt>
                <c:pt idx="74">
                  <c:v>1.1395348188210146</c:v>
                </c:pt>
                <c:pt idx="75">
                  <c:v>1.1376734243379423</c:v>
                </c:pt>
                <c:pt idx="76">
                  <c:v>1.1395348188210146</c:v>
                </c:pt>
                <c:pt idx="77">
                  <c:v>1.1302320789618239</c:v>
                </c:pt>
                <c:pt idx="78">
                  <c:v>1.1237200354790533</c:v>
                </c:pt>
                <c:pt idx="79">
                  <c:v>1.1195338048679977</c:v>
                </c:pt>
                <c:pt idx="80">
                  <c:v>1.1046511141157609</c:v>
                </c:pt>
                <c:pt idx="81">
                  <c:v>1.1134879007033021</c:v>
                </c:pt>
                <c:pt idx="82">
                  <c:v>1.1162785505681161</c:v>
                </c:pt>
                <c:pt idx="83">
                  <c:v>1.1162785505681161</c:v>
                </c:pt>
                <c:pt idx="84">
                  <c:v>1.1348827279615219</c:v>
                </c:pt>
                <c:pt idx="85">
                  <c:v>1.148836163332017</c:v>
                </c:pt>
                <c:pt idx="86">
                  <c:v>1.1720924315849155</c:v>
                </c:pt>
                <c:pt idx="87">
                  <c:v>1.1641850864255412</c:v>
                </c:pt>
                <c:pt idx="88">
                  <c:v>1.1697664326667754</c:v>
                </c:pt>
                <c:pt idx="89">
                  <c:v>1.1804646137373891</c:v>
                </c:pt>
                <c:pt idx="90">
                  <c:v>1.1716278271498479</c:v>
                </c:pt>
                <c:pt idx="91">
                  <c:v>1.1604651346673793</c:v>
                </c:pt>
                <c:pt idx="92">
                  <c:v>1.1804646137373891</c:v>
                </c:pt>
                <c:pt idx="93">
                  <c:v>1.1860459599786233</c:v>
                </c:pt>
                <c:pt idx="94">
                  <c:v>1.1762785691727586</c:v>
                </c:pt>
                <c:pt idx="95">
                  <c:v>1.1767430805846137</c:v>
                </c:pt>
                <c:pt idx="96">
                  <c:v>1.1613943435375147</c:v>
                </c:pt>
                <c:pt idx="97">
                  <c:v>1.1302320789618239</c:v>
                </c:pt>
                <c:pt idx="98">
                  <c:v>1.1474408151438069</c:v>
                </c:pt>
                <c:pt idx="99">
                  <c:v>1.1274413360737972</c:v>
                </c:pt>
                <c:pt idx="100">
                  <c:v>1.1348827279615219</c:v>
                </c:pt>
                <c:pt idx="101">
                  <c:v>1.1348827279615219</c:v>
                </c:pt>
                <c:pt idx="102">
                  <c:v>1.1441854213091063</c:v>
                </c:pt>
                <c:pt idx="103">
                  <c:v>1.1581390892376329</c:v>
                </c:pt>
                <c:pt idx="104">
                  <c:v>1.1390687725261524</c:v>
                </c:pt>
                <c:pt idx="105">
                  <c:v>1.1413948644675049</c:v>
                </c:pt>
                <c:pt idx="106">
                  <c:v>1.1279059870204713</c:v>
                </c:pt>
                <c:pt idx="107">
                  <c:v>1.1362780296381256</c:v>
                </c:pt>
                <c:pt idx="108">
                  <c:v>1.1195338048679977</c:v>
                </c:pt>
                <c:pt idx="109">
                  <c:v>1.1325580778799638</c:v>
                </c:pt>
                <c:pt idx="110">
                  <c:v>1.12139519935107</c:v>
                </c:pt>
                <c:pt idx="111">
                  <c:v>1.1283720333153333</c:v>
                </c:pt>
                <c:pt idx="112">
                  <c:v>1.1390687725261524</c:v>
                </c:pt>
                <c:pt idx="113">
                  <c:v>1.1288366842620072</c:v>
                </c:pt>
                <c:pt idx="114">
                  <c:v>1.1920920036781377</c:v>
                </c:pt>
                <c:pt idx="115">
                  <c:v>1.1711617343433793</c:v>
                </c:pt>
                <c:pt idx="116">
                  <c:v>1.1534883472147224</c:v>
                </c:pt>
                <c:pt idx="117">
                  <c:v>1.1534883472147224</c:v>
                </c:pt>
                <c:pt idx="118">
                  <c:v>1.1683711309901716</c:v>
                </c:pt>
                <c:pt idx="119">
                  <c:v>1.1627896917257248</c:v>
                </c:pt>
                <c:pt idx="120">
                  <c:v>1.2093022282315218</c:v>
                </c:pt>
                <c:pt idx="121">
                  <c:v>1.249767325689616</c:v>
                </c:pt>
                <c:pt idx="122">
                  <c:v>1.2306970554897416</c:v>
                </c:pt>
                <c:pt idx="123">
                  <c:v>1.2720928967009784</c:v>
                </c:pt>
                <c:pt idx="124">
                  <c:v>1.2930231660357367</c:v>
                </c:pt>
                <c:pt idx="125">
                  <c:v>1.2837202401301209</c:v>
                </c:pt>
                <c:pt idx="126">
                  <c:v>1.3023245105467394</c:v>
                </c:pt>
                <c:pt idx="127">
                  <c:v>1.2744175467825363</c:v>
                </c:pt>
                <c:pt idx="128">
                  <c:v>1.2372091919957247</c:v>
                </c:pt>
                <c:pt idx="129">
                  <c:v>1.2413952365603551</c:v>
                </c:pt>
                <c:pt idx="130">
                  <c:v>1.2186035727425242</c:v>
                </c:pt>
                <c:pt idx="131">
                  <c:v>1.2930231660357367</c:v>
                </c:pt>
                <c:pt idx="132">
                  <c:v>1.3209300367767272</c:v>
                </c:pt>
                <c:pt idx="133">
                  <c:v>1.3023245105467394</c:v>
                </c:pt>
                <c:pt idx="134">
                  <c:v>1.3255807787996379</c:v>
                </c:pt>
                <c:pt idx="135">
                  <c:v>1.3395343071933457</c:v>
                </c:pt>
                <c:pt idx="136">
                  <c:v>1.3404650044348818</c:v>
                </c:pt>
                <c:pt idx="137">
                  <c:v>1.3255807787996379</c:v>
                </c:pt>
                <c:pt idx="138">
                  <c:v>1.3581383915635388</c:v>
                </c:pt>
                <c:pt idx="139">
                  <c:v>1.3558137414819809</c:v>
                </c:pt>
                <c:pt idx="140">
                  <c:v>1.3534876495406281</c:v>
                </c:pt>
                <c:pt idx="141">
                  <c:v>1.3162778994056281</c:v>
                </c:pt>
                <c:pt idx="142">
                  <c:v>1.3609291809631716</c:v>
                </c:pt>
                <c:pt idx="143">
                  <c:v>1.3813946598164373</c:v>
                </c:pt>
                <c:pt idx="144">
                  <c:v>1.3520923943756307</c:v>
                </c:pt>
                <c:pt idx="145">
                  <c:v>1.3488370470525362</c:v>
                </c:pt>
                <c:pt idx="146">
                  <c:v>1.3162778994056281</c:v>
                </c:pt>
                <c:pt idx="147">
                  <c:v>1.3255807787996379</c:v>
                </c:pt>
                <c:pt idx="148">
                  <c:v>1.3609291809631716</c:v>
                </c:pt>
                <c:pt idx="149">
                  <c:v>1.3711625715522924</c:v>
                </c:pt>
                <c:pt idx="150">
                  <c:v>1.3604644835048914</c:v>
                </c:pt>
                <c:pt idx="151">
                  <c:v>1.3502323952407465</c:v>
                </c:pt>
                <c:pt idx="152">
                  <c:v>1.3162778994056281</c:v>
                </c:pt>
                <c:pt idx="153">
                  <c:v>1.2920924687942006</c:v>
                </c:pt>
                <c:pt idx="154">
                  <c:v>1.2939523283942658</c:v>
                </c:pt>
                <c:pt idx="155">
                  <c:v>1.2255804067067875</c:v>
                </c:pt>
                <c:pt idx="156">
                  <c:v>1.2418598409954227</c:v>
                </c:pt>
                <c:pt idx="157">
                  <c:v>1.2632548543000677</c:v>
                </c:pt>
                <c:pt idx="158">
                  <c:v>1.2767435457006764</c:v>
                </c:pt>
                <c:pt idx="159">
                  <c:v>1.2558133693891305</c:v>
                </c:pt>
                <c:pt idx="160">
                  <c:v>1.2372091919957247</c:v>
                </c:pt>
                <c:pt idx="161">
                  <c:v>1.2762789412656088</c:v>
                </c:pt>
                <c:pt idx="162">
                  <c:v>1.2627902033533938</c:v>
                </c:pt>
                <c:pt idx="163">
                  <c:v>1.279069637642029</c:v>
                </c:pt>
                <c:pt idx="164">
                  <c:v>1.2558133693891305</c:v>
                </c:pt>
                <c:pt idx="165">
                  <c:v>1.2976739080586475</c:v>
                </c:pt>
                <c:pt idx="166">
                  <c:v>1.2818603805300555</c:v>
                </c:pt>
                <c:pt idx="167">
                  <c:v>1.2674408058414857</c:v>
                </c:pt>
                <c:pt idx="168">
                  <c:v>1.2990691632236451</c:v>
                </c:pt>
                <c:pt idx="169">
                  <c:v>1.317208689670377</c:v>
                </c:pt>
                <c:pt idx="170">
                  <c:v>1.3255807787996379</c:v>
                </c:pt>
                <c:pt idx="171">
                  <c:v>1.322325524499756</c:v>
                </c:pt>
                <c:pt idx="172">
                  <c:v>1.3297668233642683</c:v>
                </c:pt>
                <c:pt idx="173">
                  <c:v>1.3246500815581017</c:v>
                </c:pt>
                <c:pt idx="174">
                  <c:v>1.3116272504059301</c:v>
                </c:pt>
                <c:pt idx="175">
                  <c:v>1.3241853840998214</c:v>
                </c:pt>
                <c:pt idx="176">
                  <c:v>1.3306974275825918</c:v>
                </c:pt>
                <c:pt idx="177">
                  <c:v>1.3302315208225484</c:v>
                </c:pt>
                <c:pt idx="178">
                  <c:v>1.3348836581936474</c:v>
                </c:pt>
                <c:pt idx="179">
                  <c:v>1.3251160813413576</c:v>
                </c:pt>
                <c:pt idx="180">
                  <c:v>1.3162778994056281</c:v>
                </c:pt>
                <c:pt idx="181">
                  <c:v>1.2967431177938986</c:v>
                </c:pt>
                <c:pt idx="182">
                  <c:v>1.3153486905354927</c:v>
                </c:pt>
                <c:pt idx="183">
                  <c:v>1.3148826907522368</c:v>
                </c:pt>
                <c:pt idx="184">
                  <c:v>1.3204641300166837</c:v>
                </c:pt>
                <c:pt idx="185">
                  <c:v>1.3204641300166837</c:v>
                </c:pt>
                <c:pt idx="186">
                  <c:v>1.3209300367767272</c:v>
                </c:pt>
                <c:pt idx="187">
                  <c:v>1.3213947342350074</c:v>
                </c:pt>
                <c:pt idx="188">
                  <c:v>1.3251160813413576</c:v>
                </c:pt>
                <c:pt idx="189">
                  <c:v>1.2953478161172949</c:v>
                </c:pt>
                <c:pt idx="190">
                  <c:v>1.2902323766361039</c:v>
                </c:pt>
                <c:pt idx="191">
                  <c:v>1.2906970740943842</c:v>
                </c:pt>
                <c:pt idx="192">
                  <c:v>1.2767435457006764</c:v>
                </c:pt>
                <c:pt idx="193">
                  <c:v>1.2716268038945098</c:v>
                </c:pt>
                <c:pt idx="194">
                  <c:v>1.2711621064362295</c:v>
                </c:pt>
                <c:pt idx="195">
                  <c:v>1.2474412802598698</c:v>
                </c:pt>
                <c:pt idx="196">
                  <c:v>1.2009301856138672</c:v>
                </c:pt>
                <c:pt idx="197">
                  <c:v>1.1851152627370871</c:v>
                </c:pt>
                <c:pt idx="198">
                  <c:v>1.1465115132504591</c:v>
                </c:pt>
                <c:pt idx="199">
                  <c:v>1.2139528307196137</c:v>
                </c:pt>
                <c:pt idx="200">
                  <c:v>1.2372091919957247</c:v>
                </c:pt>
                <c:pt idx="201">
                  <c:v>1.236278401730976</c:v>
                </c:pt>
                <c:pt idx="202">
                  <c:v>1.2874418197945026</c:v>
                </c:pt>
                <c:pt idx="203">
                  <c:v>1.3186039448353746</c:v>
                </c:pt>
                <c:pt idx="204">
                  <c:v>1.3111626459708623</c:v>
                </c:pt>
                <c:pt idx="205">
                  <c:v>1.3111626459708623</c:v>
                </c:pt>
                <c:pt idx="206">
                  <c:v>1.3116272504059301</c:v>
                </c:pt>
                <c:pt idx="207">
                  <c:v>1.3162778994056281</c:v>
                </c:pt>
                <c:pt idx="208">
                  <c:v>1.3162778994056281</c:v>
                </c:pt>
                <c:pt idx="209">
                  <c:v>1.3483710007576741</c:v>
                </c:pt>
                <c:pt idx="210">
                  <c:v>1.3218593386700752</c:v>
                </c:pt>
                <c:pt idx="211">
                  <c:v>1.3483710007576741</c:v>
                </c:pt>
                <c:pt idx="212">
                  <c:v>1.3367435643053189</c:v>
                </c:pt>
                <c:pt idx="213">
                  <c:v>1.3581383915635388</c:v>
                </c:pt>
                <c:pt idx="214">
                  <c:v>1.3390696097350652</c:v>
                </c:pt>
                <c:pt idx="215">
                  <c:v>1.3302315208225484</c:v>
                </c:pt>
                <c:pt idx="216">
                  <c:v>1.3511616041108818</c:v>
                </c:pt>
                <c:pt idx="217">
                  <c:v>1.3558137414819809</c:v>
                </c:pt>
                <c:pt idx="218">
                  <c:v>1.3465109551111836</c:v>
                </c:pt>
                <c:pt idx="219">
                  <c:v>1.3465109551111836</c:v>
                </c:pt>
                <c:pt idx="220">
                  <c:v>1.3534876495406281</c:v>
                </c:pt>
                <c:pt idx="221">
                  <c:v>1.3627905754462442</c:v>
                </c:pt>
                <c:pt idx="222">
                  <c:v>1.3572092292050097</c:v>
                </c:pt>
                <c:pt idx="223">
                  <c:v>1.3711625715522924</c:v>
                </c:pt>
                <c:pt idx="224">
                  <c:v>1.3213947342350074</c:v>
                </c:pt>
                <c:pt idx="225">
                  <c:v>1.3083719030828358</c:v>
                </c:pt>
                <c:pt idx="226">
                  <c:v>1.3065105085997635</c:v>
                </c:pt>
                <c:pt idx="227">
                  <c:v>1.3065105085997635</c:v>
                </c:pt>
                <c:pt idx="228">
                  <c:v>1.3348836581936474</c:v>
                </c:pt>
                <c:pt idx="229">
                  <c:v>1.2972092106003672</c:v>
                </c:pt>
                <c:pt idx="230">
                  <c:v>1.283255589183447</c:v>
                </c:pt>
                <c:pt idx="231">
                  <c:v>1.2795342885887031</c:v>
                </c:pt>
                <c:pt idx="232">
                  <c:v>1.2930231660357367</c:v>
                </c:pt>
                <c:pt idx="233">
                  <c:v>1.2558133693891305</c:v>
                </c:pt>
                <c:pt idx="234">
                  <c:v>1.2465104899951209</c:v>
                </c:pt>
                <c:pt idx="235">
                  <c:v>1.2186035727425242</c:v>
                </c:pt>
                <c:pt idx="236">
                  <c:v>1.1665109923204686</c:v>
                </c:pt>
                <c:pt idx="237">
                  <c:v>1.1599989488376983</c:v>
                </c:pt>
                <c:pt idx="238">
                  <c:v>1.1767430805846137</c:v>
                </c:pt>
                <c:pt idx="239">
                  <c:v>1.2330231474310942</c:v>
                </c:pt>
                <c:pt idx="240">
                  <c:v>1.2306970554897416</c:v>
                </c:pt>
                <c:pt idx="241">
                  <c:v>1.1999994883723311</c:v>
                </c:pt>
                <c:pt idx="242">
                  <c:v>1.1627896917257248</c:v>
                </c:pt>
                <c:pt idx="243">
                  <c:v>1.2046501373720291</c:v>
                </c:pt>
                <c:pt idx="244">
                  <c:v>1.2093022282315218</c:v>
                </c:pt>
                <c:pt idx="245">
                  <c:v>1.1874413546784397</c:v>
                </c:pt>
                <c:pt idx="246">
                  <c:v>1.1767430805846137</c:v>
                </c:pt>
                <c:pt idx="247">
                  <c:v>1.1930227939428866</c:v>
                </c:pt>
                <c:pt idx="248">
                  <c:v>1.1972087454843043</c:v>
                </c:pt>
                <c:pt idx="249">
                  <c:v>1.1776738708493624</c:v>
                </c:pt>
                <c:pt idx="250">
                  <c:v>1.1302320789618239</c:v>
                </c:pt>
                <c:pt idx="251">
                  <c:v>1.1325580778799638</c:v>
                </c:pt>
                <c:pt idx="252">
                  <c:v>1.1469762107087393</c:v>
                </c:pt>
                <c:pt idx="253">
                  <c:v>1.0976743731747103</c:v>
                </c:pt>
                <c:pt idx="254">
                  <c:v>1.1093017166038528</c:v>
                </c:pt>
                <c:pt idx="255">
                  <c:v>1.1395348188210146</c:v>
                </c:pt>
                <c:pt idx="256">
                  <c:v>1.1730231288264519</c:v>
                </c:pt>
                <c:pt idx="257">
                  <c:v>1.148836163332017</c:v>
                </c:pt>
                <c:pt idx="258">
                  <c:v>1.1483715123853431</c:v>
                </c:pt>
                <c:pt idx="259">
                  <c:v>1.1651157836670776</c:v>
                </c:pt>
                <c:pt idx="260">
                  <c:v>1.1558129972962803</c:v>
                </c:pt>
                <c:pt idx="261">
                  <c:v>1.1427901661441089</c:v>
                </c:pt>
                <c:pt idx="262">
                  <c:v>1.1879060056251136</c:v>
                </c:pt>
                <c:pt idx="263">
                  <c:v>1.2046501373720291</c:v>
                </c:pt>
                <c:pt idx="264">
                  <c:v>1.1604651346673793</c:v>
                </c:pt>
                <c:pt idx="265">
                  <c:v>1.1581390892376329</c:v>
                </c:pt>
                <c:pt idx="266">
                  <c:v>1.1595343444026305</c:v>
                </c:pt>
                <c:pt idx="267">
                  <c:v>1.1595343444026305</c:v>
                </c:pt>
                <c:pt idx="268">
                  <c:v>1.1609296460792344</c:v>
                </c:pt>
                <c:pt idx="269">
                  <c:v>1.148836163332017</c:v>
                </c:pt>
                <c:pt idx="270">
                  <c:v>1.1395348188210146</c:v>
                </c:pt>
                <c:pt idx="271">
                  <c:v>1.1618603433207706</c:v>
                </c:pt>
                <c:pt idx="272">
                  <c:v>1.1627896917257248</c:v>
                </c:pt>
                <c:pt idx="273">
                  <c:v>1.1609296460792344</c:v>
                </c:pt>
                <c:pt idx="274">
                  <c:v>1.1465115132504591</c:v>
                </c:pt>
                <c:pt idx="275">
                  <c:v>1.133022775338244</c:v>
                </c:pt>
                <c:pt idx="276">
                  <c:v>1.1386041215794784</c:v>
                </c:pt>
                <c:pt idx="277">
                  <c:v>1.1441854213091063</c:v>
                </c:pt>
                <c:pt idx="278">
                  <c:v>1.1483715123853431</c:v>
                </c:pt>
                <c:pt idx="279">
                  <c:v>1.1353488207679905</c:v>
                </c:pt>
                <c:pt idx="280">
                  <c:v>1.2139528307196137</c:v>
                </c:pt>
                <c:pt idx="281">
                  <c:v>1.1953488393726328</c:v>
                </c:pt>
                <c:pt idx="282">
                  <c:v>1.1939533981612103</c:v>
                </c:pt>
                <c:pt idx="283">
                  <c:v>1.2046501373720291</c:v>
                </c:pt>
                <c:pt idx="284">
                  <c:v>1.1874413546784397</c:v>
                </c:pt>
                <c:pt idx="285">
                  <c:v>1.1711617343433793</c:v>
                </c:pt>
                <c:pt idx="286">
                  <c:v>1.1967440480260241</c:v>
                </c:pt>
                <c:pt idx="287">
                  <c:v>1.2093022282315218</c:v>
                </c:pt>
                <c:pt idx="288">
                  <c:v>1.2502320231478963</c:v>
                </c:pt>
                <c:pt idx="289">
                  <c:v>1.2604641114120412</c:v>
                </c:pt>
                <c:pt idx="290">
                  <c:v>1.2418598409954227</c:v>
                </c:pt>
                <c:pt idx="291">
                  <c:v>1.2367430991892561</c:v>
                </c:pt>
                <c:pt idx="292">
                  <c:v>1.2604641114120412</c:v>
                </c:pt>
                <c:pt idx="293">
                  <c:v>1.2990691632236451</c:v>
                </c:pt>
                <c:pt idx="294">
                  <c:v>1.2976739080586475</c:v>
                </c:pt>
                <c:pt idx="295">
                  <c:v>1.3116272504059301</c:v>
                </c:pt>
                <c:pt idx="296">
                  <c:v>1.3320929153056209</c:v>
                </c:pt>
                <c:pt idx="297">
                  <c:v>1.3255807787996379</c:v>
                </c:pt>
                <c:pt idx="298">
                  <c:v>1.3209300367767272</c:v>
                </c:pt>
                <c:pt idx="299">
                  <c:v>1.3153486905354927</c:v>
                </c:pt>
                <c:pt idx="300">
                  <c:v>1.3567430433753287</c:v>
                </c:pt>
                <c:pt idx="301">
                  <c:v>1.3195347351001232</c:v>
                </c:pt>
                <c:pt idx="302">
                  <c:v>1.2990691632236451</c:v>
                </c:pt>
                <c:pt idx="303">
                  <c:v>1.3209300367767272</c:v>
                </c:pt>
                <c:pt idx="304">
                  <c:v>1.3441849561930437</c:v>
                </c:pt>
                <c:pt idx="305">
                  <c:v>1.3511616041108818</c:v>
                </c:pt>
                <c:pt idx="306">
                  <c:v>1.3111626459708623</c:v>
                </c:pt>
                <c:pt idx="307">
                  <c:v>1.307905949811186</c:v>
                </c:pt>
                <c:pt idx="308">
                  <c:v>1.3265114760411738</c:v>
                </c:pt>
                <c:pt idx="309">
                  <c:v>1.3488370470525362</c:v>
                </c:pt>
                <c:pt idx="310">
                  <c:v>1.3488370470525362</c:v>
                </c:pt>
                <c:pt idx="311">
                  <c:v>1.3330222637105751</c:v>
                </c:pt>
                <c:pt idx="312">
                  <c:v>1.3534876495406281</c:v>
                </c:pt>
                <c:pt idx="313">
                  <c:v>1.3488370470525362</c:v>
                </c:pt>
                <c:pt idx="314">
                  <c:v>1.3488370470525362</c:v>
                </c:pt>
                <c:pt idx="315">
                  <c:v>1.3530229985939541</c:v>
                </c:pt>
                <c:pt idx="316">
                  <c:v>1.3488370470525362</c:v>
                </c:pt>
                <c:pt idx="317">
                  <c:v>1.3581383915635388</c:v>
                </c:pt>
                <c:pt idx="318">
                  <c:v>1.3720919199572466</c:v>
                </c:pt>
                <c:pt idx="319">
                  <c:v>1.3720919199572466</c:v>
                </c:pt>
                <c:pt idx="320">
                  <c:v>1.3623245291513819</c:v>
                </c:pt>
                <c:pt idx="321">
                  <c:v>1.3744180118985991</c:v>
                </c:pt>
                <c:pt idx="322">
                  <c:v>1.4376691452701651</c:v>
                </c:pt>
                <c:pt idx="323">
                  <c:v>1.4353528207661299</c:v>
                </c:pt>
                <c:pt idx="324">
                  <c:v>1.4651155976206522</c:v>
                </c:pt>
                <c:pt idx="325">
                  <c:v>1.4376691452701651</c:v>
                </c:pt>
                <c:pt idx="326">
                  <c:v>1.4227946405606322</c:v>
                </c:pt>
                <c:pt idx="327">
                  <c:v>1.4241901282836613</c:v>
                </c:pt>
                <c:pt idx="328">
                  <c:v>1.4260458483507683</c:v>
                </c:pt>
                <c:pt idx="329">
                  <c:v>1.4697621535989984</c:v>
                </c:pt>
                <c:pt idx="330">
                  <c:v>1.4693016421852827</c:v>
                </c:pt>
                <c:pt idx="331">
                  <c:v>1.4651155976206522</c:v>
                </c:pt>
                <c:pt idx="332">
                  <c:v>1.4651155976206522</c:v>
                </c:pt>
                <c:pt idx="333">
                  <c:v>1.4697621535989984</c:v>
                </c:pt>
                <c:pt idx="334">
                  <c:v>1.4581387636563889</c:v>
                </c:pt>
                <c:pt idx="335">
                  <c:v>1.4572040199051071</c:v>
                </c:pt>
                <c:pt idx="336">
                  <c:v>1.4697621535989984</c:v>
                </c:pt>
                <c:pt idx="337">
                  <c:v>1.4465156527834173</c:v>
                </c:pt>
                <c:pt idx="338">
                  <c:v>1.4446458396996094</c:v>
                </c:pt>
                <c:pt idx="339">
                  <c:v>1.4465156527834173</c:v>
                </c:pt>
                <c:pt idx="340">
                  <c:v>1.4372087268796621</c:v>
                </c:pt>
                <c:pt idx="341">
                  <c:v>1.4483713728505243</c:v>
                </c:pt>
                <c:pt idx="342">
                  <c:v>1.4320877060057182</c:v>
                </c:pt>
                <c:pt idx="343">
                  <c:v>1.4372087268796621</c:v>
                </c:pt>
                <c:pt idx="344">
                  <c:v>1.4525574639267611</c:v>
                </c:pt>
                <c:pt idx="345">
                  <c:v>1.417213294319398</c:v>
                </c:pt>
                <c:pt idx="346">
                  <c:v>1.4441854213091065</c:v>
                </c:pt>
                <c:pt idx="347">
                  <c:v>1.4423296082187869</c:v>
                </c:pt>
                <c:pt idx="348">
                  <c:v>1.4413946784210798</c:v>
                </c:pt>
                <c:pt idx="349">
                  <c:v>1.4399992837212634</c:v>
                </c:pt>
                <c:pt idx="350">
                  <c:v>1.4418550968115829</c:v>
                </c:pt>
                <c:pt idx="351">
                  <c:v>1.4618643898305164</c:v>
                </c:pt>
                <c:pt idx="352">
                  <c:v>1.4134876681452706</c:v>
                </c:pt>
                <c:pt idx="353">
                  <c:v>1.403720277339406</c:v>
                </c:pt>
                <c:pt idx="354">
                  <c:v>1.399994744188491</c:v>
                </c:pt>
                <c:pt idx="355">
                  <c:v>1.4181341776120104</c:v>
                </c:pt>
                <c:pt idx="356">
                  <c:v>1.3883713542458818</c:v>
                </c:pt>
                <c:pt idx="357">
                  <c:v>1.3483710007576741</c:v>
                </c:pt>
                <c:pt idx="358">
                  <c:v>1.3293022189292005</c:v>
                </c:pt>
                <c:pt idx="359">
                  <c:v>1.2883709821530316</c:v>
                </c:pt>
                <c:pt idx="360">
                  <c:v>1.338138912493529</c:v>
                </c:pt>
                <c:pt idx="361">
                  <c:v>1.34744165235272</c:v>
                </c:pt>
                <c:pt idx="362">
                  <c:v>1.341394213305017</c:v>
                </c:pt>
                <c:pt idx="363">
                  <c:v>1.3306974275825918</c:v>
                </c:pt>
                <c:pt idx="364">
                  <c:v>1.2651162487831402</c:v>
                </c:pt>
                <c:pt idx="365">
                  <c:v>1.2744175467825363</c:v>
                </c:pt>
                <c:pt idx="366">
                  <c:v>1.3023245105467394</c:v>
                </c:pt>
                <c:pt idx="367">
                  <c:v>1.3237207331531473</c:v>
                </c:pt>
                <c:pt idx="368">
                  <c:v>1.3023245105467394</c:v>
                </c:pt>
                <c:pt idx="369">
                  <c:v>1.2934878169824107</c:v>
                </c:pt>
                <c:pt idx="370">
                  <c:v>1.3116272504059301</c:v>
                </c:pt>
                <c:pt idx="371">
                  <c:v>1.3144179932939568</c:v>
                </c:pt>
                <c:pt idx="372">
                  <c:v>1.3483710007576741</c:v>
                </c:pt>
                <c:pt idx="373">
                  <c:v>1.3227900359116112</c:v>
                </c:pt>
                <c:pt idx="374">
                  <c:v>1.3348836581936474</c:v>
                </c:pt>
                <c:pt idx="375">
                  <c:v>1.2767435457006764</c:v>
                </c:pt>
                <c:pt idx="376">
                  <c:v>1.3186039448353746</c:v>
                </c:pt>
                <c:pt idx="377">
                  <c:v>1.3083719030828358</c:v>
                </c:pt>
                <c:pt idx="378">
                  <c:v>1.3409295158467369</c:v>
                </c:pt>
                <c:pt idx="379">
                  <c:v>1.3255807787996379</c:v>
                </c:pt>
                <c:pt idx="380">
                  <c:v>1.2883709821530316</c:v>
                </c:pt>
                <c:pt idx="381">
                  <c:v>1.2837202401301209</c:v>
                </c:pt>
                <c:pt idx="382">
                  <c:v>1.2748836395890049</c:v>
                </c:pt>
                <c:pt idx="383">
                  <c:v>1.2534872774477779</c:v>
                </c:pt>
                <c:pt idx="384">
                  <c:v>1.2465104899951209</c:v>
                </c:pt>
                <c:pt idx="385">
                  <c:v>1.2590686236890123</c:v>
                </c:pt>
                <c:pt idx="386">
                  <c:v>1.22744180118986</c:v>
                </c:pt>
                <c:pt idx="387">
                  <c:v>1.2255804067067875</c:v>
                </c:pt>
                <c:pt idx="388">
                  <c:v>1.2255804067067875</c:v>
                </c:pt>
                <c:pt idx="389">
                  <c:v>1.2144175281778939</c:v>
                </c:pt>
                <c:pt idx="390">
                  <c:v>1.1953488393726328</c:v>
                </c:pt>
                <c:pt idx="391">
                  <c:v>1.1697664326667754</c:v>
                </c:pt>
                <c:pt idx="392">
                  <c:v>1.1683711309901716</c:v>
                </c:pt>
                <c:pt idx="393">
                  <c:v>1.1720924315849155</c:v>
                </c:pt>
                <c:pt idx="394">
                  <c:v>1.1679064800434977</c:v>
                </c:pt>
                <c:pt idx="395">
                  <c:v>1.1413948644675049</c:v>
                </c:pt>
                <c:pt idx="396">
                  <c:v>1.1506975578150895</c:v>
                </c:pt>
                <c:pt idx="397">
                  <c:v>1.14185937587936</c:v>
                </c:pt>
                <c:pt idx="398">
                  <c:v>1.1860459599786233</c:v>
                </c:pt>
                <c:pt idx="399">
                  <c:v>1.1972087454843043</c:v>
                </c:pt>
                <c:pt idx="400">
                  <c:v>1.2093022282315218</c:v>
                </c:pt>
                <c:pt idx="401">
                  <c:v>1.2646500629534592</c:v>
                </c:pt>
                <c:pt idx="402">
                  <c:v>1.2558133693891305</c:v>
                </c:pt>
                <c:pt idx="403">
                  <c:v>1.2558133693891305</c:v>
                </c:pt>
                <c:pt idx="404">
                  <c:v>1.2558133693891305</c:v>
                </c:pt>
                <c:pt idx="405">
                  <c:v>1.2553486719308504</c:v>
                </c:pt>
                <c:pt idx="406">
                  <c:v>1.2697668977828382</c:v>
                </c:pt>
                <c:pt idx="407">
                  <c:v>1.2558133693891305</c:v>
                </c:pt>
                <c:pt idx="408">
                  <c:v>1.2465104899951209</c:v>
                </c:pt>
                <c:pt idx="409">
                  <c:v>1.2562780668474107</c:v>
                </c:pt>
                <c:pt idx="410">
                  <c:v>1.2558133693891305</c:v>
                </c:pt>
                <c:pt idx="411">
                  <c:v>1.2706975950243744</c:v>
                </c:pt>
                <c:pt idx="412">
                  <c:v>1.3037199052465556</c:v>
                </c:pt>
                <c:pt idx="413">
                  <c:v>1.322325524499756</c:v>
                </c:pt>
                <c:pt idx="414">
                  <c:v>1.3697673628989011</c:v>
                </c:pt>
                <c:pt idx="415">
                  <c:v>1.3902315394271909</c:v>
                </c:pt>
                <c:pt idx="416">
                  <c:v>1.3883713542458818</c:v>
                </c:pt>
                <c:pt idx="417">
                  <c:v>1.4046551606255067</c:v>
                </c:pt>
                <c:pt idx="418">
                  <c:v>1.4018644177374802</c:v>
                </c:pt>
                <c:pt idx="419">
                  <c:v>1.3804639625749011</c:v>
                </c:pt>
                <c:pt idx="420">
                  <c:v>1.399994744188491</c:v>
                </c:pt>
                <c:pt idx="421">
                  <c:v>1.3906974461872343</c:v>
                </c:pt>
                <c:pt idx="422">
                  <c:v>1.3930220962687925</c:v>
                </c:pt>
                <c:pt idx="423">
                  <c:v>1.3948834907518648</c:v>
                </c:pt>
                <c:pt idx="424">
                  <c:v>1.3860453088161355</c:v>
                </c:pt>
                <c:pt idx="425">
                  <c:v>1.3795347537047657</c:v>
                </c:pt>
                <c:pt idx="426">
                  <c:v>1.3906974461872343</c:v>
                </c:pt>
                <c:pt idx="427">
                  <c:v>1.3772087082750195</c:v>
                </c:pt>
                <c:pt idx="428">
                  <c:v>1.3851160999460002</c:v>
                </c:pt>
                <c:pt idx="429">
                  <c:v>1.3953481882101451</c:v>
                </c:pt>
                <c:pt idx="430">
                  <c:v>1.3953481882101451</c:v>
                </c:pt>
                <c:pt idx="431">
                  <c:v>1.3930220962687925</c:v>
                </c:pt>
                <c:pt idx="432">
                  <c:v>1.3920929339102635</c:v>
                </c:pt>
                <c:pt idx="433">
                  <c:v>1.4348784488937447</c:v>
                </c:pt>
                <c:pt idx="434">
                  <c:v>1.4348784488937447</c:v>
                </c:pt>
                <c:pt idx="435">
                  <c:v>1.4418550968115829</c:v>
                </c:pt>
                <c:pt idx="436">
                  <c:v>1.4255853369370526</c:v>
                </c:pt>
                <c:pt idx="437">
                  <c:v>1.4372087268796621</c:v>
                </c:pt>
                <c:pt idx="438">
                  <c:v>1.4558086252052906</c:v>
                </c:pt>
                <c:pt idx="439">
                  <c:v>1.4646551792301492</c:v>
                </c:pt>
                <c:pt idx="440">
                  <c:v>1.4534923937244681</c:v>
                </c:pt>
                <c:pt idx="441">
                  <c:v>1.4423296082187869</c:v>
                </c:pt>
                <c:pt idx="442">
                  <c:v>1.4651155976206522</c:v>
                </c:pt>
                <c:pt idx="443">
                  <c:v>1.4693016421852827</c:v>
                </c:pt>
                <c:pt idx="444">
                  <c:v>1.4697621535989984</c:v>
                </c:pt>
                <c:pt idx="445">
                  <c:v>1.4753435928634453</c:v>
                </c:pt>
                <c:pt idx="446">
                  <c:v>1.4865062853459139</c:v>
                </c:pt>
                <c:pt idx="447">
                  <c:v>1.5395294699862931</c:v>
                </c:pt>
                <c:pt idx="448">
                  <c:v>1.5395294699862931</c:v>
                </c:pt>
                <c:pt idx="449">
                  <c:v>1.5651202487812796</c:v>
                </c:pt>
                <c:pt idx="450">
                  <c:v>1.563250482209078</c:v>
                </c:pt>
                <c:pt idx="451">
                  <c:v>1.5418598409954229</c:v>
                </c:pt>
                <c:pt idx="452">
                  <c:v>1.5437155145509234</c:v>
                </c:pt>
                <c:pt idx="453">
                  <c:v>1.5400039348818908</c:v>
                </c:pt>
                <c:pt idx="454">
                  <c:v>1.5358178903172603</c:v>
                </c:pt>
                <c:pt idx="455">
                  <c:v>1.5534829518683944</c:v>
                </c:pt>
                <c:pt idx="456">
                  <c:v>1.5348830070311597</c:v>
                </c:pt>
                <c:pt idx="457">
                  <c:v>1.512097017629294</c:v>
                </c:pt>
                <c:pt idx="458">
                  <c:v>1.6000039534865333</c:v>
                </c:pt>
                <c:pt idx="459">
                  <c:v>1.5920922827477753</c:v>
                </c:pt>
                <c:pt idx="460">
                  <c:v>1.5837203331533334</c:v>
                </c:pt>
                <c:pt idx="461">
                  <c:v>1.5976735824774035</c:v>
                </c:pt>
                <c:pt idx="462">
                  <c:v>1.6046504164416668</c:v>
                </c:pt>
                <c:pt idx="463">
                  <c:v>1.6204597579256939</c:v>
                </c:pt>
                <c:pt idx="464">
                  <c:v>1.6511574180663173</c:v>
                </c:pt>
                <c:pt idx="465">
                  <c:v>1.660464204435254</c:v>
                </c:pt>
                <c:pt idx="466">
                  <c:v>1.7023246965931644</c:v>
                </c:pt>
                <c:pt idx="467">
                  <c:v>1.753492207678043</c:v>
                </c:pt>
                <c:pt idx="468">
                  <c:v>1.7767388015168366</c:v>
                </c:pt>
                <c:pt idx="469">
                  <c:v>1.7590735539192772</c:v>
                </c:pt>
                <c:pt idx="470">
                  <c:v>1.7553479277451498</c:v>
                </c:pt>
                <c:pt idx="471">
                  <c:v>1.753492207678043</c:v>
                </c:pt>
                <c:pt idx="472">
                  <c:v>1.753492207678043</c:v>
                </c:pt>
                <c:pt idx="473">
                  <c:v>1.7697619675525733</c:v>
                </c:pt>
                <c:pt idx="474">
                  <c:v>1.7809248460814668</c:v>
                </c:pt>
                <c:pt idx="475">
                  <c:v>1.7813990784190332</c:v>
                </c:pt>
                <c:pt idx="476">
                  <c:v>1.7720921060036716</c:v>
                </c:pt>
                <c:pt idx="477">
                  <c:v>1.7581388566796015</c:v>
                </c:pt>
                <c:pt idx="478">
                  <c:v>1.8009340460771881</c:v>
                </c:pt>
                <c:pt idx="479">
                  <c:v>1.8395293769630805</c:v>
                </c:pt>
                <c:pt idx="480">
                  <c:v>1.7507014647900163</c:v>
                </c:pt>
                <c:pt idx="481">
                  <c:v>1.7395387723075477</c:v>
                </c:pt>
                <c:pt idx="482">
                  <c:v>1.8306968694433163</c:v>
                </c:pt>
                <c:pt idx="483">
                  <c:v>1.8465062109273438</c:v>
                </c:pt>
                <c:pt idx="484">
                  <c:v>1.8451107232043149</c:v>
                </c:pt>
                <c:pt idx="485">
                  <c:v>1.8599990418609107</c:v>
                </c:pt>
                <c:pt idx="486">
                  <c:v>1.8460456064904156</c:v>
                </c:pt>
                <c:pt idx="487">
                  <c:v>1.8316317062178111</c:v>
                </c:pt>
                <c:pt idx="488">
                  <c:v>1.8604596462978391</c:v>
                </c:pt>
                <c:pt idx="489">
                  <c:v>1.8232596170885502</c:v>
                </c:pt>
                <c:pt idx="490">
                  <c:v>1.8218641293655211</c:v>
                </c:pt>
                <c:pt idx="491">
                  <c:v>1.8465062109273438</c:v>
                </c:pt>
                <c:pt idx="492">
                  <c:v>1.834422495617444</c:v>
                </c:pt>
                <c:pt idx="493">
                  <c:v>1.8209294786374519</c:v>
                </c:pt>
                <c:pt idx="494">
                  <c:v>1.7860457739321982</c:v>
                </c:pt>
                <c:pt idx="495">
                  <c:v>1.8604596462978391</c:v>
                </c:pt>
                <c:pt idx="496">
                  <c:v>1.8581433217938037</c:v>
                </c:pt>
                <c:pt idx="497">
                  <c:v>1.8604596462978391</c:v>
                </c:pt>
                <c:pt idx="498">
                  <c:v>1.8511664878295404</c:v>
                </c:pt>
                <c:pt idx="499">
                  <c:v>1.8604596462978391</c:v>
                </c:pt>
                <c:pt idx="500">
                  <c:v>1.8558131833427054</c:v>
                </c:pt>
                <c:pt idx="501">
                  <c:v>1.8558131833427054</c:v>
                </c:pt>
                <c:pt idx="502">
                  <c:v>1.8511664878295404</c:v>
                </c:pt>
                <c:pt idx="503">
                  <c:v>1.8711619203898044</c:v>
                </c:pt>
                <c:pt idx="504">
                  <c:v>1.8604596462978391</c:v>
                </c:pt>
                <c:pt idx="505">
                  <c:v>1.8465062109273438</c:v>
                </c:pt>
                <c:pt idx="506">
                  <c:v>1.8139526446731886</c:v>
                </c:pt>
                <c:pt idx="507">
                  <c:v>1.8139526446731886</c:v>
                </c:pt>
                <c:pt idx="508">
                  <c:v>1.8237200354790535</c:v>
                </c:pt>
                <c:pt idx="509">
                  <c:v>1.8465062109273438</c:v>
                </c:pt>
                <c:pt idx="510">
                  <c:v>1.8418595154141788</c:v>
                </c:pt>
                <c:pt idx="511">
                  <c:v>1.8325525895104233</c:v>
                </c:pt>
                <c:pt idx="512">
                  <c:v>1.8209294786374519</c:v>
                </c:pt>
                <c:pt idx="513">
                  <c:v>1.8511664878295404</c:v>
                </c:pt>
                <c:pt idx="514">
                  <c:v>1.8325525895104233</c:v>
                </c:pt>
                <c:pt idx="515">
                  <c:v>1.8023293477537916</c:v>
                </c:pt>
                <c:pt idx="516">
                  <c:v>1.7441852352626812</c:v>
                </c:pt>
                <c:pt idx="517">
                  <c:v>1.7497665815039156</c:v>
                </c:pt>
                <c:pt idx="518">
                  <c:v>1.7395387723075477</c:v>
                </c:pt>
                <c:pt idx="519">
                  <c:v>1.7069713921063294</c:v>
                </c:pt>
                <c:pt idx="520">
                  <c:v>1.6976782336380309</c:v>
                </c:pt>
                <c:pt idx="521">
                  <c:v>1.693017770689409</c:v>
                </c:pt>
                <c:pt idx="522">
                  <c:v>1.6953479091405075</c:v>
                </c:pt>
                <c:pt idx="523">
                  <c:v>1.7209248274768245</c:v>
                </c:pt>
                <c:pt idx="524">
                  <c:v>1.7209248274768245</c:v>
                </c:pt>
                <c:pt idx="525">
                  <c:v>1.7739480121172035</c:v>
                </c:pt>
                <c:pt idx="526">
                  <c:v>1.8079108800414514</c:v>
                </c:pt>
                <c:pt idx="527">
                  <c:v>1.8139526446731886</c:v>
                </c:pt>
                <c:pt idx="528">
                  <c:v>1.8558131833427054</c:v>
                </c:pt>
                <c:pt idx="529">
                  <c:v>1.8637246680350381</c:v>
                </c:pt>
                <c:pt idx="530">
                  <c:v>1.8599990418609107</c:v>
                </c:pt>
                <c:pt idx="531">
                  <c:v>1.8604596462978391</c:v>
                </c:pt>
                <c:pt idx="532">
                  <c:v>1.8511664878295404</c:v>
                </c:pt>
                <c:pt idx="533">
                  <c:v>1.8627899707953623</c:v>
                </c:pt>
                <c:pt idx="534">
                  <c:v>1.9116269248246862</c:v>
                </c:pt>
                <c:pt idx="535">
                  <c:v>1.9390736097332049</c:v>
                </c:pt>
                <c:pt idx="536">
                  <c:v>2.0581385776099639</c:v>
                </c:pt>
                <c:pt idx="537">
                  <c:v>2.0781339636586216</c:v>
                </c:pt>
                <c:pt idx="538">
                  <c:v>2.1111617622503434</c:v>
                </c:pt>
                <c:pt idx="539">
                  <c:v>2.1404641207143627</c:v>
                </c:pt>
                <c:pt idx="540">
                  <c:v>2.1516269992432564</c:v>
                </c:pt>
                <c:pt idx="541">
                  <c:v>2.1651198301768231</c:v>
                </c:pt>
                <c:pt idx="542">
                  <c:v>2.0995385118425527</c:v>
                </c:pt>
                <c:pt idx="543">
                  <c:v>2.0930222823152174</c:v>
                </c:pt>
                <c:pt idx="544">
                  <c:v>2.0790686608982973</c:v>
                </c:pt>
                <c:pt idx="545">
                  <c:v>2.0237152912952134</c:v>
                </c:pt>
                <c:pt idx="546">
                  <c:v>2.0116315759853136</c:v>
                </c:pt>
                <c:pt idx="547">
                  <c:v>2.0279013358598439</c:v>
                </c:pt>
                <c:pt idx="548">
                  <c:v>1.9999944651188535</c:v>
                </c:pt>
                <c:pt idx="549">
                  <c:v>1.9767478712800599</c:v>
                </c:pt>
                <c:pt idx="550">
                  <c:v>2.0055758113600879</c:v>
                </c:pt>
                <c:pt idx="551">
                  <c:v>2.0046549280674753</c:v>
                </c:pt>
                <c:pt idx="552">
                  <c:v>2.0093012514877904</c:v>
                </c:pt>
                <c:pt idx="553">
                  <c:v>2.0125524127663197</c:v>
                </c:pt>
                <c:pt idx="554">
                  <c:v>1.9372037036261842</c:v>
                </c:pt>
                <c:pt idx="555">
                  <c:v>1.9190641771794523</c:v>
                </c:pt>
                <c:pt idx="556">
                  <c:v>1.9251199883162846</c:v>
                </c:pt>
                <c:pt idx="557">
                  <c:v>1.9069804618695525</c:v>
                </c:pt>
                <c:pt idx="558">
                  <c:v>1.9381387264471039</c:v>
                </c:pt>
                <c:pt idx="559">
                  <c:v>1.8651201092464609</c:v>
                </c:pt>
                <c:pt idx="560">
                  <c:v>1.8279062660901086</c:v>
                </c:pt>
                <c:pt idx="561">
                  <c:v>1.7813990784190332</c:v>
                </c:pt>
                <c:pt idx="562">
                  <c:v>1.754413230505474</c:v>
                </c:pt>
                <c:pt idx="563">
                  <c:v>1.7744224770128014</c:v>
                </c:pt>
                <c:pt idx="564">
                  <c:v>1.8232596170885502</c:v>
                </c:pt>
                <c:pt idx="565">
                  <c:v>1.7897714001063256</c:v>
                </c:pt>
                <c:pt idx="566">
                  <c:v>1.7999990232562684</c:v>
                </c:pt>
                <c:pt idx="567">
                  <c:v>1.8167433875612151</c:v>
                </c:pt>
                <c:pt idx="568">
                  <c:v>1.7925619569479272</c:v>
                </c:pt>
                <c:pt idx="569">
                  <c:v>1.8372130524590453</c:v>
                </c:pt>
                <c:pt idx="570">
                  <c:v>1.8074364151458535</c:v>
                </c:pt>
                <c:pt idx="571">
                  <c:v>1.7283758937786542</c:v>
                </c:pt>
                <c:pt idx="572">
                  <c:v>1.7274410104925535</c:v>
                </c:pt>
                <c:pt idx="573">
                  <c:v>1.7609294600328091</c:v>
                </c:pt>
                <c:pt idx="574">
                  <c:v>1.7479108614368086</c:v>
                </c:pt>
                <c:pt idx="575">
                  <c:v>1.6748782442426771</c:v>
                </c:pt>
                <c:pt idx="576">
                  <c:v>1.6279108242275235</c:v>
                </c:pt>
                <c:pt idx="577">
                  <c:v>1.6186040378585869</c:v>
                </c:pt>
                <c:pt idx="578">
                  <c:v>1.5767435457006764</c:v>
                </c:pt>
                <c:pt idx="579">
                  <c:v>1.6060457181182706</c:v>
                </c:pt>
                <c:pt idx="580">
                  <c:v>1.7251108720414547</c:v>
                </c:pt>
                <c:pt idx="581">
                  <c:v>1.674417825852174</c:v>
                </c:pt>
                <c:pt idx="582">
                  <c:v>1.7548876954010719</c:v>
                </c:pt>
                <c:pt idx="583">
                  <c:v>1.8139526446731886</c:v>
                </c:pt>
                <c:pt idx="584">
                  <c:v>1.7674456430485381</c:v>
                </c:pt>
                <c:pt idx="585">
                  <c:v>1.7711574552756022</c:v>
                </c:pt>
                <c:pt idx="586">
                  <c:v>1.7595339723097805</c:v>
                </c:pt>
                <c:pt idx="587">
                  <c:v>1.711631669008526</c:v>
                </c:pt>
                <c:pt idx="588">
                  <c:v>1.7251108720414547</c:v>
                </c:pt>
                <c:pt idx="589">
                  <c:v>1.7651153185510149</c:v>
                </c:pt>
                <c:pt idx="590">
                  <c:v>1.7767388015168366</c:v>
                </c:pt>
                <c:pt idx="591">
                  <c:v>1.7558085321820782</c:v>
                </c:pt>
                <c:pt idx="592">
                  <c:v>1.7511620692269445</c:v>
                </c:pt>
                <c:pt idx="593">
                  <c:v>1.7511620692269445</c:v>
                </c:pt>
                <c:pt idx="594">
                  <c:v>1.8125573429965849</c:v>
                </c:pt>
                <c:pt idx="595">
                  <c:v>1.7790689399679349</c:v>
                </c:pt>
                <c:pt idx="596">
                  <c:v>1.8474410477018384</c:v>
                </c:pt>
                <c:pt idx="597">
                  <c:v>1.99534800216372</c:v>
                </c:pt>
                <c:pt idx="598">
                  <c:v>1.8967386526796963</c:v>
                </c:pt>
                <c:pt idx="599">
                  <c:v>1.8604596462978391</c:v>
                </c:pt>
                <c:pt idx="600">
                  <c:v>1.9530270451037002</c:v>
                </c:pt>
                <c:pt idx="601">
                  <c:v>1.9037154401323535</c:v>
                </c:pt>
                <c:pt idx="602">
                  <c:v>1.8604596462978391</c:v>
                </c:pt>
                <c:pt idx="603">
                  <c:v>1.8139526446731886</c:v>
                </c:pt>
                <c:pt idx="604">
                  <c:v>1.8372130524590453</c:v>
                </c:pt>
                <c:pt idx="605">
                  <c:v>1.8488363493784421</c:v>
                </c:pt>
                <c:pt idx="606">
                  <c:v>1.7906922368873317</c:v>
                </c:pt>
                <c:pt idx="607">
                  <c:v>1.7683664798295442</c:v>
                </c:pt>
                <c:pt idx="608">
                  <c:v>1.7674456430485381</c:v>
                </c:pt>
                <c:pt idx="609">
                  <c:v>1.7427899335860777</c:v>
                </c:pt>
                <c:pt idx="610">
                  <c:v>1.6506968136293891</c:v>
                </c:pt>
                <c:pt idx="611">
                  <c:v>1.6223294779862893</c:v>
                </c:pt>
                <c:pt idx="612">
                  <c:v>1.6134829239614306</c:v>
                </c:pt>
                <c:pt idx="613">
                  <c:v>1.5711620134130169</c:v>
                </c:pt>
                <c:pt idx="614">
                  <c:v>1.5627898777721498</c:v>
                </c:pt>
                <c:pt idx="615">
                  <c:v>1.5874457732810356</c:v>
                </c:pt>
                <c:pt idx="616">
                  <c:v>1.6092968793968003</c:v>
                </c:pt>
                <c:pt idx="617">
                  <c:v>1.6046504164416668</c:v>
                </c:pt>
                <c:pt idx="618">
                  <c:v>1.6162737133610636</c:v>
                </c:pt>
                <c:pt idx="619">
                  <c:v>1.6344131932961892</c:v>
                </c:pt>
                <c:pt idx="620">
                  <c:v>1.637203982695822</c:v>
                </c:pt>
                <c:pt idx="621">
                  <c:v>1.6362829133567844</c:v>
                </c:pt>
                <c:pt idx="622">
                  <c:v>1.6860411227715708</c:v>
                </c:pt>
                <c:pt idx="623">
                  <c:v>1.7060503227672916</c:v>
                </c:pt>
                <c:pt idx="624">
                  <c:v>1.6213946412117948</c:v>
                </c:pt>
                <c:pt idx="625">
                  <c:v>1.5386086332052868</c:v>
                </c:pt>
                <c:pt idx="626">
                  <c:v>1.5441899794465213</c:v>
                </c:pt>
                <c:pt idx="627">
                  <c:v>1.5581434148170163</c:v>
                </c:pt>
                <c:pt idx="628">
                  <c:v>1.5516272318012874</c:v>
                </c:pt>
                <c:pt idx="629">
                  <c:v>1.4888366098434374</c:v>
                </c:pt>
                <c:pt idx="630">
                  <c:v>1.5027900452139324</c:v>
                </c:pt>
                <c:pt idx="631">
                  <c:v>1.5353434254216625</c:v>
                </c:pt>
                <c:pt idx="632">
                  <c:v>1.5488366284480797</c:v>
                </c:pt>
                <c:pt idx="633">
                  <c:v>1.547441140725051</c:v>
                </c:pt>
                <c:pt idx="634">
                  <c:v>1.5302365440760259</c:v>
                </c:pt>
                <c:pt idx="635">
                  <c:v>1.6069805548927651</c:v>
                </c:pt>
                <c:pt idx="636">
                  <c:v>1.6092968793968003</c:v>
                </c:pt>
                <c:pt idx="637">
                  <c:v>1.6674409918879107</c:v>
                </c:pt>
                <c:pt idx="638">
                  <c:v>1.6516318364503086</c:v>
                </c:pt>
                <c:pt idx="639">
                  <c:v>1.644180584102054</c:v>
                </c:pt>
                <c:pt idx="640">
                  <c:v>1.6116272504059301</c:v>
                </c:pt>
                <c:pt idx="641">
                  <c:v>1.5353434254216625</c:v>
                </c:pt>
                <c:pt idx="642">
                  <c:v>1.5837203331533334</c:v>
                </c:pt>
                <c:pt idx="643">
                  <c:v>1.5841805654974113</c:v>
                </c:pt>
                <c:pt idx="644">
                  <c:v>1.5813900086558099</c:v>
                </c:pt>
                <c:pt idx="645">
                  <c:v>1.5581434148170163</c:v>
                </c:pt>
                <c:pt idx="646">
                  <c:v>1.5609342042166494</c:v>
                </c:pt>
                <c:pt idx="647">
                  <c:v>1.6092968793968003</c:v>
                </c:pt>
                <c:pt idx="648">
                  <c:v>1.5930271195222701</c:v>
                </c:pt>
                <c:pt idx="649">
                  <c:v>1.5767435457006764</c:v>
                </c:pt>
                <c:pt idx="650">
                  <c:v>1.5674365732853148</c:v>
                </c:pt>
                <c:pt idx="651">
                  <c:v>1.5888410749576396</c:v>
                </c:pt>
                <c:pt idx="652">
                  <c:v>1.660464204435254</c:v>
                </c:pt>
                <c:pt idx="653">
                  <c:v>1.674417825852174</c:v>
                </c:pt>
                <c:pt idx="654">
                  <c:v>1.7074456244438958</c:v>
                </c:pt>
                <c:pt idx="655">
                  <c:v>1.6837247982675356</c:v>
                </c:pt>
                <c:pt idx="656">
                  <c:v>1.6860411227715708</c:v>
                </c:pt>
                <c:pt idx="657">
                  <c:v>1.6651108534368124</c:v>
                </c:pt>
                <c:pt idx="658">
                  <c:v>1.6860411227715708</c:v>
                </c:pt>
                <c:pt idx="659">
                  <c:v>1.6953479091405075</c:v>
                </c:pt>
                <c:pt idx="660">
                  <c:v>1.7423293291491493</c:v>
                </c:pt>
                <c:pt idx="661">
                  <c:v>1.7674456430485381</c:v>
                </c:pt>
                <c:pt idx="662">
                  <c:v>1.7213992458608158</c:v>
                </c:pt>
                <c:pt idx="663">
                  <c:v>1.6999945581420661</c:v>
                </c:pt>
                <c:pt idx="664">
                  <c:v>1.674417825852174</c:v>
                </c:pt>
                <c:pt idx="665">
                  <c:v>1.7046550676022942</c:v>
                </c:pt>
                <c:pt idx="666">
                  <c:v>1.6813946598164373</c:v>
                </c:pt>
                <c:pt idx="667">
                  <c:v>1.6618596921582827</c:v>
                </c:pt>
                <c:pt idx="668">
                  <c:v>1.6465109551111838</c:v>
                </c:pt>
                <c:pt idx="669">
                  <c:v>1.6841852166580389</c:v>
                </c:pt>
                <c:pt idx="670">
                  <c:v>1.7069713921063294</c:v>
                </c:pt>
                <c:pt idx="671">
                  <c:v>1.6879108428321663</c:v>
                </c:pt>
                <c:pt idx="672">
                  <c:v>1.6897665628992733</c:v>
                </c:pt>
                <c:pt idx="673">
                  <c:v>1.6739574074616712</c:v>
                </c:pt>
                <c:pt idx="674">
                  <c:v>1.7627851800999161</c:v>
                </c:pt>
                <c:pt idx="675">
                  <c:v>1.7209248274768245</c:v>
                </c:pt>
                <c:pt idx="676">
                  <c:v>1.8116225062220903</c:v>
                </c:pt>
                <c:pt idx="677">
                  <c:v>1.7879014474876986</c:v>
                </c:pt>
                <c:pt idx="678">
                  <c:v>1.7986039076260893</c:v>
                </c:pt>
                <c:pt idx="679">
                  <c:v>1.8209294786374519</c:v>
                </c:pt>
                <c:pt idx="680">
                  <c:v>1.7790689399679349</c:v>
                </c:pt>
                <c:pt idx="681">
                  <c:v>1.7604689951307</c:v>
                </c:pt>
                <c:pt idx="682">
                  <c:v>1.8023293477537916</c:v>
                </c:pt>
                <c:pt idx="683">
                  <c:v>1.7999990232562684</c:v>
                </c:pt>
                <c:pt idx="684">
                  <c:v>1.804645672257827</c:v>
                </c:pt>
                <c:pt idx="685">
                  <c:v>1.8441898864233086</c:v>
                </c:pt>
                <c:pt idx="686">
                  <c:v>1.8418595154141788</c:v>
                </c:pt>
                <c:pt idx="687">
                  <c:v>1.8465062109273438</c:v>
                </c:pt>
                <c:pt idx="688">
                  <c:v>1.8409248646861096</c:v>
                </c:pt>
                <c:pt idx="689">
                  <c:v>1.8116225062220903</c:v>
                </c:pt>
                <c:pt idx="690">
                  <c:v>1.8558131833427054</c:v>
                </c:pt>
                <c:pt idx="691">
                  <c:v>1.8465062109273438</c:v>
                </c:pt>
                <c:pt idx="692">
                  <c:v>1.8302364045412074</c:v>
                </c:pt>
                <c:pt idx="693">
                  <c:v>1.81907357252392</c:v>
                </c:pt>
                <c:pt idx="694">
                  <c:v>1.8302364045412074</c:v>
                </c:pt>
                <c:pt idx="695">
                  <c:v>1.8139526446731886</c:v>
                </c:pt>
                <c:pt idx="696">
                  <c:v>1.8325525895104233</c:v>
                </c:pt>
                <c:pt idx="697">
                  <c:v>1.8297619861572156</c:v>
                </c:pt>
                <c:pt idx="698">
                  <c:v>1.8386083541356495</c:v>
                </c:pt>
                <c:pt idx="699">
                  <c:v>1.8604596462978391</c:v>
                </c:pt>
                <c:pt idx="700">
                  <c:v>1.8511664878295404</c:v>
                </c:pt>
                <c:pt idx="701">
                  <c:v>1.8181386892378191</c:v>
                </c:pt>
                <c:pt idx="702">
                  <c:v>1.8139526446731886</c:v>
                </c:pt>
                <c:pt idx="703">
                  <c:v>1.7827945661420623</c:v>
                </c:pt>
                <c:pt idx="704">
                  <c:v>1.7860457739321982</c:v>
                </c:pt>
                <c:pt idx="705">
                  <c:v>1.7776736382913312</c:v>
                </c:pt>
                <c:pt idx="706">
                  <c:v>1.7255852904254465</c:v>
                </c:pt>
                <c:pt idx="707">
                  <c:v>1.7069713921063294</c:v>
                </c:pt>
                <c:pt idx="708">
                  <c:v>1.7255852904254465</c:v>
                </c:pt>
                <c:pt idx="709">
                  <c:v>1.6720876874010757</c:v>
                </c:pt>
                <c:pt idx="710">
                  <c:v>1.693017770689409</c:v>
                </c:pt>
                <c:pt idx="711">
                  <c:v>1.6651108534368124</c:v>
                </c:pt>
                <c:pt idx="712">
                  <c:v>1.6651108534368124</c:v>
                </c:pt>
                <c:pt idx="713">
                  <c:v>1.7093015305574277</c:v>
                </c:pt>
                <c:pt idx="714">
                  <c:v>1.6348876581917868</c:v>
                </c:pt>
                <c:pt idx="715">
                  <c:v>1.6427853289370564</c:v>
                </c:pt>
                <c:pt idx="716">
                  <c:v>1.6399945395374234</c:v>
                </c:pt>
                <c:pt idx="717">
                  <c:v>1.6511574180663173</c:v>
                </c:pt>
                <c:pt idx="718">
                  <c:v>1.6674409918879107</c:v>
                </c:pt>
                <c:pt idx="719">
                  <c:v>1.660464204435254</c:v>
                </c:pt>
                <c:pt idx="720">
                  <c:v>1.6316226364545878</c:v>
                </c:pt>
                <c:pt idx="721">
                  <c:v>1.6855805183346426</c:v>
                </c:pt>
                <c:pt idx="722">
                  <c:v>1.6651108534368124</c:v>
                </c:pt>
                <c:pt idx="723">
                  <c:v>1.6572131826915428</c:v>
                </c:pt>
                <c:pt idx="724">
                  <c:v>1.6665063411598415</c:v>
                </c:pt>
                <c:pt idx="725">
                  <c:v>1.7125527383475636</c:v>
                </c:pt>
                <c:pt idx="726">
                  <c:v>1.7279014753946624</c:v>
                </c:pt>
                <c:pt idx="727">
                  <c:v>1.7627851800999161</c:v>
                </c:pt>
                <c:pt idx="728">
                  <c:v>1.7325619383432844</c:v>
                </c:pt>
                <c:pt idx="729">
                  <c:v>1.7241898492140235</c:v>
                </c:pt>
                <c:pt idx="730">
                  <c:v>1.7720921060036716</c:v>
                </c:pt>
                <c:pt idx="731">
                  <c:v>1.7837154029230684</c:v>
                </c:pt>
                <c:pt idx="732">
                  <c:v>1.7767388015168366</c:v>
                </c:pt>
                <c:pt idx="733">
                  <c:v>1.7674456430485381</c:v>
                </c:pt>
                <c:pt idx="734">
                  <c:v>1.7767388015168366</c:v>
                </c:pt>
                <c:pt idx="735">
                  <c:v>1.762324715197807</c:v>
                </c:pt>
                <c:pt idx="736">
                  <c:v>1.7958131647380629</c:v>
                </c:pt>
                <c:pt idx="737">
                  <c:v>1.7953526998359537</c:v>
                </c:pt>
                <c:pt idx="738">
                  <c:v>1.7813990784190332</c:v>
                </c:pt>
                <c:pt idx="739">
                  <c:v>1.804645672257827</c:v>
                </c:pt>
                <c:pt idx="740">
                  <c:v>1.7441852352626812</c:v>
                </c:pt>
                <c:pt idx="741">
                  <c:v>1.7441852352626812</c:v>
                </c:pt>
                <c:pt idx="742">
                  <c:v>1.7860457739321982</c:v>
                </c:pt>
                <c:pt idx="743">
                  <c:v>1.7688409447251421</c:v>
                </c:pt>
                <c:pt idx="744">
                  <c:v>1.7441852352626812</c:v>
                </c:pt>
                <c:pt idx="745">
                  <c:v>1.7674456430485381</c:v>
                </c:pt>
                <c:pt idx="746">
                  <c:v>1.7413944923746547</c:v>
                </c:pt>
                <c:pt idx="747">
                  <c:v>1.753492207678043</c:v>
                </c:pt>
                <c:pt idx="748">
                  <c:v>1.7451201185487821</c:v>
                </c:pt>
                <c:pt idx="749">
                  <c:v>1.7269805921020502</c:v>
                </c:pt>
                <c:pt idx="750">
                  <c:v>1.7069713921063294</c:v>
                </c:pt>
                <c:pt idx="751">
                  <c:v>1.7246502676045268</c:v>
                </c:pt>
                <c:pt idx="752">
                  <c:v>1.7455805369392849</c:v>
                </c:pt>
                <c:pt idx="753">
                  <c:v>1.7674456430485381</c:v>
                </c:pt>
                <c:pt idx="754">
                  <c:v>1.753492207678043</c:v>
                </c:pt>
                <c:pt idx="755">
                  <c:v>1.7716316876131686</c:v>
                </c:pt>
                <c:pt idx="756">
                  <c:v>1.7032597659256905</c:v>
                </c:pt>
                <c:pt idx="757">
                  <c:v>1.6576736010820461</c:v>
                </c:pt>
                <c:pt idx="758">
                  <c:v>1.5860504716044319</c:v>
                </c:pt>
                <c:pt idx="759">
                  <c:v>1.5702271301269162</c:v>
                </c:pt>
                <c:pt idx="760">
                  <c:v>1.5888410749576396</c:v>
                </c:pt>
                <c:pt idx="761">
                  <c:v>1.5586040192539445</c:v>
                </c:pt>
                <c:pt idx="762">
                  <c:v>1.5302365440760259</c:v>
                </c:pt>
                <c:pt idx="763">
                  <c:v>1.5185992471631409</c:v>
                </c:pt>
                <c:pt idx="764">
                  <c:v>1.5302365440760259</c:v>
                </c:pt>
                <c:pt idx="765">
                  <c:v>1.5534829518683944</c:v>
                </c:pt>
                <c:pt idx="766">
                  <c:v>1.5720968501875114</c:v>
                </c:pt>
                <c:pt idx="767">
                  <c:v>1.5116225992453027</c:v>
                </c:pt>
                <c:pt idx="768">
                  <c:v>1.5162830621939247</c:v>
                </c:pt>
                <c:pt idx="769">
                  <c:v>1.5255760346157978</c:v>
                </c:pt>
                <c:pt idx="770">
                  <c:v>1.5004597207164088</c:v>
                </c:pt>
                <c:pt idx="771">
                  <c:v>1.4748829884265171</c:v>
                </c:pt>
                <c:pt idx="772">
                  <c:v>1.461389971446525</c:v>
                </c:pt>
                <c:pt idx="773">
                  <c:v>1.4939575376941687</c:v>
                </c:pt>
                <c:pt idx="774">
                  <c:v>1.4651155976206522</c:v>
                </c:pt>
                <c:pt idx="775">
                  <c:v>1.4897713070831131</c:v>
                </c:pt>
                <c:pt idx="776">
                  <c:v>1.4418550968115829</c:v>
                </c:pt>
                <c:pt idx="777">
                  <c:v>1.4553482068147876</c:v>
                </c:pt>
                <c:pt idx="778">
                  <c:v>1.4023250221744084</c:v>
                </c:pt>
                <c:pt idx="779">
                  <c:v>1.4116319480781636</c:v>
                </c:pt>
                <c:pt idx="780">
                  <c:v>1.399994744188491</c:v>
                </c:pt>
                <c:pt idx="781">
                  <c:v>1.3906974461872343</c:v>
                </c:pt>
                <c:pt idx="782">
                  <c:v>1.3441849561930437</c:v>
                </c:pt>
                <c:pt idx="783">
                  <c:v>1.3488370470525362</c:v>
                </c:pt>
                <c:pt idx="784">
                  <c:v>1.3581383915635388</c:v>
                </c:pt>
                <c:pt idx="785">
                  <c:v>1.4516225806406602</c:v>
                </c:pt>
                <c:pt idx="786">
                  <c:v>1.4641807143345515</c:v>
                </c:pt>
                <c:pt idx="787">
                  <c:v>1.4158179461311879</c:v>
                </c:pt>
                <c:pt idx="788">
                  <c:v>1.4413946784210798</c:v>
                </c:pt>
                <c:pt idx="789">
                  <c:v>1.4353528207661299</c:v>
                </c:pt>
                <c:pt idx="790">
                  <c:v>1.5813900086558099</c:v>
                </c:pt>
                <c:pt idx="791">
                  <c:v>1.6051108348321697</c:v>
                </c:pt>
                <c:pt idx="792">
                  <c:v>1.7093015305574277</c:v>
                </c:pt>
                <c:pt idx="793">
                  <c:v>1.637203982695822</c:v>
                </c:pt>
                <c:pt idx="794">
                  <c:v>1.632557287182657</c:v>
                </c:pt>
                <c:pt idx="795">
                  <c:v>1.6511574180663173</c:v>
                </c:pt>
                <c:pt idx="796">
                  <c:v>1.6790642888073075</c:v>
                </c:pt>
                <c:pt idx="797">
                  <c:v>1.6976782336380309</c:v>
                </c:pt>
                <c:pt idx="798">
                  <c:v>1.6697713628970405</c:v>
                </c:pt>
                <c:pt idx="799">
                  <c:v>1.711631669008526</c:v>
                </c:pt>
                <c:pt idx="800">
                  <c:v>1.7023246965931644</c:v>
                </c:pt>
                <c:pt idx="801">
                  <c:v>1.644180584102054</c:v>
                </c:pt>
                <c:pt idx="802">
                  <c:v>1.6576736010820461</c:v>
                </c:pt>
                <c:pt idx="803">
                  <c:v>1.621855059602298</c:v>
                </c:pt>
                <c:pt idx="804">
                  <c:v>1.6651108534368124</c:v>
                </c:pt>
                <c:pt idx="805">
                  <c:v>1.6953479091405075</c:v>
                </c:pt>
                <c:pt idx="806">
                  <c:v>1.674417825852174</c:v>
                </c:pt>
                <c:pt idx="807">
                  <c:v>1.7609294600328091</c:v>
                </c:pt>
                <c:pt idx="808">
                  <c:v>1.8232596170885502</c:v>
                </c:pt>
                <c:pt idx="809">
                  <c:v>1.804645672257827</c:v>
                </c:pt>
                <c:pt idx="810">
                  <c:v>1.8325525895104233</c:v>
                </c:pt>
                <c:pt idx="811">
                  <c:v>1.8139526446731886</c:v>
                </c:pt>
                <c:pt idx="812">
                  <c:v>1.9279107312043111</c:v>
                </c:pt>
                <c:pt idx="813">
                  <c:v>1.9255805927532128</c:v>
                </c:pt>
                <c:pt idx="814">
                  <c:v>1.9106922740966168</c:v>
                </c:pt>
                <c:pt idx="815">
                  <c:v>1.9944129328311939</c:v>
                </c:pt>
                <c:pt idx="816">
                  <c:v>1.9372037036261842</c:v>
                </c:pt>
                <c:pt idx="817">
                  <c:v>1.8827851707975951</c:v>
                </c:pt>
                <c:pt idx="818">
                  <c:v>1.9455759788018705</c:v>
                </c:pt>
                <c:pt idx="819">
                  <c:v>1.9902270743129886</c:v>
                </c:pt>
                <c:pt idx="820">
                  <c:v>1.9753525696034562</c:v>
                </c:pt>
                <c:pt idx="821">
                  <c:v>2.0139479004893488</c:v>
                </c:pt>
                <c:pt idx="822">
                  <c:v>2.0697618745293607</c:v>
                </c:pt>
                <c:pt idx="823">
                  <c:v>2.0967479084893448</c:v>
                </c:pt>
                <c:pt idx="824">
                  <c:v>2.1358174717128038</c:v>
                </c:pt>
                <c:pt idx="825">
                  <c:v>2.032561845320072</c:v>
                </c:pt>
                <c:pt idx="826">
                  <c:v>2.0130268776619173</c:v>
                </c:pt>
                <c:pt idx="827">
                  <c:v>2.0879013544644862</c:v>
                </c:pt>
                <c:pt idx="828">
                  <c:v>2.0534921146548304</c:v>
                </c:pt>
                <c:pt idx="829">
                  <c:v>2.0665106667392248</c:v>
                </c:pt>
                <c:pt idx="830">
                  <c:v>2.1460454669555968</c:v>
                </c:pt>
                <c:pt idx="831">
                  <c:v>2.1855756811275904</c:v>
                </c:pt>
                <c:pt idx="832">
                  <c:v>2.1618548084396241</c:v>
                </c:pt>
                <c:pt idx="833">
                  <c:v>2.1162826901010745</c:v>
                </c:pt>
                <c:pt idx="834">
                  <c:v>2.067905968415829</c:v>
                </c:pt>
                <c:pt idx="835">
                  <c:v>2.1586036471610943</c:v>
                </c:pt>
                <c:pt idx="836">
                  <c:v>2.1162826901010745</c:v>
                </c:pt>
                <c:pt idx="837">
                  <c:v>2.1162826901010745</c:v>
                </c:pt>
                <c:pt idx="838">
                  <c:v>2.1395292839398681</c:v>
                </c:pt>
                <c:pt idx="839">
                  <c:v>2.1162826901010745</c:v>
                </c:pt>
                <c:pt idx="840">
                  <c:v>2.1344222165478062</c:v>
                </c:pt>
                <c:pt idx="841">
                  <c:v>2.120929153056208</c:v>
                </c:pt>
                <c:pt idx="842">
                  <c:v>2.1437153285044981</c:v>
                </c:pt>
                <c:pt idx="843">
                  <c:v>2.2395337490540701</c:v>
                </c:pt>
                <c:pt idx="844">
                  <c:v>2.2558175089220889</c:v>
                </c:pt>
                <c:pt idx="845">
                  <c:v>2.2358083089263681</c:v>
                </c:pt>
                <c:pt idx="846">
                  <c:v>2.1953432579798799</c:v>
                </c:pt>
                <c:pt idx="847">
                  <c:v>2.1813896365629595</c:v>
                </c:pt>
                <c:pt idx="848">
                  <c:v>2.2339524028128359</c:v>
                </c:pt>
                <c:pt idx="849">
                  <c:v>2.2520918827479615</c:v>
                </c:pt>
                <c:pt idx="850">
                  <c:v>2.2558175089220889</c:v>
                </c:pt>
                <c:pt idx="851">
                  <c:v>2.3023245105467391</c:v>
                </c:pt>
                <c:pt idx="852">
                  <c:v>2.2395337490540701</c:v>
                </c:pt>
                <c:pt idx="853">
                  <c:v>2.2399944930258173</c:v>
                </c:pt>
                <c:pt idx="854">
                  <c:v>2.2069803688463399</c:v>
                </c:pt>
                <c:pt idx="855">
                  <c:v>2.1925524685802471</c:v>
                </c:pt>
                <c:pt idx="856">
                  <c:v>2.2037151610627155</c:v>
                </c:pt>
                <c:pt idx="857">
                  <c:v>2.226515336504495</c:v>
                </c:pt>
                <c:pt idx="858">
                  <c:v>2.1330269148712024</c:v>
                </c:pt>
                <c:pt idx="859">
                  <c:v>2.080464148621326</c:v>
                </c:pt>
                <c:pt idx="860">
                  <c:v>2.0976687452703513</c:v>
                </c:pt>
                <c:pt idx="861">
                  <c:v>2.1148873884244708</c:v>
                </c:pt>
                <c:pt idx="862">
                  <c:v>2.1320920315851017</c:v>
                </c:pt>
                <c:pt idx="863">
                  <c:v>2.1767433131426448</c:v>
                </c:pt>
                <c:pt idx="864">
                  <c:v>2.1390686795029397</c:v>
                </c:pt>
                <c:pt idx="865">
                  <c:v>2.1265106853438676</c:v>
                </c:pt>
                <c:pt idx="866">
                  <c:v>2.1609337856121931</c:v>
                </c:pt>
                <c:pt idx="867">
                  <c:v>2.1107013438598399</c:v>
                </c:pt>
                <c:pt idx="868">
                  <c:v>2.129761893134003</c:v>
                </c:pt>
                <c:pt idx="869">
                  <c:v>2.0683665728527569</c:v>
                </c:pt>
                <c:pt idx="870">
                  <c:v>2.0669710851297278</c:v>
                </c:pt>
                <c:pt idx="871">
                  <c:v>2.0790686608982973</c:v>
                </c:pt>
                <c:pt idx="872">
                  <c:v>2.1279059870204713</c:v>
                </c:pt>
                <c:pt idx="873">
                  <c:v>2.1162826901010745</c:v>
                </c:pt>
                <c:pt idx="874">
                  <c:v>2.1065152992952099</c:v>
                </c:pt>
                <c:pt idx="875">
                  <c:v>2.1534827193103632</c:v>
                </c:pt>
                <c:pt idx="876">
                  <c:v>2.2088360889134471</c:v>
                </c:pt>
                <c:pt idx="877">
                  <c:v>2.1813896365629595</c:v>
                </c:pt>
                <c:pt idx="878">
                  <c:v>2.1604595532746265</c:v>
                </c:pt>
                <c:pt idx="879">
                  <c:v>2.1851152627370869</c:v>
                </c:pt>
                <c:pt idx="880">
                  <c:v>2.1911571669036434</c:v>
                </c:pt>
                <c:pt idx="881">
                  <c:v>2.1720966641410864</c:v>
                </c:pt>
                <c:pt idx="882">
                  <c:v>2.1627896917257248</c:v>
                </c:pt>
                <c:pt idx="883">
                  <c:v>2.1944221886408424</c:v>
                </c:pt>
                <c:pt idx="884">
                  <c:v>2.1627896917257248</c:v>
                </c:pt>
                <c:pt idx="885">
                  <c:v>2.2195385025402317</c:v>
                </c:pt>
                <c:pt idx="886">
                  <c:v>2.1813896365629595</c:v>
                </c:pt>
                <c:pt idx="887">
                  <c:v>2.2232501287208706</c:v>
                </c:pt>
                <c:pt idx="888">
                  <c:v>2.2739570353688205</c:v>
                </c:pt>
                <c:pt idx="889">
                  <c:v>2.2586084378565405</c:v>
                </c:pt>
                <c:pt idx="890">
                  <c:v>2.265110481343962</c:v>
                </c:pt>
                <c:pt idx="891">
                  <c:v>2.2418640735515938</c:v>
                </c:pt>
                <c:pt idx="892">
                  <c:v>2.2558175089220889</c:v>
                </c:pt>
                <c:pt idx="893">
                  <c:v>2.3004686044332074</c:v>
                </c:pt>
                <c:pt idx="894">
                  <c:v>2.2772081966473507</c:v>
                </c:pt>
                <c:pt idx="895">
                  <c:v>2.1618548084396241</c:v>
                </c:pt>
                <c:pt idx="896">
                  <c:v>2.1860500995115815</c:v>
                </c:pt>
                <c:pt idx="897">
                  <c:v>2.1348828209847346</c:v>
                </c:pt>
                <c:pt idx="898">
                  <c:v>2.1627896917257248</c:v>
                </c:pt>
                <c:pt idx="899">
                  <c:v>2.1902361440762124</c:v>
                </c:pt>
                <c:pt idx="900">
                  <c:v>2.2195385025402317</c:v>
                </c:pt>
                <c:pt idx="901">
                  <c:v>2.2604641579236477</c:v>
                </c:pt>
                <c:pt idx="902">
                  <c:v>2.2581338334261241</c:v>
                </c:pt>
                <c:pt idx="903">
                  <c:v>2.2167477596522049</c:v>
                </c:pt>
                <c:pt idx="904">
                  <c:v>2.2576734150356206</c:v>
                </c:pt>
                <c:pt idx="905">
                  <c:v>2.2767477782568473</c:v>
                </c:pt>
                <c:pt idx="906">
                  <c:v>2.2683758286624052</c:v>
                </c:pt>
                <c:pt idx="907">
                  <c:v>2.3223197105489719</c:v>
                </c:pt>
                <c:pt idx="908">
                  <c:v>2.4088315307760322</c:v>
                </c:pt>
                <c:pt idx="909">
                  <c:v>2.3953523277431032</c:v>
                </c:pt>
                <c:pt idx="910">
                  <c:v>2.2790641027608824</c:v>
                </c:pt>
                <c:pt idx="911">
                  <c:v>2.2000035348820766</c:v>
                </c:pt>
                <c:pt idx="912">
                  <c:v>2.1920920501897441</c:v>
                </c:pt>
                <c:pt idx="913">
                  <c:v>2.2646500629534589</c:v>
                </c:pt>
                <c:pt idx="914">
                  <c:v>2.2385990518143948</c:v>
                </c:pt>
                <c:pt idx="915">
                  <c:v>2.1548782070333923</c:v>
                </c:pt>
                <c:pt idx="916">
                  <c:v>2.2092966933503755</c:v>
                </c:pt>
                <c:pt idx="917">
                  <c:v>2.2465107225531522</c:v>
                </c:pt>
                <c:pt idx="918">
                  <c:v>2.2404685858285647</c:v>
                </c:pt>
                <c:pt idx="919">
                  <c:v>2.2316222178501315</c:v>
                </c:pt>
                <c:pt idx="920">
                  <c:v>2.1627896917257248</c:v>
                </c:pt>
                <c:pt idx="921">
                  <c:v>2.2013990226051057</c:v>
                </c:pt>
                <c:pt idx="922">
                  <c:v>2.2534871844245656</c:v>
                </c:pt>
                <c:pt idx="923">
                  <c:v>2.3093011584645775</c:v>
                </c:pt>
                <c:pt idx="924">
                  <c:v>2.2660455041648819</c:v>
                </c:pt>
                <c:pt idx="925">
                  <c:v>2.323254593835073</c:v>
                </c:pt>
                <c:pt idx="926">
                  <c:v>2.3213988737679658</c:v>
                </c:pt>
                <c:pt idx="927">
                  <c:v>2.2790641027608824</c:v>
                </c:pt>
                <c:pt idx="928">
                  <c:v>2.2460501181162242</c:v>
                </c:pt>
                <c:pt idx="929">
                  <c:v>2.2451152348301235</c:v>
                </c:pt>
                <c:pt idx="930">
                  <c:v>2.0534921146548304</c:v>
                </c:pt>
                <c:pt idx="931">
                  <c:v>2.0697618745293607</c:v>
                </c:pt>
                <c:pt idx="932">
                  <c:v>1.9999944651188535</c:v>
                </c:pt>
                <c:pt idx="933">
                  <c:v>2.0348781698241072</c:v>
                </c:pt>
                <c:pt idx="934">
                  <c:v>1.9962826528917894</c:v>
                </c:pt>
                <c:pt idx="935">
                  <c:v>1.923250221744083</c:v>
                </c:pt>
                <c:pt idx="936">
                  <c:v>1.9790641957840951</c:v>
                </c:pt>
                <c:pt idx="937">
                  <c:v>2.032561845320072</c:v>
                </c:pt>
                <c:pt idx="938">
                  <c:v>2.0037199052465557</c:v>
                </c:pt>
                <c:pt idx="939">
                  <c:v>2.0116315759853136</c:v>
                </c:pt>
                <c:pt idx="940">
                  <c:v>2.0883758193600839</c:v>
                </c:pt>
                <c:pt idx="941">
                  <c:v>2.1358174717128038</c:v>
                </c:pt>
                <c:pt idx="942">
                  <c:v>2.1860500995115815</c:v>
                </c:pt>
                <c:pt idx="943">
                  <c:v>2.0930222823152174</c:v>
                </c:pt>
                <c:pt idx="944">
                  <c:v>2.1079106009718136</c:v>
                </c:pt>
                <c:pt idx="945">
                  <c:v>2.1185990146051097</c:v>
                </c:pt>
                <c:pt idx="946">
                  <c:v>2.1185990146051097</c:v>
                </c:pt>
                <c:pt idx="947">
                  <c:v>2.0925618639247148</c:v>
                </c:pt>
                <c:pt idx="948">
                  <c:v>2.080464148621326</c:v>
                </c:pt>
                <c:pt idx="949">
                  <c:v>2.120468734665705</c:v>
                </c:pt>
                <c:pt idx="950">
                  <c:v>2.1083710193623166</c:v>
                </c:pt>
                <c:pt idx="951">
                  <c:v>2.2046502303952416</c:v>
                </c:pt>
                <c:pt idx="952">
                  <c:v>2.2544222072454851</c:v>
                </c:pt>
                <c:pt idx="953">
                  <c:v>2.265110481343962</c:v>
                </c:pt>
                <c:pt idx="954">
                  <c:v>2.2325571011362322</c:v>
                </c:pt>
                <c:pt idx="955">
                  <c:v>2.2488407214694321</c:v>
                </c:pt>
                <c:pt idx="956">
                  <c:v>2.297203582696008</c:v>
                </c:pt>
                <c:pt idx="957">
                  <c:v>2.3390641213655248</c:v>
                </c:pt>
                <c:pt idx="958">
                  <c:v>2.3041804166602713</c:v>
                </c:pt>
                <c:pt idx="959">
                  <c:v>2.2855802857766117</c:v>
                </c:pt>
                <c:pt idx="960">
                  <c:v>2.3255849183325963</c:v>
                </c:pt>
                <c:pt idx="961">
                  <c:v>2.359073321361246</c:v>
                </c:pt>
                <c:pt idx="962">
                  <c:v>2.3260455227695243</c:v>
                </c:pt>
                <c:pt idx="963">
                  <c:v>2.4209292460794205</c:v>
                </c:pt>
                <c:pt idx="964">
                  <c:v>2.4158079926474452</c:v>
                </c:pt>
                <c:pt idx="965">
                  <c:v>2.4293011956738622</c:v>
                </c:pt>
                <c:pt idx="966">
                  <c:v>2.4139522725803384</c:v>
                </c:pt>
                <c:pt idx="967">
                  <c:v>2.3995382327729153</c:v>
                </c:pt>
                <c:pt idx="968">
                  <c:v>2.4325523569523924</c:v>
                </c:pt>
                <c:pt idx="969">
                  <c:v>2.503254649649</c:v>
                </c:pt>
                <c:pt idx="970">
                  <c:v>2.4306966368852851</c:v>
                </c:pt>
                <c:pt idx="971">
                  <c:v>2.4646453187696191</c:v>
                </c:pt>
                <c:pt idx="972">
                  <c:v>2.4413989109772509</c:v>
                </c:pt>
                <c:pt idx="973">
                  <c:v>2.4683709449437465</c:v>
                </c:pt>
                <c:pt idx="974">
                  <c:v>2.441859329367754</c:v>
                </c:pt>
                <c:pt idx="975">
                  <c:v>2.4651197371536107</c:v>
                </c:pt>
                <c:pt idx="976">
                  <c:v>2.4302360324483572</c:v>
                </c:pt>
                <c:pt idx="977">
                  <c:v>2.3995382327729153</c:v>
                </c:pt>
                <c:pt idx="978">
                  <c:v>2.4404640276911502</c:v>
                </c:pt>
                <c:pt idx="979">
                  <c:v>2.3739478260707787</c:v>
                </c:pt>
                <c:pt idx="980">
                  <c:v>2.3827943800956373</c:v>
                </c:pt>
                <c:pt idx="981">
                  <c:v>2.4595382048659515</c:v>
                </c:pt>
                <c:pt idx="982">
                  <c:v>2.455352346347746</c:v>
                </c:pt>
                <c:pt idx="983">
                  <c:v>2.4093059491600237</c:v>
                </c:pt>
                <c:pt idx="984">
                  <c:v>2.3883755402904465</c:v>
                </c:pt>
                <c:pt idx="985">
                  <c:v>2.4651197371536107</c:v>
                </c:pt>
                <c:pt idx="986">
                  <c:v>2.4465057923228875</c:v>
                </c:pt>
                <c:pt idx="987">
                  <c:v>2.3469756060578577</c:v>
                </c:pt>
                <c:pt idx="988">
                  <c:v>2.4185989215818968</c:v>
                </c:pt>
                <c:pt idx="989">
                  <c:v>2.4390685864797272</c:v>
                </c:pt>
                <c:pt idx="990">
                  <c:v>2.4683709449437465</c:v>
                </c:pt>
                <c:pt idx="991">
                  <c:v>2.48278498475117</c:v>
                </c:pt>
                <c:pt idx="992">
                  <c:v>2.472096571117874</c:v>
                </c:pt>
                <c:pt idx="993">
                  <c:v>2.4651197371536107</c:v>
                </c:pt>
                <c:pt idx="994">
                  <c:v>2.4506916973526987</c:v>
                </c:pt>
                <c:pt idx="995">
                  <c:v>2.4465057923228875</c:v>
                </c:pt>
                <c:pt idx="996">
                  <c:v>2.486050006488369</c:v>
                </c:pt>
                <c:pt idx="997">
                  <c:v>2.4813894970281409</c:v>
                </c:pt>
                <c:pt idx="998">
                  <c:v>2.5255803601951814</c:v>
                </c:pt>
                <c:pt idx="999">
                  <c:v>2.4353430998404186</c:v>
                </c:pt>
                <c:pt idx="1000">
                  <c:v>2.4018546968117689</c:v>
                </c:pt>
                <c:pt idx="1001">
                  <c:v>2.4790733585705311</c:v>
                </c:pt>
                <c:pt idx="1002">
                  <c:v>2.4348826814499156</c:v>
                </c:pt>
                <c:pt idx="1003">
                  <c:v>2.4320919385618889</c:v>
                </c:pt>
                <c:pt idx="1004">
                  <c:v>2.4483755588950888</c:v>
                </c:pt>
                <c:pt idx="1005">
                  <c:v>2.3967478154661324</c:v>
                </c:pt>
                <c:pt idx="1006">
                  <c:v>2.3999989767446621</c:v>
                </c:pt>
                <c:pt idx="1007">
                  <c:v>2.3641804352649141</c:v>
                </c:pt>
                <c:pt idx="1008">
                  <c:v>2.3953523277431032</c:v>
                </c:pt>
                <c:pt idx="1009">
                  <c:v>2.3879012614412738</c:v>
                </c:pt>
                <c:pt idx="1010">
                  <c:v>2.3813988923726082</c:v>
                </c:pt>
                <c:pt idx="1011">
                  <c:v>2.4316315201713858</c:v>
                </c:pt>
                <c:pt idx="1012">
                  <c:v>2.4697663861551695</c:v>
                </c:pt>
                <c:pt idx="1013">
                  <c:v>2.3865057737182447</c:v>
                </c:pt>
                <c:pt idx="1014">
                  <c:v>2.3920871199594789</c:v>
                </c:pt>
                <c:pt idx="1015">
                  <c:v>2.3720919199572466</c:v>
                </c:pt>
                <c:pt idx="1016">
                  <c:v>2.4041848817744738</c:v>
                </c:pt>
                <c:pt idx="1017">
                  <c:v>2.3720919199572466</c:v>
                </c:pt>
                <c:pt idx="1018">
                  <c:v>2.3623245291513815</c:v>
                </c:pt>
                <c:pt idx="1019">
                  <c:v>2.4055803229858963</c:v>
                </c:pt>
                <c:pt idx="1020">
                  <c:v>2.3999989767446621</c:v>
                </c:pt>
                <c:pt idx="1021">
                  <c:v>2.375817360084949</c:v>
                </c:pt>
                <c:pt idx="1022">
                  <c:v>2.343724444779328</c:v>
                </c:pt>
                <c:pt idx="1023">
                  <c:v>2.3344174723639664</c:v>
                </c:pt>
                <c:pt idx="1024">
                  <c:v>2.3488315121713899</c:v>
                </c:pt>
                <c:pt idx="1025">
                  <c:v>2.3130269706851299</c:v>
                </c:pt>
                <c:pt idx="1026">
                  <c:v>2.3488315121713899</c:v>
                </c:pt>
                <c:pt idx="1027">
                  <c:v>2.3488315121713899</c:v>
                </c:pt>
                <c:pt idx="1028">
                  <c:v>2.2790641027608824</c:v>
                </c:pt>
                <c:pt idx="1029">
                  <c:v>2.279538521144874</c:v>
                </c:pt>
                <c:pt idx="1030">
                  <c:v>2.2679012242319887</c:v>
                </c:pt>
                <c:pt idx="1031">
                  <c:v>2.2581338334261241</c:v>
                </c:pt>
                <c:pt idx="1032">
                  <c:v>2.2697711303390093</c:v>
                </c:pt>
                <c:pt idx="1033">
                  <c:v>2.2669803874509826</c:v>
                </c:pt>
                <c:pt idx="1034">
                  <c:v>2.297203582696008</c:v>
                </c:pt>
                <c:pt idx="1035">
                  <c:v>2.33674779686149</c:v>
                </c:pt>
                <c:pt idx="1036">
                  <c:v>2.3507012322319851</c:v>
                </c:pt>
                <c:pt idx="1037">
                  <c:v>2.4213894784234982</c:v>
                </c:pt>
                <c:pt idx="1038">
                  <c:v>2.4176780848008907</c:v>
                </c:pt>
                <c:pt idx="1039">
                  <c:v>2.4465057923228875</c:v>
                </c:pt>
                <c:pt idx="1040">
                  <c:v>2.4372128664126205</c:v>
                </c:pt>
                <c:pt idx="1041">
                  <c:v>2.4297616140643656</c:v>
                </c:pt>
                <c:pt idx="1042">
                  <c:v>2.3860455413741666</c:v>
                </c:pt>
                <c:pt idx="1043">
                  <c:v>2.4088315307760322</c:v>
                </c:pt>
                <c:pt idx="1044">
                  <c:v>2.3999989767446621</c:v>
                </c:pt>
                <c:pt idx="1045">
                  <c:v>2.3837152168766433</c:v>
                </c:pt>
                <c:pt idx="1046">
                  <c:v>2.4241804538695564</c:v>
                </c:pt>
                <c:pt idx="1047">
                  <c:v>2.5023197663628993</c:v>
                </c:pt>
                <c:pt idx="1048">
                  <c:v>2.5953477696056884</c:v>
                </c:pt>
                <c:pt idx="1049">
                  <c:v>2.6069708804786602</c:v>
                </c:pt>
                <c:pt idx="1050">
                  <c:v>2.5851195883164708</c:v>
                </c:pt>
                <c:pt idx="1051">
                  <c:v>2.6120916222829664</c:v>
                </c:pt>
                <c:pt idx="1052">
                  <c:v>2.6283755681974101</c:v>
                </c:pt>
                <c:pt idx="1053">
                  <c:v>2.6432500729069428</c:v>
                </c:pt>
                <c:pt idx="1054">
                  <c:v>2.6637196912931671</c:v>
                </c:pt>
                <c:pt idx="1055">
                  <c:v>2.697668559223926</c:v>
                </c:pt>
                <c:pt idx="1056">
                  <c:v>2.7279056149276211</c:v>
                </c:pt>
                <c:pt idx="1057">
                  <c:v>2.7004591160655274</c:v>
                </c:pt>
                <c:pt idx="1058">
                  <c:v>2.7334871007036741</c:v>
                </c:pt>
                <c:pt idx="1059">
                  <c:v>2.8288312889156795</c:v>
                </c:pt>
                <c:pt idx="1060">
                  <c:v>2.8902265626853194</c:v>
                </c:pt>
                <c:pt idx="1061">
                  <c:v>2.9088405075160431</c:v>
                </c:pt>
                <c:pt idx="1062">
                  <c:v>2.8967427922126547</c:v>
                </c:pt>
                <c:pt idx="1063">
                  <c:v>2.8302265440806771</c:v>
                </c:pt>
                <c:pt idx="1064">
                  <c:v>2.9004684183867822</c:v>
                </c:pt>
                <c:pt idx="1065">
                  <c:v>2.8748776395917957</c:v>
                </c:pt>
                <c:pt idx="1066">
                  <c:v>2.8511568134154359</c:v>
                </c:pt>
                <c:pt idx="1067">
                  <c:v>2.8604637858307975</c:v>
                </c:pt>
                <c:pt idx="1068">
                  <c:v>2.9334824030314404</c:v>
                </c:pt>
                <c:pt idx="1069">
                  <c:v>2.9302311952413045</c:v>
                </c:pt>
                <c:pt idx="1070">
                  <c:v>2.9627845754490347</c:v>
                </c:pt>
                <c:pt idx="1071">
                  <c:v>2.9399985860471696</c:v>
                </c:pt>
                <c:pt idx="1072">
                  <c:v>2.9386032843705654</c:v>
                </c:pt>
                <c:pt idx="1073">
                  <c:v>2.9302311952413045</c:v>
                </c:pt>
                <c:pt idx="1074">
                  <c:v>2.925584732286171</c:v>
                </c:pt>
                <c:pt idx="1075">
                  <c:v>2.9669708060600901</c:v>
                </c:pt>
                <c:pt idx="1076">
                  <c:v>2.9567428108172975</c:v>
                </c:pt>
                <c:pt idx="1077">
                  <c:v>2.9106964136295752</c:v>
                </c:pt>
                <c:pt idx="1078">
                  <c:v>2.8232497566280199</c:v>
                </c:pt>
                <c:pt idx="1079">
                  <c:v>2.7981337683098753</c:v>
                </c:pt>
                <c:pt idx="1080">
                  <c:v>2.8395337025424636</c:v>
                </c:pt>
                <c:pt idx="1081">
                  <c:v>2.8232497566280199</c:v>
                </c:pt>
                <c:pt idx="1082">
                  <c:v>2.7893010747436864</c:v>
                </c:pt>
                <c:pt idx="1083">
                  <c:v>2.7018546037885565</c:v>
                </c:pt>
                <c:pt idx="1084">
                  <c:v>2.6130266451038859</c:v>
                </c:pt>
                <c:pt idx="1085">
                  <c:v>2.5813941481887683</c:v>
                </c:pt>
                <c:pt idx="1086">
                  <c:v>2.5116267387782609</c:v>
                </c:pt>
                <c:pt idx="1087">
                  <c:v>2.4697663861551695</c:v>
                </c:pt>
                <c:pt idx="1088">
                  <c:v>2.5632546682536428</c:v>
                </c:pt>
                <c:pt idx="1089">
                  <c:v>2.5809337297982653</c:v>
                </c:pt>
                <c:pt idx="1090">
                  <c:v>2.5846453559789042</c:v>
                </c:pt>
                <c:pt idx="1091">
                  <c:v>2.5790638236912447</c:v>
                </c:pt>
                <c:pt idx="1092">
                  <c:v>2.5302268231503149</c:v>
                </c:pt>
                <c:pt idx="1093">
                  <c:v>2.5283709635483889</c:v>
                </c:pt>
                <c:pt idx="1094">
                  <c:v>2.5125617615991804</c:v>
                </c:pt>
                <c:pt idx="1095">
                  <c:v>2.4851151232022684</c:v>
                </c:pt>
                <c:pt idx="1096">
                  <c:v>2.505110509250926</c:v>
                </c:pt>
                <c:pt idx="1097">
                  <c:v>2.4679106660880623</c:v>
                </c:pt>
                <c:pt idx="1098">
                  <c:v>2.4613941109794832</c:v>
                </c:pt>
                <c:pt idx="1099">
                  <c:v>2.4400034232542218</c:v>
                </c:pt>
                <c:pt idx="1100">
                  <c:v>2.5288315679853173</c:v>
                </c:pt>
                <c:pt idx="1101">
                  <c:v>2.4883663309924042</c:v>
                </c:pt>
                <c:pt idx="1102">
                  <c:v>2.4520871385641216</c:v>
                </c:pt>
                <c:pt idx="1103">
                  <c:v>2.4395290048702303</c:v>
                </c:pt>
                <c:pt idx="1104">
                  <c:v>2.4395337955656764</c:v>
                </c:pt>
                <c:pt idx="1105">
                  <c:v>2.4209290600329956</c:v>
                </c:pt>
                <c:pt idx="1106">
                  <c:v>2.4102314371016571</c:v>
                </c:pt>
                <c:pt idx="1107">
                  <c:v>2.4093011584645776</c:v>
                </c:pt>
                <c:pt idx="1108">
                  <c:v>2.4395337955656764</c:v>
                </c:pt>
                <c:pt idx="1109">
                  <c:v>2.4465104899951209</c:v>
                </c:pt>
                <c:pt idx="1110">
                  <c:v>2.4530221148734346</c:v>
                </c:pt>
                <c:pt idx="1111">
                  <c:v>2.4818593572747174</c:v>
                </c:pt>
                <c:pt idx="1112">
                  <c:v>2.4809290786376379</c:v>
                </c:pt>
                <c:pt idx="1113">
                  <c:v>2.495347676582476</c:v>
                </c:pt>
                <c:pt idx="1114">
                  <c:v>2.4911615855062395</c:v>
                </c:pt>
                <c:pt idx="1115">
                  <c:v>2.4916267480805825</c:v>
                </c:pt>
                <c:pt idx="1116">
                  <c:v>2.511161622715524</c:v>
                </c:pt>
                <c:pt idx="1117">
                  <c:v>2.5348825419150969</c:v>
                </c:pt>
                <c:pt idx="1118">
                  <c:v>2.5223244082212055</c:v>
                </c:pt>
                <c:pt idx="1119">
                  <c:v>2.5279058009740463</c:v>
                </c:pt>
                <c:pt idx="1120">
                  <c:v>2.52930110265065</c:v>
                </c:pt>
                <c:pt idx="1121">
                  <c:v>2.525580174148756</c:v>
                </c:pt>
                <c:pt idx="1122">
                  <c:v>2.5120918548409978</c:v>
                </c:pt>
                <c:pt idx="1123">
                  <c:v>2.5139522725803385</c:v>
                </c:pt>
                <c:pt idx="1124">
                  <c:v>2.5125569709037343</c:v>
                </c:pt>
                <c:pt idx="1125">
                  <c:v>2.5116267387782609</c:v>
                </c:pt>
                <c:pt idx="1126">
                  <c:v>2.540929004219068</c:v>
                </c:pt>
                <c:pt idx="1127">
                  <c:v>2.5334871472152805</c:v>
                </c:pt>
                <c:pt idx="1128">
                  <c:v>2.5404639811795438</c:v>
                </c:pt>
                <c:pt idx="1129">
                  <c:v>2.5581383450519324</c:v>
                </c:pt>
                <c:pt idx="1130">
                  <c:v>2.5581383450519324</c:v>
                </c:pt>
                <c:pt idx="1131">
                  <c:v>2.5465104434835149</c:v>
                </c:pt>
                <c:pt idx="1132">
                  <c:v>2.5581383450519324</c:v>
                </c:pt>
                <c:pt idx="1133">
                  <c:v>2.5399988651168068</c:v>
                </c:pt>
                <c:pt idx="1134">
                  <c:v>2.5604638788540099</c:v>
                </c:pt>
                <c:pt idx="1135">
                  <c:v>2.5683708519205339</c:v>
                </c:pt>
                <c:pt idx="1136">
                  <c:v>2.5669755967555363</c:v>
                </c:pt>
                <c:pt idx="1137">
                  <c:v>2.5567429503521164</c:v>
                </c:pt>
                <c:pt idx="1138">
                  <c:v>2.579533637426215</c:v>
                </c:pt>
                <c:pt idx="1139">
                  <c:v>2.5730220590595074</c:v>
                </c:pt>
                <c:pt idx="1140">
                  <c:v>2.5776732196868748</c:v>
                </c:pt>
                <c:pt idx="1141">
                  <c:v>2.5813941481887683</c:v>
                </c:pt>
                <c:pt idx="1142">
                  <c:v>2.5697662466203504</c:v>
                </c:pt>
                <c:pt idx="1143">
                  <c:v>2.5441849096814373</c:v>
                </c:pt>
                <c:pt idx="1144">
                  <c:v>2.5404639811795438</c:v>
                </c:pt>
                <c:pt idx="1145">
                  <c:v>2.5325570081130198</c:v>
                </c:pt>
                <c:pt idx="1146">
                  <c:v>2.542324398918884</c:v>
                </c:pt>
                <c:pt idx="1147">
                  <c:v>2.5441849096814373</c:v>
                </c:pt>
                <c:pt idx="1148">
                  <c:v>2.5441849096814373</c:v>
                </c:pt>
                <c:pt idx="1149">
                  <c:v>2.5465104434835149</c:v>
                </c:pt>
                <c:pt idx="1150">
                  <c:v>2.5455802113580415</c:v>
                </c:pt>
                <c:pt idx="1151">
                  <c:v>2.5441849096814373</c:v>
                </c:pt>
                <c:pt idx="1152">
                  <c:v>2.5395337025424642</c:v>
                </c:pt>
                <c:pt idx="1153">
                  <c:v>2.5116267387782609</c:v>
                </c:pt>
                <c:pt idx="1154">
                  <c:v>2.5093012049761838</c:v>
                </c:pt>
                <c:pt idx="1155">
                  <c:v>2.506975578150894</c:v>
                </c:pt>
                <c:pt idx="1156">
                  <c:v>2.5116267387782609</c:v>
                </c:pt>
                <c:pt idx="1157">
                  <c:v>2.506975578150894</c:v>
                </c:pt>
                <c:pt idx="1158">
                  <c:v>2.525580174148756</c:v>
                </c:pt>
                <c:pt idx="1159">
                  <c:v>2.522789524283942</c:v>
                </c:pt>
                <c:pt idx="1160">
                  <c:v>2.5339523097896235</c:v>
                </c:pt>
                <c:pt idx="1161">
                  <c:v>2.5116267387782609</c:v>
                </c:pt>
                <c:pt idx="1162">
                  <c:v>2.4837197750140581</c:v>
                </c:pt>
                <c:pt idx="1163">
                  <c:v>2.5027894870746574</c:v>
                </c:pt>
                <c:pt idx="1164">
                  <c:v>2.5097662280157076</c:v>
                </c:pt>
                <c:pt idx="1165">
                  <c:v>2.5041848817744738</c:v>
                </c:pt>
                <c:pt idx="1166">
                  <c:v>2.4976733034077658</c:v>
                </c:pt>
                <c:pt idx="1167">
                  <c:v>2.4902314464039788</c:v>
                </c:pt>
                <c:pt idx="1168">
                  <c:v>2.4976733034077658</c:v>
                </c:pt>
                <c:pt idx="1169">
                  <c:v>2.4860454018393479</c:v>
                </c:pt>
                <c:pt idx="1170">
                  <c:v>2.4651151325045895</c:v>
                </c:pt>
                <c:pt idx="1171">
                  <c:v>2.4558127647382491</c:v>
                </c:pt>
                <c:pt idx="1172">
                  <c:v>2.4599988093028795</c:v>
                </c:pt>
                <c:pt idx="1173">
                  <c:v>2.4372081687403866</c:v>
                </c:pt>
                <c:pt idx="1174">
                  <c:v>2.441859329367754</c:v>
                </c:pt>
                <c:pt idx="1175">
                  <c:v>2.4548826256359879</c:v>
                </c:pt>
                <c:pt idx="1176">
                  <c:v>2.4627895987025124</c:v>
                </c:pt>
                <c:pt idx="1177">
                  <c:v>2.4627895987025124</c:v>
                </c:pt>
                <c:pt idx="1178">
                  <c:v>2.4260453832347055</c:v>
                </c:pt>
                <c:pt idx="1179">
                  <c:v>2.4316268224991524</c:v>
                </c:pt>
                <c:pt idx="1180">
                  <c:v>2.4395337955656764</c:v>
                </c:pt>
                <c:pt idx="1181">
                  <c:v>2.4353477510010459</c:v>
                </c:pt>
                <c:pt idx="1182">
                  <c:v>2.4697662931319568</c:v>
                </c:pt>
                <c:pt idx="1183">
                  <c:v>2.4604639718772225</c:v>
                </c:pt>
                <c:pt idx="1184">
                  <c:v>2.449301186371541</c:v>
                </c:pt>
                <c:pt idx="1185">
                  <c:v>2.4372081687403866</c:v>
                </c:pt>
                <c:pt idx="1186">
                  <c:v>2.4441848631698311</c:v>
                </c:pt>
                <c:pt idx="1187">
                  <c:v>2.4441848631698311</c:v>
                </c:pt>
                <c:pt idx="1188">
                  <c:v>2.441859329367754</c:v>
                </c:pt>
                <c:pt idx="1189">
                  <c:v>2.4376732848031231</c:v>
                </c:pt>
                <c:pt idx="1190">
                  <c:v>2.4325569616014131</c:v>
                </c:pt>
                <c:pt idx="1191">
                  <c:v>2.4372081687403866</c:v>
                </c:pt>
                <c:pt idx="1192">
                  <c:v>2.4372081687403866</c:v>
                </c:pt>
                <c:pt idx="1193">
                  <c:v>2.4479057916717246</c:v>
                </c:pt>
                <c:pt idx="1194">
                  <c:v>2.4358128670637829</c:v>
                </c:pt>
                <c:pt idx="1195">
                  <c:v>2.43302207766415</c:v>
                </c:pt>
                <c:pt idx="1196">
                  <c:v>2.4325569616014131</c:v>
                </c:pt>
                <c:pt idx="1197">
                  <c:v>2.4558127647382491</c:v>
                </c:pt>
                <c:pt idx="1198">
                  <c:v>2.4553477416987248</c:v>
                </c:pt>
                <c:pt idx="1199">
                  <c:v>2.4488360703088046</c:v>
                </c:pt>
                <c:pt idx="1200">
                  <c:v>2.4423244454304909</c:v>
                </c:pt>
                <c:pt idx="1201">
                  <c:v>2.43302207766415</c:v>
                </c:pt>
                <c:pt idx="1202">
                  <c:v>2.4265104992974424</c:v>
                </c:pt>
                <c:pt idx="1203">
                  <c:v>2.4348825884267034</c:v>
                </c:pt>
                <c:pt idx="1204">
                  <c:v>2.4544174630616449</c:v>
                </c:pt>
                <c:pt idx="1205">
                  <c:v>2.4744175002709303</c:v>
                </c:pt>
                <c:pt idx="1206">
                  <c:v>2.4539523469989089</c:v>
                </c:pt>
                <c:pt idx="1207">
                  <c:v>2.4590686702006188</c:v>
                </c:pt>
                <c:pt idx="1208">
                  <c:v>2.480463962574901</c:v>
                </c:pt>
                <c:pt idx="1209">
                  <c:v>2.4730221055711139</c:v>
                </c:pt>
                <c:pt idx="1210">
                  <c:v>2.3953477230940825</c:v>
                </c:pt>
                <c:pt idx="1211">
                  <c:v>2.4427895614932269</c:v>
                </c:pt>
                <c:pt idx="1212">
                  <c:v>2.4651151325045895</c:v>
                </c:pt>
                <c:pt idx="1213">
                  <c:v>2.4511616971340944</c:v>
                </c:pt>
                <c:pt idx="1214">
                  <c:v>2.441859329367754</c:v>
                </c:pt>
                <c:pt idx="1215">
                  <c:v>2.4739523842081934</c:v>
                </c:pt>
                <c:pt idx="1216">
                  <c:v>2.4976733034077658</c:v>
                </c:pt>
                <c:pt idx="1217">
                  <c:v>2.4976733034077658</c:v>
                </c:pt>
                <c:pt idx="1218">
                  <c:v>2.4613942040026959</c:v>
                </c:pt>
                <c:pt idx="1219">
                  <c:v>2.4651151325045895</c:v>
                </c:pt>
                <c:pt idx="1220">
                  <c:v>2.4506965810713575</c:v>
                </c:pt>
                <c:pt idx="1221">
                  <c:v>2.436743006166044</c:v>
                </c:pt>
                <c:pt idx="1222">
                  <c:v>2.4372081687403866</c:v>
                </c:pt>
                <c:pt idx="1223">
                  <c:v>2.4390686795029395</c:v>
                </c:pt>
                <c:pt idx="1224">
                  <c:v>2.4404639346679375</c:v>
                </c:pt>
                <c:pt idx="1225">
                  <c:v>2.418603526230918</c:v>
                </c:pt>
                <c:pt idx="1226">
                  <c:v>2.4162779924288409</c:v>
                </c:pt>
                <c:pt idx="1227">
                  <c:v>2.4195337583563914</c:v>
                </c:pt>
                <c:pt idx="1228">
                  <c:v>2.4125570639269474</c:v>
                </c:pt>
                <c:pt idx="1229">
                  <c:v>2.404184974797686</c:v>
                </c:pt>
                <c:pt idx="1230">
                  <c:v>2.404184974797686</c:v>
                </c:pt>
                <c:pt idx="1231">
                  <c:v>2.3906965624667151</c:v>
                </c:pt>
                <c:pt idx="1232">
                  <c:v>2.3790686608982972</c:v>
                </c:pt>
                <c:pt idx="1233">
                  <c:v>2.3697663396435633</c:v>
                </c:pt>
                <c:pt idx="1234">
                  <c:v>2.353487277447778</c:v>
                </c:pt>
                <c:pt idx="1235">
                  <c:v>2.3604640183888286</c:v>
                </c:pt>
                <c:pt idx="1236">
                  <c:v>2.387905866090295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SMTO3.SA!$D$1</c:f>
              <c:strCache>
                <c:ptCount val="1"/>
                <c:pt idx="0">
                  <c:v>IBOV</c:v>
                </c:pt>
              </c:strCache>
            </c:strRef>
          </c:tx>
          <c:spPr>
            <a:ln w="28575" cap="rnd">
              <a:solidFill>
                <a:schemeClr val="accent5">
                  <a:tint val="8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86000"/>
                </a:schemeClr>
              </a:solidFill>
              <a:ln w="9525">
                <a:solidFill>
                  <a:schemeClr val="accent5">
                    <a:tint val="86000"/>
                  </a:schemeClr>
                </a:solidFill>
              </a:ln>
              <a:effectLst/>
            </c:spPr>
          </c:marker>
          <c:cat>
            <c:numRef>
              <c:f>SMTO3.SA!$A$2:$A$1238</c:f>
              <c:numCache>
                <c:formatCode>m/d/yyyy</c:formatCode>
                <c:ptCount val="1237"/>
                <c:pt idx="0">
                  <c:v>41085</c:v>
                </c:pt>
                <c:pt idx="1">
                  <c:v>41086</c:v>
                </c:pt>
                <c:pt idx="2">
                  <c:v>41087</c:v>
                </c:pt>
                <c:pt idx="3">
                  <c:v>41088</c:v>
                </c:pt>
                <c:pt idx="4">
                  <c:v>41089</c:v>
                </c:pt>
                <c:pt idx="5">
                  <c:v>41092</c:v>
                </c:pt>
                <c:pt idx="6">
                  <c:v>41093</c:v>
                </c:pt>
                <c:pt idx="7">
                  <c:v>41094</c:v>
                </c:pt>
                <c:pt idx="8">
                  <c:v>41095</c:v>
                </c:pt>
                <c:pt idx="9">
                  <c:v>41096</c:v>
                </c:pt>
                <c:pt idx="10">
                  <c:v>41100</c:v>
                </c:pt>
                <c:pt idx="11">
                  <c:v>41101</c:v>
                </c:pt>
                <c:pt idx="12">
                  <c:v>41102</c:v>
                </c:pt>
                <c:pt idx="13">
                  <c:v>41103</c:v>
                </c:pt>
                <c:pt idx="14">
                  <c:v>41106</c:v>
                </c:pt>
                <c:pt idx="15">
                  <c:v>41107</c:v>
                </c:pt>
                <c:pt idx="16">
                  <c:v>41108</c:v>
                </c:pt>
                <c:pt idx="17">
                  <c:v>41109</c:v>
                </c:pt>
                <c:pt idx="18">
                  <c:v>41110</c:v>
                </c:pt>
                <c:pt idx="19">
                  <c:v>41113</c:v>
                </c:pt>
                <c:pt idx="20">
                  <c:v>41114</c:v>
                </c:pt>
                <c:pt idx="21">
                  <c:v>41115</c:v>
                </c:pt>
                <c:pt idx="22">
                  <c:v>41116</c:v>
                </c:pt>
                <c:pt idx="23">
                  <c:v>41117</c:v>
                </c:pt>
                <c:pt idx="24">
                  <c:v>41120</c:v>
                </c:pt>
                <c:pt idx="25">
                  <c:v>41121</c:v>
                </c:pt>
                <c:pt idx="26">
                  <c:v>41122</c:v>
                </c:pt>
                <c:pt idx="27">
                  <c:v>41123</c:v>
                </c:pt>
                <c:pt idx="28">
                  <c:v>41124</c:v>
                </c:pt>
                <c:pt idx="29">
                  <c:v>41127</c:v>
                </c:pt>
                <c:pt idx="30">
                  <c:v>41128</c:v>
                </c:pt>
                <c:pt idx="31">
                  <c:v>41129</c:v>
                </c:pt>
                <c:pt idx="32">
                  <c:v>41130</c:v>
                </c:pt>
                <c:pt idx="33">
                  <c:v>41131</c:v>
                </c:pt>
                <c:pt idx="34">
                  <c:v>41134</c:v>
                </c:pt>
                <c:pt idx="35">
                  <c:v>41135</c:v>
                </c:pt>
                <c:pt idx="36">
                  <c:v>41136</c:v>
                </c:pt>
                <c:pt idx="37">
                  <c:v>41137</c:v>
                </c:pt>
                <c:pt idx="38">
                  <c:v>41138</c:v>
                </c:pt>
                <c:pt idx="39">
                  <c:v>41141</c:v>
                </c:pt>
                <c:pt idx="40">
                  <c:v>41142</c:v>
                </c:pt>
                <c:pt idx="41">
                  <c:v>41143</c:v>
                </c:pt>
                <c:pt idx="42">
                  <c:v>41144</c:v>
                </c:pt>
                <c:pt idx="43">
                  <c:v>41145</c:v>
                </c:pt>
                <c:pt idx="44">
                  <c:v>41148</c:v>
                </c:pt>
                <c:pt idx="45">
                  <c:v>41149</c:v>
                </c:pt>
                <c:pt idx="46">
                  <c:v>41150</c:v>
                </c:pt>
                <c:pt idx="47">
                  <c:v>41151</c:v>
                </c:pt>
                <c:pt idx="48">
                  <c:v>41152</c:v>
                </c:pt>
                <c:pt idx="49">
                  <c:v>41155</c:v>
                </c:pt>
                <c:pt idx="50">
                  <c:v>41156</c:v>
                </c:pt>
                <c:pt idx="51">
                  <c:v>41157</c:v>
                </c:pt>
                <c:pt idx="52">
                  <c:v>41158</c:v>
                </c:pt>
                <c:pt idx="53">
                  <c:v>41162</c:v>
                </c:pt>
                <c:pt idx="54">
                  <c:v>41163</c:v>
                </c:pt>
                <c:pt idx="55">
                  <c:v>41164</c:v>
                </c:pt>
                <c:pt idx="56">
                  <c:v>41165</c:v>
                </c:pt>
                <c:pt idx="57">
                  <c:v>41166</c:v>
                </c:pt>
                <c:pt idx="58">
                  <c:v>41169</c:v>
                </c:pt>
                <c:pt idx="59">
                  <c:v>41170</c:v>
                </c:pt>
                <c:pt idx="60">
                  <c:v>41171</c:v>
                </c:pt>
                <c:pt idx="61">
                  <c:v>41172</c:v>
                </c:pt>
                <c:pt idx="62">
                  <c:v>41173</c:v>
                </c:pt>
                <c:pt idx="63">
                  <c:v>41176</c:v>
                </c:pt>
                <c:pt idx="64">
                  <c:v>41177</c:v>
                </c:pt>
                <c:pt idx="65">
                  <c:v>41178</c:v>
                </c:pt>
                <c:pt idx="66">
                  <c:v>41179</c:v>
                </c:pt>
                <c:pt idx="67">
                  <c:v>41180</c:v>
                </c:pt>
                <c:pt idx="68">
                  <c:v>41183</c:v>
                </c:pt>
                <c:pt idx="69">
                  <c:v>41184</c:v>
                </c:pt>
                <c:pt idx="70">
                  <c:v>41185</c:v>
                </c:pt>
                <c:pt idx="71">
                  <c:v>41186</c:v>
                </c:pt>
                <c:pt idx="72">
                  <c:v>41187</c:v>
                </c:pt>
                <c:pt idx="73">
                  <c:v>41190</c:v>
                </c:pt>
                <c:pt idx="74">
                  <c:v>41191</c:v>
                </c:pt>
                <c:pt idx="75">
                  <c:v>41192</c:v>
                </c:pt>
                <c:pt idx="76">
                  <c:v>41193</c:v>
                </c:pt>
                <c:pt idx="77">
                  <c:v>41197</c:v>
                </c:pt>
                <c:pt idx="78">
                  <c:v>41198</c:v>
                </c:pt>
                <c:pt idx="79">
                  <c:v>41199</c:v>
                </c:pt>
                <c:pt idx="80">
                  <c:v>41200</c:v>
                </c:pt>
                <c:pt idx="81">
                  <c:v>41201</c:v>
                </c:pt>
                <c:pt idx="82">
                  <c:v>41204</c:v>
                </c:pt>
                <c:pt idx="83">
                  <c:v>41205</c:v>
                </c:pt>
                <c:pt idx="84">
                  <c:v>41206</c:v>
                </c:pt>
                <c:pt idx="85">
                  <c:v>41207</c:v>
                </c:pt>
                <c:pt idx="86">
                  <c:v>41208</c:v>
                </c:pt>
                <c:pt idx="87">
                  <c:v>41211</c:v>
                </c:pt>
                <c:pt idx="88">
                  <c:v>41212</c:v>
                </c:pt>
                <c:pt idx="89">
                  <c:v>41213</c:v>
                </c:pt>
                <c:pt idx="90">
                  <c:v>41214</c:v>
                </c:pt>
                <c:pt idx="91">
                  <c:v>41218</c:v>
                </c:pt>
                <c:pt idx="92">
                  <c:v>41219</c:v>
                </c:pt>
                <c:pt idx="93">
                  <c:v>41220</c:v>
                </c:pt>
                <c:pt idx="94">
                  <c:v>41221</c:v>
                </c:pt>
                <c:pt idx="95">
                  <c:v>41222</c:v>
                </c:pt>
                <c:pt idx="96">
                  <c:v>41225</c:v>
                </c:pt>
                <c:pt idx="97">
                  <c:v>41226</c:v>
                </c:pt>
                <c:pt idx="98">
                  <c:v>41227</c:v>
                </c:pt>
                <c:pt idx="99">
                  <c:v>41229</c:v>
                </c:pt>
                <c:pt idx="100">
                  <c:v>41232</c:v>
                </c:pt>
                <c:pt idx="101">
                  <c:v>41234</c:v>
                </c:pt>
                <c:pt idx="102">
                  <c:v>41235</c:v>
                </c:pt>
                <c:pt idx="103">
                  <c:v>41236</c:v>
                </c:pt>
                <c:pt idx="104">
                  <c:v>41239</c:v>
                </c:pt>
                <c:pt idx="105">
                  <c:v>41240</c:v>
                </c:pt>
                <c:pt idx="106">
                  <c:v>41241</c:v>
                </c:pt>
                <c:pt idx="107">
                  <c:v>41242</c:v>
                </c:pt>
                <c:pt idx="108">
                  <c:v>41243</c:v>
                </c:pt>
                <c:pt idx="109">
                  <c:v>41246</c:v>
                </c:pt>
                <c:pt idx="110">
                  <c:v>41247</c:v>
                </c:pt>
                <c:pt idx="111">
                  <c:v>41248</c:v>
                </c:pt>
                <c:pt idx="112">
                  <c:v>41249</c:v>
                </c:pt>
                <c:pt idx="113">
                  <c:v>41250</c:v>
                </c:pt>
                <c:pt idx="114">
                  <c:v>41253</c:v>
                </c:pt>
                <c:pt idx="115">
                  <c:v>41254</c:v>
                </c:pt>
                <c:pt idx="116">
                  <c:v>41255</c:v>
                </c:pt>
                <c:pt idx="117">
                  <c:v>41256</c:v>
                </c:pt>
                <c:pt idx="118">
                  <c:v>41257</c:v>
                </c:pt>
                <c:pt idx="119">
                  <c:v>41260</c:v>
                </c:pt>
                <c:pt idx="120">
                  <c:v>41261</c:v>
                </c:pt>
                <c:pt idx="121">
                  <c:v>41262</c:v>
                </c:pt>
                <c:pt idx="122">
                  <c:v>41263</c:v>
                </c:pt>
                <c:pt idx="123">
                  <c:v>41264</c:v>
                </c:pt>
                <c:pt idx="124">
                  <c:v>41269</c:v>
                </c:pt>
                <c:pt idx="125">
                  <c:v>41270</c:v>
                </c:pt>
                <c:pt idx="126">
                  <c:v>41271</c:v>
                </c:pt>
                <c:pt idx="127">
                  <c:v>41276</c:v>
                </c:pt>
                <c:pt idx="128">
                  <c:v>41277</c:v>
                </c:pt>
                <c:pt idx="129">
                  <c:v>41278</c:v>
                </c:pt>
                <c:pt idx="130">
                  <c:v>41281</c:v>
                </c:pt>
                <c:pt idx="131">
                  <c:v>41282</c:v>
                </c:pt>
                <c:pt idx="132">
                  <c:v>41283</c:v>
                </c:pt>
                <c:pt idx="133">
                  <c:v>41284</c:v>
                </c:pt>
                <c:pt idx="134">
                  <c:v>41285</c:v>
                </c:pt>
                <c:pt idx="135">
                  <c:v>41288</c:v>
                </c:pt>
                <c:pt idx="136">
                  <c:v>41289</c:v>
                </c:pt>
                <c:pt idx="137">
                  <c:v>41290</c:v>
                </c:pt>
                <c:pt idx="138">
                  <c:v>41291</c:v>
                </c:pt>
                <c:pt idx="139">
                  <c:v>41292</c:v>
                </c:pt>
                <c:pt idx="140">
                  <c:v>41295</c:v>
                </c:pt>
                <c:pt idx="141">
                  <c:v>41296</c:v>
                </c:pt>
                <c:pt idx="142">
                  <c:v>41297</c:v>
                </c:pt>
                <c:pt idx="143">
                  <c:v>41298</c:v>
                </c:pt>
                <c:pt idx="144">
                  <c:v>41302</c:v>
                </c:pt>
                <c:pt idx="145">
                  <c:v>41303</c:v>
                </c:pt>
                <c:pt idx="146">
                  <c:v>41304</c:v>
                </c:pt>
                <c:pt idx="147">
                  <c:v>41305</c:v>
                </c:pt>
                <c:pt idx="148">
                  <c:v>41306</c:v>
                </c:pt>
                <c:pt idx="149">
                  <c:v>41309</c:v>
                </c:pt>
                <c:pt idx="150">
                  <c:v>41310</c:v>
                </c:pt>
                <c:pt idx="151">
                  <c:v>41311</c:v>
                </c:pt>
                <c:pt idx="152">
                  <c:v>41312</c:v>
                </c:pt>
                <c:pt idx="153">
                  <c:v>41313</c:v>
                </c:pt>
                <c:pt idx="154">
                  <c:v>41318</c:v>
                </c:pt>
                <c:pt idx="155">
                  <c:v>41319</c:v>
                </c:pt>
                <c:pt idx="156">
                  <c:v>41320</c:v>
                </c:pt>
                <c:pt idx="157">
                  <c:v>41323</c:v>
                </c:pt>
                <c:pt idx="158">
                  <c:v>41324</c:v>
                </c:pt>
                <c:pt idx="159">
                  <c:v>41325</c:v>
                </c:pt>
                <c:pt idx="160">
                  <c:v>41326</c:v>
                </c:pt>
                <c:pt idx="161">
                  <c:v>41327</c:v>
                </c:pt>
                <c:pt idx="162">
                  <c:v>41330</c:v>
                </c:pt>
                <c:pt idx="163">
                  <c:v>41331</c:v>
                </c:pt>
                <c:pt idx="164">
                  <c:v>41332</c:v>
                </c:pt>
                <c:pt idx="165">
                  <c:v>41333</c:v>
                </c:pt>
                <c:pt idx="166">
                  <c:v>41334</c:v>
                </c:pt>
                <c:pt idx="167">
                  <c:v>41337</c:v>
                </c:pt>
                <c:pt idx="168">
                  <c:v>41338</c:v>
                </c:pt>
                <c:pt idx="169">
                  <c:v>41339</c:v>
                </c:pt>
                <c:pt idx="170">
                  <c:v>41340</c:v>
                </c:pt>
                <c:pt idx="171">
                  <c:v>41341</c:v>
                </c:pt>
                <c:pt idx="172">
                  <c:v>41344</c:v>
                </c:pt>
                <c:pt idx="173">
                  <c:v>41345</c:v>
                </c:pt>
                <c:pt idx="174">
                  <c:v>41346</c:v>
                </c:pt>
                <c:pt idx="175">
                  <c:v>41347</c:v>
                </c:pt>
                <c:pt idx="176">
                  <c:v>41348</c:v>
                </c:pt>
                <c:pt idx="177">
                  <c:v>41351</c:v>
                </c:pt>
                <c:pt idx="178">
                  <c:v>41352</c:v>
                </c:pt>
                <c:pt idx="179">
                  <c:v>41353</c:v>
                </c:pt>
                <c:pt idx="180">
                  <c:v>41354</c:v>
                </c:pt>
                <c:pt idx="181">
                  <c:v>41355</c:v>
                </c:pt>
                <c:pt idx="182">
                  <c:v>41358</c:v>
                </c:pt>
                <c:pt idx="183">
                  <c:v>41359</c:v>
                </c:pt>
                <c:pt idx="184">
                  <c:v>41360</c:v>
                </c:pt>
                <c:pt idx="185">
                  <c:v>41361</c:v>
                </c:pt>
                <c:pt idx="186">
                  <c:v>41365</c:v>
                </c:pt>
                <c:pt idx="187">
                  <c:v>41366</c:v>
                </c:pt>
                <c:pt idx="188">
                  <c:v>41367</c:v>
                </c:pt>
                <c:pt idx="189">
                  <c:v>41368</c:v>
                </c:pt>
                <c:pt idx="190">
                  <c:v>41369</c:v>
                </c:pt>
                <c:pt idx="191">
                  <c:v>41372</c:v>
                </c:pt>
                <c:pt idx="192">
                  <c:v>41373</c:v>
                </c:pt>
                <c:pt idx="193">
                  <c:v>41374</c:v>
                </c:pt>
                <c:pt idx="194">
                  <c:v>41375</c:v>
                </c:pt>
                <c:pt idx="195">
                  <c:v>41376</c:v>
                </c:pt>
                <c:pt idx="196">
                  <c:v>41379</c:v>
                </c:pt>
                <c:pt idx="197">
                  <c:v>41380</c:v>
                </c:pt>
                <c:pt idx="198">
                  <c:v>41381</c:v>
                </c:pt>
                <c:pt idx="199">
                  <c:v>41382</c:v>
                </c:pt>
                <c:pt idx="200">
                  <c:v>41383</c:v>
                </c:pt>
                <c:pt idx="201">
                  <c:v>41386</c:v>
                </c:pt>
                <c:pt idx="202">
                  <c:v>41387</c:v>
                </c:pt>
                <c:pt idx="203">
                  <c:v>41388</c:v>
                </c:pt>
                <c:pt idx="204">
                  <c:v>41389</c:v>
                </c:pt>
                <c:pt idx="205">
                  <c:v>41390</c:v>
                </c:pt>
                <c:pt idx="206">
                  <c:v>41393</c:v>
                </c:pt>
                <c:pt idx="207">
                  <c:v>41394</c:v>
                </c:pt>
                <c:pt idx="208">
                  <c:v>41396</c:v>
                </c:pt>
                <c:pt idx="209">
                  <c:v>41397</c:v>
                </c:pt>
                <c:pt idx="210">
                  <c:v>41400</c:v>
                </c:pt>
                <c:pt idx="211">
                  <c:v>41401</c:v>
                </c:pt>
                <c:pt idx="212">
                  <c:v>41402</c:v>
                </c:pt>
                <c:pt idx="213">
                  <c:v>41403</c:v>
                </c:pt>
                <c:pt idx="214">
                  <c:v>41404</c:v>
                </c:pt>
                <c:pt idx="215">
                  <c:v>41407</c:v>
                </c:pt>
                <c:pt idx="216">
                  <c:v>41408</c:v>
                </c:pt>
                <c:pt idx="217">
                  <c:v>41409</c:v>
                </c:pt>
                <c:pt idx="218">
                  <c:v>41410</c:v>
                </c:pt>
                <c:pt idx="219">
                  <c:v>41411</c:v>
                </c:pt>
                <c:pt idx="220">
                  <c:v>41414</c:v>
                </c:pt>
                <c:pt idx="221">
                  <c:v>41415</c:v>
                </c:pt>
                <c:pt idx="222">
                  <c:v>41416</c:v>
                </c:pt>
                <c:pt idx="223">
                  <c:v>41417</c:v>
                </c:pt>
                <c:pt idx="224">
                  <c:v>41418</c:v>
                </c:pt>
                <c:pt idx="225">
                  <c:v>41421</c:v>
                </c:pt>
                <c:pt idx="226">
                  <c:v>41422</c:v>
                </c:pt>
                <c:pt idx="227">
                  <c:v>41423</c:v>
                </c:pt>
                <c:pt idx="228">
                  <c:v>41425</c:v>
                </c:pt>
                <c:pt idx="229">
                  <c:v>41428</c:v>
                </c:pt>
                <c:pt idx="230">
                  <c:v>41429</c:v>
                </c:pt>
                <c:pt idx="231">
                  <c:v>41430</c:v>
                </c:pt>
                <c:pt idx="232">
                  <c:v>41431</c:v>
                </c:pt>
                <c:pt idx="233">
                  <c:v>41432</c:v>
                </c:pt>
                <c:pt idx="234">
                  <c:v>41435</c:v>
                </c:pt>
                <c:pt idx="235">
                  <c:v>41436</c:v>
                </c:pt>
                <c:pt idx="236">
                  <c:v>41437</c:v>
                </c:pt>
                <c:pt idx="237">
                  <c:v>41438</c:v>
                </c:pt>
                <c:pt idx="238">
                  <c:v>41439</c:v>
                </c:pt>
                <c:pt idx="239">
                  <c:v>41442</c:v>
                </c:pt>
                <c:pt idx="240">
                  <c:v>41443</c:v>
                </c:pt>
                <c:pt idx="241">
                  <c:v>41444</c:v>
                </c:pt>
                <c:pt idx="242">
                  <c:v>41445</c:v>
                </c:pt>
                <c:pt idx="243">
                  <c:v>41446</c:v>
                </c:pt>
                <c:pt idx="244">
                  <c:v>41449</c:v>
                </c:pt>
                <c:pt idx="245">
                  <c:v>41450</c:v>
                </c:pt>
                <c:pt idx="246">
                  <c:v>41451</c:v>
                </c:pt>
                <c:pt idx="247">
                  <c:v>41452</c:v>
                </c:pt>
                <c:pt idx="248">
                  <c:v>41453</c:v>
                </c:pt>
                <c:pt idx="249">
                  <c:v>41456</c:v>
                </c:pt>
                <c:pt idx="250">
                  <c:v>41457</c:v>
                </c:pt>
                <c:pt idx="251">
                  <c:v>41458</c:v>
                </c:pt>
                <c:pt idx="252">
                  <c:v>41459</c:v>
                </c:pt>
                <c:pt idx="253">
                  <c:v>41460</c:v>
                </c:pt>
                <c:pt idx="254">
                  <c:v>41463</c:v>
                </c:pt>
                <c:pt idx="255">
                  <c:v>41465</c:v>
                </c:pt>
                <c:pt idx="256">
                  <c:v>41466</c:v>
                </c:pt>
                <c:pt idx="257">
                  <c:v>41467</c:v>
                </c:pt>
                <c:pt idx="258">
                  <c:v>41470</c:v>
                </c:pt>
                <c:pt idx="259">
                  <c:v>41471</c:v>
                </c:pt>
                <c:pt idx="260">
                  <c:v>41472</c:v>
                </c:pt>
                <c:pt idx="261">
                  <c:v>41473</c:v>
                </c:pt>
                <c:pt idx="262">
                  <c:v>41474</c:v>
                </c:pt>
                <c:pt idx="263">
                  <c:v>41477</c:v>
                </c:pt>
                <c:pt idx="264">
                  <c:v>41478</c:v>
                </c:pt>
                <c:pt idx="265">
                  <c:v>41479</c:v>
                </c:pt>
                <c:pt idx="266">
                  <c:v>41480</c:v>
                </c:pt>
                <c:pt idx="267">
                  <c:v>41481</c:v>
                </c:pt>
                <c:pt idx="268">
                  <c:v>41484</c:v>
                </c:pt>
                <c:pt idx="269">
                  <c:v>41485</c:v>
                </c:pt>
                <c:pt idx="270">
                  <c:v>41486</c:v>
                </c:pt>
                <c:pt idx="271">
                  <c:v>41487</c:v>
                </c:pt>
                <c:pt idx="272">
                  <c:v>41488</c:v>
                </c:pt>
                <c:pt idx="273">
                  <c:v>41491</c:v>
                </c:pt>
                <c:pt idx="274">
                  <c:v>41492</c:v>
                </c:pt>
                <c:pt idx="275">
                  <c:v>41493</c:v>
                </c:pt>
                <c:pt idx="276">
                  <c:v>41494</c:v>
                </c:pt>
                <c:pt idx="277">
                  <c:v>41495</c:v>
                </c:pt>
                <c:pt idx="278">
                  <c:v>41498</c:v>
                </c:pt>
                <c:pt idx="279">
                  <c:v>41499</c:v>
                </c:pt>
                <c:pt idx="280">
                  <c:v>41500</c:v>
                </c:pt>
                <c:pt idx="281">
                  <c:v>41501</c:v>
                </c:pt>
                <c:pt idx="282">
                  <c:v>41502</c:v>
                </c:pt>
                <c:pt idx="283">
                  <c:v>41505</c:v>
                </c:pt>
                <c:pt idx="284">
                  <c:v>41506</c:v>
                </c:pt>
                <c:pt idx="285">
                  <c:v>41507</c:v>
                </c:pt>
                <c:pt idx="286">
                  <c:v>41508</c:v>
                </c:pt>
                <c:pt idx="287">
                  <c:v>41509</c:v>
                </c:pt>
                <c:pt idx="288">
                  <c:v>41512</c:v>
                </c:pt>
                <c:pt idx="289">
                  <c:v>41513</c:v>
                </c:pt>
                <c:pt idx="290">
                  <c:v>41514</c:v>
                </c:pt>
                <c:pt idx="291">
                  <c:v>41515</c:v>
                </c:pt>
                <c:pt idx="292">
                  <c:v>41516</c:v>
                </c:pt>
                <c:pt idx="293">
                  <c:v>41519</c:v>
                </c:pt>
                <c:pt idx="294">
                  <c:v>41520</c:v>
                </c:pt>
                <c:pt idx="295">
                  <c:v>41521</c:v>
                </c:pt>
                <c:pt idx="296">
                  <c:v>41522</c:v>
                </c:pt>
                <c:pt idx="297">
                  <c:v>41523</c:v>
                </c:pt>
                <c:pt idx="298">
                  <c:v>41526</c:v>
                </c:pt>
                <c:pt idx="299">
                  <c:v>41527</c:v>
                </c:pt>
                <c:pt idx="300">
                  <c:v>41528</c:v>
                </c:pt>
                <c:pt idx="301">
                  <c:v>41529</c:v>
                </c:pt>
                <c:pt idx="302">
                  <c:v>41530</c:v>
                </c:pt>
                <c:pt idx="303">
                  <c:v>41533</c:v>
                </c:pt>
                <c:pt idx="304">
                  <c:v>41534</c:v>
                </c:pt>
                <c:pt idx="305">
                  <c:v>41535</c:v>
                </c:pt>
                <c:pt idx="306">
                  <c:v>41536</c:v>
                </c:pt>
                <c:pt idx="307">
                  <c:v>41537</c:v>
                </c:pt>
                <c:pt idx="308">
                  <c:v>41540</c:v>
                </c:pt>
                <c:pt idx="309">
                  <c:v>41541</c:v>
                </c:pt>
                <c:pt idx="310">
                  <c:v>41542</c:v>
                </c:pt>
                <c:pt idx="311">
                  <c:v>41543</c:v>
                </c:pt>
                <c:pt idx="312">
                  <c:v>41544</c:v>
                </c:pt>
                <c:pt idx="313">
                  <c:v>41547</c:v>
                </c:pt>
                <c:pt idx="314">
                  <c:v>41548</c:v>
                </c:pt>
                <c:pt idx="315">
                  <c:v>41549</c:v>
                </c:pt>
                <c:pt idx="316">
                  <c:v>41550</c:v>
                </c:pt>
                <c:pt idx="317">
                  <c:v>41551</c:v>
                </c:pt>
                <c:pt idx="318">
                  <c:v>41554</c:v>
                </c:pt>
                <c:pt idx="319">
                  <c:v>41555</c:v>
                </c:pt>
                <c:pt idx="320">
                  <c:v>41556</c:v>
                </c:pt>
                <c:pt idx="321">
                  <c:v>41557</c:v>
                </c:pt>
                <c:pt idx="322">
                  <c:v>41558</c:v>
                </c:pt>
                <c:pt idx="323">
                  <c:v>41561</c:v>
                </c:pt>
                <c:pt idx="324">
                  <c:v>41562</c:v>
                </c:pt>
                <c:pt idx="325">
                  <c:v>41563</c:v>
                </c:pt>
                <c:pt idx="326">
                  <c:v>41564</c:v>
                </c:pt>
                <c:pt idx="327">
                  <c:v>41565</c:v>
                </c:pt>
                <c:pt idx="328">
                  <c:v>41568</c:v>
                </c:pt>
                <c:pt idx="329">
                  <c:v>41569</c:v>
                </c:pt>
                <c:pt idx="330">
                  <c:v>41570</c:v>
                </c:pt>
                <c:pt idx="331">
                  <c:v>41571</c:v>
                </c:pt>
                <c:pt idx="332">
                  <c:v>41572</c:v>
                </c:pt>
                <c:pt idx="333">
                  <c:v>41575</c:v>
                </c:pt>
                <c:pt idx="334">
                  <c:v>41576</c:v>
                </c:pt>
                <c:pt idx="335">
                  <c:v>41577</c:v>
                </c:pt>
                <c:pt idx="336">
                  <c:v>41578</c:v>
                </c:pt>
                <c:pt idx="337">
                  <c:v>41579</c:v>
                </c:pt>
                <c:pt idx="338">
                  <c:v>41582</c:v>
                </c:pt>
                <c:pt idx="339">
                  <c:v>41583</c:v>
                </c:pt>
                <c:pt idx="340">
                  <c:v>41584</c:v>
                </c:pt>
                <c:pt idx="341">
                  <c:v>41585</c:v>
                </c:pt>
                <c:pt idx="342">
                  <c:v>41586</c:v>
                </c:pt>
                <c:pt idx="343">
                  <c:v>41589</c:v>
                </c:pt>
                <c:pt idx="344">
                  <c:v>41590</c:v>
                </c:pt>
                <c:pt idx="345">
                  <c:v>41591</c:v>
                </c:pt>
                <c:pt idx="346">
                  <c:v>41592</c:v>
                </c:pt>
                <c:pt idx="347">
                  <c:v>41596</c:v>
                </c:pt>
                <c:pt idx="348">
                  <c:v>41597</c:v>
                </c:pt>
                <c:pt idx="349">
                  <c:v>41599</c:v>
                </c:pt>
                <c:pt idx="350">
                  <c:v>41600</c:v>
                </c:pt>
                <c:pt idx="351">
                  <c:v>41603</c:v>
                </c:pt>
                <c:pt idx="352">
                  <c:v>41604</c:v>
                </c:pt>
                <c:pt idx="353">
                  <c:v>41605</c:v>
                </c:pt>
                <c:pt idx="354">
                  <c:v>41606</c:v>
                </c:pt>
                <c:pt idx="355">
                  <c:v>41607</c:v>
                </c:pt>
                <c:pt idx="356">
                  <c:v>41610</c:v>
                </c:pt>
                <c:pt idx="357">
                  <c:v>41611</c:v>
                </c:pt>
                <c:pt idx="358">
                  <c:v>41612</c:v>
                </c:pt>
                <c:pt idx="359">
                  <c:v>41613</c:v>
                </c:pt>
                <c:pt idx="360">
                  <c:v>41614</c:v>
                </c:pt>
                <c:pt idx="361">
                  <c:v>41617</c:v>
                </c:pt>
                <c:pt idx="362">
                  <c:v>41618</c:v>
                </c:pt>
                <c:pt idx="363">
                  <c:v>41619</c:v>
                </c:pt>
                <c:pt idx="364">
                  <c:v>41620</c:v>
                </c:pt>
                <c:pt idx="365">
                  <c:v>41621</c:v>
                </c:pt>
                <c:pt idx="366">
                  <c:v>41624</c:v>
                </c:pt>
                <c:pt idx="367">
                  <c:v>41625</c:v>
                </c:pt>
                <c:pt idx="368">
                  <c:v>41626</c:v>
                </c:pt>
                <c:pt idx="369">
                  <c:v>41627</c:v>
                </c:pt>
                <c:pt idx="370">
                  <c:v>41628</c:v>
                </c:pt>
                <c:pt idx="371">
                  <c:v>41631</c:v>
                </c:pt>
                <c:pt idx="372">
                  <c:v>41634</c:v>
                </c:pt>
                <c:pt idx="373">
                  <c:v>41635</c:v>
                </c:pt>
                <c:pt idx="374">
                  <c:v>41638</c:v>
                </c:pt>
                <c:pt idx="375">
                  <c:v>41641</c:v>
                </c:pt>
                <c:pt idx="376">
                  <c:v>41642</c:v>
                </c:pt>
                <c:pt idx="377">
                  <c:v>41645</c:v>
                </c:pt>
                <c:pt idx="378">
                  <c:v>41646</c:v>
                </c:pt>
                <c:pt idx="379">
                  <c:v>41647</c:v>
                </c:pt>
                <c:pt idx="380">
                  <c:v>41648</c:v>
                </c:pt>
                <c:pt idx="381">
                  <c:v>41649</c:v>
                </c:pt>
                <c:pt idx="382">
                  <c:v>41652</c:v>
                </c:pt>
                <c:pt idx="383">
                  <c:v>41653</c:v>
                </c:pt>
                <c:pt idx="384">
                  <c:v>41654</c:v>
                </c:pt>
                <c:pt idx="385">
                  <c:v>41655</c:v>
                </c:pt>
                <c:pt idx="386">
                  <c:v>41656</c:v>
                </c:pt>
                <c:pt idx="387">
                  <c:v>41659</c:v>
                </c:pt>
                <c:pt idx="388">
                  <c:v>41660</c:v>
                </c:pt>
                <c:pt idx="389">
                  <c:v>41661</c:v>
                </c:pt>
                <c:pt idx="390">
                  <c:v>41662</c:v>
                </c:pt>
                <c:pt idx="391">
                  <c:v>41663</c:v>
                </c:pt>
                <c:pt idx="392">
                  <c:v>41666</c:v>
                </c:pt>
                <c:pt idx="393">
                  <c:v>41667</c:v>
                </c:pt>
                <c:pt idx="394">
                  <c:v>41668</c:v>
                </c:pt>
                <c:pt idx="395">
                  <c:v>41669</c:v>
                </c:pt>
                <c:pt idx="396">
                  <c:v>41670</c:v>
                </c:pt>
                <c:pt idx="397">
                  <c:v>41673</c:v>
                </c:pt>
                <c:pt idx="398">
                  <c:v>41674</c:v>
                </c:pt>
                <c:pt idx="399">
                  <c:v>41675</c:v>
                </c:pt>
                <c:pt idx="400">
                  <c:v>41676</c:v>
                </c:pt>
                <c:pt idx="401">
                  <c:v>41677</c:v>
                </c:pt>
                <c:pt idx="402">
                  <c:v>41680</c:v>
                </c:pt>
                <c:pt idx="403">
                  <c:v>41681</c:v>
                </c:pt>
                <c:pt idx="404">
                  <c:v>41682</c:v>
                </c:pt>
                <c:pt idx="405">
                  <c:v>41683</c:v>
                </c:pt>
                <c:pt idx="406">
                  <c:v>41684</c:v>
                </c:pt>
                <c:pt idx="407">
                  <c:v>41687</c:v>
                </c:pt>
                <c:pt idx="408">
                  <c:v>41688</c:v>
                </c:pt>
                <c:pt idx="409">
                  <c:v>41689</c:v>
                </c:pt>
                <c:pt idx="410">
                  <c:v>41690</c:v>
                </c:pt>
                <c:pt idx="411">
                  <c:v>41691</c:v>
                </c:pt>
                <c:pt idx="412">
                  <c:v>41694</c:v>
                </c:pt>
                <c:pt idx="413">
                  <c:v>41695</c:v>
                </c:pt>
                <c:pt idx="414">
                  <c:v>41696</c:v>
                </c:pt>
                <c:pt idx="415">
                  <c:v>41697</c:v>
                </c:pt>
                <c:pt idx="416">
                  <c:v>41698</c:v>
                </c:pt>
                <c:pt idx="417">
                  <c:v>41703</c:v>
                </c:pt>
                <c:pt idx="418">
                  <c:v>41704</c:v>
                </c:pt>
                <c:pt idx="419">
                  <c:v>41705</c:v>
                </c:pt>
                <c:pt idx="420">
                  <c:v>41708</c:v>
                </c:pt>
                <c:pt idx="421">
                  <c:v>41709</c:v>
                </c:pt>
                <c:pt idx="422">
                  <c:v>41710</c:v>
                </c:pt>
                <c:pt idx="423">
                  <c:v>41711</c:v>
                </c:pt>
                <c:pt idx="424">
                  <c:v>41712</c:v>
                </c:pt>
                <c:pt idx="425">
                  <c:v>41715</c:v>
                </c:pt>
                <c:pt idx="426">
                  <c:v>41716</c:v>
                </c:pt>
                <c:pt idx="427">
                  <c:v>41717</c:v>
                </c:pt>
                <c:pt idx="428">
                  <c:v>41718</c:v>
                </c:pt>
                <c:pt idx="429">
                  <c:v>41719</c:v>
                </c:pt>
                <c:pt idx="430">
                  <c:v>41722</c:v>
                </c:pt>
                <c:pt idx="431">
                  <c:v>41723</c:v>
                </c:pt>
                <c:pt idx="432">
                  <c:v>41724</c:v>
                </c:pt>
                <c:pt idx="433">
                  <c:v>41725</c:v>
                </c:pt>
                <c:pt idx="434">
                  <c:v>41726</c:v>
                </c:pt>
                <c:pt idx="435">
                  <c:v>41729</c:v>
                </c:pt>
                <c:pt idx="436">
                  <c:v>41730</c:v>
                </c:pt>
                <c:pt idx="437">
                  <c:v>41731</c:v>
                </c:pt>
                <c:pt idx="438">
                  <c:v>41732</c:v>
                </c:pt>
                <c:pt idx="439">
                  <c:v>41733</c:v>
                </c:pt>
                <c:pt idx="440">
                  <c:v>41736</c:v>
                </c:pt>
                <c:pt idx="441">
                  <c:v>41737</c:v>
                </c:pt>
                <c:pt idx="442">
                  <c:v>41738</c:v>
                </c:pt>
                <c:pt idx="443">
                  <c:v>41739</c:v>
                </c:pt>
                <c:pt idx="444">
                  <c:v>41740</c:v>
                </c:pt>
                <c:pt idx="445">
                  <c:v>41743</c:v>
                </c:pt>
                <c:pt idx="446">
                  <c:v>41744</c:v>
                </c:pt>
                <c:pt idx="447">
                  <c:v>41745</c:v>
                </c:pt>
                <c:pt idx="448">
                  <c:v>41746</c:v>
                </c:pt>
                <c:pt idx="449">
                  <c:v>41751</c:v>
                </c:pt>
                <c:pt idx="450">
                  <c:v>41752</c:v>
                </c:pt>
                <c:pt idx="451">
                  <c:v>41753</c:v>
                </c:pt>
                <c:pt idx="452">
                  <c:v>41754</c:v>
                </c:pt>
                <c:pt idx="453">
                  <c:v>41757</c:v>
                </c:pt>
                <c:pt idx="454">
                  <c:v>41758</c:v>
                </c:pt>
                <c:pt idx="455">
                  <c:v>41759</c:v>
                </c:pt>
                <c:pt idx="456">
                  <c:v>41761</c:v>
                </c:pt>
                <c:pt idx="457">
                  <c:v>41764</c:v>
                </c:pt>
                <c:pt idx="458">
                  <c:v>41765</c:v>
                </c:pt>
                <c:pt idx="459">
                  <c:v>41766</c:v>
                </c:pt>
                <c:pt idx="460">
                  <c:v>41767</c:v>
                </c:pt>
                <c:pt idx="461">
                  <c:v>41768</c:v>
                </c:pt>
                <c:pt idx="462">
                  <c:v>41771</c:v>
                </c:pt>
                <c:pt idx="463">
                  <c:v>41772</c:v>
                </c:pt>
                <c:pt idx="464">
                  <c:v>41773</c:v>
                </c:pt>
                <c:pt idx="465">
                  <c:v>41774</c:v>
                </c:pt>
                <c:pt idx="466">
                  <c:v>41775</c:v>
                </c:pt>
                <c:pt idx="467">
                  <c:v>41778</c:v>
                </c:pt>
                <c:pt idx="468">
                  <c:v>41779</c:v>
                </c:pt>
                <c:pt idx="469">
                  <c:v>41780</c:v>
                </c:pt>
                <c:pt idx="470">
                  <c:v>41781</c:v>
                </c:pt>
                <c:pt idx="471">
                  <c:v>41782</c:v>
                </c:pt>
                <c:pt idx="472">
                  <c:v>41785</c:v>
                </c:pt>
                <c:pt idx="473">
                  <c:v>41786</c:v>
                </c:pt>
                <c:pt idx="474">
                  <c:v>41787</c:v>
                </c:pt>
                <c:pt idx="475">
                  <c:v>41788</c:v>
                </c:pt>
                <c:pt idx="476">
                  <c:v>41789</c:v>
                </c:pt>
                <c:pt idx="477">
                  <c:v>41792</c:v>
                </c:pt>
                <c:pt idx="478">
                  <c:v>41793</c:v>
                </c:pt>
                <c:pt idx="479">
                  <c:v>41794</c:v>
                </c:pt>
                <c:pt idx="480">
                  <c:v>41795</c:v>
                </c:pt>
                <c:pt idx="481">
                  <c:v>41796</c:v>
                </c:pt>
                <c:pt idx="482">
                  <c:v>41799</c:v>
                </c:pt>
                <c:pt idx="483">
                  <c:v>41800</c:v>
                </c:pt>
                <c:pt idx="484">
                  <c:v>41801</c:v>
                </c:pt>
                <c:pt idx="485">
                  <c:v>41803</c:v>
                </c:pt>
                <c:pt idx="486">
                  <c:v>41806</c:v>
                </c:pt>
                <c:pt idx="487">
                  <c:v>41807</c:v>
                </c:pt>
                <c:pt idx="488">
                  <c:v>41808</c:v>
                </c:pt>
                <c:pt idx="489">
                  <c:v>41810</c:v>
                </c:pt>
                <c:pt idx="490">
                  <c:v>41813</c:v>
                </c:pt>
                <c:pt idx="491">
                  <c:v>41814</c:v>
                </c:pt>
                <c:pt idx="492">
                  <c:v>41815</c:v>
                </c:pt>
                <c:pt idx="493">
                  <c:v>41816</c:v>
                </c:pt>
                <c:pt idx="494">
                  <c:v>41817</c:v>
                </c:pt>
                <c:pt idx="495">
                  <c:v>41820</c:v>
                </c:pt>
                <c:pt idx="496">
                  <c:v>41821</c:v>
                </c:pt>
                <c:pt idx="497">
                  <c:v>41822</c:v>
                </c:pt>
                <c:pt idx="498">
                  <c:v>41823</c:v>
                </c:pt>
                <c:pt idx="499">
                  <c:v>41824</c:v>
                </c:pt>
                <c:pt idx="500">
                  <c:v>41827</c:v>
                </c:pt>
                <c:pt idx="501">
                  <c:v>41828</c:v>
                </c:pt>
                <c:pt idx="502">
                  <c:v>41830</c:v>
                </c:pt>
                <c:pt idx="503">
                  <c:v>41831</c:v>
                </c:pt>
                <c:pt idx="504">
                  <c:v>41834</c:v>
                </c:pt>
                <c:pt idx="505">
                  <c:v>41835</c:v>
                </c:pt>
                <c:pt idx="506">
                  <c:v>41836</c:v>
                </c:pt>
                <c:pt idx="507">
                  <c:v>41837</c:v>
                </c:pt>
                <c:pt idx="508">
                  <c:v>41838</c:v>
                </c:pt>
                <c:pt idx="509">
                  <c:v>41841</c:v>
                </c:pt>
                <c:pt idx="510">
                  <c:v>41842</c:v>
                </c:pt>
                <c:pt idx="511">
                  <c:v>41843</c:v>
                </c:pt>
                <c:pt idx="512">
                  <c:v>41844</c:v>
                </c:pt>
                <c:pt idx="513">
                  <c:v>41845</c:v>
                </c:pt>
                <c:pt idx="514">
                  <c:v>41848</c:v>
                </c:pt>
                <c:pt idx="515">
                  <c:v>41849</c:v>
                </c:pt>
                <c:pt idx="516">
                  <c:v>41850</c:v>
                </c:pt>
                <c:pt idx="517">
                  <c:v>41851</c:v>
                </c:pt>
                <c:pt idx="518">
                  <c:v>41852</c:v>
                </c:pt>
                <c:pt idx="519">
                  <c:v>41855</c:v>
                </c:pt>
                <c:pt idx="520">
                  <c:v>41856</c:v>
                </c:pt>
                <c:pt idx="521">
                  <c:v>41857</c:v>
                </c:pt>
                <c:pt idx="522">
                  <c:v>41858</c:v>
                </c:pt>
                <c:pt idx="523">
                  <c:v>41859</c:v>
                </c:pt>
                <c:pt idx="524">
                  <c:v>41862</c:v>
                </c:pt>
                <c:pt idx="525">
                  <c:v>41863</c:v>
                </c:pt>
                <c:pt idx="526">
                  <c:v>41864</c:v>
                </c:pt>
                <c:pt idx="527">
                  <c:v>41865</c:v>
                </c:pt>
                <c:pt idx="528">
                  <c:v>41866</c:v>
                </c:pt>
                <c:pt idx="529">
                  <c:v>41869</c:v>
                </c:pt>
                <c:pt idx="530">
                  <c:v>41870</c:v>
                </c:pt>
                <c:pt idx="531">
                  <c:v>41871</c:v>
                </c:pt>
                <c:pt idx="532">
                  <c:v>41872</c:v>
                </c:pt>
                <c:pt idx="533">
                  <c:v>41873</c:v>
                </c:pt>
                <c:pt idx="534">
                  <c:v>41876</c:v>
                </c:pt>
                <c:pt idx="535">
                  <c:v>41877</c:v>
                </c:pt>
                <c:pt idx="536">
                  <c:v>41878</c:v>
                </c:pt>
                <c:pt idx="537">
                  <c:v>41879</c:v>
                </c:pt>
                <c:pt idx="538">
                  <c:v>41880</c:v>
                </c:pt>
                <c:pt idx="539">
                  <c:v>41883</c:v>
                </c:pt>
                <c:pt idx="540">
                  <c:v>41884</c:v>
                </c:pt>
                <c:pt idx="541">
                  <c:v>41885</c:v>
                </c:pt>
                <c:pt idx="542">
                  <c:v>41886</c:v>
                </c:pt>
                <c:pt idx="543">
                  <c:v>41887</c:v>
                </c:pt>
                <c:pt idx="544">
                  <c:v>41890</c:v>
                </c:pt>
                <c:pt idx="545">
                  <c:v>41891</c:v>
                </c:pt>
                <c:pt idx="546">
                  <c:v>41892</c:v>
                </c:pt>
                <c:pt idx="547">
                  <c:v>41893</c:v>
                </c:pt>
                <c:pt idx="548">
                  <c:v>41894</c:v>
                </c:pt>
                <c:pt idx="549">
                  <c:v>41897</c:v>
                </c:pt>
                <c:pt idx="550">
                  <c:v>41898</c:v>
                </c:pt>
                <c:pt idx="551">
                  <c:v>41899</c:v>
                </c:pt>
                <c:pt idx="552">
                  <c:v>41900</c:v>
                </c:pt>
                <c:pt idx="553">
                  <c:v>41901</c:v>
                </c:pt>
                <c:pt idx="554">
                  <c:v>41904</c:v>
                </c:pt>
                <c:pt idx="555">
                  <c:v>41905</c:v>
                </c:pt>
                <c:pt idx="556">
                  <c:v>41906</c:v>
                </c:pt>
                <c:pt idx="557">
                  <c:v>41907</c:v>
                </c:pt>
                <c:pt idx="558">
                  <c:v>41908</c:v>
                </c:pt>
                <c:pt idx="559">
                  <c:v>41911</c:v>
                </c:pt>
                <c:pt idx="560">
                  <c:v>41912</c:v>
                </c:pt>
                <c:pt idx="561">
                  <c:v>41913</c:v>
                </c:pt>
                <c:pt idx="562">
                  <c:v>41914</c:v>
                </c:pt>
                <c:pt idx="563">
                  <c:v>41915</c:v>
                </c:pt>
                <c:pt idx="564">
                  <c:v>41918</c:v>
                </c:pt>
                <c:pt idx="565">
                  <c:v>41919</c:v>
                </c:pt>
                <c:pt idx="566">
                  <c:v>41920</c:v>
                </c:pt>
                <c:pt idx="567">
                  <c:v>41921</c:v>
                </c:pt>
                <c:pt idx="568">
                  <c:v>41922</c:v>
                </c:pt>
                <c:pt idx="569">
                  <c:v>41925</c:v>
                </c:pt>
                <c:pt idx="570">
                  <c:v>41926</c:v>
                </c:pt>
                <c:pt idx="571">
                  <c:v>41927</c:v>
                </c:pt>
                <c:pt idx="572">
                  <c:v>41928</c:v>
                </c:pt>
                <c:pt idx="573">
                  <c:v>41929</c:v>
                </c:pt>
                <c:pt idx="574">
                  <c:v>41932</c:v>
                </c:pt>
                <c:pt idx="575">
                  <c:v>41933</c:v>
                </c:pt>
                <c:pt idx="576">
                  <c:v>41934</c:v>
                </c:pt>
                <c:pt idx="577">
                  <c:v>41935</c:v>
                </c:pt>
                <c:pt idx="578">
                  <c:v>41936</c:v>
                </c:pt>
                <c:pt idx="579">
                  <c:v>41939</c:v>
                </c:pt>
                <c:pt idx="580">
                  <c:v>41940</c:v>
                </c:pt>
                <c:pt idx="581">
                  <c:v>41941</c:v>
                </c:pt>
                <c:pt idx="582">
                  <c:v>41942</c:v>
                </c:pt>
                <c:pt idx="583">
                  <c:v>41943</c:v>
                </c:pt>
                <c:pt idx="584">
                  <c:v>41946</c:v>
                </c:pt>
                <c:pt idx="585">
                  <c:v>41947</c:v>
                </c:pt>
                <c:pt idx="586">
                  <c:v>41948</c:v>
                </c:pt>
                <c:pt idx="587">
                  <c:v>41949</c:v>
                </c:pt>
                <c:pt idx="588">
                  <c:v>41950</c:v>
                </c:pt>
                <c:pt idx="589">
                  <c:v>41953</c:v>
                </c:pt>
                <c:pt idx="590">
                  <c:v>41954</c:v>
                </c:pt>
                <c:pt idx="591">
                  <c:v>41955</c:v>
                </c:pt>
                <c:pt idx="592">
                  <c:v>41956</c:v>
                </c:pt>
                <c:pt idx="593">
                  <c:v>41957</c:v>
                </c:pt>
                <c:pt idx="594">
                  <c:v>41960</c:v>
                </c:pt>
                <c:pt idx="595">
                  <c:v>41961</c:v>
                </c:pt>
                <c:pt idx="596">
                  <c:v>41962</c:v>
                </c:pt>
                <c:pt idx="597">
                  <c:v>41964</c:v>
                </c:pt>
                <c:pt idx="598">
                  <c:v>41967</c:v>
                </c:pt>
                <c:pt idx="599">
                  <c:v>41968</c:v>
                </c:pt>
                <c:pt idx="600">
                  <c:v>41969</c:v>
                </c:pt>
                <c:pt idx="601">
                  <c:v>41970</c:v>
                </c:pt>
                <c:pt idx="602">
                  <c:v>41971</c:v>
                </c:pt>
                <c:pt idx="603">
                  <c:v>41974</c:v>
                </c:pt>
                <c:pt idx="604">
                  <c:v>41975</c:v>
                </c:pt>
                <c:pt idx="605">
                  <c:v>41976</c:v>
                </c:pt>
                <c:pt idx="606">
                  <c:v>41977</c:v>
                </c:pt>
                <c:pt idx="607">
                  <c:v>41978</c:v>
                </c:pt>
                <c:pt idx="608">
                  <c:v>41981</c:v>
                </c:pt>
                <c:pt idx="609">
                  <c:v>41982</c:v>
                </c:pt>
                <c:pt idx="610">
                  <c:v>41983</c:v>
                </c:pt>
                <c:pt idx="611">
                  <c:v>41984</c:v>
                </c:pt>
                <c:pt idx="612">
                  <c:v>41985</c:v>
                </c:pt>
                <c:pt idx="613">
                  <c:v>41988</c:v>
                </c:pt>
                <c:pt idx="614">
                  <c:v>41989</c:v>
                </c:pt>
                <c:pt idx="615">
                  <c:v>41990</c:v>
                </c:pt>
                <c:pt idx="616">
                  <c:v>41991</c:v>
                </c:pt>
                <c:pt idx="617">
                  <c:v>41992</c:v>
                </c:pt>
                <c:pt idx="618">
                  <c:v>41995</c:v>
                </c:pt>
                <c:pt idx="619">
                  <c:v>41996</c:v>
                </c:pt>
                <c:pt idx="620">
                  <c:v>41999</c:v>
                </c:pt>
                <c:pt idx="621">
                  <c:v>42002</c:v>
                </c:pt>
                <c:pt idx="622">
                  <c:v>42003</c:v>
                </c:pt>
                <c:pt idx="623">
                  <c:v>42006</c:v>
                </c:pt>
                <c:pt idx="624">
                  <c:v>42009</c:v>
                </c:pt>
                <c:pt idx="625">
                  <c:v>42010</c:v>
                </c:pt>
                <c:pt idx="626">
                  <c:v>42011</c:v>
                </c:pt>
                <c:pt idx="627">
                  <c:v>42012</c:v>
                </c:pt>
                <c:pt idx="628">
                  <c:v>42013</c:v>
                </c:pt>
                <c:pt idx="629">
                  <c:v>42016</c:v>
                </c:pt>
                <c:pt idx="630">
                  <c:v>42017</c:v>
                </c:pt>
                <c:pt idx="631">
                  <c:v>42018</c:v>
                </c:pt>
                <c:pt idx="632">
                  <c:v>42019</c:v>
                </c:pt>
                <c:pt idx="633">
                  <c:v>42020</c:v>
                </c:pt>
                <c:pt idx="634">
                  <c:v>42023</c:v>
                </c:pt>
                <c:pt idx="635">
                  <c:v>42024</c:v>
                </c:pt>
                <c:pt idx="636">
                  <c:v>42025</c:v>
                </c:pt>
                <c:pt idx="637">
                  <c:v>42026</c:v>
                </c:pt>
                <c:pt idx="638">
                  <c:v>42027</c:v>
                </c:pt>
                <c:pt idx="639">
                  <c:v>42030</c:v>
                </c:pt>
                <c:pt idx="640">
                  <c:v>42031</c:v>
                </c:pt>
                <c:pt idx="641">
                  <c:v>42032</c:v>
                </c:pt>
                <c:pt idx="642">
                  <c:v>42033</c:v>
                </c:pt>
                <c:pt idx="643">
                  <c:v>42034</c:v>
                </c:pt>
                <c:pt idx="644">
                  <c:v>42037</c:v>
                </c:pt>
                <c:pt idx="645">
                  <c:v>42038</c:v>
                </c:pt>
                <c:pt idx="646">
                  <c:v>42039</c:v>
                </c:pt>
                <c:pt idx="647">
                  <c:v>42040</c:v>
                </c:pt>
                <c:pt idx="648">
                  <c:v>42041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42053</c:v>
                </c:pt>
                <c:pt idx="655">
                  <c:v>42054</c:v>
                </c:pt>
                <c:pt idx="656">
                  <c:v>42055</c:v>
                </c:pt>
                <c:pt idx="657">
                  <c:v>42058</c:v>
                </c:pt>
                <c:pt idx="658">
                  <c:v>42059</c:v>
                </c:pt>
                <c:pt idx="659">
                  <c:v>42060</c:v>
                </c:pt>
                <c:pt idx="660">
                  <c:v>42061</c:v>
                </c:pt>
                <c:pt idx="661">
                  <c:v>42062</c:v>
                </c:pt>
                <c:pt idx="662">
                  <c:v>42065</c:v>
                </c:pt>
                <c:pt idx="663">
                  <c:v>42066</c:v>
                </c:pt>
                <c:pt idx="664">
                  <c:v>42067</c:v>
                </c:pt>
                <c:pt idx="665">
                  <c:v>42068</c:v>
                </c:pt>
                <c:pt idx="666">
                  <c:v>42069</c:v>
                </c:pt>
                <c:pt idx="667">
                  <c:v>42072</c:v>
                </c:pt>
                <c:pt idx="668">
                  <c:v>42073</c:v>
                </c:pt>
                <c:pt idx="669">
                  <c:v>42074</c:v>
                </c:pt>
                <c:pt idx="670">
                  <c:v>42075</c:v>
                </c:pt>
                <c:pt idx="671">
                  <c:v>42076</c:v>
                </c:pt>
                <c:pt idx="672">
                  <c:v>42079</c:v>
                </c:pt>
                <c:pt idx="673">
                  <c:v>42080</c:v>
                </c:pt>
                <c:pt idx="674">
                  <c:v>42081</c:v>
                </c:pt>
                <c:pt idx="675">
                  <c:v>42082</c:v>
                </c:pt>
                <c:pt idx="676">
                  <c:v>42083</c:v>
                </c:pt>
                <c:pt idx="677">
                  <c:v>42086</c:v>
                </c:pt>
                <c:pt idx="678">
                  <c:v>42087</c:v>
                </c:pt>
                <c:pt idx="679">
                  <c:v>42088</c:v>
                </c:pt>
                <c:pt idx="680">
                  <c:v>42089</c:v>
                </c:pt>
                <c:pt idx="681">
                  <c:v>42090</c:v>
                </c:pt>
                <c:pt idx="682">
                  <c:v>42093</c:v>
                </c:pt>
                <c:pt idx="683">
                  <c:v>42094</c:v>
                </c:pt>
                <c:pt idx="684">
                  <c:v>42095</c:v>
                </c:pt>
                <c:pt idx="685">
                  <c:v>42096</c:v>
                </c:pt>
                <c:pt idx="686">
                  <c:v>42100</c:v>
                </c:pt>
                <c:pt idx="687">
                  <c:v>42101</c:v>
                </c:pt>
                <c:pt idx="688">
                  <c:v>42102</c:v>
                </c:pt>
                <c:pt idx="689">
                  <c:v>42103</c:v>
                </c:pt>
                <c:pt idx="690">
                  <c:v>42104</c:v>
                </c:pt>
                <c:pt idx="691">
                  <c:v>42107</c:v>
                </c:pt>
                <c:pt idx="692">
                  <c:v>42108</c:v>
                </c:pt>
                <c:pt idx="693">
                  <c:v>42109</c:v>
                </c:pt>
                <c:pt idx="694">
                  <c:v>42110</c:v>
                </c:pt>
                <c:pt idx="695">
                  <c:v>42111</c:v>
                </c:pt>
                <c:pt idx="696">
                  <c:v>42114</c:v>
                </c:pt>
                <c:pt idx="697">
                  <c:v>42116</c:v>
                </c:pt>
                <c:pt idx="698">
                  <c:v>42117</c:v>
                </c:pt>
                <c:pt idx="699">
                  <c:v>42118</c:v>
                </c:pt>
                <c:pt idx="700">
                  <c:v>42121</c:v>
                </c:pt>
                <c:pt idx="701">
                  <c:v>42122</c:v>
                </c:pt>
                <c:pt idx="702">
                  <c:v>42123</c:v>
                </c:pt>
                <c:pt idx="703">
                  <c:v>42124</c:v>
                </c:pt>
                <c:pt idx="704">
                  <c:v>42128</c:v>
                </c:pt>
                <c:pt idx="705">
                  <c:v>42129</c:v>
                </c:pt>
                <c:pt idx="706">
                  <c:v>42130</c:v>
                </c:pt>
                <c:pt idx="707">
                  <c:v>42131</c:v>
                </c:pt>
                <c:pt idx="708">
                  <c:v>42132</c:v>
                </c:pt>
                <c:pt idx="709">
                  <c:v>42135</c:v>
                </c:pt>
                <c:pt idx="710">
                  <c:v>42136</c:v>
                </c:pt>
                <c:pt idx="711">
                  <c:v>42137</c:v>
                </c:pt>
                <c:pt idx="712">
                  <c:v>42138</c:v>
                </c:pt>
                <c:pt idx="713">
                  <c:v>42139</c:v>
                </c:pt>
                <c:pt idx="714">
                  <c:v>42142</c:v>
                </c:pt>
                <c:pt idx="715">
                  <c:v>42143</c:v>
                </c:pt>
                <c:pt idx="716">
                  <c:v>42144</c:v>
                </c:pt>
                <c:pt idx="717">
                  <c:v>42145</c:v>
                </c:pt>
                <c:pt idx="718">
                  <c:v>42146</c:v>
                </c:pt>
                <c:pt idx="719">
                  <c:v>42149</c:v>
                </c:pt>
                <c:pt idx="720">
                  <c:v>42150</c:v>
                </c:pt>
                <c:pt idx="721">
                  <c:v>42151</c:v>
                </c:pt>
                <c:pt idx="722">
                  <c:v>42152</c:v>
                </c:pt>
                <c:pt idx="723">
                  <c:v>42153</c:v>
                </c:pt>
                <c:pt idx="724">
                  <c:v>42156</c:v>
                </c:pt>
                <c:pt idx="725">
                  <c:v>42157</c:v>
                </c:pt>
                <c:pt idx="726">
                  <c:v>42158</c:v>
                </c:pt>
                <c:pt idx="727">
                  <c:v>42160</c:v>
                </c:pt>
                <c:pt idx="728">
                  <c:v>42163</c:v>
                </c:pt>
                <c:pt idx="729">
                  <c:v>42164</c:v>
                </c:pt>
                <c:pt idx="730">
                  <c:v>42165</c:v>
                </c:pt>
                <c:pt idx="731">
                  <c:v>42166</c:v>
                </c:pt>
                <c:pt idx="732">
                  <c:v>42167</c:v>
                </c:pt>
                <c:pt idx="733">
                  <c:v>42170</c:v>
                </c:pt>
                <c:pt idx="734">
                  <c:v>42171</c:v>
                </c:pt>
                <c:pt idx="735">
                  <c:v>42172</c:v>
                </c:pt>
                <c:pt idx="736">
                  <c:v>42173</c:v>
                </c:pt>
                <c:pt idx="737">
                  <c:v>42174</c:v>
                </c:pt>
                <c:pt idx="738">
                  <c:v>42177</c:v>
                </c:pt>
                <c:pt idx="739">
                  <c:v>42178</c:v>
                </c:pt>
                <c:pt idx="740">
                  <c:v>42179</c:v>
                </c:pt>
                <c:pt idx="741">
                  <c:v>42180</c:v>
                </c:pt>
                <c:pt idx="742">
                  <c:v>42181</c:v>
                </c:pt>
                <c:pt idx="743">
                  <c:v>42184</c:v>
                </c:pt>
                <c:pt idx="744">
                  <c:v>42185</c:v>
                </c:pt>
                <c:pt idx="745">
                  <c:v>42186</c:v>
                </c:pt>
                <c:pt idx="746">
                  <c:v>42187</c:v>
                </c:pt>
                <c:pt idx="747">
                  <c:v>42188</c:v>
                </c:pt>
                <c:pt idx="748">
                  <c:v>42191</c:v>
                </c:pt>
                <c:pt idx="749">
                  <c:v>42192</c:v>
                </c:pt>
                <c:pt idx="750">
                  <c:v>42193</c:v>
                </c:pt>
                <c:pt idx="751">
                  <c:v>42195</c:v>
                </c:pt>
                <c:pt idx="752">
                  <c:v>42198</c:v>
                </c:pt>
                <c:pt idx="753">
                  <c:v>42199</c:v>
                </c:pt>
                <c:pt idx="754">
                  <c:v>42200</c:v>
                </c:pt>
                <c:pt idx="755">
                  <c:v>42201</c:v>
                </c:pt>
                <c:pt idx="756">
                  <c:v>42202</c:v>
                </c:pt>
                <c:pt idx="757">
                  <c:v>42205</c:v>
                </c:pt>
                <c:pt idx="758">
                  <c:v>42206</c:v>
                </c:pt>
                <c:pt idx="759">
                  <c:v>42207</c:v>
                </c:pt>
                <c:pt idx="760">
                  <c:v>42208</c:v>
                </c:pt>
                <c:pt idx="761">
                  <c:v>42209</c:v>
                </c:pt>
                <c:pt idx="762">
                  <c:v>42212</c:v>
                </c:pt>
                <c:pt idx="763">
                  <c:v>42213</c:v>
                </c:pt>
                <c:pt idx="764">
                  <c:v>42214</c:v>
                </c:pt>
                <c:pt idx="765">
                  <c:v>42215</c:v>
                </c:pt>
                <c:pt idx="766">
                  <c:v>42216</c:v>
                </c:pt>
                <c:pt idx="767">
                  <c:v>42219</c:v>
                </c:pt>
                <c:pt idx="768">
                  <c:v>42220</c:v>
                </c:pt>
                <c:pt idx="769">
                  <c:v>42221</c:v>
                </c:pt>
                <c:pt idx="770">
                  <c:v>42222</c:v>
                </c:pt>
                <c:pt idx="771">
                  <c:v>42223</c:v>
                </c:pt>
                <c:pt idx="772">
                  <c:v>42226</c:v>
                </c:pt>
                <c:pt idx="773">
                  <c:v>42227</c:v>
                </c:pt>
                <c:pt idx="774">
                  <c:v>42228</c:v>
                </c:pt>
                <c:pt idx="775">
                  <c:v>42229</c:v>
                </c:pt>
                <c:pt idx="776">
                  <c:v>42230</c:v>
                </c:pt>
                <c:pt idx="777">
                  <c:v>42233</c:v>
                </c:pt>
                <c:pt idx="778">
                  <c:v>42234</c:v>
                </c:pt>
                <c:pt idx="779">
                  <c:v>42235</c:v>
                </c:pt>
                <c:pt idx="780">
                  <c:v>42236</c:v>
                </c:pt>
                <c:pt idx="781">
                  <c:v>42237</c:v>
                </c:pt>
                <c:pt idx="782">
                  <c:v>42240</c:v>
                </c:pt>
                <c:pt idx="783">
                  <c:v>42241</c:v>
                </c:pt>
                <c:pt idx="784">
                  <c:v>42242</c:v>
                </c:pt>
                <c:pt idx="785">
                  <c:v>42243</c:v>
                </c:pt>
                <c:pt idx="786">
                  <c:v>42244</c:v>
                </c:pt>
                <c:pt idx="787">
                  <c:v>42247</c:v>
                </c:pt>
                <c:pt idx="788">
                  <c:v>42248</c:v>
                </c:pt>
                <c:pt idx="789">
                  <c:v>42249</c:v>
                </c:pt>
                <c:pt idx="790">
                  <c:v>42250</c:v>
                </c:pt>
                <c:pt idx="791">
                  <c:v>42251</c:v>
                </c:pt>
                <c:pt idx="792">
                  <c:v>42255</c:v>
                </c:pt>
                <c:pt idx="793">
                  <c:v>42256</c:v>
                </c:pt>
                <c:pt idx="794">
                  <c:v>42257</c:v>
                </c:pt>
                <c:pt idx="795">
                  <c:v>42258</c:v>
                </c:pt>
                <c:pt idx="796">
                  <c:v>42261</c:v>
                </c:pt>
                <c:pt idx="797">
                  <c:v>42262</c:v>
                </c:pt>
                <c:pt idx="798">
                  <c:v>42263</c:v>
                </c:pt>
                <c:pt idx="799">
                  <c:v>42264</c:v>
                </c:pt>
                <c:pt idx="800">
                  <c:v>42265</c:v>
                </c:pt>
                <c:pt idx="801">
                  <c:v>42268</c:v>
                </c:pt>
                <c:pt idx="802">
                  <c:v>42269</c:v>
                </c:pt>
                <c:pt idx="803">
                  <c:v>42270</c:v>
                </c:pt>
                <c:pt idx="804">
                  <c:v>42271</c:v>
                </c:pt>
                <c:pt idx="805">
                  <c:v>42272</c:v>
                </c:pt>
                <c:pt idx="806">
                  <c:v>42275</c:v>
                </c:pt>
                <c:pt idx="807">
                  <c:v>42276</c:v>
                </c:pt>
                <c:pt idx="808">
                  <c:v>42277</c:v>
                </c:pt>
                <c:pt idx="809">
                  <c:v>42278</c:v>
                </c:pt>
                <c:pt idx="810">
                  <c:v>42279</c:v>
                </c:pt>
                <c:pt idx="811">
                  <c:v>42282</c:v>
                </c:pt>
                <c:pt idx="812">
                  <c:v>42283</c:v>
                </c:pt>
                <c:pt idx="813">
                  <c:v>42284</c:v>
                </c:pt>
                <c:pt idx="814">
                  <c:v>42285</c:v>
                </c:pt>
                <c:pt idx="815">
                  <c:v>42286</c:v>
                </c:pt>
                <c:pt idx="816">
                  <c:v>42290</c:v>
                </c:pt>
                <c:pt idx="817">
                  <c:v>42291</c:v>
                </c:pt>
                <c:pt idx="818">
                  <c:v>42292</c:v>
                </c:pt>
                <c:pt idx="819">
                  <c:v>42293</c:v>
                </c:pt>
                <c:pt idx="820">
                  <c:v>42296</c:v>
                </c:pt>
                <c:pt idx="821">
                  <c:v>42297</c:v>
                </c:pt>
                <c:pt idx="822">
                  <c:v>42298</c:v>
                </c:pt>
                <c:pt idx="823">
                  <c:v>42299</c:v>
                </c:pt>
                <c:pt idx="824">
                  <c:v>42300</c:v>
                </c:pt>
                <c:pt idx="825">
                  <c:v>42303</c:v>
                </c:pt>
                <c:pt idx="826">
                  <c:v>42304</c:v>
                </c:pt>
                <c:pt idx="827">
                  <c:v>42305</c:v>
                </c:pt>
                <c:pt idx="828">
                  <c:v>42306</c:v>
                </c:pt>
                <c:pt idx="829">
                  <c:v>42307</c:v>
                </c:pt>
                <c:pt idx="830">
                  <c:v>42311</c:v>
                </c:pt>
                <c:pt idx="831">
                  <c:v>42312</c:v>
                </c:pt>
                <c:pt idx="832">
                  <c:v>42313</c:v>
                </c:pt>
                <c:pt idx="833">
                  <c:v>42314</c:v>
                </c:pt>
                <c:pt idx="834">
                  <c:v>42317</c:v>
                </c:pt>
                <c:pt idx="835">
                  <c:v>42318</c:v>
                </c:pt>
                <c:pt idx="836">
                  <c:v>42319</c:v>
                </c:pt>
                <c:pt idx="837">
                  <c:v>42320</c:v>
                </c:pt>
                <c:pt idx="838">
                  <c:v>42321</c:v>
                </c:pt>
                <c:pt idx="839">
                  <c:v>42324</c:v>
                </c:pt>
                <c:pt idx="840">
                  <c:v>42325</c:v>
                </c:pt>
                <c:pt idx="841">
                  <c:v>42326</c:v>
                </c:pt>
                <c:pt idx="842">
                  <c:v>42327</c:v>
                </c:pt>
                <c:pt idx="843">
                  <c:v>42331</c:v>
                </c:pt>
                <c:pt idx="844">
                  <c:v>42332</c:v>
                </c:pt>
                <c:pt idx="845">
                  <c:v>42333</c:v>
                </c:pt>
                <c:pt idx="846">
                  <c:v>42334</c:v>
                </c:pt>
                <c:pt idx="847">
                  <c:v>42335</c:v>
                </c:pt>
                <c:pt idx="848">
                  <c:v>42338</c:v>
                </c:pt>
                <c:pt idx="849">
                  <c:v>42339</c:v>
                </c:pt>
                <c:pt idx="850">
                  <c:v>42340</c:v>
                </c:pt>
                <c:pt idx="851">
                  <c:v>42341</c:v>
                </c:pt>
                <c:pt idx="852">
                  <c:v>42342</c:v>
                </c:pt>
                <c:pt idx="853">
                  <c:v>42345</c:v>
                </c:pt>
                <c:pt idx="854">
                  <c:v>42346</c:v>
                </c:pt>
                <c:pt idx="855">
                  <c:v>42347</c:v>
                </c:pt>
                <c:pt idx="856">
                  <c:v>42348</c:v>
                </c:pt>
                <c:pt idx="857">
                  <c:v>42349</c:v>
                </c:pt>
                <c:pt idx="858">
                  <c:v>42352</c:v>
                </c:pt>
                <c:pt idx="859">
                  <c:v>42353</c:v>
                </c:pt>
                <c:pt idx="860">
                  <c:v>42354</c:v>
                </c:pt>
                <c:pt idx="861">
                  <c:v>42355</c:v>
                </c:pt>
                <c:pt idx="862">
                  <c:v>42356</c:v>
                </c:pt>
                <c:pt idx="863">
                  <c:v>42359</c:v>
                </c:pt>
                <c:pt idx="864">
                  <c:v>42360</c:v>
                </c:pt>
                <c:pt idx="865">
                  <c:v>42361</c:v>
                </c:pt>
                <c:pt idx="866">
                  <c:v>42366</c:v>
                </c:pt>
                <c:pt idx="867">
                  <c:v>42367</c:v>
                </c:pt>
                <c:pt idx="868">
                  <c:v>42368</c:v>
                </c:pt>
                <c:pt idx="869">
                  <c:v>42373</c:v>
                </c:pt>
                <c:pt idx="870">
                  <c:v>42374</c:v>
                </c:pt>
                <c:pt idx="871">
                  <c:v>42375</c:v>
                </c:pt>
                <c:pt idx="872">
                  <c:v>42376</c:v>
                </c:pt>
                <c:pt idx="873">
                  <c:v>42377</c:v>
                </c:pt>
                <c:pt idx="874">
                  <c:v>42380</c:v>
                </c:pt>
                <c:pt idx="875">
                  <c:v>42381</c:v>
                </c:pt>
                <c:pt idx="876">
                  <c:v>42382</c:v>
                </c:pt>
                <c:pt idx="877">
                  <c:v>42383</c:v>
                </c:pt>
                <c:pt idx="878">
                  <c:v>42384</c:v>
                </c:pt>
                <c:pt idx="879">
                  <c:v>42387</c:v>
                </c:pt>
                <c:pt idx="880">
                  <c:v>42388</c:v>
                </c:pt>
                <c:pt idx="881">
                  <c:v>42389</c:v>
                </c:pt>
                <c:pt idx="882">
                  <c:v>42390</c:v>
                </c:pt>
                <c:pt idx="883">
                  <c:v>42391</c:v>
                </c:pt>
                <c:pt idx="884">
                  <c:v>42395</c:v>
                </c:pt>
                <c:pt idx="885">
                  <c:v>42396</c:v>
                </c:pt>
                <c:pt idx="886">
                  <c:v>42397</c:v>
                </c:pt>
                <c:pt idx="887">
                  <c:v>42398</c:v>
                </c:pt>
                <c:pt idx="888">
                  <c:v>42401</c:v>
                </c:pt>
                <c:pt idx="889">
                  <c:v>42402</c:v>
                </c:pt>
                <c:pt idx="890">
                  <c:v>42403</c:v>
                </c:pt>
                <c:pt idx="891">
                  <c:v>42404</c:v>
                </c:pt>
                <c:pt idx="892">
                  <c:v>42405</c:v>
                </c:pt>
                <c:pt idx="893">
                  <c:v>42410</c:v>
                </c:pt>
                <c:pt idx="894">
                  <c:v>42411</c:v>
                </c:pt>
                <c:pt idx="895">
                  <c:v>42412</c:v>
                </c:pt>
                <c:pt idx="896">
                  <c:v>42415</c:v>
                </c:pt>
                <c:pt idx="897">
                  <c:v>42416</c:v>
                </c:pt>
                <c:pt idx="898">
                  <c:v>42417</c:v>
                </c:pt>
                <c:pt idx="899">
                  <c:v>42418</c:v>
                </c:pt>
                <c:pt idx="900">
                  <c:v>42419</c:v>
                </c:pt>
                <c:pt idx="901">
                  <c:v>42422</c:v>
                </c:pt>
                <c:pt idx="902">
                  <c:v>42423</c:v>
                </c:pt>
                <c:pt idx="903">
                  <c:v>42424</c:v>
                </c:pt>
                <c:pt idx="904">
                  <c:v>42425</c:v>
                </c:pt>
                <c:pt idx="905">
                  <c:v>42426</c:v>
                </c:pt>
                <c:pt idx="906">
                  <c:v>42429</c:v>
                </c:pt>
                <c:pt idx="907">
                  <c:v>42430</c:v>
                </c:pt>
                <c:pt idx="908">
                  <c:v>42431</c:v>
                </c:pt>
                <c:pt idx="909">
                  <c:v>42432</c:v>
                </c:pt>
                <c:pt idx="910">
                  <c:v>42433</c:v>
                </c:pt>
                <c:pt idx="911">
                  <c:v>42436</c:v>
                </c:pt>
                <c:pt idx="912">
                  <c:v>42437</c:v>
                </c:pt>
                <c:pt idx="913">
                  <c:v>42438</c:v>
                </c:pt>
                <c:pt idx="914">
                  <c:v>42439</c:v>
                </c:pt>
                <c:pt idx="915">
                  <c:v>42440</c:v>
                </c:pt>
                <c:pt idx="916">
                  <c:v>42443</c:v>
                </c:pt>
                <c:pt idx="917">
                  <c:v>42444</c:v>
                </c:pt>
                <c:pt idx="918">
                  <c:v>42445</c:v>
                </c:pt>
                <c:pt idx="919">
                  <c:v>42446</c:v>
                </c:pt>
                <c:pt idx="920">
                  <c:v>42447</c:v>
                </c:pt>
                <c:pt idx="921">
                  <c:v>42450</c:v>
                </c:pt>
                <c:pt idx="922">
                  <c:v>42451</c:v>
                </c:pt>
                <c:pt idx="923">
                  <c:v>42452</c:v>
                </c:pt>
                <c:pt idx="924">
                  <c:v>42453</c:v>
                </c:pt>
                <c:pt idx="925">
                  <c:v>42457</c:v>
                </c:pt>
                <c:pt idx="926">
                  <c:v>42458</c:v>
                </c:pt>
                <c:pt idx="927">
                  <c:v>42459</c:v>
                </c:pt>
                <c:pt idx="928">
                  <c:v>42460</c:v>
                </c:pt>
                <c:pt idx="929">
                  <c:v>42461</c:v>
                </c:pt>
                <c:pt idx="930">
                  <c:v>42464</c:v>
                </c:pt>
                <c:pt idx="931">
                  <c:v>42465</c:v>
                </c:pt>
                <c:pt idx="932">
                  <c:v>42466</c:v>
                </c:pt>
                <c:pt idx="933">
                  <c:v>42467</c:v>
                </c:pt>
                <c:pt idx="934">
                  <c:v>42468</c:v>
                </c:pt>
                <c:pt idx="935">
                  <c:v>42471</c:v>
                </c:pt>
                <c:pt idx="936">
                  <c:v>42472</c:v>
                </c:pt>
                <c:pt idx="937">
                  <c:v>42473</c:v>
                </c:pt>
                <c:pt idx="938">
                  <c:v>42474</c:v>
                </c:pt>
                <c:pt idx="939">
                  <c:v>42475</c:v>
                </c:pt>
                <c:pt idx="940">
                  <c:v>42478</c:v>
                </c:pt>
                <c:pt idx="941">
                  <c:v>42479</c:v>
                </c:pt>
                <c:pt idx="942">
                  <c:v>42480</c:v>
                </c:pt>
                <c:pt idx="943">
                  <c:v>42482</c:v>
                </c:pt>
                <c:pt idx="944">
                  <c:v>42485</c:v>
                </c:pt>
                <c:pt idx="945">
                  <c:v>42486</c:v>
                </c:pt>
                <c:pt idx="946">
                  <c:v>42487</c:v>
                </c:pt>
                <c:pt idx="947">
                  <c:v>42488</c:v>
                </c:pt>
                <c:pt idx="948">
                  <c:v>42489</c:v>
                </c:pt>
                <c:pt idx="949">
                  <c:v>42492</c:v>
                </c:pt>
                <c:pt idx="950">
                  <c:v>42493</c:v>
                </c:pt>
                <c:pt idx="951">
                  <c:v>42494</c:v>
                </c:pt>
                <c:pt idx="952">
                  <c:v>42495</c:v>
                </c:pt>
                <c:pt idx="953">
                  <c:v>42496</c:v>
                </c:pt>
                <c:pt idx="954">
                  <c:v>42499</c:v>
                </c:pt>
                <c:pt idx="955">
                  <c:v>42500</c:v>
                </c:pt>
                <c:pt idx="956">
                  <c:v>42501</c:v>
                </c:pt>
                <c:pt idx="957">
                  <c:v>42502</c:v>
                </c:pt>
                <c:pt idx="958">
                  <c:v>42503</c:v>
                </c:pt>
                <c:pt idx="959">
                  <c:v>42506</c:v>
                </c:pt>
                <c:pt idx="960">
                  <c:v>42507</c:v>
                </c:pt>
                <c:pt idx="961">
                  <c:v>42508</c:v>
                </c:pt>
                <c:pt idx="962">
                  <c:v>42509</c:v>
                </c:pt>
                <c:pt idx="963">
                  <c:v>42510</c:v>
                </c:pt>
                <c:pt idx="964">
                  <c:v>42513</c:v>
                </c:pt>
                <c:pt idx="965">
                  <c:v>42514</c:v>
                </c:pt>
                <c:pt idx="966">
                  <c:v>42515</c:v>
                </c:pt>
                <c:pt idx="967">
                  <c:v>42517</c:v>
                </c:pt>
                <c:pt idx="968">
                  <c:v>42520</c:v>
                </c:pt>
                <c:pt idx="969">
                  <c:v>42521</c:v>
                </c:pt>
                <c:pt idx="970">
                  <c:v>42522</c:v>
                </c:pt>
                <c:pt idx="971">
                  <c:v>42523</c:v>
                </c:pt>
                <c:pt idx="972">
                  <c:v>42524</c:v>
                </c:pt>
                <c:pt idx="973">
                  <c:v>42527</c:v>
                </c:pt>
                <c:pt idx="974">
                  <c:v>42528</c:v>
                </c:pt>
                <c:pt idx="975">
                  <c:v>42529</c:v>
                </c:pt>
                <c:pt idx="976">
                  <c:v>42530</c:v>
                </c:pt>
                <c:pt idx="977">
                  <c:v>42531</c:v>
                </c:pt>
                <c:pt idx="978">
                  <c:v>42534</c:v>
                </c:pt>
                <c:pt idx="979">
                  <c:v>42535</c:v>
                </c:pt>
                <c:pt idx="980">
                  <c:v>42536</c:v>
                </c:pt>
                <c:pt idx="981">
                  <c:v>42537</c:v>
                </c:pt>
                <c:pt idx="982">
                  <c:v>42538</c:v>
                </c:pt>
                <c:pt idx="983">
                  <c:v>42541</c:v>
                </c:pt>
                <c:pt idx="984">
                  <c:v>42542</c:v>
                </c:pt>
                <c:pt idx="985">
                  <c:v>42543</c:v>
                </c:pt>
                <c:pt idx="986">
                  <c:v>42544</c:v>
                </c:pt>
                <c:pt idx="987">
                  <c:v>42545</c:v>
                </c:pt>
                <c:pt idx="988">
                  <c:v>42548</c:v>
                </c:pt>
                <c:pt idx="989">
                  <c:v>42549</c:v>
                </c:pt>
                <c:pt idx="990">
                  <c:v>42550</c:v>
                </c:pt>
                <c:pt idx="991">
                  <c:v>42551</c:v>
                </c:pt>
                <c:pt idx="992">
                  <c:v>42552</c:v>
                </c:pt>
                <c:pt idx="993">
                  <c:v>42555</c:v>
                </c:pt>
                <c:pt idx="994">
                  <c:v>42556</c:v>
                </c:pt>
                <c:pt idx="995">
                  <c:v>42557</c:v>
                </c:pt>
                <c:pt idx="996">
                  <c:v>42558</c:v>
                </c:pt>
                <c:pt idx="997">
                  <c:v>42559</c:v>
                </c:pt>
                <c:pt idx="998">
                  <c:v>42562</c:v>
                </c:pt>
                <c:pt idx="999">
                  <c:v>42563</c:v>
                </c:pt>
                <c:pt idx="1000">
                  <c:v>42564</c:v>
                </c:pt>
                <c:pt idx="1001">
                  <c:v>42565</c:v>
                </c:pt>
                <c:pt idx="1002">
                  <c:v>42566</c:v>
                </c:pt>
                <c:pt idx="1003">
                  <c:v>42569</c:v>
                </c:pt>
                <c:pt idx="1004">
                  <c:v>42570</c:v>
                </c:pt>
                <c:pt idx="1005">
                  <c:v>42571</c:v>
                </c:pt>
                <c:pt idx="1006">
                  <c:v>42572</c:v>
                </c:pt>
                <c:pt idx="1007">
                  <c:v>42573</c:v>
                </c:pt>
                <c:pt idx="1008">
                  <c:v>42576</c:v>
                </c:pt>
                <c:pt idx="1009">
                  <c:v>42577</c:v>
                </c:pt>
                <c:pt idx="1010">
                  <c:v>42578</c:v>
                </c:pt>
                <c:pt idx="1011">
                  <c:v>42579</c:v>
                </c:pt>
                <c:pt idx="1012">
                  <c:v>42580</c:v>
                </c:pt>
                <c:pt idx="1013">
                  <c:v>42583</c:v>
                </c:pt>
                <c:pt idx="1014">
                  <c:v>42584</c:v>
                </c:pt>
                <c:pt idx="1015">
                  <c:v>42585</c:v>
                </c:pt>
                <c:pt idx="1016">
                  <c:v>42586</c:v>
                </c:pt>
                <c:pt idx="1017">
                  <c:v>42587</c:v>
                </c:pt>
                <c:pt idx="1018">
                  <c:v>42590</c:v>
                </c:pt>
                <c:pt idx="1019">
                  <c:v>42591</c:v>
                </c:pt>
                <c:pt idx="1020">
                  <c:v>42592</c:v>
                </c:pt>
                <c:pt idx="1021">
                  <c:v>42593</c:v>
                </c:pt>
                <c:pt idx="1022">
                  <c:v>42594</c:v>
                </c:pt>
                <c:pt idx="1023">
                  <c:v>42597</c:v>
                </c:pt>
                <c:pt idx="1024">
                  <c:v>42598</c:v>
                </c:pt>
                <c:pt idx="1025">
                  <c:v>42599</c:v>
                </c:pt>
                <c:pt idx="1026">
                  <c:v>42600</c:v>
                </c:pt>
                <c:pt idx="1027">
                  <c:v>42601</c:v>
                </c:pt>
                <c:pt idx="1028">
                  <c:v>42604</c:v>
                </c:pt>
                <c:pt idx="1029">
                  <c:v>42605</c:v>
                </c:pt>
                <c:pt idx="1030">
                  <c:v>42606</c:v>
                </c:pt>
                <c:pt idx="1031">
                  <c:v>42607</c:v>
                </c:pt>
                <c:pt idx="1032">
                  <c:v>42608</c:v>
                </c:pt>
                <c:pt idx="1033">
                  <c:v>42611</c:v>
                </c:pt>
                <c:pt idx="1034">
                  <c:v>42612</c:v>
                </c:pt>
                <c:pt idx="1035">
                  <c:v>42613</c:v>
                </c:pt>
                <c:pt idx="1036">
                  <c:v>42614</c:v>
                </c:pt>
                <c:pt idx="1037">
                  <c:v>42615</c:v>
                </c:pt>
                <c:pt idx="1038">
                  <c:v>42618</c:v>
                </c:pt>
                <c:pt idx="1039">
                  <c:v>42619</c:v>
                </c:pt>
                <c:pt idx="1040">
                  <c:v>42621</c:v>
                </c:pt>
                <c:pt idx="1041">
                  <c:v>42622</c:v>
                </c:pt>
                <c:pt idx="1042">
                  <c:v>42625</c:v>
                </c:pt>
                <c:pt idx="1043">
                  <c:v>42626</c:v>
                </c:pt>
                <c:pt idx="1044">
                  <c:v>42627</c:v>
                </c:pt>
                <c:pt idx="1045">
                  <c:v>42628</c:v>
                </c:pt>
                <c:pt idx="1046">
                  <c:v>42629</c:v>
                </c:pt>
                <c:pt idx="1047">
                  <c:v>42632</c:v>
                </c:pt>
                <c:pt idx="1048">
                  <c:v>42633</c:v>
                </c:pt>
                <c:pt idx="1049">
                  <c:v>42634</c:v>
                </c:pt>
                <c:pt idx="1050">
                  <c:v>42635</c:v>
                </c:pt>
                <c:pt idx="1051">
                  <c:v>42636</c:v>
                </c:pt>
                <c:pt idx="1052">
                  <c:v>42639</c:v>
                </c:pt>
                <c:pt idx="1053">
                  <c:v>42640</c:v>
                </c:pt>
                <c:pt idx="1054">
                  <c:v>42641</c:v>
                </c:pt>
                <c:pt idx="1055">
                  <c:v>42642</c:v>
                </c:pt>
                <c:pt idx="1056">
                  <c:v>42643</c:v>
                </c:pt>
                <c:pt idx="1057">
                  <c:v>42646</c:v>
                </c:pt>
                <c:pt idx="1058">
                  <c:v>42647</c:v>
                </c:pt>
                <c:pt idx="1059">
                  <c:v>42648</c:v>
                </c:pt>
                <c:pt idx="1060">
                  <c:v>42649</c:v>
                </c:pt>
                <c:pt idx="1061">
                  <c:v>42650</c:v>
                </c:pt>
                <c:pt idx="1062">
                  <c:v>42653</c:v>
                </c:pt>
                <c:pt idx="1063">
                  <c:v>42654</c:v>
                </c:pt>
                <c:pt idx="1064">
                  <c:v>42656</c:v>
                </c:pt>
                <c:pt idx="1065">
                  <c:v>42657</c:v>
                </c:pt>
                <c:pt idx="1066">
                  <c:v>42660</c:v>
                </c:pt>
                <c:pt idx="1067">
                  <c:v>42661</c:v>
                </c:pt>
                <c:pt idx="1068">
                  <c:v>42662</c:v>
                </c:pt>
                <c:pt idx="1069">
                  <c:v>42663</c:v>
                </c:pt>
                <c:pt idx="1070">
                  <c:v>42664</c:v>
                </c:pt>
                <c:pt idx="1071">
                  <c:v>42667</c:v>
                </c:pt>
                <c:pt idx="1072">
                  <c:v>42668</c:v>
                </c:pt>
                <c:pt idx="1073">
                  <c:v>42669</c:v>
                </c:pt>
                <c:pt idx="1074">
                  <c:v>42670</c:v>
                </c:pt>
                <c:pt idx="1075">
                  <c:v>42671</c:v>
                </c:pt>
                <c:pt idx="1076">
                  <c:v>42674</c:v>
                </c:pt>
                <c:pt idx="1077">
                  <c:v>42675</c:v>
                </c:pt>
                <c:pt idx="1078">
                  <c:v>42677</c:v>
                </c:pt>
                <c:pt idx="1079">
                  <c:v>42678</c:v>
                </c:pt>
                <c:pt idx="1080">
                  <c:v>42681</c:v>
                </c:pt>
                <c:pt idx="1081">
                  <c:v>42682</c:v>
                </c:pt>
                <c:pt idx="1082">
                  <c:v>42683</c:v>
                </c:pt>
                <c:pt idx="1083">
                  <c:v>42684</c:v>
                </c:pt>
                <c:pt idx="1084">
                  <c:v>42685</c:v>
                </c:pt>
                <c:pt idx="1085">
                  <c:v>42688</c:v>
                </c:pt>
                <c:pt idx="1086">
                  <c:v>42690</c:v>
                </c:pt>
                <c:pt idx="1087">
                  <c:v>42691</c:v>
                </c:pt>
                <c:pt idx="1088">
                  <c:v>42692</c:v>
                </c:pt>
                <c:pt idx="1089">
                  <c:v>42695</c:v>
                </c:pt>
                <c:pt idx="1090">
                  <c:v>42696</c:v>
                </c:pt>
                <c:pt idx="1091">
                  <c:v>42697</c:v>
                </c:pt>
                <c:pt idx="1092">
                  <c:v>42698</c:v>
                </c:pt>
                <c:pt idx="1093">
                  <c:v>42699</c:v>
                </c:pt>
                <c:pt idx="1094">
                  <c:v>42702</c:v>
                </c:pt>
                <c:pt idx="1095">
                  <c:v>42703</c:v>
                </c:pt>
                <c:pt idx="1096">
                  <c:v>42704</c:v>
                </c:pt>
                <c:pt idx="1097">
                  <c:v>42705</c:v>
                </c:pt>
                <c:pt idx="1098">
                  <c:v>42706</c:v>
                </c:pt>
                <c:pt idx="1099">
                  <c:v>42709</c:v>
                </c:pt>
                <c:pt idx="1100">
                  <c:v>42710</c:v>
                </c:pt>
                <c:pt idx="1101">
                  <c:v>42711</c:v>
                </c:pt>
                <c:pt idx="1102">
                  <c:v>42712</c:v>
                </c:pt>
                <c:pt idx="1103">
                  <c:v>42713</c:v>
                </c:pt>
                <c:pt idx="1104">
                  <c:v>42716</c:v>
                </c:pt>
                <c:pt idx="1105">
                  <c:v>42717</c:v>
                </c:pt>
                <c:pt idx="1106">
                  <c:v>42718</c:v>
                </c:pt>
                <c:pt idx="1107">
                  <c:v>42719</c:v>
                </c:pt>
                <c:pt idx="1108">
                  <c:v>42720</c:v>
                </c:pt>
                <c:pt idx="1109">
                  <c:v>42723</c:v>
                </c:pt>
                <c:pt idx="1110">
                  <c:v>42724</c:v>
                </c:pt>
                <c:pt idx="1111">
                  <c:v>42725</c:v>
                </c:pt>
                <c:pt idx="1112">
                  <c:v>42726</c:v>
                </c:pt>
                <c:pt idx="1113">
                  <c:v>42727</c:v>
                </c:pt>
                <c:pt idx="1114">
                  <c:v>42730</c:v>
                </c:pt>
                <c:pt idx="1115">
                  <c:v>42731</c:v>
                </c:pt>
                <c:pt idx="1116">
                  <c:v>42732</c:v>
                </c:pt>
                <c:pt idx="1117">
                  <c:v>42733</c:v>
                </c:pt>
                <c:pt idx="1118">
                  <c:v>42737</c:v>
                </c:pt>
                <c:pt idx="1119">
                  <c:v>42738</c:v>
                </c:pt>
                <c:pt idx="1120">
                  <c:v>42739</c:v>
                </c:pt>
                <c:pt idx="1121">
                  <c:v>42740</c:v>
                </c:pt>
                <c:pt idx="1122">
                  <c:v>42741</c:v>
                </c:pt>
                <c:pt idx="1123">
                  <c:v>42744</c:v>
                </c:pt>
                <c:pt idx="1124">
                  <c:v>42745</c:v>
                </c:pt>
                <c:pt idx="1125">
                  <c:v>42746</c:v>
                </c:pt>
                <c:pt idx="1126">
                  <c:v>42747</c:v>
                </c:pt>
                <c:pt idx="1127">
                  <c:v>42748</c:v>
                </c:pt>
                <c:pt idx="1128">
                  <c:v>42751</c:v>
                </c:pt>
                <c:pt idx="1129">
                  <c:v>42752</c:v>
                </c:pt>
                <c:pt idx="1130">
                  <c:v>42753</c:v>
                </c:pt>
                <c:pt idx="1131">
                  <c:v>42754</c:v>
                </c:pt>
                <c:pt idx="1132">
                  <c:v>42755</c:v>
                </c:pt>
                <c:pt idx="1133">
                  <c:v>42758</c:v>
                </c:pt>
                <c:pt idx="1134">
                  <c:v>42759</c:v>
                </c:pt>
                <c:pt idx="1135">
                  <c:v>42761</c:v>
                </c:pt>
                <c:pt idx="1136">
                  <c:v>42762</c:v>
                </c:pt>
                <c:pt idx="1137">
                  <c:v>42765</c:v>
                </c:pt>
                <c:pt idx="1138">
                  <c:v>42766</c:v>
                </c:pt>
                <c:pt idx="1139">
                  <c:v>42767</c:v>
                </c:pt>
                <c:pt idx="1140">
                  <c:v>42768</c:v>
                </c:pt>
                <c:pt idx="1141">
                  <c:v>42769</c:v>
                </c:pt>
                <c:pt idx="1142">
                  <c:v>42772</c:v>
                </c:pt>
                <c:pt idx="1143">
                  <c:v>42773</c:v>
                </c:pt>
                <c:pt idx="1144">
                  <c:v>42774</c:v>
                </c:pt>
                <c:pt idx="1145">
                  <c:v>42775</c:v>
                </c:pt>
                <c:pt idx="1146">
                  <c:v>42776</c:v>
                </c:pt>
                <c:pt idx="1147">
                  <c:v>42779</c:v>
                </c:pt>
                <c:pt idx="1148">
                  <c:v>42780</c:v>
                </c:pt>
                <c:pt idx="1149">
                  <c:v>42781</c:v>
                </c:pt>
                <c:pt idx="1150">
                  <c:v>42782</c:v>
                </c:pt>
                <c:pt idx="1151">
                  <c:v>42783</c:v>
                </c:pt>
                <c:pt idx="1152">
                  <c:v>42786</c:v>
                </c:pt>
                <c:pt idx="1153">
                  <c:v>42787</c:v>
                </c:pt>
                <c:pt idx="1154">
                  <c:v>42788</c:v>
                </c:pt>
                <c:pt idx="1155">
                  <c:v>42789</c:v>
                </c:pt>
                <c:pt idx="1156">
                  <c:v>42790</c:v>
                </c:pt>
                <c:pt idx="1157">
                  <c:v>42795</c:v>
                </c:pt>
                <c:pt idx="1158">
                  <c:v>42796</c:v>
                </c:pt>
                <c:pt idx="1159">
                  <c:v>42797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42807</c:v>
                </c:pt>
                <c:pt idx="1166">
                  <c:v>42808</c:v>
                </c:pt>
                <c:pt idx="1167">
                  <c:v>42809</c:v>
                </c:pt>
                <c:pt idx="1168">
                  <c:v>42810</c:v>
                </c:pt>
                <c:pt idx="1169">
                  <c:v>42811</c:v>
                </c:pt>
                <c:pt idx="1170">
                  <c:v>42814</c:v>
                </c:pt>
                <c:pt idx="1171">
                  <c:v>42815</c:v>
                </c:pt>
                <c:pt idx="1172">
                  <c:v>42816</c:v>
                </c:pt>
                <c:pt idx="1173">
                  <c:v>42817</c:v>
                </c:pt>
                <c:pt idx="1174">
                  <c:v>42818</c:v>
                </c:pt>
                <c:pt idx="1175">
                  <c:v>42821</c:v>
                </c:pt>
                <c:pt idx="1176">
                  <c:v>42822</c:v>
                </c:pt>
                <c:pt idx="1177">
                  <c:v>42823</c:v>
                </c:pt>
                <c:pt idx="1178">
                  <c:v>42824</c:v>
                </c:pt>
                <c:pt idx="1179">
                  <c:v>42825</c:v>
                </c:pt>
                <c:pt idx="1180">
                  <c:v>42828</c:v>
                </c:pt>
                <c:pt idx="1181">
                  <c:v>42829</c:v>
                </c:pt>
                <c:pt idx="1182">
                  <c:v>42830</c:v>
                </c:pt>
                <c:pt idx="1183">
                  <c:v>42831</c:v>
                </c:pt>
                <c:pt idx="1184">
                  <c:v>42832</c:v>
                </c:pt>
                <c:pt idx="1185">
                  <c:v>42835</c:v>
                </c:pt>
                <c:pt idx="1186">
                  <c:v>42836</c:v>
                </c:pt>
                <c:pt idx="1187">
                  <c:v>42837</c:v>
                </c:pt>
                <c:pt idx="1188">
                  <c:v>42838</c:v>
                </c:pt>
                <c:pt idx="1189">
                  <c:v>42842</c:v>
                </c:pt>
                <c:pt idx="1190">
                  <c:v>42843</c:v>
                </c:pt>
                <c:pt idx="1191">
                  <c:v>42844</c:v>
                </c:pt>
                <c:pt idx="1192">
                  <c:v>42845</c:v>
                </c:pt>
                <c:pt idx="1193">
                  <c:v>42849</c:v>
                </c:pt>
                <c:pt idx="1194">
                  <c:v>42850</c:v>
                </c:pt>
                <c:pt idx="1195">
                  <c:v>42851</c:v>
                </c:pt>
                <c:pt idx="1196">
                  <c:v>42852</c:v>
                </c:pt>
                <c:pt idx="1197">
                  <c:v>42853</c:v>
                </c:pt>
                <c:pt idx="1198">
                  <c:v>42857</c:v>
                </c:pt>
                <c:pt idx="1199">
                  <c:v>42858</c:v>
                </c:pt>
                <c:pt idx="1200">
                  <c:v>42859</c:v>
                </c:pt>
                <c:pt idx="1201">
                  <c:v>42860</c:v>
                </c:pt>
                <c:pt idx="1202">
                  <c:v>42863</c:v>
                </c:pt>
                <c:pt idx="1203">
                  <c:v>42864</c:v>
                </c:pt>
                <c:pt idx="1204">
                  <c:v>42865</c:v>
                </c:pt>
                <c:pt idx="1205">
                  <c:v>42866</c:v>
                </c:pt>
                <c:pt idx="1206">
                  <c:v>42867</c:v>
                </c:pt>
                <c:pt idx="1207">
                  <c:v>42870</c:v>
                </c:pt>
                <c:pt idx="1208">
                  <c:v>42871</c:v>
                </c:pt>
                <c:pt idx="1209">
                  <c:v>42872</c:v>
                </c:pt>
                <c:pt idx="1210">
                  <c:v>42873</c:v>
                </c:pt>
                <c:pt idx="1211">
                  <c:v>42874</c:v>
                </c:pt>
                <c:pt idx="1212">
                  <c:v>42877</c:v>
                </c:pt>
                <c:pt idx="1213">
                  <c:v>42878</c:v>
                </c:pt>
                <c:pt idx="1214">
                  <c:v>42879</c:v>
                </c:pt>
                <c:pt idx="1215">
                  <c:v>42880</c:v>
                </c:pt>
                <c:pt idx="1216">
                  <c:v>42881</c:v>
                </c:pt>
                <c:pt idx="1217">
                  <c:v>42884</c:v>
                </c:pt>
                <c:pt idx="1218">
                  <c:v>42885</c:v>
                </c:pt>
                <c:pt idx="1219">
                  <c:v>42886</c:v>
                </c:pt>
                <c:pt idx="1220">
                  <c:v>42887</c:v>
                </c:pt>
                <c:pt idx="1221">
                  <c:v>42888</c:v>
                </c:pt>
                <c:pt idx="1222">
                  <c:v>42891</c:v>
                </c:pt>
                <c:pt idx="1223">
                  <c:v>42892</c:v>
                </c:pt>
                <c:pt idx="1224">
                  <c:v>42893</c:v>
                </c:pt>
                <c:pt idx="1225">
                  <c:v>42894</c:v>
                </c:pt>
                <c:pt idx="1226">
                  <c:v>42895</c:v>
                </c:pt>
                <c:pt idx="1227">
                  <c:v>42898</c:v>
                </c:pt>
                <c:pt idx="1228">
                  <c:v>42899</c:v>
                </c:pt>
                <c:pt idx="1229">
                  <c:v>42900</c:v>
                </c:pt>
                <c:pt idx="1230">
                  <c:v>42901</c:v>
                </c:pt>
                <c:pt idx="1231">
                  <c:v>42902</c:v>
                </c:pt>
                <c:pt idx="1232">
                  <c:v>42905</c:v>
                </c:pt>
                <c:pt idx="1233">
                  <c:v>42906</c:v>
                </c:pt>
                <c:pt idx="1234">
                  <c:v>42907</c:v>
                </c:pt>
                <c:pt idx="1235">
                  <c:v>42908</c:v>
                </c:pt>
                <c:pt idx="1236">
                  <c:v>42909</c:v>
                </c:pt>
              </c:numCache>
            </c:numRef>
          </c:cat>
          <c:val>
            <c:numRef>
              <c:f>SMTO3.SA!$D$2:$D$1238</c:f>
            </c:numRef>
          </c:val>
          <c:smooth val="0"/>
        </c:ser>
        <c:ser>
          <c:idx val="3"/>
          <c:order val="3"/>
          <c:tx>
            <c:strRef>
              <c:f>SMTO3.SA!$E$1</c:f>
              <c:strCache>
                <c:ptCount val="1"/>
                <c:pt idx="0">
                  <c:v>IBOV</c:v>
                </c:pt>
              </c:strCache>
            </c:strRef>
          </c:tx>
          <c:spPr>
            <a:ln w="28575" cap="rnd">
              <a:solidFill>
                <a:schemeClr val="accent5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SMTO3.SA!$A$2:$A$1238</c:f>
              <c:numCache>
                <c:formatCode>m/d/yyyy</c:formatCode>
                <c:ptCount val="1237"/>
                <c:pt idx="0">
                  <c:v>41085</c:v>
                </c:pt>
                <c:pt idx="1">
                  <c:v>41086</c:v>
                </c:pt>
                <c:pt idx="2">
                  <c:v>41087</c:v>
                </c:pt>
                <c:pt idx="3">
                  <c:v>41088</c:v>
                </c:pt>
                <c:pt idx="4">
                  <c:v>41089</c:v>
                </c:pt>
                <c:pt idx="5">
                  <c:v>41092</c:v>
                </c:pt>
                <c:pt idx="6">
                  <c:v>41093</c:v>
                </c:pt>
                <c:pt idx="7">
                  <c:v>41094</c:v>
                </c:pt>
                <c:pt idx="8">
                  <c:v>41095</c:v>
                </c:pt>
                <c:pt idx="9">
                  <c:v>41096</c:v>
                </c:pt>
                <c:pt idx="10">
                  <c:v>41100</c:v>
                </c:pt>
                <c:pt idx="11">
                  <c:v>41101</c:v>
                </c:pt>
                <c:pt idx="12">
                  <c:v>41102</c:v>
                </c:pt>
                <c:pt idx="13">
                  <c:v>41103</c:v>
                </c:pt>
                <c:pt idx="14">
                  <c:v>41106</c:v>
                </c:pt>
                <c:pt idx="15">
                  <c:v>41107</c:v>
                </c:pt>
                <c:pt idx="16">
                  <c:v>41108</c:v>
                </c:pt>
                <c:pt idx="17">
                  <c:v>41109</c:v>
                </c:pt>
                <c:pt idx="18">
                  <c:v>41110</c:v>
                </c:pt>
                <c:pt idx="19">
                  <c:v>41113</c:v>
                </c:pt>
                <c:pt idx="20">
                  <c:v>41114</c:v>
                </c:pt>
                <c:pt idx="21">
                  <c:v>41115</c:v>
                </c:pt>
                <c:pt idx="22">
                  <c:v>41116</c:v>
                </c:pt>
                <c:pt idx="23">
                  <c:v>41117</c:v>
                </c:pt>
                <c:pt idx="24">
                  <c:v>41120</c:v>
                </c:pt>
                <c:pt idx="25">
                  <c:v>41121</c:v>
                </c:pt>
                <c:pt idx="26">
                  <c:v>41122</c:v>
                </c:pt>
                <c:pt idx="27">
                  <c:v>41123</c:v>
                </c:pt>
                <c:pt idx="28">
                  <c:v>41124</c:v>
                </c:pt>
                <c:pt idx="29">
                  <c:v>41127</c:v>
                </c:pt>
                <c:pt idx="30">
                  <c:v>41128</c:v>
                </c:pt>
                <c:pt idx="31">
                  <c:v>41129</c:v>
                </c:pt>
                <c:pt idx="32">
                  <c:v>41130</c:v>
                </c:pt>
                <c:pt idx="33">
                  <c:v>41131</c:v>
                </c:pt>
                <c:pt idx="34">
                  <c:v>41134</c:v>
                </c:pt>
                <c:pt idx="35">
                  <c:v>41135</c:v>
                </c:pt>
                <c:pt idx="36">
                  <c:v>41136</c:v>
                </c:pt>
                <c:pt idx="37">
                  <c:v>41137</c:v>
                </c:pt>
                <c:pt idx="38">
                  <c:v>41138</c:v>
                </c:pt>
                <c:pt idx="39">
                  <c:v>41141</c:v>
                </c:pt>
                <c:pt idx="40">
                  <c:v>41142</c:v>
                </c:pt>
                <c:pt idx="41">
                  <c:v>41143</c:v>
                </c:pt>
                <c:pt idx="42">
                  <c:v>41144</c:v>
                </c:pt>
                <c:pt idx="43">
                  <c:v>41145</c:v>
                </c:pt>
                <c:pt idx="44">
                  <c:v>41148</c:v>
                </c:pt>
                <c:pt idx="45">
                  <c:v>41149</c:v>
                </c:pt>
                <c:pt idx="46">
                  <c:v>41150</c:v>
                </c:pt>
                <c:pt idx="47">
                  <c:v>41151</c:v>
                </c:pt>
                <c:pt idx="48">
                  <c:v>41152</c:v>
                </c:pt>
                <c:pt idx="49">
                  <c:v>41155</c:v>
                </c:pt>
                <c:pt idx="50">
                  <c:v>41156</c:v>
                </c:pt>
                <c:pt idx="51">
                  <c:v>41157</c:v>
                </c:pt>
                <c:pt idx="52">
                  <c:v>41158</c:v>
                </c:pt>
                <c:pt idx="53">
                  <c:v>41162</c:v>
                </c:pt>
                <c:pt idx="54">
                  <c:v>41163</c:v>
                </c:pt>
                <c:pt idx="55">
                  <c:v>41164</c:v>
                </c:pt>
                <c:pt idx="56">
                  <c:v>41165</c:v>
                </c:pt>
                <c:pt idx="57">
                  <c:v>41166</c:v>
                </c:pt>
                <c:pt idx="58">
                  <c:v>41169</c:v>
                </c:pt>
                <c:pt idx="59">
                  <c:v>41170</c:v>
                </c:pt>
                <c:pt idx="60">
                  <c:v>41171</c:v>
                </c:pt>
                <c:pt idx="61">
                  <c:v>41172</c:v>
                </c:pt>
                <c:pt idx="62">
                  <c:v>41173</c:v>
                </c:pt>
                <c:pt idx="63">
                  <c:v>41176</c:v>
                </c:pt>
                <c:pt idx="64">
                  <c:v>41177</c:v>
                </c:pt>
                <c:pt idx="65">
                  <c:v>41178</c:v>
                </c:pt>
                <c:pt idx="66">
                  <c:v>41179</c:v>
                </c:pt>
                <c:pt idx="67">
                  <c:v>41180</c:v>
                </c:pt>
                <c:pt idx="68">
                  <c:v>41183</c:v>
                </c:pt>
                <c:pt idx="69">
                  <c:v>41184</c:v>
                </c:pt>
                <c:pt idx="70">
                  <c:v>41185</c:v>
                </c:pt>
                <c:pt idx="71">
                  <c:v>41186</c:v>
                </c:pt>
                <c:pt idx="72">
                  <c:v>41187</c:v>
                </c:pt>
                <c:pt idx="73">
                  <c:v>41190</c:v>
                </c:pt>
                <c:pt idx="74">
                  <c:v>41191</c:v>
                </c:pt>
                <c:pt idx="75">
                  <c:v>41192</c:v>
                </c:pt>
                <c:pt idx="76">
                  <c:v>41193</c:v>
                </c:pt>
                <c:pt idx="77">
                  <c:v>41197</c:v>
                </c:pt>
                <c:pt idx="78">
                  <c:v>41198</c:v>
                </c:pt>
                <c:pt idx="79">
                  <c:v>41199</c:v>
                </c:pt>
                <c:pt idx="80">
                  <c:v>41200</c:v>
                </c:pt>
                <c:pt idx="81">
                  <c:v>41201</c:v>
                </c:pt>
                <c:pt idx="82">
                  <c:v>41204</c:v>
                </c:pt>
                <c:pt idx="83">
                  <c:v>41205</c:v>
                </c:pt>
                <c:pt idx="84">
                  <c:v>41206</c:v>
                </c:pt>
                <c:pt idx="85">
                  <c:v>41207</c:v>
                </c:pt>
                <c:pt idx="86">
                  <c:v>41208</c:v>
                </c:pt>
                <c:pt idx="87">
                  <c:v>41211</c:v>
                </c:pt>
                <c:pt idx="88">
                  <c:v>41212</c:v>
                </c:pt>
                <c:pt idx="89">
                  <c:v>41213</c:v>
                </c:pt>
                <c:pt idx="90">
                  <c:v>41214</c:v>
                </c:pt>
                <c:pt idx="91">
                  <c:v>41218</c:v>
                </c:pt>
                <c:pt idx="92">
                  <c:v>41219</c:v>
                </c:pt>
                <c:pt idx="93">
                  <c:v>41220</c:v>
                </c:pt>
                <c:pt idx="94">
                  <c:v>41221</c:v>
                </c:pt>
                <c:pt idx="95">
                  <c:v>41222</c:v>
                </c:pt>
                <c:pt idx="96">
                  <c:v>41225</c:v>
                </c:pt>
                <c:pt idx="97">
                  <c:v>41226</c:v>
                </c:pt>
                <c:pt idx="98">
                  <c:v>41227</c:v>
                </c:pt>
                <c:pt idx="99">
                  <c:v>41229</c:v>
                </c:pt>
                <c:pt idx="100">
                  <c:v>41232</c:v>
                </c:pt>
                <c:pt idx="101">
                  <c:v>41234</c:v>
                </c:pt>
                <c:pt idx="102">
                  <c:v>41235</c:v>
                </c:pt>
                <c:pt idx="103">
                  <c:v>41236</c:v>
                </c:pt>
                <c:pt idx="104">
                  <c:v>41239</c:v>
                </c:pt>
                <c:pt idx="105">
                  <c:v>41240</c:v>
                </c:pt>
                <c:pt idx="106">
                  <c:v>41241</c:v>
                </c:pt>
                <c:pt idx="107">
                  <c:v>41242</c:v>
                </c:pt>
                <c:pt idx="108">
                  <c:v>41243</c:v>
                </c:pt>
                <c:pt idx="109">
                  <c:v>41246</c:v>
                </c:pt>
                <c:pt idx="110">
                  <c:v>41247</c:v>
                </c:pt>
                <c:pt idx="111">
                  <c:v>41248</c:v>
                </c:pt>
                <c:pt idx="112">
                  <c:v>41249</c:v>
                </c:pt>
                <c:pt idx="113">
                  <c:v>41250</c:v>
                </c:pt>
                <c:pt idx="114">
                  <c:v>41253</c:v>
                </c:pt>
                <c:pt idx="115">
                  <c:v>41254</c:v>
                </c:pt>
                <c:pt idx="116">
                  <c:v>41255</c:v>
                </c:pt>
                <c:pt idx="117">
                  <c:v>41256</c:v>
                </c:pt>
                <c:pt idx="118">
                  <c:v>41257</c:v>
                </c:pt>
                <c:pt idx="119">
                  <c:v>41260</c:v>
                </c:pt>
                <c:pt idx="120">
                  <c:v>41261</c:v>
                </c:pt>
                <c:pt idx="121">
                  <c:v>41262</c:v>
                </c:pt>
                <c:pt idx="122">
                  <c:v>41263</c:v>
                </c:pt>
                <c:pt idx="123">
                  <c:v>41264</c:v>
                </c:pt>
                <c:pt idx="124">
                  <c:v>41269</c:v>
                </c:pt>
                <c:pt idx="125">
                  <c:v>41270</c:v>
                </c:pt>
                <c:pt idx="126">
                  <c:v>41271</c:v>
                </c:pt>
                <c:pt idx="127">
                  <c:v>41276</c:v>
                </c:pt>
                <c:pt idx="128">
                  <c:v>41277</c:v>
                </c:pt>
                <c:pt idx="129">
                  <c:v>41278</c:v>
                </c:pt>
                <c:pt idx="130">
                  <c:v>41281</c:v>
                </c:pt>
                <c:pt idx="131">
                  <c:v>41282</c:v>
                </c:pt>
                <c:pt idx="132">
                  <c:v>41283</c:v>
                </c:pt>
                <c:pt idx="133">
                  <c:v>41284</c:v>
                </c:pt>
                <c:pt idx="134">
                  <c:v>41285</c:v>
                </c:pt>
                <c:pt idx="135">
                  <c:v>41288</c:v>
                </c:pt>
                <c:pt idx="136">
                  <c:v>41289</c:v>
                </c:pt>
                <c:pt idx="137">
                  <c:v>41290</c:v>
                </c:pt>
                <c:pt idx="138">
                  <c:v>41291</c:v>
                </c:pt>
                <c:pt idx="139">
                  <c:v>41292</c:v>
                </c:pt>
                <c:pt idx="140">
                  <c:v>41295</c:v>
                </c:pt>
                <c:pt idx="141">
                  <c:v>41296</c:v>
                </c:pt>
                <c:pt idx="142">
                  <c:v>41297</c:v>
                </c:pt>
                <c:pt idx="143">
                  <c:v>41298</c:v>
                </c:pt>
                <c:pt idx="144">
                  <c:v>41302</c:v>
                </c:pt>
                <c:pt idx="145">
                  <c:v>41303</c:v>
                </c:pt>
                <c:pt idx="146">
                  <c:v>41304</c:v>
                </c:pt>
                <c:pt idx="147">
                  <c:v>41305</c:v>
                </c:pt>
                <c:pt idx="148">
                  <c:v>41306</c:v>
                </c:pt>
                <c:pt idx="149">
                  <c:v>41309</c:v>
                </c:pt>
                <c:pt idx="150">
                  <c:v>41310</c:v>
                </c:pt>
                <c:pt idx="151">
                  <c:v>41311</c:v>
                </c:pt>
                <c:pt idx="152">
                  <c:v>41312</c:v>
                </c:pt>
                <c:pt idx="153">
                  <c:v>41313</c:v>
                </c:pt>
                <c:pt idx="154">
                  <c:v>41318</c:v>
                </c:pt>
                <c:pt idx="155">
                  <c:v>41319</c:v>
                </c:pt>
                <c:pt idx="156">
                  <c:v>41320</c:v>
                </c:pt>
                <c:pt idx="157">
                  <c:v>41323</c:v>
                </c:pt>
                <c:pt idx="158">
                  <c:v>41324</c:v>
                </c:pt>
                <c:pt idx="159">
                  <c:v>41325</c:v>
                </c:pt>
                <c:pt idx="160">
                  <c:v>41326</c:v>
                </c:pt>
                <c:pt idx="161">
                  <c:v>41327</c:v>
                </c:pt>
                <c:pt idx="162">
                  <c:v>41330</c:v>
                </c:pt>
                <c:pt idx="163">
                  <c:v>41331</c:v>
                </c:pt>
                <c:pt idx="164">
                  <c:v>41332</c:v>
                </c:pt>
                <c:pt idx="165">
                  <c:v>41333</c:v>
                </c:pt>
                <c:pt idx="166">
                  <c:v>41334</c:v>
                </c:pt>
                <c:pt idx="167">
                  <c:v>41337</c:v>
                </c:pt>
                <c:pt idx="168">
                  <c:v>41338</c:v>
                </c:pt>
                <c:pt idx="169">
                  <c:v>41339</c:v>
                </c:pt>
                <c:pt idx="170">
                  <c:v>41340</c:v>
                </c:pt>
                <c:pt idx="171">
                  <c:v>41341</c:v>
                </c:pt>
                <c:pt idx="172">
                  <c:v>41344</c:v>
                </c:pt>
                <c:pt idx="173">
                  <c:v>41345</c:v>
                </c:pt>
                <c:pt idx="174">
                  <c:v>41346</c:v>
                </c:pt>
                <c:pt idx="175">
                  <c:v>41347</c:v>
                </c:pt>
                <c:pt idx="176">
                  <c:v>41348</c:v>
                </c:pt>
                <c:pt idx="177">
                  <c:v>41351</c:v>
                </c:pt>
                <c:pt idx="178">
                  <c:v>41352</c:v>
                </c:pt>
                <c:pt idx="179">
                  <c:v>41353</c:v>
                </c:pt>
                <c:pt idx="180">
                  <c:v>41354</c:v>
                </c:pt>
                <c:pt idx="181">
                  <c:v>41355</c:v>
                </c:pt>
                <c:pt idx="182">
                  <c:v>41358</c:v>
                </c:pt>
                <c:pt idx="183">
                  <c:v>41359</c:v>
                </c:pt>
                <c:pt idx="184">
                  <c:v>41360</c:v>
                </c:pt>
                <c:pt idx="185">
                  <c:v>41361</c:v>
                </c:pt>
                <c:pt idx="186">
                  <c:v>41365</c:v>
                </c:pt>
                <c:pt idx="187">
                  <c:v>41366</c:v>
                </c:pt>
                <c:pt idx="188">
                  <c:v>41367</c:v>
                </c:pt>
                <c:pt idx="189">
                  <c:v>41368</c:v>
                </c:pt>
                <c:pt idx="190">
                  <c:v>41369</c:v>
                </c:pt>
                <c:pt idx="191">
                  <c:v>41372</c:v>
                </c:pt>
                <c:pt idx="192">
                  <c:v>41373</c:v>
                </c:pt>
                <c:pt idx="193">
                  <c:v>41374</c:v>
                </c:pt>
                <c:pt idx="194">
                  <c:v>41375</c:v>
                </c:pt>
                <c:pt idx="195">
                  <c:v>41376</c:v>
                </c:pt>
                <c:pt idx="196">
                  <c:v>41379</c:v>
                </c:pt>
                <c:pt idx="197">
                  <c:v>41380</c:v>
                </c:pt>
                <c:pt idx="198">
                  <c:v>41381</c:v>
                </c:pt>
                <c:pt idx="199">
                  <c:v>41382</c:v>
                </c:pt>
                <c:pt idx="200">
                  <c:v>41383</c:v>
                </c:pt>
                <c:pt idx="201">
                  <c:v>41386</c:v>
                </c:pt>
                <c:pt idx="202">
                  <c:v>41387</c:v>
                </c:pt>
                <c:pt idx="203">
                  <c:v>41388</c:v>
                </c:pt>
                <c:pt idx="204">
                  <c:v>41389</c:v>
                </c:pt>
                <c:pt idx="205">
                  <c:v>41390</c:v>
                </c:pt>
                <c:pt idx="206">
                  <c:v>41393</c:v>
                </c:pt>
                <c:pt idx="207">
                  <c:v>41394</c:v>
                </c:pt>
                <c:pt idx="208">
                  <c:v>41396</c:v>
                </c:pt>
                <c:pt idx="209">
                  <c:v>41397</c:v>
                </c:pt>
                <c:pt idx="210">
                  <c:v>41400</c:v>
                </c:pt>
                <c:pt idx="211">
                  <c:v>41401</c:v>
                </c:pt>
                <c:pt idx="212">
                  <c:v>41402</c:v>
                </c:pt>
                <c:pt idx="213">
                  <c:v>41403</c:v>
                </c:pt>
                <c:pt idx="214">
                  <c:v>41404</c:v>
                </c:pt>
                <c:pt idx="215">
                  <c:v>41407</c:v>
                </c:pt>
                <c:pt idx="216">
                  <c:v>41408</c:v>
                </c:pt>
                <c:pt idx="217">
                  <c:v>41409</c:v>
                </c:pt>
                <c:pt idx="218">
                  <c:v>41410</c:v>
                </c:pt>
                <c:pt idx="219">
                  <c:v>41411</c:v>
                </c:pt>
                <c:pt idx="220">
                  <c:v>41414</c:v>
                </c:pt>
                <c:pt idx="221">
                  <c:v>41415</c:v>
                </c:pt>
                <c:pt idx="222">
                  <c:v>41416</c:v>
                </c:pt>
                <c:pt idx="223">
                  <c:v>41417</c:v>
                </c:pt>
                <c:pt idx="224">
                  <c:v>41418</c:v>
                </c:pt>
                <c:pt idx="225">
                  <c:v>41421</c:v>
                </c:pt>
                <c:pt idx="226">
                  <c:v>41422</c:v>
                </c:pt>
                <c:pt idx="227">
                  <c:v>41423</c:v>
                </c:pt>
                <c:pt idx="228">
                  <c:v>41425</c:v>
                </c:pt>
                <c:pt idx="229">
                  <c:v>41428</c:v>
                </c:pt>
                <c:pt idx="230">
                  <c:v>41429</c:v>
                </c:pt>
                <c:pt idx="231">
                  <c:v>41430</c:v>
                </c:pt>
                <c:pt idx="232">
                  <c:v>41431</c:v>
                </c:pt>
                <c:pt idx="233">
                  <c:v>41432</c:v>
                </c:pt>
                <c:pt idx="234">
                  <c:v>41435</c:v>
                </c:pt>
                <c:pt idx="235">
                  <c:v>41436</c:v>
                </c:pt>
                <c:pt idx="236">
                  <c:v>41437</c:v>
                </c:pt>
                <c:pt idx="237">
                  <c:v>41438</c:v>
                </c:pt>
                <c:pt idx="238">
                  <c:v>41439</c:v>
                </c:pt>
                <c:pt idx="239">
                  <c:v>41442</c:v>
                </c:pt>
                <c:pt idx="240">
                  <c:v>41443</c:v>
                </c:pt>
                <c:pt idx="241">
                  <c:v>41444</c:v>
                </c:pt>
                <c:pt idx="242">
                  <c:v>41445</c:v>
                </c:pt>
                <c:pt idx="243">
                  <c:v>41446</c:v>
                </c:pt>
                <c:pt idx="244">
                  <c:v>41449</c:v>
                </c:pt>
                <c:pt idx="245">
                  <c:v>41450</c:v>
                </c:pt>
                <c:pt idx="246">
                  <c:v>41451</c:v>
                </c:pt>
                <c:pt idx="247">
                  <c:v>41452</c:v>
                </c:pt>
                <c:pt idx="248">
                  <c:v>41453</c:v>
                </c:pt>
                <c:pt idx="249">
                  <c:v>41456</c:v>
                </c:pt>
                <c:pt idx="250">
                  <c:v>41457</c:v>
                </c:pt>
                <c:pt idx="251">
                  <c:v>41458</c:v>
                </c:pt>
                <c:pt idx="252">
                  <c:v>41459</c:v>
                </c:pt>
                <c:pt idx="253">
                  <c:v>41460</c:v>
                </c:pt>
                <c:pt idx="254">
                  <c:v>41463</c:v>
                </c:pt>
                <c:pt idx="255">
                  <c:v>41465</c:v>
                </c:pt>
                <c:pt idx="256">
                  <c:v>41466</c:v>
                </c:pt>
                <c:pt idx="257">
                  <c:v>41467</c:v>
                </c:pt>
                <c:pt idx="258">
                  <c:v>41470</c:v>
                </c:pt>
                <c:pt idx="259">
                  <c:v>41471</c:v>
                </c:pt>
                <c:pt idx="260">
                  <c:v>41472</c:v>
                </c:pt>
                <c:pt idx="261">
                  <c:v>41473</c:v>
                </c:pt>
                <c:pt idx="262">
                  <c:v>41474</c:v>
                </c:pt>
                <c:pt idx="263">
                  <c:v>41477</c:v>
                </c:pt>
                <c:pt idx="264">
                  <c:v>41478</c:v>
                </c:pt>
                <c:pt idx="265">
                  <c:v>41479</c:v>
                </c:pt>
                <c:pt idx="266">
                  <c:v>41480</c:v>
                </c:pt>
                <c:pt idx="267">
                  <c:v>41481</c:v>
                </c:pt>
                <c:pt idx="268">
                  <c:v>41484</c:v>
                </c:pt>
                <c:pt idx="269">
                  <c:v>41485</c:v>
                </c:pt>
                <c:pt idx="270">
                  <c:v>41486</c:v>
                </c:pt>
                <c:pt idx="271">
                  <c:v>41487</c:v>
                </c:pt>
                <c:pt idx="272">
                  <c:v>41488</c:v>
                </c:pt>
                <c:pt idx="273">
                  <c:v>41491</c:v>
                </c:pt>
                <c:pt idx="274">
                  <c:v>41492</c:v>
                </c:pt>
                <c:pt idx="275">
                  <c:v>41493</c:v>
                </c:pt>
                <c:pt idx="276">
                  <c:v>41494</c:v>
                </c:pt>
                <c:pt idx="277">
                  <c:v>41495</c:v>
                </c:pt>
                <c:pt idx="278">
                  <c:v>41498</c:v>
                </c:pt>
                <c:pt idx="279">
                  <c:v>41499</c:v>
                </c:pt>
                <c:pt idx="280">
                  <c:v>41500</c:v>
                </c:pt>
                <c:pt idx="281">
                  <c:v>41501</c:v>
                </c:pt>
                <c:pt idx="282">
                  <c:v>41502</c:v>
                </c:pt>
                <c:pt idx="283">
                  <c:v>41505</c:v>
                </c:pt>
                <c:pt idx="284">
                  <c:v>41506</c:v>
                </c:pt>
                <c:pt idx="285">
                  <c:v>41507</c:v>
                </c:pt>
                <c:pt idx="286">
                  <c:v>41508</c:v>
                </c:pt>
                <c:pt idx="287">
                  <c:v>41509</c:v>
                </c:pt>
                <c:pt idx="288">
                  <c:v>41512</c:v>
                </c:pt>
                <c:pt idx="289">
                  <c:v>41513</c:v>
                </c:pt>
                <c:pt idx="290">
                  <c:v>41514</c:v>
                </c:pt>
                <c:pt idx="291">
                  <c:v>41515</c:v>
                </c:pt>
                <c:pt idx="292">
                  <c:v>41516</c:v>
                </c:pt>
                <c:pt idx="293">
                  <c:v>41519</c:v>
                </c:pt>
                <c:pt idx="294">
                  <c:v>41520</c:v>
                </c:pt>
                <c:pt idx="295">
                  <c:v>41521</c:v>
                </c:pt>
                <c:pt idx="296">
                  <c:v>41522</c:v>
                </c:pt>
                <c:pt idx="297">
                  <c:v>41523</c:v>
                </c:pt>
                <c:pt idx="298">
                  <c:v>41526</c:v>
                </c:pt>
                <c:pt idx="299">
                  <c:v>41527</c:v>
                </c:pt>
                <c:pt idx="300">
                  <c:v>41528</c:v>
                </c:pt>
                <c:pt idx="301">
                  <c:v>41529</c:v>
                </c:pt>
                <c:pt idx="302">
                  <c:v>41530</c:v>
                </c:pt>
                <c:pt idx="303">
                  <c:v>41533</c:v>
                </c:pt>
                <c:pt idx="304">
                  <c:v>41534</c:v>
                </c:pt>
                <c:pt idx="305">
                  <c:v>41535</c:v>
                </c:pt>
                <c:pt idx="306">
                  <c:v>41536</c:v>
                </c:pt>
                <c:pt idx="307">
                  <c:v>41537</c:v>
                </c:pt>
                <c:pt idx="308">
                  <c:v>41540</c:v>
                </c:pt>
                <c:pt idx="309">
                  <c:v>41541</c:v>
                </c:pt>
                <c:pt idx="310">
                  <c:v>41542</c:v>
                </c:pt>
                <c:pt idx="311">
                  <c:v>41543</c:v>
                </c:pt>
                <c:pt idx="312">
                  <c:v>41544</c:v>
                </c:pt>
                <c:pt idx="313">
                  <c:v>41547</c:v>
                </c:pt>
                <c:pt idx="314">
                  <c:v>41548</c:v>
                </c:pt>
                <c:pt idx="315">
                  <c:v>41549</c:v>
                </c:pt>
                <c:pt idx="316">
                  <c:v>41550</c:v>
                </c:pt>
                <c:pt idx="317">
                  <c:v>41551</c:v>
                </c:pt>
                <c:pt idx="318">
                  <c:v>41554</c:v>
                </c:pt>
                <c:pt idx="319">
                  <c:v>41555</c:v>
                </c:pt>
                <c:pt idx="320">
                  <c:v>41556</c:v>
                </c:pt>
                <c:pt idx="321">
                  <c:v>41557</c:v>
                </c:pt>
                <c:pt idx="322">
                  <c:v>41558</c:v>
                </c:pt>
                <c:pt idx="323">
                  <c:v>41561</c:v>
                </c:pt>
                <c:pt idx="324">
                  <c:v>41562</c:v>
                </c:pt>
                <c:pt idx="325">
                  <c:v>41563</c:v>
                </c:pt>
                <c:pt idx="326">
                  <c:v>41564</c:v>
                </c:pt>
                <c:pt idx="327">
                  <c:v>41565</c:v>
                </c:pt>
                <c:pt idx="328">
                  <c:v>41568</c:v>
                </c:pt>
                <c:pt idx="329">
                  <c:v>41569</c:v>
                </c:pt>
                <c:pt idx="330">
                  <c:v>41570</c:v>
                </c:pt>
                <c:pt idx="331">
                  <c:v>41571</c:v>
                </c:pt>
                <c:pt idx="332">
                  <c:v>41572</c:v>
                </c:pt>
                <c:pt idx="333">
                  <c:v>41575</c:v>
                </c:pt>
                <c:pt idx="334">
                  <c:v>41576</c:v>
                </c:pt>
                <c:pt idx="335">
                  <c:v>41577</c:v>
                </c:pt>
                <c:pt idx="336">
                  <c:v>41578</c:v>
                </c:pt>
                <c:pt idx="337">
                  <c:v>41579</c:v>
                </c:pt>
                <c:pt idx="338">
                  <c:v>41582</c:v>
                </c:pt>
                <c:pt idx="339">
                  <c:v>41583</c:v>
                </c:pt>
                <c:pt idx="340">
                  <c:v>41584</c:v>
                </c:pt>
                <c:pt idx="341">
                  <c:v>41585</c:v>
                </c:pt>
                <c:pt idx="342">
                  <c:v>41586</c:v>
                </c:pt>
                <c:pt idx="343">
                  <c:v>41589</c:v>
                </c:pt>
                <c:pt idx="344">
                  <c:v>41590</c:v>
                </c:pt>
                <c:pt idx="345">
                  <c:v>41591</c:v>
                </c:pt>
                <c:pt idx="346">
                  <c:v>41592</c:v>
                </c:pt>
                <c:pt idx="347">
                  <c:v>41596</c:v>
                </c:pt>
                <c:pt idx="348">
                  <c:v>41597</c:v>
                </c:pt>
                <c:pt idx="349">
                  <c:v>41599</c:v>
                </c:pt>
                <c:pt idx="350">
                  <c:v>41600</c:v>
                </c:pt>
                <c:pt idx="351">
                  <c:v>41603</c:v>
                </c:pt>
                <c:pt idx="352">
                  <c:v>41604</c:v>
                </c:pt>
                <c:pt idx="353">
                  <c:v>41605</c:v>
                </c:pt>
                <c:pt idx="354">
                  <c:v>41606</c:v>
                </c:pt>
                <c:pt idx="355">
                  <c:v>41607</c:v>
                </c:pt>
                <c:pt idx="356">
                  <c:v>41610</c:v>
                </c:pt>
                <c:pt idx="357">
                  <c:v>41611</c:v>
                </c:pt>
                <c:pt idx="358">
                  <c:v>41612</c:v>
                </c:pt>
                <c:pt idx="359">
                  <c:v>41613</c:v>
                </c:pt>
                <c:pt idx="360">
                  <c:v>41614</c:v>
                </c:pt>
                <c:pt idx="361">
                  <c:v>41617</c:v>
                </c:pt>
                <c:pt idx="362">
                  <c:v>41618</c:v>
                </c:pt>
                <c:pt idx="363">
                  <c:v>41619</c:v>
                </c:pt>
                <c:pt idx="364">
                  <c:v>41620</c:v>
                </c:pt>
                <c:pt idx="365">
                  <c:v>41621</c:v>
                </c:pt>
                <c:pt idx="366">
                  <c:v>41624</c:v>
                </c:pt>
                <c:pt idx="367">
                  <c:v>41625</c:v>
                </c:pt>
                <c:pt idx="368">
                  <c:v>41626</c:v>
                </c:pt>
                <c:pt idx="369">
                  <c:v>41627</c:v>
                </c:pt>
                <c:pt idx="370">
                  <c:v>41628</c:v>
                </c:pt>
                <c:pt idx="371">
                  <c:v>41631</c:v>
                </c:pt>
                <c:pt idx="372">
                  <c:v>41634</c:v>
                </c:pt>
                <c:pt idx="373">
                  <c:v>41635</c:v>
                </c:pt>
                <c:pt idx="374">
                  <c:v>41638</c:v>
                </c:pt>
                <c:pt idx="375">
                  <c:v>41641</c:v>
                </c:pt>
                <c:pt idx="376">
                  <c:v>41642</c:v>
                </c:pt>
                <c:pt idx="377">
                  <c:v>41645</c:v>
                </c:pt>
                <c:pt idx="378">
                  <c:v>41646</c:v>
                </c:pt>
                <c:pt idx="379">
                  <c:v>41647</c:v>
                </c:pt>
                <c:pt idx="380">
                  <c:v>41648</c:v>
                </c:pt>
                <c:pt idx="381">
                  <c:v>41649</c:v>
                </c:pt>
                <c:pt idx="382">
                  <c:v>41652</c:v>
                </c:pt>
                <c:pt idx="383">
                  <c:v>41653</c:v>
                </c:pt>
                <c:pt idx="384">
                  <c:v>41654</c:v>
                </c:pt>
                <c:pt idx="385">
                  <c:v>41655</c:v>
                </c:pt>
                <c:pt idx="386">
                  <c:v>41656</c:v>
                </c:pt>
                <c:pt idx="387">
                  <c:v>41659</c:v>
                </c:pt>
                <c:pt idx="388">
                  <c:v>41660</c:v>
                </c:pt>
                <c:pt idx="389">
                  <c:v>41661</c:v>
                </c:pt>
                <c:pt idx="390">
                  <c:v>41662</c:v>
                </c:pt>
                <c:pt idx="391">
                  <c:v>41663</c:v>
                </c:pt>
                <c:pt idx="392">
                  <c:v>41666</c:v>
                </c:pt>
                <c:pt idx="393">
                  <c:v>41667</c:v>
                </c:pt>
                <c:pt idx="394">
                  <c:v>41668</c:v>
                </c:pt>
                <c:pt idx="395">
                  <c:v>41669</c:v>
                </c:pt>
                <c:pt idx="396">
                  <c:v>41670</c:v>
                </c:pt>
                <c:pt idx="397">
                  <c:v>41673</c:v>
                </c:pt>
                <c:pt idx="398">
                  <c:v>41674</c:v>
                </c:pt>
                <c:pt idx="399">
                  <c:v>41675</c:v>
                </c:pt>
                <c:pt idx="400">
                  <c:v>41676</c:v>
                </c:pt>
                <c:pt idx="401">
                  <c:v>41677</c:v>
                </c:pt>
                <c:pt idx="402">
                  <c:v>41680</c:v>
                </c:pt>
                <c:pt idx="403">
                  <c:v>41681</c:v>
                </c:pt>
                <c:pt idx="404">
                  <c:v>41682</c:v>
                </c:pt>
                <c:pt idx="405">
                  <c:v>41683</c:v>
                </c:pt>
                <c:pt idx="406">
                  <c:v>41684</c:v>
                </c:pt>
                <c:pt idx="407">
                  <c:v>41687</c:v>
                </c:pt>
                <c:pt idx="408">
                  <c:v>41688</c:v>
                </c:pt>
                <c:pt idx="409">
                  <c:v>41689</c:v>
                </c:pt>
                <c:pt idx="410">
                  <c:v>41690</c:v>
                </c:pt>
                <c:pt idx="411">
                  <c:v>41691</c:v>
                </c:pt>
                <c:pt idx="412">
                  <c:v>41694</c:v>
                </c:pt>
                <c:pt idx="413">
                  <c:v>41695</c:v>
                </c:pt>
                <c:pt idx="414">
                  <c:v>41696</c:v>
                </c:pt>
                <c:pt idx="415">
                  <c:v>41697</c:v>
                </c:pt>
                <c:pt idx="416">
                  <c:v>41698</c:v>
                </c:pt>
                <c:pt idx="417">
                  <c:v>41703</c:v>
                </c:pt>
                <c:pt idx="418">
                  <c:v>41704</c:v>
                </c:pt>
                <c:pt idx="419">
                  <c:v>41705</c:v>
                </c:pt>
                <c:pt idx="420">
                  <c:v>41708</c:v>
                </c:pt>
                <c:pt idx="421">
                  <c:v>41709</c:v>
                </c:pt>
                <c:pt idx="422">
                  <c:v>41710</c:v>
                </c:pt>
                <c:pt idx="423">
                  <c:v>41711</c:v>
                </c:pt>
                <c:pt idx="424">
                  <c:v>41712</c:v>
                </c:pt>
                <c:pt idx="425">
                  <c:v>41715</c:v>
                </c:pt>
                <c:pt idx="426">
                  <c:v>41716</c:v>
                </c:pt>
                <c:pt idx="427">
                  <c:v>41717</c:v>
                </c:pt>
                <c:pt idx="428">
                  <c:v>41718</c:v>
                </c:pt>
                <c:pt idx="429">
                  <c:v>41719</c:v>
                </c:pt>
                <c:pt idx="430">
                  <c:v>41722</c:v>
                </c:pt>
                <c:pt idx="431">
                  <c:v>41723</c:v>
                </c:pt>
                <c:pt idx="432">
                  <c:v>41724</c:v>
                </c:pt>
                <c:pt idx="433">
                  <c:v>41725</c:v>
                </c:pt>
                <c:pt idx="434">
                  <c:v>41726</c:v>
                </c:pt>
                <c:pt idx="435">
                  <c:v>41729</c:v>
                </c:pt>
                <c:pt idx="436">
                  <c:v>41730</c:v>
                </c:pt>
                <c:pt idx="437">
                  <c:v>41731</c:v>
                </c:pt>
                <c:pt idx="438">
                  <c:v>41732</c:v>
                </c:pt>
                <c:pt idx="439">
                  <c:v>41733</c:v>
                </c:pt>
                <c:pt idx="440">
                  <c:v>41736</c:v>
                </c:pt>
                <c:pt idx="441">
                  <c:v>41737</c:v>
                </c:pt>
                <c:pt idx="442">
                  <c:v>41738</c:v>
                </c:pt>
                <c:pt idx="443">
                  <c:v>41739</c:v>
                </c:pt>
                <c:pt idx="444">
                  <c:v>41740</c:v>
                </c:pt>
                <c:pt idx="445">
                  <c:v>41743</c:v>
                </c:pt>
                <c:pt idx="446">
                  <c:v>41744</c:v>
                </c:pt>
                <c:pt idx="447">
                  <c:v>41745</c:v>
                </c:pt>
                <c:pt idx="448">
                  <c:v>41746</c:v>
                </c:pt>
                <c:pt idx="449">
                  <c:v>41751</c:v>
                </c:pt>
                <c:pt idx="450">
                  <c:v>41752</c:v>
                </c:pt>
                <c:pt idx="451">
                  <c:v>41753</c:v>
                </c:pt>
                <c:pt idx="452">
                  <c:v>41754</c:v>
                </c:pt>
                <c:pt idx="453">
                  <c:v>41757</c:v>
                </c:pt>
                <c:pt idx="454">
                  <c:v>41758</c:v>
                </c:pt>
                <c:pt idx="455">
                  <c:v>41759</c:v>
                </c:pt>
                <c:pt idx="456">
                  <c:v>41761</c:v>
                </c:pt>
                <c:pt idx="457">
                  <c:v>41764</c:v>
                </c:pt>
                <c:pt idx="458">
                  <c:v>41765</c:v>
                </c:pt>
                <c:pt idx="459">
                  <c:v>41766</c:v>
                </c:pt>
                <c:pt idx="460">
                  <c:v>41767</c:v>
                </c:pt>
                <c:pt idx="461">
                  <c:v>41768</c:v>
                </c:pt>
                <c:pt idx="462">
                  <c:v>41771</c:v>
                </c:pt>
                <c:pt idx="463">
                  <c:v>41772</c:v>
                </c:pt>
                <c:pt idx="464">
                  <c:v>41773</c:v>
                </c:pt>
                <c:pt idx="465">
                  <c:v>41774</c:v>
                </c:pt>
                <c:pt idx="466">
                  <c:v>41775</c:v>
                </c:pt>
                <c:pt idx="467">
                  <c:v>41778</c:v>
                </c:pt>
                <c:pt idx="468">
                  <c:v>41779</c:v>
                </c:pt>
                <c:pt idx="469">
                  <c:v>41780</c:v>
                </c:pt>
                <c:pt idx="470">
                  <c:v>41781</c:v>
                </c:pt>
                <c:pt idx="471">
                  <c:v>41782</c:v>
                </c:pt>
                <c:pt idx="472">
                  <c:v>41785</c:v>
                </c:pt>
                <c:pt idx="473">
                  <c:v>41786</c:v>
                </c:pt>
                <c:pt idx="474">
                  <c:v>41787</c:v>
                </c:pt>
                <c:pt idx="475">
                  <c:v>41788</c:v>
                </c:pt>
                <c:pt idx="476">
                  <c:v>41789</c:v>
                </c:pt>
                <c:pt idx="477">
                  <c:v>41792</c:v>
                </c:pt>
                <c:pt idx="478">
                  <c:v>41793</c:v>
                </c:pt>
                <c:pt idx="479">
                  <c:v>41794</c:v>
                </c:pt>
                <c:pt idx="480">
                  <c:v>41795</c:v>
                </c:pt>
                <c:pt idx="481">
                  <c:v>41796</c:v>
                </c:pt>
                <c:pt idx="482">
                  <c:v>41799</c:v>
                </c:pt>
                <c:pt idx="483">
                  <c:v>41800</c:v>
                </c:pt>
                <c:pt idx="484">
                  <c:v>41801</c:v>
                </c:pt>
                <c:pt idx="485">
                  <c:v>41803</c:v>
                </c:pt>
                <c:pt idx="486">
                  <c:v>41806</c:v>
                </c:pt>
                <c:pt idx="487">
                  <c:v>41807</c:v>
                </c:pt>
                <c:pt idx="488">
                  <c:v>41808</c:v>
                </c:pt>
                <c:pt idx="489">
                  <c:v>41810</c:v>
                </c:pt>
                <c:pt idx="490">
                  <c:v>41813</c:v>
                </c:pt>
                <c:pt idx="491">
                  <c:v>41814</c:v>
                </c:pt>
                <c:pt idx="492">
                  <c:v>41815</c:v>
                </c:pt>
                <c:pt idx="493">
                  <c:v>41816</c:v>
                </c:pt>
                <c:pt idx="494">
                  <c:v>41817</c:v>
                </c:pt>
                <c:pt idx="495">
                  <c:v>41820</c:v>
                </c:pt>
                <c:pt idx="496">
                  <c:v>41821</c:v>
                </c:pt>
                <c:pt idx="497">
                  <c:v>41822</c:v>
                </c:pt>
                <c:pt idx="498">
                  <c:v>41823</c:v>
                </c:pt>
                <c:pt idx="499">
                  <c:v>41824</c:v>
                </c:pt>
                <c:pt idx="500">
                  <c:v>41827</c:v>
                </c:pt>
                <c:pt idx="501">
                  <c:v>41828</c:v>
                </c:pt>
                <c:pt idx="502">
                  <c:v>41830</c:v>
                </c:pt>
                <c:pt idx="503">
                  <c:v>41831</c:v>
                </c:pt>
                <c:pt idx="504">
                  <c:v>41834</c:v>
                </c:pt>
                <c:pt idx="505">
                  <c:v>41835</c:v>
                </c:pt>
                <c:pt idx="506">
                  <c:v>41836</c:v>
                </c:pt>
                <c:pt idx="507">
                  <c:v>41837</c:v>
                </c:pt>
                <c:pt idx="508">
                  <c:v>41838</c:v>
                </c:pt>
                <c:pt idx="509">
                  <c:v>41841</c:v>
                </c:pt>
                <c:pt idx="510">
                  <c:v>41842</c:v>
                </c:pt>
                <c:pt idx="511">
                  <c:v>41843</c:v>
                </c:pt>
                <c:pt idx="512">
                  <c:v>41844</c:v>
                </c:pt>
                <c:pt idx="513">
                  <c:v>41845</c:v>
                </c:pt>
                <c:pt idx="514">
                  <c:v>41848</c:v>
                </c:pt>
                <c:pt idx="515">
                  <c:v>41849</c:v>
                </c:pt>
                <c:pt idx="516">
                  <c:v>41850</c:v>
                </c:pt>
                <c:pt idx="517">
                  <c:v>41851</c:v>
                </c:pt>
                <c:pt idx="518">
                  <c:v>41852</c:v>
                </c:pt>
                <c:pt idx="519">
                  <c:v>41855</c:v>
                </c:pt>
                <c:pt idx="520">
                  <c:v>41856</c:v>
                </c:pt>
                <c:pt idx="521">
                  <c:v>41857</c:v>
                </c:pt>
                <c:pt idx="522">
                  <c:v>41858</c:v>
                </c:pt>
                <c:pt idx="523">
                  <c:v>41859</c:v>
                </c:pt>
                <c:pt idx="524">
                  <c:v>41862</c:v>
                </c:pt>
                <c:pt idx="525">
                  <c:v>41863</c:v>
                </c:pt>
                <c:pt idx="526">
                  <c:v>41864</c:v>
                </c:pt>
                <c:pt idx="527">
                  <c:v>41865</c:v>
                </c:pt>
                <c:pt idx="528">
                  <c:v>41866</c:v>
                </c:pt>
                <c:pt idx="529">
                  <c:v>41869</c:v>
                </c:pt>
                <c:pt idx="530">
                  <c:v>41870</c:v>
                </c:pt>
                <c:pt idx="531">
                  <c:v>41871</c:v>
                </c:pt>
                <c:pt idx="532">
                  <c:v>41872</c:v>
                </c:pt>
                <c:pt idx="533">
                  <c:v>41873</c:v>
                </c:pt>
                <c:pt idx="534">
                  <c:v>41876</c:v>
                </c:pt>
                <c:pt idx="535">
                  <c:v>41877</c:v>
                </c:pt>
                <c:pt idx="536">
                  <c:v>41878</c:v>
                </c:pt>
                <c:pt idx="537">
                  <c:v>41879</c:v>
                </c:pt>
                <c:pt idx="538">
                  <c:v>41880</c:v>
                </c:pt>
                <c:pt idx="539">
                  <c:v>41883</c:v>
                </c:pt>
                <c:pt idx="540">
                  <c:v>41884</c:v>
                </c:pt>
                <c:pt idx="541">
                  <c:v>41885</c:v>
                </c:pt>
                <c:pt idx="542">
                  <c:v>41886</c:v>
                </c:pt>
                <c:pt idx="543">
                  <c:v>41887</c:v>
                </c:pt>
                <c:pt idx="544">
                  <c:v>41890</c:v>
                </c:pt>
                <c:pt idx="545">
                  <c:v>41891</c:v>
                </c:pt>
                <c:pt idx="546">
                  <c:v>41892</c:v>
                </c:pt>
                <c:pt idx="547">
                  <c:v>41893</c:v>
                </c:pt>
                <c:pt idx="548">
                  <c:v>41894</c:v>
                </c:pt>
                <c:pt idx="549">
                  <c:v>41897</c:v>
                </c:pt>
                <c:pt idx="550">
                  <c:v>41898</c:v>
                </c:pt>
                <c:pt idx="551">
                  <c:v>41899</c:v>
                </c:pt>
                <c:pt idx="552">
                  <c:v>41900</c:v>
                </c:pt>
                <c:pt idx="553">
                  <c:v>41901</c:v>
                </c:pt>
                <c:pt idx="554">
                  <c:v>41904</c:v>
                </c:pt>
                <c:pt idx="555">
                  <c:v>41905</c:v>
                </c:pt>
                <c:pt idx="556">
                  <c:v>41906</c:v>
                </c:pt>
                <c:pt idx="557">
                  <c:v>41907</c:v>
                </c:pt>
                <c:pt idx="558">
                  <c:v>41908</c:v>
                </c:pt>
                <c:pt idx="559">
                  <c:v>41911</c:v>
                </c:pt>
                <c:pt idx="560">
                  <c:v>41912</c:v>
                </c:pt>
                <c:pt idx="561">
                  <c:v>41913</c:v>
                </c:pt>
                <c:pt idx="562">
                  <c:v>41914</c:v>
                </c:pt>
                <c:pt idx="563">
                  <c:v>41915</c:v>
                </c:pt>
                <c:pt idx="564">
                  <c:v>41918</c:v>
                </c:pt>
                <c:pt idx="565">
                  <c:v>41919</c:v>
                </c:pt>
                <c:pt idx="566">
                  <c:v>41920</c:v>
                </c:pt>
                <c:pt idx="567">
                  <c:v>41921</c:v>
                </c:pt>
                <c:pt idx="568">
                  <c:v>41922</c:v>
                </c:pt>
                <c:pt idx="569">
                  <c:v>41925</c:v>
                </c:pt>
                <c:pt idx="570">
                  <c:v>41926</c:v>
                </c:pt>
                <c:pt idx="571">
                  <c:v>41927</c:v>
                </c:pt>
                <c:pt idx="572">
                  <c:v>41928</c:v>
                </c:pt>
                <c:pt idx="573">
                  <c:v>41929</c:v>
                </c:pt>
                <c:pt idx="574">
                  <c:v>41932</c:v>
                </c:pt>
                <c:pt idx="575">
                  <c:v>41933</c:v>
                </c:pt>
                <c:pt idx="576">
                  <c:v>41934</c:v>
                </c:pt>
                <c:pt idx="577">
                  <c:v>41935</c:v>
                </c:pt>
                <c:pt idx="578">
                  <c:v>41936</c:v>
                </c:pt>
                <c:pt idx="579">
                  <c:v>41939</c:v>
                </c:pt>
                <c:pt idx="580">
                  <c:v>41940</c:v>
                </c:pt>
                <c:pt idx="581">
                  <c:v>41941</c:v>
                </c:pt>
                <c:pt idx="582">
                  <c:v>41942</c:v>
                </c:pt>
                <c:pt idx="583">
                  <c:v>41943</c:v>
                </c:pt>
                <c:pt idx="584">
                  <c:v>41946</c:v>
                </c:pt>
                <c:pt idx="585">
                  <c:v>41947</c:v>
                </c:pt>
                <c:pt idx="586">
                  <c:v>41948</c:v>
                </c:pt>
                <c:pt idx="587">
                  <c:v>41949</c:v>
                </c:pt>
                <c:pt idx="588">
                  <c:v>41950</c:v>
                </c:pt>
                <c:pt idx="589">
                  <c:v>41953</c:v>
                </c:pt>
                <c:pt idx="590">
                  <c:v>41954</c:v>
                </c:pt>
                <c:pt idx="591">
                  <c:v>41955</c:v>
                </c:pt>
                <c:pt idx="592">
                  <c:v>41956</c:v>
                </c:pt>
                <c:pt idx="593">
                  <c:v>41957</c:v>
                </c:pt>
                <c:pt idx="594">
                  <c:v>41960</c:v>
                </c:pt>
                <c:pt idx="595">
                  <c:v>41961</c:v>
                </c:pt>
                <c:pt idx="596">
                  <c:v>41962</c:v>
                </c:pt>
                <c:pt idx="597">
                  <c:v>41964</c:v>
                </c:pt>
                <c:pt idx="598">
                  <c:v>41967</c:v>
                </c:pt>
                <c:pt idx="599">
                  <c:v>41968</c:v>
                </c:pt>
                <c:pt idx="600">
                  <c:v>41969</c:v>
                </c:pt>
                <c:pt idx="601">
                  <c:v>41970</c:v>
                </c:pt>
                <c:pt idx="602">
                  <c:v>41971</c:v>
                </c:pt>
                <c:pt idx="603">
                  <c:v>41974</c:v>
                </c:pt>
                <c:pt idx="604">
                  <c:v>41975</c:v>
                </c:pt>
                <c:pt idx="605">
                  <c:v>41976</c:v>
                </c:pt>
                <c:pt idx="606">
                  <c:v>41977</c:v>
                </c:pt>
                <c:pt idx="607">
                  <c:v>41978</c:v>
                </c:pt>
                <c:pt idx="608">
                  <c:v>41981</c:v>
                </c:pt>
                <c:pt idx="609">
                  <c:v>41982</c:v>
                </c:pt>
                <c:pt idx="610">
                  <c:v>41983</c:v>
                </c:pt>
                <c:pt idx="611">
                  <c:v>41984</c:v>
                </c:pt>
                <c:pt idx="612">
                  <c:v>41985</c:v>
                </c:pt>
                <c:pt idx="613">
                  <c:v>41988</c:v>
                </c:pt>
                <c:pt idx="614">
                  <c:v>41989</c:v>
                </c:pt>
                <c:pt idx="615">
                  <c:v>41990</c:v>
                </c:pt>
                <c:pt idx="616">
                  <c:v>41991</c:v>
                </c:pt>
                <c:pt idx="617">
                  <c:v>41992</c:v>
                </c:pt>
                <c:pt idx="618">
                  <c:v>41995</c:v>
                </c:pt>
                <c:pt idx="619">
                  <c:v>41996</c:v>
                </c:pt>
                <c:pt idx="620">
                  <c:v>41999</c:v>
                </c:pt>
                <c:pt idx="621">
                  <c:v>42002</c:v>
                </c:pt>
                <c:pt idx="622">
                  <c:v>42003</c:v>
                </c:pt>
                <c:pt idx="623">
                  <c:v>42006</c:v>
                </c:pt>
                <c:pt idx="624">
                  <c:v>42009</c:v>
                </c:pt>
                <c:pt idx="625">
                  <c:v>42010</c:v>
                </c:pt>
                <c:pt idx="626">
                  <c:v>42011</c:v>
                </c:pt>
                <c:pt idx="627">
                  <c:v>42012</c:v>
                </c:pt>
                <c:pt idx="628">
                  <c:v>42013</c:v>
                </c:pt>
                <c:pt idx="629">
                  <c:v>42016</c:v>
                </c:pt>
                <c:pt idx="630">
                  <c:v>42017</c:v>
                </c:pt>
                <c:pt idx="631">
                  <c:v>42018</c:v>
                </c:pt>
                <c:pt idx="632">
                  <c:v>42019</c:v>
                </c:pt>
                <c:pt idx="633">
                  <c:v>42020</c:v>
                </c:pt>
                <c:pt idx="634">
                  <c:v>42023</c:v>
                </c:pt>
                <c:pt idx="635">
                  <c:v>42024</c:v>
                </c:pt>
                <c:pt idx="636">
                  <c:v>42025</c:v>
                </c:pt>
                <c:pt idx="637">
                  <c:v>42026</c:v>
                </c:pt>
                <c:pt idx="638">
                  <c:v>42027</c:v>
                </c:pt>
                <c:pt idx="639">
                  <c:v>42030</c:v>
                </c:pt>
                <c:pt idx="640">
                  <c:v>42031</c:v>
                </c:pt>
                <c:pt idx="641">
                  <c:v>42032</c:v>
                </c:pt>
                <c:pt idx="642">
                  <c:v>42033</c:v>
                </c:pt>
                <c:pt idx="643">
                  <c:v>42034</c:v>
                </c:pt>
                <c:pt idx="644">
                  <c:v>42037</c:v>
                </c:pt>
                <c:pt idx="645">
                  <c:v>42038</c:v>
                </c:pt>
                <c:pt idx="646">
                  <c:v>42039</c:v>
                </c:pt>
                <c:pt idx="647">
                  <c:v>42040</c:v>
                </c:pt>
                <c:pt idx="648">
                  <c:v>42041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42053</c:v>
                </c:pt>
                <c:pt idx="655">
                  <c:v>42054</c:v>
                </c:pt>
                <c:pt idx="656">
                  <c:v>42055</c:v>
                </c:pt>
                <c:pt idx="657">
                  <c:v>42058</c:v>
                </c:pt>
                <c:pt idx="658">
                  <c:v>42059</c:v>
                </c:pt>
                <c:pt idx="659">
                  <c:v>42060</c:v>
                </c:pt>
                <c:pt idx="660">
                  <c:v>42061</c:v>
                </c:pt>
                <c:pt idx="661">
                  <c:v>42062</c:v>
                </c:pt>
                <c:pt idx="662">
                  <c:v>42065</c:v>
                </c:pt>
                <c:pt idx="663">
                  <c:v>42066</c:v>
                </c:pt>
                <c:pt idx="664">
                  <c:v>42067</c:v>
                </c:pt>
                <c:pt idx="665">
                  <c:v>42068</c:v>
                </c:pt>
                <c:pt idx="666">
                  <c:v>42069</c:v>
                </c:pt>
                <c:pt idx="667">
                  <c:v>42072</c:v>
                </c:pt>
                <c:pt idx="668">
                  <c:v>42073</c:v>
                </c:pt>
                <c:pt idx="669">
                  <c:v>42074</c:v>
                </c:pt>
                <c:pt idx="670">
                  <c:v>42075</c:v>
                </c:pt>
                <c:pt idx="671">
                  <c:v>42076</c:v>
                </c:pt>
                <c:pt idx="672">
                  <c:v>42079</c:v>
                </c:pt>
                <c:pt idx="673">
                  <c:v>42080</c:v>
                </c:pt>
                <c:pt idx="674">
                  <c:v>42081</c:v>
                </c:pt>
                <c:pt idx="675">
                  <c:v>42082</c:v>
                </c:pt>
                <c:pt idx="676">
                  <c:v>42083</c:v>
                </c:pt>
                <c:pt idx="677">
                  <c:v>42086</c:v>
                </c:pt>
                <c:pt idx="678">
                  <c:v>42087</c:v>
                </c:pt>
                <c:pt idx="679">
                  <c:v>42088</c:v>
                </c:pt>
                <c:pt idx="680">
                  <c:v>42089</c:v>
                </c:pt>
                <c:pt idx="681">
                  <c:v>42090</c:v>
                </c:pt>
                <c:pt idx="682">
                  <c:v>42093</c:v>
                </c:pt>
                <c:pt idx="683">
                  <c:v>42094</c:v>
                </c:pt>
                <c:pt idx="684">
                  <c:v>42095</c:v>
                </c:pt>
                <c:pt idx="685">
                  <c:v>42096</c:v>
                </c:pt>
                <c:pt idx="686">
                  <c:v>42100</c:v>
                </c:pt>
                <c:pt idx="687">
                  <c:v>42101</c:v>
                </c:pt>
                <c:pt idx="688">
                  <c:v>42102</c:v>
                </c:pt>
                <c:pt idx="689">
                  <c:v>42103</c:v>
                </c:pt>
                <c:pt idx="690">
                  <c:v>42104</c:v>
                </c:pt>
                <c:pt idx="691">
                  <c:v>42107</c:v>
                </c:pt>
                <c:pt idx="692">
                  <c:v>42108</c:v>
                </c:pt>
                <c:pt idx="693">
                  <c:v>42109</c:v>
                </c:pt>
                <c:pt idx="694">
                  <c:v>42110</c:v>
                </c:pt>
                <c:pt idx="695">
                  <c:v>42111</c:v>
                </c:pt>
                <c:pt idx="696">
                  <c:v>42114</c:v>
                </c:pt>
                <c:pt idx="697">
                  <c:v>42116</c:v>
                </c:pt>
                <c:pt idx="698">
                  <c:v>42117</c:v>
                </c:pt>
                <c:pt idx="699">
                  <c:v>42118</c:v>
                </c:pt>
                <c:pt idx="700">
                  <c:v>42121</c:v>
                </c:pt>
                <c:pt idx="701">
                  <c:v>42122</c:v>
                </c:pt>
                <c:pt idx="702">
                  <c:v>42123</c:v>
                </c:pt>
                <c:pt idx="703">
                  <c:v>42124</c:v>
                </c:pt>
                <c:pt idx="704">
                  <c:v>42128</c:v>
                </c:pt>
                <c:pt idx="705">
                  <c:v>42129</c:v>
                </c:pt>
                <c:pt idx="706">
                  <c:v>42130</c:v>
                </c:pt>
                <c:pt idx="707">
                  <c:v>42131</c:v>
                </c:pt>
                <c:pt idx="708">
                  <c:v>42132</c:v>
                </c:pt>
                <c:pt idx="709">
                  <c:v>42135</c:v>
                </c:pt>
                <c:pt idx="710">
                  <c:v>42136</c:v>
                </c:pt>
                <c:pt idx="711">
                  <c:v>42137</c:v>
                </c:pt>
                <c:pt idx="712">
                  <c:v>42138</c:v>
                </c:pt>
                <c:pt idx="713">
                  <c:v>42139</c:v>
                </c:pt>
                <c:pt idx="714">
                  <c:v>42142</c:v>
                </c:pt>
                <c:pt idx="715">
                  <c:v>42143</c:v>
                </c:pt>
                <c:pt idx="716">
                  <c:v>42144</c:v>
                </c:pt>
                <c:pt idx="717">
                  <c:v>42145</c:v>
                </c:pt>
                <c:pt idx="718">
                  <c:v>42146</c:v>
                </c:pt>
                <c:pt idx="719">
                  <c:v>42149</c:v>
                </c:pt>
                <c:pt idx="720">
                  <c:v>42150</c:v>
                </c:pt>
                <c:pt idx="721">
                  <c:v>42151</c:v>
                </c:pt>
                <c:pt idx="722">
                  <c:v>42152</c:v>
                </c:pt>
                <c:pt idx="723">
                  <c:v>42153</c:v>
                </c:pt>
                <c:pt idx="724">
                  <c:v>42156</c:v>
                </c:pt>
                <c:pt idx="725">
                  <c:v>42157</c:v>
                </c:pt>
                <c:pt idx="726">
                  <c:v>42158</c:v>
                </c:pt>
                <c:pt idx="727">
                  <c:v>42160</c:v>
                </c:pt>
                <c:pt idx="728">
                  <c:v>42163</c:v>
                </c:pt>
                <c:pt idx="729">
                  <c:v>42164</c:v>
                </c:pt>
                <c:pt idx="730">
                  <c:v>42165</c:v>
                </c:pt>
                <c:pt idx="731">
                  <c:v>42166</c:v>
                </c:pt>
                <c:pt idx="732">
                  <c:v>42167</c:v>
                </c:pt>
                <c:pt idx="733">
                  <c:v>42170</c:v>
                </c:pt>
                <c:pt idx="734">
                  <c:v>42171</c:v>
                </c:pt>
                <c:pt idx="735">
                  <c:v>42172</c:v>
                </c:pt>
                <c:pt idx="736">
                  <c:v>42173</c:v>
                </c:pt>
                <c:pt idx="737">
                  <c:v>42174</c:v>
                </c:pt>
                <c:pt idx="738">
                  <c:v>42177</c:v>
                </c:pt>
                <c:pt idx="739">
                  <c:v>42178</c:v>
                </c:pt>
                <c:pt idx="740">
                  <c:v>42179</c:v>
                </c:pt>
                <c:pt idx="741">
                  <c:v>42180</c:v>
                </c:pt>
                <c:pt idx="742">
                  <c:v>42181</c:v>
                </c:pt>
                <c:pt idx="743">
                  <c:v>42184</c:v>
                </c:pt>
                <c:pt idx="744">
                  <c:v>42185</c:v>
                </c:pt>
                <c:pt idx="745">
                  <c:v>42186</c:v>
                </c:pt>
                <c:pt idx="746">
                  <c:v>42187</c:v>
                </c:pt>
                <c:pt idx="747">
                  <c:v>42188</c:v>
                </c:pt>
                <c:pt idx="748">
                  <c:v>42191</c:v>
                </c:pt>
                <c:pt idx="749">
                  <c:v>42192</c:v>
                </c:pt>
                <c:pt idx="750">
                  <c:v>42193</c:v>
                </c:pt>
                <c:pt idx="751">
                  <c:v>42195</c:v>
                </c:pt>
                <c:pt idx="752">
                  <c:v>42198</c:v>
                </c:pt>
                <c:pt idx="753">
                  <c:v>42199</c:v>
                </c:pt>
                <c:pt idx="754">
                  <c:v>42200</c:v>
                </c:pt>
                <c:pt idx="755">
                  <c:v>42201</c:v>
                </c:pt>
                <c:pt idx="756">
                  <c:v>42202</c:v>
                </c:pt>
                <c:pt idx="757">
                  <c:v>42205</c:v>
                </c:pt>
                <c:pt idx="758">
                  <c:v>42206</c:v>
                </c:pt>
                <c:pt idx="759">
                  <c:v>42207</c:v>
                </c:pt>
                <c:pt idx="760">
                  <c:v>42208</c:v>
                </c:pt>
                <c:pt idx="761">
                  <c:v>42209</c:v>
                </c:pt>
                <c:pt idx="762">
                  <c:v>42212</c:v>
                </c:pt>
                <c:pt idx="763">
                  <c:v>42213</c:v>
                </c:pt>
                <c:pt idx="764">
                  <c:v>42214</c:v>
                </c:pt>
                <c:pt idx="765">
                  <c:v>42215</c:v>
                </c:pt>
                <c:pt idx="766">
                  <c:v>42216</c:v>
                </c:pt>
                <c:pt idx="767">
                  <c:v>42219</c:v>
                </c:pt>
                <c:pt idx="768">
                  <c:v>42220</c:v>
                </c:pt>
                <c:pt idx="769">
                  <c:v>42221</c:v>
                </c:pt>
                <c:pt idx="770">
                  <c:v>42222</c:v>
                </c:pt>
                <c:pt idx="771">
                  <c:v>42223</c:v>
                </c:pt>
                <c:pt idx="772">
                  <c:v>42226</c:v>
                </c:pt>
                <c:pt idx="773">
                  <c:v>42227</c:v>
                </c:pt>
                <c:pt idx="774">
                  <c:v>42228</c:v>
                </c:pt>
                <c:pt idx="775">
                  <c:v>42229</c:v>
                </c:pt>
                <c:pt idx="776">
                  <c:v>42230</c:v>
                </c:pt>
                <c:pt idx="777">
                  <c:v>42233</c:v>
                </c:pt>
                <c:pt idx="778">
                  <c:v>42234</c:v>
                </c:pt>
                <c:pt idx="779">
                  <c:v>42235</c:v>
                </c:pt>
                <c:pt idx="780">
                  <c:v>42236</c:v>
                </c:pt>
                <c:pt idx="781">
                  <c:v>42237</c:v>
                </c:pt>
                <c:pt idx="782">
                  <c:v>42240</c:v>
                </c:pt>
                <c:pt idx="783">
                  <c:v>42241</c:v>
                </c:pt>
                <c:pt idx="784">
                  <c:v>42242</c:v>
                </c:pt>
                <c:pt idx="785">
                  <c:v>42243</c:v>
                </c:pt>
                <c:pt idx="786">
                  <c:v>42244</c:v>
                </c:pt>
                <c:pt idx="787">
                  <c:v>42247</c:v>
                </c:pt>
                <c:pt idx="788">
                  <c:v>42248</c:v>
                </c:pt>
                <c:pt idx="789">
                  <c:v>42249</c:v>
                </c:pt>
                <c:pt idx="790">
                  <c:v>42250</c:v>
                </c:pt>
                <c:pt idx="791">
                  <c:v>42251</c:v>
                </c:pt>
                <c:pt idx="792">
                  <c:v>42255</c:v>
                </c:pt>
                <c:pt idx="793">
                  <c:v>42256</c:v>
                </c:pt>
                <c:pt idx="794">
                  <c:v>42257</c:v>
                </c:pt>
                <c:pt idx="795">
                  <c:v>42258</c:v>
                </c:pt>
                <c:pt idx="796">
                  <c:v>42261</c:v>
                </c:pt>
                <c:pt idx="797">
                  <c:v>42262</c:v>
                </c:pt>
                <c:pt idx="798">
                  <c:v>42263</c:v>
                </c:pt>
                <c:pt idx="799">
                  <c:v>42264</c:v>
                </c:pt>
                <c:pt idx="800">
                  <c:v>42265</c:v>
                </c:pt>
                <c:pt idx="801">
                  <c:v>42268</c:v>
                </c:pt>
                <c:pt idx="802">
                  <c:v>42269</c:v>
                </c:pt>
                <c:pt idx="803">
                  <c:v>42270</c:v>
                </c:pt>
                <c:pt idx="804">
                  <c:v>42271</c:v>
                </c:pt>
                <c:pt idx="805">
                  <c:v>42272</c:v>
                </c:pt>
                <c:pt idx="806">
                  <c:v>42275</c:v>
                </c:pt>
                <c:pt idx="807">
                  <c:v>42276</c:v>
                </c:pt>
                <c:pt idx="808">
                  <c:v>42277</c:v>
                </c:pt>
                <c:pt idx="809">
                  <c:v>42278</c:v>
                </c:pt>
                <c:pt idx="810">
                  <c:v>42279</c:v>
                </c:pt>
                <c:pt idx="811">
                  <c:v>42282</c:v>
                </c:pt>
                <c:pt idx="812">
                  <c:v>42283</c:v>
                </c:pt>
                <c:pt idx="813">
                  <c:v>42284</c:v>
                </c:pt>
                <c:pt idx="814">
                  <c:v>42285</c:v>
                </c:pt>
                <c:pt idx="815">
                  <c:v>42286</c:v>
                </c:pt>
                <c:pt idx="816">
                  <c:v>42290</c:v>
                </c:pt>
                <c:pt idx="817">
                  <c:v>42291</c:v>
                </c:pt>
                <c:pt idx="818">
                  <c:v>42292</c:v>
                </c:pt>
                <c:pt idx="819">
                  <c:v>42293</c:v>
                </c:pt>
                <c:pt idx="820">
                  <c:v>42296</c:v>
                </c:pt>
                <c:pt idx="821">
                  <c:v>42297</c:v>
                </c:pt>
                <c:pt idx="822">
                  <c:v>42298</c:v>
                </c:pt>
                <c:pt idx="823">
                  <c:v>42299</c:v>
                </c:pt>
                <c:pt idx="824">
                  <c:v>42300</c:v>
                </c:pt>
                <c:pt idx="825">
                  <c:v>42303</c:v>
                </c:pt>
                <c:pt idx="826">
                  <c:v>42304</c:v>
                </c:pt>
                <c:pt idx="827">
                  <c:v>42305</c:v>
                </c:pt>
                <c:pt idx="828">
                  <c:v>42306</c:v>
                </c:pt>
                <c:pt idx="829">
                  <c:v>42307</c:v>
                </c:pt>
                <c:pt idx="830">
                  <c:v>42311</c:v>
                </c:pt>
                <c:pt idx="831">
                  <c:v>42312</c:v>
                </c:pt>
                <c:pt idx="832">
                  <c:v>42313</c:v>
                </c:pt>
                <c:pt idx="833">
                  <c:v>42314</c:v>
                </c:pt>
                <c:pt idx="834">
                  <c:v>42317</c:v>
                </c:pt>
                <c:pt idx="835">
                  <c:v>42318</c:v>
                </c:pt>
                <c:pt idx="836">
                  <c:v>42319</c:v>
                </c:pt>
                <c:pt idx="837">
                  <c:v>42320</c:v>
                </c:pt>
                <c:pt idx="838">
                  <c:v>42321</c:v>
                </c:pt>
                <c:pt idx="839">
                  <c:v>42324</c:v>
                </c:pt>
                <c:pt idx="840">
                  <c:v>42325</c:v>
                </c:pt>
                <c:pt idx="841">
                  <c:v>42326</c:v>
                </c:pt>
                <c:pt idx="842">
                  <c:v>42327</c:v>
                </c:pt>
                <c:pt idx="843">
                  <c:v>42331</c:v>
                </c:pt>
                <c:pt idx="844">
                  <c:v>42332</c:v>
                </c:pt>
                <c:pt idx="845">
                  <c:v>42333</c:v>
                </c:pt>
                <c:pt idx="846">
                  <c:v>42334</c:v>
                </c:pt>
                <c:pt idx="847">
                  <c:v>42335</c:v>
                </c:pt>
                <c:pt idx="848">
                  <c:v>42338</c:v>
                </c:pt>
                <c:pt idx="849">
                  <c:v>42339</c:v>
                </c:pt>
                <c:pt idx="850">
                  <c:v>42340</c:v>
                </c:pt>
                <c:pt idx="851">
                  <c:v>42341</c:v>
                </c:pt>
                <c:pt idx="852">
                  <c:v>42342</c:v>
                </c:pt>
                <c:pt idx="853">
                  <c:v>42345</c:v>
                </c:pt>
                <c:pt idx="854">
                  <c:v>42346</c:v>
                </c:pt>
                <c:pt idx="855">
                  <c:v>42347</c:v>
                </c:pt>
                <c:pt idx="856">
                  <c:v>42348</c:v>
                </c:pt>
                <c:pt idx="857">
                  <c:v>42349</c:v>
                </c:pt>
                <c:pt idx="858">
                  <c:v>42352</c:v>
                </c:pt>
                <c:pt idx="859">
                  <c:v>42353</c:v>
                </c:pt>
                <c:pt idx="860">
                  <c:v>42354</c:v>
                </c:pt>
                <c:pt idx="861">
                  <c:v>42355</c:v>
                </c:pt>
                <c:pt idx="862">
                  <c:v>42356</c:v>
                </c:pt>
                <c:pt idx="863">
                  <c:v>42359</c:v>
                </c:pt>
                <c:pt idx="864">
                  <c:v>42360</c:v>
                </c:pt>
                <c:pt idx="865">
                  <c:v>42361</c:v>
                </c:pt>
                <c:pt idx="866">
                  <c:v>42366</c:v>
                </c:pt>
                <c:pt idx="867">
                  <c:v>42367</c:v>
                </c:pt>
                <c:pt idx="868">
                  <c:v>42368</c:v>
                </c:pt>
                <c:pt idx="869">
                  <c:v>42373</c:v>
                </c:pt>
                <c:pt idx="870">
                  <c:v>42374</c:v>
                </c:pt>
                <c:pt idx="871">
                  <c:v>42375</c:v>
                </c:pt>
                <c:pt idx="872">
                  <c:v>42376</c:v>
                </c:pt>
                <c:pt idx="873">
                  <c:v>42377</c:v>
                </c:pt>
                <c:pt idx="874">
                  <c:v>42380</c:v>
                </c:pt>
                <c:pt idx="875">
                  <c:v>42381</c:v>
                </c:pt>
                <c:pt idx="876">
                  <c:v>42382</c:v>
                </c:pt>
                <c:pt idx="877">
                  <c:v>42383</c:v>
                </c:pt>
                <c:pt idx="878">
                  <c:v>42384</c:v>
                </c:pt>
                <c:pt idx="879">
                  <c:v>42387</c:v>
                </c:pt>
                <c:pt idx="880">
                  <c:v>42388</c:v>
                </c:pt>
                <c:pt idx="881">
                  <c:v>42389</c:v>
                </c:pt>
                <c:pt idx="882">
                  <c:v>42390</c:v>
                </c:pt>
                <c:pt idx="883">
                  <c:v>42391</c:v>
                </c:pt>
                <c:pt idx="884">
                  <c:v>42395</c:v>
                </c:pt>
                <c:pt idx="885">
                  <c:v>42396</c:v>
                </c:pt>
                <c:pt idx="886">
                  <c:v>42397</c:v>
                </c:pt>
                <c:pt idx="887">
                  <c:v>42398</c:v>
                </c:pt>
                <c:pt idx="888">
                  <c:v>42401</c:v>
                </c:pt>
                <c:pt idx="889">
                  <c:v>42402</c:v>
                </c:pt>
                <c:pt idx="890">
                  <c:v>42403</c:v>
                </c:pt>
                <c:pt idx="891">
                  <c:v>42404</c:v>
                </c:pt>
                <c:pt idx="892">
                  <c:v>42405</c:v>
                </c:pt>
                <c:pt idx="893">
                  <c:v>42410</c:v>
                </c:pt>
                <c:pt idx="894">
                  <c:v>42411</c:v>
                </c:pt>
                <c:pt idx="895">
                  <c:v>42412</c:v>
                </c:pt>
                <c:pt idx="896">
                  <c:v>42415</c:v>
                </c:pt>
                <c:pt idx="897">
                  <c:v>42416</c:v>
                </c:pt>
                <c:pt idx="898">
                  <c:v>42417</c:v>
                </c:pt>
                <c:pt idx="899">
                  <c:v>42418</c:v>
                </c:pt>
                <c:pt idx="900">
                  <c:v>42419</c:v>
                </c:pt>
                <c:pt idx="901">
                  <c:v>42422</c:v>
                </c:pt>
                <c:pt idx="902">
                  <c:v>42423</c:v>
                </c:pt>
                <c:pt idx="903">
                  <c:v>42424</c:v>
                </c:pt>
                <c:pt idx="904">
                  <c:v>42425</c:v>
                </c:pt>
                <c:pt idx="905">
                  <c:v>42426</c:v>
                </c:pt>
                <c:pt idx="906">
                  <c:v>42429</c:v>
                </c:pt>
                <c:pt idx="907">
                  <c:v>42430</c:v>
                </c:pt>
                <c:pt idx="908">
                  <c:v>42431</c:v>
                </c:pt>
                <c:pt idx="909">
                  <c:v>42432</c:v>
                </c:pt>
                <c:pt idx="910">
                  <c:v>42433</c:v>
                </c:pt>
                <c:pt idx="911">
                  <c:v>42436</c:v>
                </c:pt>
                <c:pt idx="912">
                  <c:v>42437</c:v>
                </c:pt>
                <c:pt idx="913">
                  <c:v>42438</c:v>
                </c:pt>
                <c:pt idx="914">
                  <c:v>42439</c:v>
                </c:pt>
                <c:pt idx="915">
                  <c:v>42440</c:v>
                </c:pt>
                <c:pt idx="916">
                  <c:v>42443</c:v>
                </c:pt>
                <c:pt idx="917">
                  <c:v>42444</c:v>
                </c:pt>
                <c:pt idx="918">
                  <c:v>42445</c:v>
                </c:pt>
                <c:pt idx="919">
                  <c:v>42446</c:v>
                </c:pt>
                <c:pt idx="920">
                  <c:v>42447</c:v>
                </c:pt>
                <c:pt idx="921">
                  <c:v>42450</c:v>
                </c:pt>
                <c:pt idx="922">
                  <c:v>42451</c:v>
                </c:pt>
                <c:pt idx="923">
                  <c:v>42452</c:v>
                </c:pt>
                <c:pt idx="924">
                  <c:v>42453</c:v>
                </c:pt>
                <c:pt idx="925">
                  <c:v>42457</c:v>
                </c:pt>
                <c:pt idx="926">
                  <c:v>42458</c:v>
                </c:pt>
                <c:pt idx="927">
                  <c:v>42459</c:v>
                </c:pt>
                <c:pt idx="928">
                  <c:v>42460</c:v>
                </c:pt>
                <c:pt idx="929">
                  <c:v>42461</c:v>
                </c:pt>
                <c:pt idx="930">
                  <c:v>42464</c:v>
                </c:pt>
                <c:pt idx="931">
                  <c:v>42465</c:v>
                </c:pt>
                <c:pt idx="932">
                  <c:v>42466</c:v>
                </c:pt>
                <c:pt idx="933">
                  <c:v>42467</c:v>
                </c:pt>
                <c:pt idx="934">
                  <c:v>42468</c:v>
                </c:pt>
                <c:pt idx="935">
                  <c:v>42471</c:v>
                </c:pt>
                <c:pt idx="936">
                  <c:v>42472</c:v>
                </c:pt>
                <c:pt idx="937">
                  <c:v>42473</c:v>
                </c:pt>
                <c:pt idx="938">
                  <c:v>42474</c:v>
                </c:pt>
                <c:pt idx="939">
                  <c:v>42475</c:v>
                </c:pt>
                <c:pt idx="940">
                  <c:v>42478</c:v>
                </c:pt>
                <c:pt idx="941">
                  <c:v>42479</c:v>
                </c:pt>
                <c:pt idx="942">
                  <c:v>42480</c:v>
                </c:pt>
                <c:pt idx="943">
                  <c:v>42482</c:v>
                </c:pt>
                <c:pt idx="944">
                  <c:v>42485</c:v>
                </c:pt>
                <c:pt idx="945">
                  <c:v>42486</c:v>
                </c:pt>
                <c:pt idx="946">
                  <c:v>42487</c:v>
                </c:pt>
                <c:pt idx="947">
                  <c:v>42488</c:v>
                </c:pt>
                <c:pt idx="948">
                  <c:v>42489</c:v>
                </c:pt>
                <c:pt idx="949">
                  <c:v>42492</c:v>
                </c:pt>
                <c:pt idx="950">
                  <c:v>42493</c:v>
                </c:pt>
                <c:pt idx="951">
                  <c:v>42494</c:v>
                </c:pt>
                <c:pt idx="952">
                  <c:v>42495</c:v>
                </c:pt>
                <c:pt idx="953">
                  <c:v>42496</c:v>
                </c:pt>
                <c:pt idx="954">
                  <c:v>42499</c:v>
                </c:pt>
                <c:pt idx="955">
                  <c:v>42500</c:v>
                </c:pt>
                <c:pt idx="956">
                  <c:v>42501</c:v>
                </c:pt>
                <c:pt idx="957">
                  <c:v>42502</c:v>
                </c:pt>
                <c:pt idx="958">
                  <c:v>42503</c:v>
                </c:pt>
                <c:pt idx="959">
                  <c:v>42506</c:v>
                </c:pt>
                <c:pt idx="960">
                  <c:v>42507</c:v>
                </c:pt>
                <c:pt idx="961">
                  <c:v>42508</c:v>
                </c:pt>
                <c:pt idx="962">
                  <c:v>42509</c:v>
                </c:pt>
                <c:pt idx="963">
                  <c:v>42510</c:v>
                </c:pt>
                <c:pt idx="964">
                  <c:v>42513</c:v>
                </c:pt>
                <c:pt idx="965">
                  <c:v>42514</c:v>
                </c:pt>
                <c:pt idx="966">
                  <c:v>42515</c:v>
                </c:pt>
                <c:pt idx="967">
                  <c:v>42517</c:v>
                </c:pt>
                <c:pt idx="968">
                  <c:v>42520</c:v>
                </c:pt>
                <c:pt idx="969">
                  <c:v>42521</c:v>
                </c:pt>
                <c:pt idx="970">
                  <c:v>42522</c:v>
                </c:pt>
                <c:pt idx="971">
                  <c:v>42523</c:v>
                </c:pt>
                <c:pt idx="972">
                  <c:v>42524</c:v>
                </c:pt>
                <c:pt idx="973">
                  <c:v>42527</c:v>
                </c:pt>
                <c:pt idx="974">
                  <c:v>42528</c:v>
                </c:pt>
                <c:pt idx="975">
                  <c:v>42529</c:v>
                </c:pt>
                <c:pt idx="976">
                  <c:v>42530</c:v>
                </c:pt>
                <c:pt idx="977">
                  <c:v>42531</c:v>
                </c:pt>
                <c:pt idx="978">
                  <c:v>42534</c:v>
                </c:pt>
                <c:pt idx="979">
                  <c:v>42535</c:v>
                </c:pt>
                <c:pt idx="980">
                  <c:v>42536</c:v>
                </c:pt>
                <c:pt idx="981">
                  <c:v>42537</c:v>
                </c:pt>
                <c:pt idx="982">
                  <c:v>42538</c:v>
                </c:pt>
                <c:pt idx="983">
                  <c:v>42541</c:v>
                </c:pt>
                <c:pt idx="984">
                  <c:v>42542</c:v>
                </c:pt>
                <c:pt idx="985">
                  <c:v>42543</c:v>
                </c:pt>
                <c:pt idx="986">
                  <c:v>42544</c:v>
                </c:pt>
                <c:pt idx="987">
                  <c:v>42545</c:v>
                </c:pt>
                <c:pt idx="988">
                  <c:v>42548</c:v>
                </c:pt>
                <c:pt idx="989">
                  <c:v>42549</c:v>
                </c:pt>
                <c:pt idx="990">
                  <c:v>42550</c:v>
                </c:pt>
                <c:pt idx="991">
                  <c:v>42551</c:v>
                </c:pt>
                <c:pt idx="992">
                  <c:v>42552</c:v>
                </c:pt>
                <c:pt idx="993">
                  <c:v>42555</c:v>
                </c:pt>
                <c:pt idx="994">
                  <c:v>42556</c:v>
                </c:pt>
                <c:pt idx="995">
                  <c:v>42557</c:v>
                </c:pt>
                <c:pt idx="996">
                  <c:v>42558</c:v>
                </c:pt>
                <c:pt idx="997">
                  <c:v>42559</c:v>
                </c:pt>
                <c:pt idx="998">
                  <c:v>42562</c:v>
                </c:pt>
                <c:pt idx="999">
                  <c:v>42563</c:v>
                </c:pt>
                <c:pt idx="1000">
                  <c:v>42564</c:v>
                </c:pt>
                <c:pt idx="1001">
                  <c:v>42565</c:v>
                </c:pt>
                <c:pt idx="1002">
                  <c:v>42566</c:v>
                </c:pt>
                <c:pt idx="1003">
                  <c:v>42569</c:v>
                </c:pt>
                <c:pt idx="1004">
                  <c:v>42570</c:v>
                </c:pt>
                <c:pt idx="1005">
                  <c:v>42571</c:v>
                </c:pt>
                <c:pt idx="1006">
                  <c:v>42572</c:v>
                </c:pt>
                <c:pt idx="1007">
                  <c:v>42573</c:v>
                </c:pt>
                <c:pt idx="1008">
                  <c:v>42576</c:v>
                </c:pt>
                <c:pt idx="1009">
                  <c:v>42577</c:v>
                </c:pt>
                <c:pt idx="1010">
                  <c:v>42578</c:v>
                </c:pt>
                <c:pt idx="1011">
                  <c:v>42579</c:v>
                </c:pt>
                <c:pt idx="1012">
                  <c:v>42580</c:v>
                </c:pt>
                <c:pt idx="1013">
                  <c:v>42583</c:v>
                </c:pt>
                <c:pt idx="1014">
                  <c:v>42584</c:v>
                </c:pt>
                <c:pt idx="1015">
                  <c:v>42585</c:v>
                </c:pt>
                <c:pt idx="1016">
                  <c:v>42586</c:v>
                </c:pt>
                <c:pt idx="1017">
                  <c:v>42587</c:v>
                </c:pt>
                <c:pt idx="1018">
                  <c:v>42590</c:v>
                </c:pt>
                <c:pt idx="1019">
                  <c:v>42591</c:v>
                </c:pt>
                <c:pt idx="1020">
                  <c:v>42592</c:v>
                </c:pt>
                <c:pt idx="1021">
                  <c:v>42593</c:v>
                </c:pt>
                <c:pt idx="1022">
                  <c:v>42594</c:v>
                </c:pt>
                <c:pt idx="1023">
                  <c:v>42597</c:v>
                </c:pt>
                <c:pt idx="1024">
                  <c:v>42598</c:v>
                </c:pt>
                <c:pt idx="1025">
                  <c:v>42599</c:v>
                </c:pt>
                <c:pt idx="1026">
                  <c:v>42600</c:v>
                </c:pt>
                <c:pt idx="1027">
                  <c:v>42601</c:v>
                </c:pt>
                <c:pt idx="1028">
                  <c:v>42604</c:v>
                </c:pt>
                <c:pt idx="1029">
                  <c:v>42605</c:v>
                </c:pt>
                <c:pt idx="1030">
                  <c:v>42606</c:v>
                </c:pt>
                <c:pt idx="1031">
                  <c:v>42607</c:v>
                </c:pt>
                <c:pt idx="1032">
                  <c:v>42608</c:v>
                </c:pt>
                <c:pt idx="1033">
                  <c:v>42611</c:v>
                </c:pt>
                <c:pt idx="1034">
                  <c:v>42612</c:v>
                </c:pt>
                <c:pt idx="1035">
                  <c:v>42613</c:v>
                </c:pt>
                <c:pt idx="1036">
                  <c:v>42614</c:v>
                </c:pt>
                <c:pt idx="1037">
                  <c:v>42615</c:v>
                </c:pt>
                <c:pt idx="1038">
                  <c:v>42618</c:v>
                </c:pt>
                <c:pt idx="1039">
                  <c:v>42619</c:v>
                </c:pt>
                <c:pt idx="1040">
                  <c:v>42621</c:v>
                </c:pt>
                <c:pt idx="1041">
                  <c:v>42622</c:v>
                </c:pt>
                <c:pt idx="1042">
                  <c:v>42625</c:v>
                </c:pt>
                <c:pt idx="1043">
                  <c:v>42626</c:v>
                </c:pt>
                <c:pt idx="1044">
                  <c:v>42627</c:v>
                </c:pt>
                <c:pt idx="1045">
                  <c:v>42628</c:v>
                </c:pt>
                <c:pt idx="1046">
                  <c:v>42629</c:v>
                </c:pt>
                <c:pt idx="1047">
                  <c:v>42632</c:v>
                </c:pt>
                <c:pt idx="1048">
                  <c:v>42633</c:v>
                </c:pt>
                <c:pt idx="1049">
                  <c:v>42634</c:v>
                </c:pt>
                <c:pt idx="1050">
                  <c:v>42635</c:v>
                </c:pt>
                <c:pt idx="1051">
                  <c:v>42636</c:v>
                </c:pt>
                <c:pt idx="1052">
                  <c:v>42639</c:v>
                </c:pt>
                <c:pt idx="1053">
                  <c:v>42640</c:v>
                </c:pt>
                <c:pt idx="1054">
                  <c:v>42641</c:v>
                </c:pt>
                <c:pt idx="1055">
                  <c:v>42642</c:v>
                </c:pt>
                <c:pt idx="1056">
                  <c:v>42643</c:v>
                </c:pt>
                <c:pt idx="1057">
                  <c:v>42646</c:v>
                </c:pt>
                <c:pt idx="1058">
                  <c:v>42647</c:v>
                </c:pt>
                <c:pt idx="1059">
                  <c:v>42648</c:v>
                </c:pt>
                <c:pt idx="1060">
                  <c:v>42649</c:v>
                </c:pt>
                <c:pt idx="1061">
                  <c:v>42650</c:v>
                </c:pt>
                <c:pt idx="1062">
                  <c:v>42653</c:v>
                </c:pt>
                <c:pt idx="1063">
                  <c:v>42654</c:v>
                </c:pt>
                <c:pt idx="1064">
                  <c:v>42656</c:v>
                </c:pt>
                <c:pt idx="1065">
                  <c:v>42657</c:v>
                </c:pt>
                <c:pt idx="1066">
                  <c:v>42660</c:v>
                </c:pt>
                <c:pt idx="1067">
                  <c:v>42661</c:v>
                </c:pt>
                <c:pt idx="1068">
                  <c:v>42662</c:v>
                </c:pt>
                <c:pt idx="1069">
                  <c:v>42663</c:v>
                </c:pt>
                <c:pt idx="1070">
                  <c:v>42664</c:v>
                </c:pt>
                <c:pt idx="1071">
                  <c:v>42667</c:v>
                </c:pt>
                <c:pt idx="1072">
                  <c:v>42668</c:v>
                </c:pt>
                <c:pt idx="1073">
                  <c:v>42669</c:v>
                </c:pt>
                <c:pt idx="1074">
                  <c:v>42670</c:v>
                </c:pt>
                <c:pt idx="1075">
                  <c:v>42671</c:v>
                </c:pt>
                <c:pt idx="1076">
                  <c:v>42674</c:v>
                </c:pt>
                <c:pt idx="1077">
                  <c:v>42675</c:v>
                </c:pt>
                <c:pt idx="1078">
                  <c:v>42677</c:v>
                </c:pt>
                <c:pt idx="1079">
                  <c:v>42678</c:v>
                </c:pt>
                <c:pt idx="1080">
                  <c:v>42681</c:v>
                </c:pt>
                <c:pt idx="1081">
                  <c:v>42682</c:v>
                </c:pt>
                <c:pt idx="1082">
                  <c:v>42683</c:v>
                </c:pt>
                <c:pt idx="1083">
                  <c:v>42684</c:v>
                </c:pt>
                <c:pt idx="1084">
                  <c:v>42685</c:v>
                </c:pt>
                <c:pt idx="1085">
                  <c:v>42688</c:v>
                </c:pt>
                <c:pt idx="1086">
                  <c:v>42690</c:v>
                </c:pt>
                <c:pt idx="1087">
                  <c:v>42691</c:v>
                </c:pt>
                <c:pt idx="1088">
                  <c:v>42692</c:v>
                </c:pt>
                <c:pt idx="1089">
                  <c:v>42695</c:v>
                </c:pt>
                <c:pt idx="1090">
                  <c:v>42696</c:v>
                </c:pt>
                <c:pt idx="1091">
                  <c:v>42697</c:v>
                </c:pt>
                <c:pt idx="1092">
                  <c:v>42698</c:v>
                </c:pt>
                <c:pt idx="1093">
                  <c:v>42699</c:v>
                </c:pt>
                <c:pt idx="1094">
                  <c:v>42702</c:v>
                </c:pt>
                <c:pt idx="1095">
                  <c:v>42703</c:v>
                </c:pt>
                <c:pt idx="1096">
                  <c:v>42704</c:v>
                </c:pt>
                <c:pt idx="1097">
                  <c:v>42705</c:v>
                </c:pt>
                <c:pt idx="1098">
                  <c:v>42706</c:v>
                </c:pt>
                <c:pt idx="1099">
                  <c:v>42709</c:v>
                </c:pt>
                <c:pt idx="1100">
                  <c:v>42710</c:v>
                </c:pt>
                <c:pt idx="1101">
                  <c:v>42711</c:v>
                </c:pt>
                <c:pt idx="1102">
                  <c:v>42712</c:v>
                </c:pt>
                <c:pt idx="1103">
                  <c:v>42713</c:v>
                </c:pt>
                <c:pt idx="1104">
                  <c:v>42716</c:v>
                </c:pt>
                <c:pt idx="1105">
                  <c:v>42717</c:v>
                </c:pt>
                <c:pt idx="1106">
                  <c:v>42718</c:v>
                </c:pt>
                <c:pt idx="1107">
                  <c:v>42719</c:v>
                </c:pt>
                <c:pt idx="1108">
                  <c:v>42720</c:v>
                </c:pt>
                <c:pt idx="1109">
                  <c:v>42723</c:v>
                </c:pt>
                <c:pt idx="1110">
                  <c:v>42724</c:v>
                </c:pt>
                <c:pt idx="1111">
                  <c:v>42725</c:v>
                </c:pt>
                <c:pt idx="1112">
                  <c:v>42726</c:v>
                </c:pt>
                <c:pt idx="1113">
                  <c:v>42727</c:v>
                </c:pt>
                <c:pt idx="1114">
                  <c:v>42730</c:v>
                </c:pt>
                <c:pt idx="1115">
                  <c:v>42731</c:v>
                </c:pt>
                <c:pt idx="1116">
                  <c:v>42732</c:v>
                </c:pt>
                <c:pt idx="1117">
                  <c:v>42733</c:v>
                </c:pt>
                <c:pt idx="1118">
                  <c:v>42737</c:v>
                </c:pt>
                <c:pt idx="1119">
                  <c:v>42738</c:v>
                </c:pt>
                <c:pt idx="1120">
                  <c:v>42739</c:v>
                </c:pt>
                <c:pt idx="1121">
                  <c:v>42740</c:v>
                </c:pt>
                <c:pt idx="1122">
                  <c:v>42741</c:v>
                </c:pt>
                <c:pt idx="1123">
                  <c:v>42744</c:v>
                </c:pt>
                <c:pt idx="1124">
                  <c:v>42745</c:v>
                </c:pt>
                <c:pt idx="1125">
                  <c:v>42746</c:v>
                </c:pt>
                <c:pt idx="1126">
                  <c:v>42747</c:v>
                </c:pt>
                <c:pt idx="1127">
                  <c:v>42748</c:v>
                </c:pt>
                <c:pt idx="1128">
                  <c:v>42751</c:v>
                </c:pt>
                <c:pt idx="1129">
                  <c:v>42752</c:v>
                </c:pt>
                <c:pt idx="1130">
                  <c:v>42753</c:v>
                </c:pt>
                <c:pt idx="1131">
                  <c:v>42754</c:v>
                </c:pt>
                <c:pt idx="1132">
                  <c:v>42755</c:v>
                </c:pt>
                <c:pt idx="1133">
                  <c:v>42758</c:v>
                </c:pt>
                <c:pt idx="1134">
                  <c:v>42759</c:v>
                </c:pt>
                <c:pt idx="1135">
                  <c:v>42761</c:v>
                </c:pt>
                <c:pt idx="1136">
                  <c:v>42762</c:v>
                </c:pt>
                <c:pt idx="1137">
                  <c:v>42765</c:v>
                </c:pt>
                <c:pt idx="1138">
                  <c:v>42766</c:v>
                </c:pt>
                <c:pt idx="1139">
                  <c:v>42767</c:v>
                </c:pt>
                <c:pt idx="1140">
                  <c:v>42768</c:v>
                </c:pt>
                <c:pt idx="1141">
                  <c:v>42769</c:v>
                </c:pt>
                <c:pt idx="1142">
                  <c:v>42772</c:v>
                </c:pt>
                <c:pt idx="1143">
                  <c:v>42773</c:v>
                </c:pt>
                <c:pt idx="1144">
                  <c:v>42774</c:v>
                </c:pt>
                <c:pt idx="1145">
                  <c:v>42775</c:v>
                </c:pt>
                <c:pt idx="1146">
                  <c:v>42776</c:v>
                </c:pt>
                <c:pt idx="1147">
                  <c:v>42779</c:v>
                </c:pt>
                <c:pt idx="1148">
                  <c:v>42780</c:v>
                </c:pt>
                <c:pt idx="1149">
                  <c:v>42781</c:v>
                </c:pt>
                <c:pt idx="1150">
                  <c:v>42782</c:v>
                </c:pt>
                <c:pt idx="1151">
                  <c:v>42783</c:v>
                </c:pt>
                <c:pt idx="1152">
                  <c:v>42786</c:v>
                </c:pt>
                <c:pt idx="1153">
                  <c:v>42787</c:v>
                </c:pt>
                <c:pt idx="1154">
                  <c:v>42788</c:v>
                </c:pt>
                <c:pt idx="1155">
                  <c:v>42789</c:v>
                </c:pt>
                <c:pt idx="1156">
                  <c:v>42790</c:v>
                </c:pt>
                <c:pt idx="1157">
                  <c:v>42795</c:v>
                </c:pt>
                <c:pt idx="1158">
                  <c:v>42796</c:v>
                </c:pt>
                <c:pt idx="1159">
                  <c:v>42797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42807</c:v>
                </c:pt>
                <c:pt idx="1166">
                  <c:v>42808</c:v>
                </c:pt>
                <c:pt idx="1167">
                  <c:v>42809</c:v>
                </c:pt>
                <c:pt idx="1168">
                  <c:v>42810</c:v>
                </c:pt>
                <c:pt idx="1169">
                  <c:v>42811</c:v>
                </c:pt>
                <c:pt idx="1170">
                  <c:v>42814</c:v>
                </c:pt>
                <c:pt idx="1171">
                  <c:v>42815</c:v>
                </c:pt>
                <c:pt idx="1172">
                  <c:v>42816</c:v>
                </c:pt>
                <c:pt idx="1173">
                  <c:v>42817</c:v>
                </c:pt>
                <c:pt idx="1174">
                  <c:v>42818</c:v>
                </c:pt>
                <c:pt idx="1175">
                  <c:v>42821</c:v>
                </c:pt>
                <c:pt idx="1176">
                  <c:v>42822</c:v>
                </c:pt>
                <c:pt idx="1177">
                  <c:v>42823</c:v>
                </c:pt>
                <c:pt idx="1178">
                  <c:v>42824</c:v>
                </c:pt>
                <c:pt idx="1179">
                  <c:v>42825</c:v>
                </c:pt>
                <c:pt idx="1180">
                  <c:v>42828</c:v>
                </c:pt>
                <c:pt idx="1181">
                  <c:v>42829</c:v>
                </c:pt>
                <c:pt idx="1182">
                  <c:v>42830</c:v>
                </c:pt>
                <c:pt idx="1183">
                  <c:v>42831</c:v>
                </c:pt>
                <c:pt idx="1184">
                  <c:v>42832</c:v>
                </c:pt>
                <c:pt idx="1185">
                  <c:v>42835</c:v>
                </c:pt>
                <c:pt idx="1186">
                  <c:v>42836</c:v>
                </c:pt>
                <c:pt idx="1187">
                  <c:v>42837</c:v>
                </c:pt>
                <c:pt idx="1188">
                  <c:v>42838</c:v>
                </c:pt>
                <c:pt idx="1189">
                  <c:v>42842</c:v>
                </c:pt>
                <c:pt idx="1190">
                  <c:v>42843</c:v>
                </c:pt>
                <c:pt idx="1191">
                  <c:v>42844</c:v>
                </c:pt>
                <c:pt idx="1192">
                  <c:v>42845</c:v>
                </c:pt>
                <c:pt idx="1193">
                  <c:v>42849</c:v>
                </c:pt>
                <c:pt idx="1194">
                  <c:v>42850</c:v>
                </c:pt>
                <c:pt idx="1195">
                  <c:v>42851</c:v>
                </c:pt>
                <c:pt idx="1196">
                  <c:v>42852</c:v>
                </c:pt>
                <c:pt idx="1197">
                  <c:v>42853</c:v>
                </c:pt>
                <c:pt idx="1198">
                  <c:v>42857</c:v>
                </c:pt>
                <c:pt idx="1199">
                  <c:v>42858</c:v>
                </c:pt>
                <c:pt idx="1200">
                  <c:v>42859</c:v>
                </c:pt>
                <c:pt idx="1201">
                  <c:v>42860</c:v>
                </c:pt>
                <c:pt idx="1202">
                  <c:v>42863</c:v>
                </c:pt>
                <c:pt idx="1203">
                  <c:v>42864</c:v>
                </c:pt>
                <c:pt idx="1204">
                  <c:v>42865</c:v>
                </c:pt>
                <c:pt idx="1205">
                  <c:v>42866</c:v>
                </c:pt>
                <c:pt idx="1206">
                  <c:v>42867</c:v>
                </c:pt>
                <c:pt idx="1207">
                  <c:v>42870</c:v>
                </c:pt>
                <c:pt idx="1208">
                  <c:v>42871</c:v>
                </c:pt>
                <c:pt idx="1209">
                  <c:v>42872</c:v>
                </c:pt>
                <c:pt idx="1210">
                  <c:v>42873</c:v>
                </c:pt>
                <c:pt idx="1211">
                  <c:v>42874</c:v>
                </c:pt>
                <c:pt idx="1212">
                  <c:v>42877</c:v>
                </c:pt>
                <c:pt idx="1213">
                  <c:v>42878</c:v>
                </c:pt>
                <c:pt idx="1214">
                  <c:v>42879</c:v>
                </c:pt>
                <c:pt idx="1215">
                  <c:v>42880</c:v>
                </c:pt>
                <c:pt idx="1216">
                  <c:v>42881</c:v>
                </c:pt>
                <c:pt idx="1217">
                  <c:v>42884</c:v>
                </c:pt>
                <c:pt idx="1218">
                  <c:v>42885</c:v>
                </c:pt>
                <c:pt idx="1219">
                  <c:v>42886</c:v>
                </c:pt>
                <c:pt idx="1220">
                  <c:v>42887</c:v>
                </c:pt>
                <c:pt idx="1221">
                  <c:v>42888</c:v>
                </c:pt>
                <c:pt idx="1222">
                  <c:v>42891</c:v>
                </c:pt>
                <c:pt idx="1223">
                  <c:v>42892</c:v>
                </c:pt>
                <c:pt idx="1224">
                  <c:v>42893</c:v>
                </c:pt>
                <c:pt idx="1225">
                  <c:v>42894</c:v>
                </c:pt>
                <c:pt idx="1226">
                  <c:v>42895</c:v>
                </c:pt>
                <c:pt idx="1227">
                  <c:v>42898</c:v>
                </c:pt>
                <c:pt idx="1228">
                  <c:v>42899</c:v>
                </c:pt>
                <c:pt idx="1229">
                  <c:v>42900</c:v>
                </c:pt>
                <c:pt idx="1230">
                  <c:v>42901</c:v>
                </c:pt>
                <c:pt idx="1231">
                  <c:v>42902</c:v>
                </c:pt>
                <c:pt idx="1232">
                  <c:v>42905</c:v>
                </c:pt>
                <c:pt idx="1233">
                  <c:v>42906</c:v>
                </c:pt>
                <c:pt idx="1234">
                  <c:v>42907</c:v>
                </c:pt>
                <c:pt idx="1235">
                  <c:v>42908</c:v>
                </c:pt>
                <c:pt idx="1236">
                  <c:v>42909</c:v>
                </c:pt>
              </c:numCache>
            </c:numRef>
          </c:cat>
          <c:val>
            <c:numRef>
              <c:f>SMTO3.SA!$E$2:$E$1238</c:f>
              <c:numCache>
                <c:formatCode>General</c:formatCode>
                <c:ptCount val="1237"/>
                <c:pt idx="0">
                  <c:v>1</c:v>
                </c:pt>
                <c:pt idx="1">
                  <c:v>1.0005947402657747</c:v>
                </c:pt>
                <c:pt idx="2">
                  <c:v>0.98706439921940337</c:v>
                </c:pt>
                <c:pt idx="3">
                  <c:v>0.97857076479881056</c:v>
                </c:pt>
                <c:pt idx="4">
                  <c:v>1.0102220983180001</c:v>
                </c:pt>
                <c:pt idx="5">
                  <c:v>1.0165040423752438</c:v>
                </c:pt>
                <c:pt idx="6">
                  <c:v>1.0367066257782733</c:v>
                </c:pt>
                <c:pt idx="7">
                  <c:v>1.0422265588699935</c:v>
                </c:pt>
                <c:pt idx="8">
                  <c:v>1.0478394201282408</c:v>
                </c:pt>
                <c:pt idx="9">
                  <c:v>1.0295325713223678</c:v>
                </c:pt>
                <c:pt idx="10">
                  <c:v>0.99816002230276002</c:v>
                </c:pt>
                <c:pt idx="11">
                  <c:v>0.99561379053991261</c:v>
                </c:pt>
                <c:pt idx="12">
                  <c:v>0.99286311681070527</c:v>
                </c:pt>
                <c:pt idx="13">
                  <c:v>1.0097760431186693</c:v>
                </c:pt>
                <c:pt idx="14">
                  <c:v>0.99250998977790172</c:v>
                </c:pt>
                <c:pt idx="15">
                  <c:v>1.0019329058637674</c:v>
                </c:pt>
                <c:pt idx="16">
                  <c:v>1.0144596227116438</c:v>
                </c:pt>
                <c:pt idx="17">
                  <c:v>1.0286590465570113</c:v>
                </c:pt>
                <c:pt idx="18">
                  <c:v>1.0072483969891275</c:v>
                </c:pt>
                <c:pt idx="19">
                  <c:v>0.98567047672149433</c:v>
                </c:pt>
                <c:pt idx="20">
                  <c:v>0.97832915156583966</c:v>
                </c:pt>
                <c:pt idx="21">
                  <c:v>0.97775299693337048</c:v>
                </c:pt>
                <c:pt idx="22">
                  <c:v>1.00367995539448</c:v>
                </c:pt>
                <c:pt idx="23">
                  <c:v>1.05107332032339</c:v>
                </c:pt>
                <c:pt idx="24">
                  <c:v>1.0638602360375429</c:v>
                </c:pt>
                <c:pt idx="25">
                  <c:v>1.0425982715361026</c:v>
                </c:pt>
                <c:pt idx="26">
                  <c:v>1.0337886813493169</c:v>
                </c:pt>
                <c:pt idx="27">
                  <c:v>1.0318743611188552</c:v>
                </c:pt>
                <c:pt idx="28">
                  <c:v>1.0641204349038194</c:v>
                </c:pt>
                <c:pt idx="29">
                  <c:v>1.0843787752067651</c:v>
                </c:pt>
                <c:pt idx="30">
                  <c:v>1.0728742681906887</c:v>
                </c:pt>
                <c:pt idx="31">
                  <c:v>1.0956416689898709</c:v>
                </c:pt>
                <c:pt idx="32">
                  <c:v>1.0927794814608307</c:v>
                </c:pt>
                <c:pt idx="33">
                  <c:v>1.101774927980671</c:v>
                </c:pt>
                <c:pt idx="34">
                  <c:v>1.0988383979184091</c:v>
                </c:pt>
                <c:pt idx="35">
                  <c:v>1.079509339280736</c:v>
                </c:pt>
                <c:pt idx="36">
                  <c:v>1.0814794164111141</c:v>
                </c:pt>
                <c:pt idx="37">
                  <c:v>1.104841557476071</c:v>
                </c:pt>
                <c:pt idx="38">
                  <c:v>1.0980763869528853</c:v>
                </c:pt>
                <c:pt idx="39">
                  <c:v>1.101812099247282</c:v>
                </c:pt>
                <c:pt idx="40">
                  <c:v>1.0950283430907908</c:v>
                </c:pt>
                <c:pt idx="41">
                  <c:v>1.1036334913112165</c:v>
                </c:pt>
                <c:pt idx="42">
                  <c:v>1.0874825759687761</c:v>
                </c:pt>
                <c:pt idx="43">
                  <c:v>1.0858842115045071</c:v>
                </c:pt>
                <c:pt idx="44">
                  <c:v>1.0800297370132887</c:v>
                </c:pt>
                <c:pt idx="45">
                  <c:v>1.085512498838398</c:v>
                </c:pt>
                <c:pt idx="46">
                  <c:v>1.0662391971006413</c:v>
                </c:pt>
                <c:pt idx="47">
                  <c:v>1.0641390205371248</c:v>
                </c:pt>
                <c:pt idx="48">
                  <c:v>1.0605148220425611</c:v>
                </c:pt>
                <c:pt idx="49">
                  <c:v>1.0646036613697611</c:v>
                </c:pt>
                <c:pt idx="50">
                  <c:v>1.0451445032989499</c:v>
                </c:pt>
                <c:pt idx="51">
                  <c:v>1.0568534522813864</c:v>
                </c:pt>
                <c:pt idx="52">
                  <c:v>1.0839327200074342</c:v>
                </c:pt>
                <c:pt idx="53">
                  <c:v>1.085475327571787</c:v>
                </c:pt>
                <c:pt idx="54">
                  <c:v>1.1044140879100455</c:v>
                </c:pt>
                <c:pt idx="55">
                  <c:v>1.1136883189294675</c:v>
                </c:pt>
                <c:pt idx="56">
                  <c:v>1.1515286683393737</c:v>
                </c:pt>
                <c:pt idx="57">
                  <c:v>1.1542607564352756</c:v>
                </c:pt>
                <c:pt idx="58">
                  <c:v>1.1487036520769445</c:v>
                </c:pt>
                <c:pt idx="59">
                  <c:v>1.1486664808103335</c:v>
                </c:pt>
                <c:pt idx="60">
                  <c:v>1.1458414645479045</c:v>
                </c:pt>
                <c:pt idx="61">
                  <c:v>1.1465105473469008</c:v>
                </c:pt>
                <c:pt idx="62">
                  <c:v>1.1396710342904934</c:v>
                </c:pt>
                <c:pt idx="63">
                  <c:v>1.1506365579407118</c:v>
                </c:pt>
                <c:pt idx="64">
                  <c:v>1.1244494006133259</c:v>
                </c:pt>
                <c:pt idx="65">
                  <c:v>1.1240219310473005</c:v>
                </c:pt>
                <c:pt idx="66">
                  <c:v>1.1195985503206021</c:v>
                </c:pt>
                <c:pt idx="67">
                  <c:v>1.0998234364835981</c:v>
                </c:pt>
                <c:pt idx="68">
                  <c:v>1.1071647616392528</c:v>
                </c:pt>
                <c:pt idx="69">
                  <c:v>1.1006783756156491</c:v>
                </c:pt>
                <c:pt idx="70">
                  <c:v>1.0896199237989035</c:v>
                </c:pt>
                <c:pt idx="71">
                  <c:v>1.0864789517702815</c:v>
                </c:pt>
                <c:pt idx="72">
                  <c:v>1.0885977139671035</c:v>
                </c:pt>
                <c:pt idx="73">
                  <c:v>1.1024440107796674</c:v>
                </c:pt>
                <c:pt idx="74">
                  <c:v>1.0954186413902054</c:v>
                </c:pt>
                <c:pt idx="75">
                  <c:v>1.0864417805036706</c:v>
                </c:pt>
                <c:pt idx="76">
                  <c:v>1.0995632376173219</c:v>
                </c:pt>
                <c:pt idx="77">
                  <c:v>1.107740916271722</c:v>
                </c:pt>
                <c:pt idx="78">
                  <c:v>1.1103800762010965</c:v>
                </c:pt>
                <c:pt idx="79">
                  <c:v>1.1167549484248676</c:v>
                </c:pt>
                <c:pt idx="80">
                  <c:v>1.1101942198680419</c:v>
                </c:pt>
                <c:pt idx="81">
                  <c:v>1.0951026856240127</c:v>
                </c:pt>
                <c:pt idx="82">
                  <c:v>1.0909766750302017</c:v>
                </c:pt>
                <c:pt idx="83">
                  <c:v>1.0722051853916923</c:v>
                </c:pt>
                <c:pt idx="84">
                  <c:v>1.0623733853731065</c:v>
                </c:pt>
                <c:pt idx="85">
                  <c:v>1.0749372734875942</c:v>
                </c:pt>
                <c:pt idx="86">
                  <c:v>1.0645293188365395</c:v>
                </c:pt>
                <c:pt idx="87">
                  <c:v>1.0626707555059938</c:v>
                </c:pt>
                <c:pt idx="88">
                  <c:v>1.0720936715918594</c:v>
                </c:pt>
                <c:pt idx="89">
                  <c:v>1.0606449214756992</c:v>
                </c:pt>
                <c:pt idx="90">
                  <c:v>1.0850850292723724</c:v>
                </c:pt>
                <c:pt idx="91">
                  <c:v>1.0818697147105287</c:v>
                </c:pt>
                <c:pt idx="92">
                  <c:v>1.1050831707090418</c:v>
                </c:pt>
                <c:pt idx="93">
                  <c:v>1.0875755041353035</c:v>
                </c:pt>
                <c:pt idx="94">
                  <c:v>1.0691199702629868</c:v>
                </c:pt>
                <c:pt idx="95">
                  <c:v>1.0660347551342813</c:v>
                </c:pt>
                <c:pt idx="96">
                  <c:v>1.0605705789424775</c:v>
                </c:pt>
                <c:pt idx="97">
                  <c:v>1.0684137161973795</c:v>
                </c:pt>
                <c:pt idx="98">
                  <c:v>1.0459808567976954</c:v>
                </c:pt>
                <c:pt idx="99">
                  <c:v>1.0296812563888114</c:v>
                </c:pt>
                <c:pt idx="100">
                  <c:v>1.0491775857262335</c:v>
                </c:pt>
                <c:pt idx="101">
                  <c:v>1.0452931883653935</c:v>
                </c:pt>
                <c:pt idx="102">
                  <c:v>1.0489173868599573</c:v>
                </c:pt>
                <c:pt idx="103">
                  <c:v>1.0700492519282594</c:v>
                </c:pt>
                <c:pt idx="104">
                  <c:v>1.0544930768515937</c:v>
                </c:pt>
                <c:pt idx="105">
                  <c:v>1.0454047021652262</c:v>
                </c:pt>
                <c:pt idx="106">
                  <c:v>1.0508131214571137</c:v>
                </c:pt>
                <c:pt idx="107">
                  <c:v>1.0752346436204814</c:v>
                </c:pt>
                <c:pt idx="108">
                  <c:v>1.0682092742310194</c:v>
                </c:pt>
                <c:pt idx="109">
                  <c:v>1.0817210296440851</c:v>
                </c:pt>
                <c:pt idx="110">
                  <c:v>1.0698448099618993</c:v>
                </c:pt>
                <c:pt idx="111">
                  <c:v>1.0720007434253322</c:v>
                </c:pt>
                <c:pt idx="112">
                  <c:v>1.0715732738593067</c:v>
                </c:pt>
                <c:pt idx="113">
                  <c:v>1.0870179351361398</c:v>
                </c:pt>
                <c:pt idx="114">
                  <c:v>1.1011616020815909</c:v>
                </c:pt>
                <c:pt idx="115">
                  <c:v>1.1081312145711366</c:v>
                </c:pt>
                <c:pt idx="116">
                  <c:v>1.1053619552086238</c:v>
                </c:pt>
                <c:pt idx="117">
                  <c:v>1.1024440107796674</c:v>
                </c:pt>
                <c:pt idx="118">
                  <c:v>1.1077966731716382</c:v>
                </c:pt>
                <c:pt idx="119">
                  <c:v>1.1070904191060311</c:v>
                </c:pt>
                <c:pt idx="120">
                  <c:v>1.1237059752811076</c:v>
                </c:pt>
                <c:pt idx="121">
                  <c:v>1.133686460366137</c:v>
                </c:pt>
                <c:pt idx="122">
                  <c:v>1.1388532664250535</c:v>
                </c:pt>
                <c:pt idx="123">
                  <c:v>1.1338537310658861</c:v>
                </c:pt>
                <c:pt idx="124">
                  <c:v>1.1329802063005296</c:v>
                </c:pt>
                <c:pt idx="125">
                  <c:v>1.1228696217823622</c:v>
                </c:pt>
                <c:pt idx="126">
                  <c:v>1.132831521234086</c:v>
                </c:pt>
                <c:pt idx="127">
                  <c:v>1.1625313632562029</c:v>
                </c:pt>
                <c:pt idx="128">
                  <c:v>1.1766936158349597</c:v>
                </c:pt>
                <c:pt idx="129">
                  <c:v>1.1620295511569556</c:v>
                </c:pt>
                <c:pt idx="130">
                  <c:v>1.1510640275067372</c:v>
                </c:pt>
                <c:pt idx="131">
                  <c:v>1.1361025926958461</c:v>
                </c:pt>
                <c:pt idx="132">
                  <c:v>1.1444847133166063</c:v>
                </c:pt>
                <c:pt idx="133">
                  <c:v>1.1463246910138463</c:v>
                </c:pt>
                <c:pt idx="134">
                  <c:v>1.142960691385559</c:v>
                </c:pt>
                <c:pt idx="135">
                  <c:v>1.1538147012359445</c:v>
                </c:pt>
                <c:pt idx="136">
                  <c:v>1.1472539726791191</c:v>
                </c:pt>
                <c:pt idx="137">
                  <c:v>1.1483505250441408</c:v>
                </c:pt>
                <c:pt idx="138">
                  <c:v>1.155914877799461</c:v>
                </c:pt>
                <c:pt idx="139">
                  <c:v>1.1514914970727628</c:v>
                </c:pt>
                <c:pt idx="140">
                  <c:v>1.1504507016076573</c:v>
                </c:pt>
                <c:pt idx="141">
                  <c:v>1.1465848898801227</c:v>
                </c:pt>
                <c:pt idx="142">
                  <c:v>1.1516773534058173</c:v>
                </c:pt>
                <c:pt idx="143">
                  <c:v>1.1368831892946751</c:v>
                </c:pt>
                <c:pt idx="144">
                  <c:v>1.1156398104265404</c:v>
                </c:pt>
                <c:pt idx="145">
                  <c:v>1.1226837654493076</c:v>
                </c:pt>
                <c:pt idx="146">
                  <c:v>1.1028157234457765</c:v>
                </c:pt>
                <c:pt idx="147">
                  <c:v>1.1106960319672894</c:v>
                </c:pt>
                <c:pt idx="148">
                  <c:v>1.1216615556175076</c:v>
                </c:pt>
                <c:pt idx="149">
                  <c:v>1.1072576898057802</c:v>
                </c:pt>
                <c:pt idx="150">
                  <c:v>1.1048229718427656</c:v>
                </c:pt>
                <c:pt idx="151">
                  <c:v>1.0956416689898709</c:v>
                </c:pt>
                <c:pt idx="152">
                  <c:v>1.0848805873060126</c:v>
                </c:pt>
                <c:pt idx="153">
                  <c:v>1.0872223771024998</c:v>
                </c:pt>
                <c:pt idx="154">
                  <c:v>1.085512498838398</c:v>
                </c:pt>
                <c:pt idx="155">
                  <c:v>1.0793978254809034</c:v>
                </c:pt>
                <c:pt idx="156">
                  <c:v>1.0761639252857542</c:v>
                </c:pt>
                <c:pt idx="157">
                  <c:v>1.0707926772604777</c:v>
                </c:pt>
                <c:pt idx="158">
                  <c:v>1.0652169872688413</c:v>
                </c:pt>
                <c:pt idx="159">
                  <c:v>1.0441037078338444</c:v>
                </c:pt>
                <c:pt idx="160">
                  <c:v>1.0436762382678191</c:v>
                </c:pt>
                <c:pt idx="161">
                  <c:v>1.0537496515193756</c:v>
                </c:pt>
                <c:pt idx="162">
                  <c:v>1.0522813864882445</c:v>
                </c:pt>
                <c:pt idx="163">
                  <c:v>1.0584332311123501</c:v>
                </c:pt>
                <c:pt idx="164">
                  <c:v>1.064473561936623</c:v>
                </c:pt>
                <c:pt idx="165">
                  <c:v>1.0672614069324413</c:v>
                </c:pt>
                <c:pt idx="166">
                  <c:v>1.0572251649474955</c:v>
                </c:pt>
                <c:pt idx="167">
                  <c:v>1.0500696961248954</c:v>
                </c:pt>
                <c:pt idx="168">
                  <c:v>1.0398847690735062</c:v>
                </c:pt>
                <c:pt idx="169">
                  <c:v>1.0768515937180558</c:v>
                </c:pt>
                <c:pt idx="170">
                  <c:v>1.0937087631261035</c:v>
                </c:pt>
                <c:pt idx="171">
                  <c:v>1.0860143109376452</c:v>
                </c:pt>
                <c:pt idx="172">
                  <c:v>1.0880959018678562</c:v>
                </c:pt>
                <c:pt idx="173">
                  <c:v>1.0818511290772233</c:v>
                </c:pt>
                <c:pt idx="174">
                  <c:v>1.066555152866834</c:v>
                </c:pt>
                <c:pt idx="175">
                  <c:v>1.0646036613697611</c:v>
                </c:pt>
                <c:pt idx="176">
                  <c:v>1.0569463804479138</c:v>
                </c:pt>
                <c:pt idx="177">
                  <c:v>1.0588792863116812</c:v>
                </c:pt>
                <c:pt idx="178">
                  <c:v>1.0475048787287426</c:v>
                </c:pt>
                <c:pt idx="179">
                  <c:v>1.0413530341046371</c:v>
                </c:pt>
                <c:pt idx="180">
                  <c:v>1.032933742217266</c:v>
                </c:pt>
                <c:pt idx="181">
                  <c:v>1.0267261406932442</c:v>
                </c:pt>
                <c:pt idx="182">
                  <c:v>1.0198494563702258</c:v>
                </c:pt>
                <c:pt idx="183">
                  <c:v>1.0346807917479788</c:v>
                </c:pt>
                <c:pt idx="184">
                  <c:v>1.041427376637859</c:v>
                </c:pt>
                <c:pt idx="185">
                  <c:v>1.0473376080289936</c:v>
                </c:pt>
                <c:pt idx="186">
                  <c:v>1.0389740730415389</c:v>
                </c:pt>
                <c:pt idx="187">
                  <c:v>1.0201468265031131</c:v>
                </c:pt>
                <c:pt idx="188">
                  <c:v>1.0326735433509897</c:v>
                </c:pt>
                <c:pt idx="189">
                  <c:v>1.0156676888764984</c:v>
                </c:pt>
                <c:pt idx="190">
                  <c:v>1.0231576990985969</c:v>
                </c:pt>
                <c:pt idx="191">
                  <c:v>1.0239197100641204</c:v>
                </c:pt>
                <c:pt idx="192">
                  <c:v>1.0391599293745934</c:v>
                </c:pt>
                <c:pt idx="193">
                  <c:v>1.0442709785335935</c:v>
                </c:pt>
                <c:pt idx="194">
                  <c:v>1.0296626707555061</c:v>
                </c:pt>
                <c:pt idx="195">
                  <c:v>1.0215221633677167</c:v>
                </c:pt>
                <c:pt idx="196">
                  <c:v>0.98410928352383609</c:v>
                </c:pt>
                <c:pt idx="197">
                  <c:v>1.0034569277948147</c:v>
                </c:pt>
                <c:pt idx="198">
                  <c:v>0.98284546045906518</c:v>
                </c:pt>
                <c:pt idx="199">
                  <c:v>0.98812378031781434</c:v>
                </c:pt>
                <c:pt idx="200">
                  <c:v>1.0023046185298765</c:v>
                </c:pt>
                <c:pt idx="201">
                  <c:v>1.0091627172195892</c:v>
                </c:pt>
                <c:pt idx="202">
                  <c:v>1.0200724839698914</c:v>
                </c:pt>
                <c:pt idx="203">
                  <c:v>1.0219124616671313</c:v>
                </c:pt>
                <c:pt idx="204">
                  <c:v>1.0215221633677167</c:v>
                </c:pt>
                <c:pt idx="205">
                  <c:v>1.0083077780875382</c:v>
                </c:pt>
                <c:pt idx="206">
                  <c:v>1.0201096552365021</c:v>
                </c:pt>
                <c:pt idx="207">
                  <c:v>1.0391227581079825</c:v>
                </c:pt>
                <c:pt idx="208">
                  <c:v>1.028194405724375</c:v>
                </c:pt>
                <c:pt idx="209">
                  <c:v>1.0312796208530806</c:v>
                </c:pt>
                <c:pt idx="210">
                  <c:v>1.0302016541213641</c:v>
                </c:pt>
                <c:pt idx="211">
                  <c:v>1.0459065142644735</c:v>
                </c:pt>
                <c:pt idx="212">
                  <c:v>1.0371712666109099</c:v>
                </c:pt>
                <c:pt idx="213">
                  <c:v>1.0305361955208623</c:v>
                </c:pt>
                <c:pt idx="214">
                  <c:v>1.0242170801970076</c:v>
                </c:pt>
                <c:pt idx="215">
                  <c:v>1.0119505622154075</c:v>
                </c:pt>
                <c:pt idx="216">
                  <c:v>1.016020815909302</c:v>
                </c:pt>
                <c:pt idx="217">
                  <c:v>1.0210203512684695</c:v>
                </c:pt>
                <c:pt idx="218">
                  <c:v>1.0179908930396804</c:v>
                </c:pt>
                <c:pt idx="219">
                  <c:v>1.0252578756621131</c:v>
                </c:pt>
                <c:pt idx="220">
                  <c:v>1.0352383607471425</c:v>
                </c:pt>
                <c:pt idx="221">
                  <c:v>1.0457206579314191</c:v>
                </c:pt>
                <c:pt idx="222">
                  <c:v>1.0487687017935137</c:v>
                </c:pt>
                <c:pt idx="223">
                  <c:v>1.0473004367623826</c:v>
                </c:pt>
                <c:pt idx="224">
                  <c:v>1.0483412322274881</c:v>
                </c:pt>
                <c:pt idx="225">
                  <c:v>1.0481553758944335</c:v>
                </c:pt>
                <c:pt idx="226">
                  <c:v>1.0414645479044697</c:v>
                </c:pt>
                <c:pt idx="227">
                  <c:v>1.0154260756435276</c:v>
                </c:pt>
                <c:pt idx="228">
                  <c:v>0.99444289564166899</c:v>
                </c:pt>
                <c:pt idx="229">
                  <c:v>1.0025834030294583</c:v>
                </c:pt>
                <c:pt idx="230">
                  <c:v>1.0039587398940619</c:v>
                </c:pt>
                <c:pt idx="231">
                  <c:v>0.98130285289471242</c:v>
                </c:pt>
                <c:pt idx="232">
                  <c:v>0.9829012173589815</c:v>
                </c:pt>
                <c:pt idx="233">
                  <c:v>0.9593718055942756</c:v>
                </c:pt>
                <c:pt idx="234">
                  <c:v>0.95375894433602826</c:v>
                </c:pt>
                <c:pt idx="235">
                  <c:v>0.92500696961248952</c:v>
                </c:pt>
                <c:pt idx="236">
                  <c:v>0.91406003159557658</c:v>
                </c:pt>
                <c:pt idx="237">
                  <c:v>0.93699470309450794</c:v>
                </c:pt>
                <c:pt idx="238">
                  <c:v>0.91686646222470025</c:v>
                </c:pt>
                <c:pt idx="239">
                  <c:v>0.91235015333147473</c:v>
                </c:pt>
                <c:pt idx="240">
                  <c:v>0.91933835145432585</c:v>
                </c:pt>
                <c:pt idx="241">
                  <c:v>0.89012173589815069</c:v>
                </c:pt>
                <c:pt idx="242">
                  <c:v>0.8960877241892018</c:v>
                </c:pt>
                <c:pt idx="243">
                  <c:v>0.87456556082148496</c:v>
                </c:pt>
                <c:pt idx="244">
                  <c:v>0.85428863488523377</c:v>
                </c:pt>
                <c:pt idx="245">
                  <c:v>0.87153610259269587</c:v>
                </c:pt>
                <c:pt idx="246">
                  <c:v>0.87672149428491775</c:v>
                </c:pt>
                <c:pt idx="247">
                  <c:v>0.88484341603940153</c:v>
                </c:pt>
                <c:pt idx="248">
                  <c:v>0.88201839977697238</c:v>
                </c:pt>
                <c:pt idx="249">
                  <c:v>0.8777994610166342</c:v>
                </c:pt>
                <c:pt idx="250">
                  <c:v>0.84060960877241897</c:v>
                </c:pt>
                <c:pt idx="251">
                  <c:v>0.83717126661090979</c:v>
                </c:pt>
                <c:pt idx="252">
                  <c:v>0.85053433695753178</c:v>
                </c:pt>
                <c:pt idx="253">
                  <c:v>0.84025648173961531</c:v>
                </c:pt>
                <c:pt idx="254">
                  <c:v>0.83776600687668434</c:v>
                </c:pt>
                <c:pt idx="255">
                  <c:v>0.84533035963200442</c:v>
                </c:pt>
                <c:pt idx="256">
                  <c:v>0.86657373850013941</c:v>
                </c:pt>
                <c:pt idx="257">
                  <c:v>0.84625964129727715</c:v>
                </c:pt>
                <c:pt idx="258">
                  <c:v>0.86867391506365577</c:v>
                </c:pt>
                <c:pt idx="259">
                  <c:v>0.87109004739336493</c:v>
                </c:pt>
                <c:pt idx="260">
                  <c:v>0.88108911811169965</c:v>
                </c:pt>
                <c:pt idx="261">
                  <c:v>0.88573552643806341</c:v>
                </c:pt>
                <c:pt idx="262">
                  <c:v>0.88095901867856152</c:v>
                </c:pt>
                <c:pt idx="263">
                  <c:v>0.90277855217916547</c:v>
                </c:pt>
                <c:pt idx="264">
                  <c:v>0.90735061797230743</c:v>
                </c:pt>
                <c:pt idx="265">
                  <c:v>0.89906142551807455</c:v>
                </c:pt>
                <c:pt idx="266">
                  <c:v>0.91194126939875475</c:v>
                </c:pt>
                <c:pt idx="267">
                  <c:v>0.91853916922219125</c:v>
                </c:pt>
                <c:pt idx="268">
                  <c:v>0.91463618622804577</c:v>
                </c:pt>
                <c:pt idx="269">
                  <c:v>0.90255552457950006</c:v>
                </c:pt>
                <c:pt idx="270">
                  <c:v>0.89645943685531082</c:v>
                </c:pt>
                <c:pt idx="271">
                  <c:v>0.91331660626335842</c:v>
                </c:pt>
                <c:pt idx="272">
                  <c:v>0.90091998884862001</c:v>
                </c:pt>
                <c:pt idx="273">
                  <c:v>0.9002137347830127</c:v>
                </c:pt>
                <c:pt idx="274">
                  <c:v>0.88136790261128151</c:v>
                </c:pt>
                <c:pt idx="275">
                  <c:v>0.88183254344391782</c:v>
                </c:pt>
                <c:pt idx="276">
                  <c:v>0.90937645200260198</c:v>
                </c:pt>
                <c:pt idx="277">
                  <c:v>0.92695846110956226</c:v>
                </c:pt>
                <c:pt idx="278">
                  <c:v>0.93483876963107515</c:v>
                </c:pt>
                <c:pt idx="279">
                  <c:v>0.9404516308893226</c:v>
                </c:pt>
                <c:pt idx="280">
                  <c:v>0.94593439271443169</c:v>
                </c:pt>
                <c:pt idx="281">
                  <c:v>0.94615742031409722</c:v>
                </c:pt>
                <c:pt idx="282">
                  <c:v>0.95788495492983927</c:v>
                </c:pt>
                <c:pt idx="283">
                  <c:v>0.95853545209553015</c:v>
                </c:pt>
                <c:pt idx="284">
                  <c:v>0.93870458135860979</c:v>
                </c:pt>
                <c:pt idx="285">
                  <c:v>0.93680884676145337</c:v>
                </c:pt>
                <c:pt idx="286">
                  <c:v>0.95526438063377006</c:v>
                </c:pt>
                <c:pt idx="287">
                  <c:v>0.97011430164482859</c:v>
                </c:pt>
                <c:pt idx="288">
                  <c:v>0.95584053526623924</c:v>
                </c:pt>
                <c:pt idx="289">
                  <c:v>0.93099154353684599</c:v>
                </c:pt>
                <c:pt idx="290">
                  <c:v>0.92680977604311865</c:v>
                </c:pt>
                <c:pt idx="291">
                  <c:v>0.92783198587491866</c:v>
                </c:pt>
                <c:pt idx="292">
                  <c:v>0.92943035033918786</c:v>
                </c:pt>
                <c:pt idx="293">
                  <c:v>0.96338630238825385</c:v>
                </c:pt>
                <c:pt idx="294">
                  <c:v>0.95950190502741384</c:v>
                </c:pt>
                <c:pt idx="295">
                  <c:v>0.96117461202490473</c:v>
                </c:pt>
                <c:pt idx="296">
                  <c:v>0.97299507480717407</c:v>
                </c:pt>
                <c:pt idx="297">
                  <c:v>0.99895920453489451</c:v>
                </c:pt>
                <c:pt idx="298">
                  <c:v>1.0083077780875382</c:v>
                </c:pt>
                <c:pt idx="299">
                  <c:v>1.0032339001951491</c:v>
                </c:pt>
                <c:pt idx="300">
                  <c:v>0.99563237617321809</c:v>
                </c:pt>
                <c:pt idx="301">
                  <c:v>0.99074435461388344</c:v>
                </c:pt>
                <c:pt idx="302">
                  <c:v>0.99986990056686187</c:v>
                </c:pt>
                <c:pt idx="303">
                  <c:v>1.0003159557661927</c:v>
                </c:pt>
                <c:pt idx="304">
                  <c:v>1.0086609051203419</c:v>
                </c:pt>
                <c:pt idx="305">
                  <c:v>1.0352755320137534</c:v>
                </c:pt>
                <c:pt idx="306">
                  <c:v>1.0239940525973423</c:v>
                </c:pt>
                <c:pt idx="307">
                  <c:v>1.0056686181581638</c:v>
                </c:pt>
                <c:pt idx="308">
                  <c:v>1.0148127497444475</c:v>
                </c:pt>
                <c:pt idx="309">
                  <c:v>1.0116346064492148</c:v>
                </c:pt>
                <c:pt idx="310">
                  <c:v>1.0084750487872873</c:v>
                </c:pt>
                <c:pt idx="311">
                  <c:v>0.99959111606728002</c:v>
                </c:pt>
                <c:pt idx="312">
                  <c:v>0.99877334820183994</c:v>
                </c:pt>
                <c:pt idx="313">
                  <c:v>0.97273487594089769</c:v>
                </c:pt>
                <c:pt idx="314">
                  <c:v>0.98836539355078523</c:v>
                </c:pt>
                <c:pt idx="315">
                  <c:v>0.98689712851965428</c:v>
                </c:pt>
                <c:pt idx="316">
                  <c:v>0.97555989220332684</c:v>
                </c:pt>
                <c:pt idx="317">
                  <c:v>0.98223213455998515</c:v>
                </c:pt>
                <c:pt idx="318">
                  <c:v>0.97420314097202865</c:v>
                </c:pt>
                <c:pt idx="319">
                  <c:v>0.9722516494749559</c:v>
                </c:pt>
                <c:pt idx="320">
                  <c:v>0.97663785893504318</c:v>
                </c:pt>
                <c:pt idx="321">
                  <c:v>0.98498280828919249</c:v>
                </c:pt>
                <c:pt idx="322">
                  <c:v>0.98782641018492701</c:v>
                </c:pt>
                <c:pt idx="323">
                  <c:v>1.0068023417897964</c:v>
                </c:pt>
                <c:pt idx="324">
                  <c:v>1.0218567047672149</c:v>
                </c:pt>
                <c:pt idx="325">
                  <c:v>1.0402936530062261</c:v>
                </c:pt>
                <c:pt idx="326">
                  <c:v>1.0288634885233714</c:v>
                </c:pt>
                <c:pt idx="327">
                  <c:v>1.0292352011894805</c:v>
                </c:pt>
                <c:pt idx="328">
                  <c:v>1.0422265588699935</c:v>
                </c:pt>
                <c:pt idx="329">
                  <c:v>1.0493448564259826</c:v>
                </c:pt>
                <c:pt idx="330">
                  <c:v>1.0303875104544187</c:v>
                </c:pt>
                <c:pt idx="331">
                  <c:v>1.0199237989034475</c:v>
                </c:pt>
                <c:pt idx="332">
                  <c:v>1.0064863860236037</c:v>
                </c:pt>
                <c:pt idx="333">
                  <c:v>1.0235665830313168</c:v>
                </c:pt>
                <c:pt idx="334">
                  <c:v>1.0136418548462038</c:v>
                </c:pt>
                <c:pt idx="335">
                  <c:v>1.0068395130564074</c:v>
                </c:pt>
                <c:pt idx="336">
                  <c:v>1.0083821206207602</c:v>
                </c:pt>
                <c:pt idx="337">
                  <c:v>1.0038658117275345</c:v>
                </c:pt>
                <c:pt idx="338">
                  <c:v>1.0117461202490474</c:v>
                </c:pt>
                <c:pt idx="339">
                  <c:v>1.0005018120992473</c:v>
                </c:pt>
                <c:pt idx="340">
                  <c:v>0.99219403401170891</c:v>
                </c:pt>
                <c:pt idx="341">
                  <c:v>0.98022488616299597</c:v>
                </c:pt>
                <c:pt idx="342">
                  <c:v>0.97108075457671217</c:v>
                </c:pt>
                <c:pt idx="343">
                  <c:v>0.97805036706625781</c:v>
                </c:pt>
                <c:pt idx="344">
                  <c:v>0.96281014775578477</c:v>
                </c:pt>
                <c:pt idx="345">
                  <c:v>0.97072762754390851</c:v>
                </c:pt>
                <c:pt idx="346">
                  <c:v>0.99343927144317445</c:v>
                </c:pt>
                <c:pt idx="347">
                  <c:v>1.0093299879193383</c:v>
                </c:pt>
                <c:pt idx="348">
                  <c:v>0.98565189108818885</c:v>
                </c:pt>
                <c:pt idx="349">
                  <c:v>0.97923984759780691</c:v>
                </c:pt>
                <c:pt idx="350">
                  <c:v>0.98134002416132327</c:v>
                </c:pt>
                <c:pt idx="351">
                  <c:v>0.97135953907629402</c:v>
                </c:pt>
                <c:pt idx="352">
                  <c:v>0.95617507666573742</c:v>
                </c:pt>
                <c:pt idx="353">
                  <c:v>0.96386952885419575</c:v>
                </c:pt>
                <c:pt idx="354">
                  <c:v>0.96360932998791937</c:v>
                </c:pt>
                <c:pt idx="355">
                  <c:v>0.97541120713688323</c:v>
                </c:pt>
                <c:pt idx="356">
                  <c:v>0.95242077873803554</c:v>
                </c:pt>
                <c:pt idx="357">
                  <c:v>0.93576805129634788</c:v>
                </c:pt>
                <c:pt idx="358">
                  <c:v>0.93329616206672239</c:v>
                </c:pt>
                <c:pt idx="359">
                  <c:v>0.94392714431744262</c:v>
                </c:pt>
                <c:pt idx="360">
                  <c:v>0.94682650311309358</c:v>
                </c:pt>
                <c:pt idx="361">
                  <c:v>0.95093392807359911</c:v>
                </c:pt>
                <c:pt idx="362">
                  <c:v>0.94773719914506083</c:v>
                </c:pt>
                <c:pt idx="363">
                  <c:v>0.93054548833751505</c:v>
                </c:pt>
                <c:pt idx="364">
                  <c:v>0.93154911253600969</c:v>
                </c:pt>
                <c:pt idx="365">
                  <c:v>0.93022953257132235</c:v>
                </c:pt>
                <c:pt idx="366">
                  <c:v>0.93448564259827149</c:v>
                </c:pt>
                <c:pt idx="367">
                  <c:v>0.93095437227023514</c:v>
                </c:pt>
                <c:pt idx="368">
                  <c:v>0.93974537682371528</c:v>
                </c:pt>
                <c:pt idx="369">
                  <c:v>0.9445032989499117</c:v>
                </c:pt>
                <c:pt idx="370">
                  <c:v>0.95132422637301362</c:v>
                </c:pt>
                <c:pt idx="371">
                  <c:v>0.95448378403494094</c:v>
                </c:pt>
                <c:pt idx="372">
                  <c:v>0.9519747235387046</c:v>
                </c:pt>
                <c:pt idx="373">
                  <c:v>0.95282966267075553</c:v>
                </c:pt>
                <c:pt idx="374">
                  <c:v>0.95729021466406472</c:v>
                </c:pt>
                <c:pt idx="375">
                  <c:v>0.93561936622990427</c:v>
                </c:pt>
                <c:pt idx="376">
                  <c:v>0.94751417154539541</c:v>
                </c:pt>
                <c:pt idx="377">
                  <c:v>0.94738407211225728</c:v>
                </c:pt>
                <c:pt idx="378">
                  <c:v>0.93727348759408979</c:v>
                </c:pt>
                <c:pt idx="379">
                  <c:v>0.94000557568999166</c:v>
                </c:pt>
                <c:pt idx="380">
                  <c:v>0.91668060589164579</c:v>
                </c:pt>
                <c:pt idx="381">
                  <c:v>0.92363163274788584</c:v>
                </c:pt>
                <c:pt idx="382">
                  <c:v>0.91863209738871854</c:v>
                </c:pt>
                <c:pt idx="383">
                  <c:v>0.92376173218102409</c:v>
                </c:pt>
                <c:pt idx="384">
                  <c:v>0.93123315676981688</c:v>
                </c:pt>
                <c:pt idx="385">
                  <c:v>0.92363163274788584</c:v>
                </c:pt>
                <c:pt idx="386">
                  <c:v>0.91407861722888206</c:v>
                </c:pt>
                <c:pt idx="387">
                  <c:v>0.90526902704209644</c:v>
                </c:pt>
                <c:pt idx="388">
                  <c:v>0.90218381191339092</c:v>
                </c:pt>
                <c:pt idx="389">
                  <c:v>0.9162717219589257</c:v>
                </c:pt>
                <c:pt idx="390">
                  <c:v>0.89807638695288539</c:v>
                </c:pt>
                <c:pt idx="391">
                  <c:v>0.88815165876777247</c:v>
                </c:pt>
                <c:pt idx="392">
                  <c:v>0.88655329430350338</c:v>
                </c:pt>
                <c:pt idx="393">
                  <c:v>0.88915528296626711</c:v>
                </c:pt>
                <c:pt idx="394">
                  <c:v>0.88387696310751784</c:v>
                </c:pt>
                <c:pt idx="395">
                  <c:v>0.87805965988291046</c:v>
                </c:pt>
                <c:pt idx="396">
                  <c:v>0.88540098503856524</c:v>
                </c:pt>
                <c:pt idx="397">
                  <c:v>0.85768980578013199</c:v>
                </c:pt>
                <c:pt idx="398">
                  <c:v>0.87285568255738311</c:v>
                </c:pt>
                <c:pt idx="399">
                  <c:v>0.86653656723352845</c:v>
                </c:pt>
                <c:pt idx="400">
                  <c:v>0.88724096273580522</c:v>
                </c:pt>
                <c:pt idx="401">
                  <c:v>0.89348573552643806</c:v>
                </c:pt>
                <c:pt idx="402">
                  <c:v>0.88673915063655795</c:v>
                </c:pt>
                <c:pt idx="403">
                  <c:v>0.90071554688225997</c:v>
                </c:pt>
                <c:pt idx="404">
                  <c:v>0.89614348108911812</c:v>
                </c:pt>
                <c:pt idx="405">
                  <c:v>0.88863488523371437</c:v>
                </c:pt>
                <c:pt idx="406">
                  <c:v>0.89584611095623079</c:v>
                </c:pt>
                <c:pt idx="407">
                  <c:v>0.8842300901403215</c:v>
                </c:pt>
                <c:pt idx="408">
                  <c:v>0.86609051203419751</c:v>
                </c:pt>
                <c:pt idx="409">
                  <c:v>0.87633119598550324</c:v>
                </c:pt>
                <c:pt idx="410">
                  <c:v>0.87889601338165602</c:v>
                </c:pt>
                <c:pt idx="411">
                  <c:v>0.88058730601245239</c:v>
                </c:pt>
                <c:pt idx="412">
                  <c:v>0.88084750487872876</c:v>
                </c:pt>
                <c:pt idx="413">
                  <c:v>0.8682464454976303</c:v>
                </c:pt>
                <c:pt idx="414">
                  <c:v>0.86607192640089214</c:v>
                </c:pt>
                <c:pt idx="415">
                  <c:v>0.88480624477279068</c:v>
                </c:pt>
                <c:pt idx="416">
                  <c:v>0.87527181488709227</c:v>
                </c:pt>
                <c:pt idx="417">
                  <c:v>0.86588607006783758</c:v>
                </c:pt>
                <c:pt idx="418">
                  <c:v>0.87525322925378679</c:v>
                </c:pt>
                <c:pt idx="419">
                  <c:v>0.85947402657745564</c:v>
                </c:pt>
                <c:pt idx="420">
                  <c:v>0.84625964129727715</c:v>
                </c:pt>
                <c:pt idx="421">
                  <c:v>0.84932627079267731</c:v>
                </c:pt>
                <c:pt idx="422">
                  <c:v>0.85237431465477187</c:v>
                </c:pt>
                <c:pt idx="423">
                  <c:v>0.84460551993309174</c:v>
                </c:pt>
                <c:pt idx="424">
                  <c:v>0.83572158721308432</c:v>
                </c:pt>
                <c:pt idx="425">
                  <c:v>0.83854660347551346</c:v>
                </c:pt>
                <c:pt idx="426">
                  <c:v>0.85774556268004831</c:v>
                </c:pt>
                <c:pt idx="427">
                  <c:v>0.86547718613511759</c:v>
                </c:pt>
                <c:pt idx="428">
                  <c:v>0.87871015704860145</c:v>
                </c:pt>
                <c:pt idx="429">
                  <c:v>0.88060589164575787</c:v>
                </c:pt>
                <c:pt idx="430">
                  <c:v>0.89198029922869626</c:v>
                </c:pt>
                <c:pt idx="431">
                  <c:v>0.89545581265681629</c:v>
                </c:pt>
                <c:pt idx="432">
                  <c:v>0.89147848712944888</c:v>
                </c:pt>
                <c:pt idx="433">
                  <c:v>0.92272093671591859</c:v>
                </c:pt>
                <c:pt idx="434">
                  <c:v>0.92496979834587867</c:v>
                </c:pt>
                <c:pt idx="435">
                  <c:v>0.93699470309450794</c:v>
                </c:pt>
                <c:pt idx="436">
                  <c:v>0.93429978626521704</c:v>
                </c:pt>
                <c:pt idx="437">
                  <c:v>0.96089582752532288</c:v>
                </c:pt>
                <c:pt idx="438">
                  <c:v>0.95545023696682463</c:v>
                </c:pt>
                <c:pt idx="439">
                  <c:v>0.94939132050924635</c:v>
                </c:pt>
                <c:pt idx="440">
                  <c:v>0.96933370504599947</c:v>
                </c:pt>
                <c:pt idx="441">
                  <c:v>0.95955766192733016</c:v>
                </c:pt>
                <c:pt idx="442">
                  <c:v>0.95130564073970825</c:v>
                </c:pt>
                <c:pt idx="443">
                  <c:v>0.95024625964129728</c:v>
                </c:pt>
                <c:pt idx="444">
                  <c:v>0.9639810426540284</c:v>
                </c:pt>
                <c:pt idx="445">
                  <c:v>0.95896292166155561</c:v>
                </c:pt>
                <c:pt idx="446">
                  <c:v>0.93771954279342074</c:v>
                </c:pt>
                <c:pt idx="447">
                  <c:v>0.95160301087259547</c:v>
                </c:pt>
                <c:pt idx="448">
                  <c:v>0.96851593718055939</c:v>
                </c:pt>
                <c:pt idx="449">
                  <c:v>0.96602546231762842</c:v>
                </c:pt>
                <c:pt idx="450">
                  <c:v>0.95846110956230834</c:v>
                </c:pt>
                <c:pt idx="451">
                  <c:v>0.96305176098875567</c:v>
                </c:pt>
                <c:pt idx="452">
                  <c:v>0.95528296626707554</c:v>
                </c:pt>
                <c:pt idx="453">
                  <c:v>0.95500418176749369</c:v>
                </c:pt>
                <c:pt idx="454">
                  <c:v>0.96346064492147565</c:v>
                </c:pt>
                <c:pt idx="455">
                  <c:v>0.95952049066071932</c:v>
                </c:pt>
                <c:pt idx="456">
                  <c:v>0.98466685252299968</c:v>
                </c:pt>
                <c:pt idx="457">
                  <c:v>0.99332775764334169</c:v>
                </c:pt>
                <c:pt idx="458">
                  <c:v>0.99953535916736358</c:v>
                </c:pt>
                <c:pt idx="459">
                  <c:v>1.0046092370597528</c:v>
                </c:pt>
                <c:pt idx="460">
                  <c:v>0.99288170244401075</c:v>
                </c:pt>
                <c:pt idx="461">
                  <c:v>0.98689712851965428</c:v>
                </c:pt>
                <c:pt idx="462">
                  <c:v>1.0046092370597528</c:v>
                </c:pt>
                <c:pt idx="463">
                  <c:v>1.0018957345971564</c:v>
                </c:pt>
                <c:pt idx="464">
                  <c:v>1.0113000650497166</c:v>
                </c:pt>
                <c:pt idx="465">
                  <c:v>1.0009478672985781</c:v>
                </c:pt>
                <c:pt idx="466">
                  <c:v>1.0031781432952327</c:v>
                </c:pt>
                <c:pt idx="467">
                  <c:v>0.99159929374593436</c:v>
                </c:pt>
                <c:pt idx="468">
                  <c:v>0.97325527367345044</c:v>
                </c:pt>
                <c:pt idx="469">
                  <c:v>0.97022581544466124</c:v>
                </c:pt>
                <c:pt idx="470">
                  <c:v>0.98143295232785055</c:v>
                </c:pt>
                <c:pt idx="471">
                  <c:v>0.97808753833286866</c:v>
                </c:pt>
                <c:pt idx="472">
                  <c:v>0.98379332775764339</c:v>
                </c:pt>
                <c:pt idx="473">
                  <c:v>0.96968683207880313</c:v>
                </c:pt>
                <c:pt idx="474">
                  <c:v>0.97834773719914503</c:v>
                </c:pt>
                <c:pt idx="475">
                  <c:v>0.9708948982436576</c:v>
                </c:pt>
                <c:pt idx="476">
                  <c:v>0.95230926493820278</c:v>
                </c:pt>
                <c:pt idx="477">
                  <c:v>0.9591301923613047</c:v>
                </c:pt>
                <c:pt idx="478">
                  <c:v>0.96704767214942844</c:v>
                </c:pt>
                <c:pt idx="479">
                  <c:v>0.963349131121643</c:v>
                </c:pt>
                <c:pt idx="480">
                  <c:v>0.9582566675959483</c:v>
                </c:pt>
                <c:pt idx="481">
                  <c:v>0.9874361118855125</c:v>
                </c:pt>
                <c:pt idx="482">
                  <c:v>1.0086980763869529</c:v>
                </c:pt>
                <c:pt idx="483">
                  <c:v>1.0148499210110584</c:v>
                </c:pt>
                <c:pt idx="484">
                  <c:v>1.024105566397175</c:v>
                </c:pt>
                <c:pt idx="485">
                  <c:v>1.0186228045720658</c:v>
                </c:pt>
                <c:pt idx="486">
                  <c:v>1.0153331474770002</c:v>
                </c:pt>
                <c:pt idx="487">
                  <c:v>1.0091998884862001</c:v>
                </c:pt>
                <c:pt idx="488">
                  <c:v>1.0259641297277204</c:v>
                </c:pt>
                <c:pt idx="489">
                  <c:v>1.0154818325434438</c:v>
                </c:pt>
                <c:pt idx="490">
                  <c:v>1.0075271814887092</c:v>
                </c:pt>
                <c:pt idx="491">
                  <c:v>1.0088467614533965</c:v>
                </c:pt>
                <c:pt idx="492">
                  <c:v>0.99295604497723255</c:v>
                </c:pt>
                <c:pt idx="493">
                  <c:v>0.99446148127497447</c:v>
                </c:pt>
                <c:pt idx="494">
                  <c:v>0.98795650961806525</c:v>
                </c:pt>
                <c:pt idx="495">
                  <c:v>0.98816095158442518</c:v>
                </c:pt>
                <c:pt idx="496">
                  <c:v>0.9882352941176471</c:v>
                </c:pt>
                <c:pt idx="497">
                  <c:v>0.98557754855496704</c:v>
                </c:pt>
                <c:pt idx="498">
                  <c:v>1.0013009943313818</c:v>
                </c:pt>
                <c:pt idx="499">
                  <c:v>1.0046649939596692</c:v>
                </c:pt>
                <c:pt idx="500">
                  <c:v>0.99994424310008367</c:v>
                </c:pt>
                <c:pt idx="501">
                  <c:v>0.9968218567047672</c:v>
                </c:pt>
                <c:pt idx="502">
                  <c:v>1.0146454790446984</c:v>
                </c:pt>
                <c:pt idx="503">
                  <c:v>1.0182325062726512</c:v>
                </c:pt>
                <c:pt idx="504">
                  <c:v>1.036037542979277</c:v>
                </c:pt>
                <c:pt idx="505">
                  <c:v>1.0403122386395316</c:v>
                </c:pt>
                <c:pt idx="506">
                  <c:v>1.0355357308800297</c:v>
                </c:pt>
                <c:pt idx="507">
                  <c:v>1.0340674658488989</c:v>
                </c:pt>
                <c:pt idx="508">
                  <c:v>1.0596227116438992</c:v>
                </c:pt>
                <c:pt idx="509">
                  <c:v>1.0711643899265868</c:v>
                </c:pt>
                <c:pt idx="510">
                  <c:v>1.0776507759501905</c:v>
                </c:pt>
                <c:pt idx="511">
                  <c:v>1.0671870643992194</c:v>
                </c:pt>
                <c:pt idx="512">
                  <c:v>1.0775578477836631</c:v>
                </c:pt>
                <c:pt idx="513">
                  <c:v>1.0746399033547067</c:v>
                </c:pt>
                <c:pt idx="514">
                  <c:v>1.0723166991915249</c:v>
                </c:pt>
                <c:pt idx="515">
                  <c:v>1.0615927887742775</c:v>
                </c:pt>
                <c:pt idx="516">
                  <c:v>1.0571136511476629</c:v>
                </c:pt>
                <c:pt idx="517">
                  <c:v>1.0376173218102407</c:v>
                </c:pt>
                <c:pt idx="518">
                  <c:v>1.0389926586748444</c:v>
                </c:pt>
                <c:pt idx="519">
                  <c:v>1.0522442152216336</c:v>
                </c:pt>
                <c:pt idx="520">
                  <c:v>1.0445497630331753</c:v>
                </c:pt>
                <c:pt idx="521">
                  <c:v>1.0498466685252299</c:v>
                </c:pt>
                <c:pt idx="522">
                  <c:v>1.044289564166899</c:v>
                </c:pt>
                <c:pt idx="523">
                  <c:v>1.0328593996840443</c:v>
                </c:pt>
                <c:pt idx="524">
                  <c:v>1.0521884583217174</c:v>
                </c:pt>
                <c:pt idx="525">
                  <c:v>1.0490103150264845</c:v>
                </c:pt>
                <c:pt idx="526">
                  <c:v>1.0330080847504879</c:v>
                </c:pt>
                <c:pt idx="527">
                  <c:v>1.0367066257782733</c:v>
                </c:pt>
                <c:pt idx="528">
                  <c:v>1.0587120156119321</c:v>
                </c:pt>
                <c:pt idx="529">
                  <c:v>1.0698076386952886</c:v>
                </c:pt>
                <c:pt idx="530">
                  <c:v>1.0863116810705324</c:v>
                </c:pt>
                <c:pt idx="531">
                  <c:v>1.0942849177585727</c:v>
                </c:pt>
                <c:pt idx="532">
                  <c:v>1.0964036799553945</c:v>
                </c:pt>
                <c:pt idx="533">
                  <c:v>1.0855310844717034</c:v>
                </c:pt>
                <c:pt idx="534">
                  <c:v>1.1102128055013474</c:v>
                </c:pt>
                <c:pt idx="535">
                  <c:v>1.1118111699656166</c:v>
                </c:pt>
                <c:pt idx="536">
                  <c:v>1.1328129356007806</c:v>
                </c:pt>
                <c:pt idx="537">
                  <c:v>1.1205464176191804</c:v>
                </c:pt>
                <c:pt idx="538">
                  <c:v>1.139076294024719</c:v>
                </c:pt>
                <c:pt idx="539">
                  <c:v>1.1363442059288171</c:v>
                </c:pt>
                <c:pt idx="540">
                  <c:v>1.1503763590744354</c:v>
                </c:pt>
                <c:pt idx="541">
                  <c:v>1.1492798067094137</c:v>
                </c:pt>
                <c:pt idx="542">
                  <c:v>1.130006504971657</c:v>
                </c:pt>
                <c:pt idx="543">
                  <c:v>1.1278134002416131</c:v>
                </c:pt>
                <c:pt idx="544">
                  <c:v>1.1001393922497908</c:v>
                </c:pt>
                <c:pt idx="545">
                  <c:v>1.0905306198308706</c:v>
                </c:pt>
                <c:pt idx="546">
                  <c:v>1.0816652727441687</c:v>
                </c:pt>
                <c:pt idx="547">
                  <c:v>1.0842300901403215</c:v>
                </c:pt>
                <c:pt idx="548">
                  <c:v>1.0580429328129357</c:v>
                </c:pt>
                <c:pt idx="549">
                  <c:v>1.0770188644178051</c:v>
                </c:pt>
                <c:pt idx="550">
                  <c:v>1.0986897128519655</c:v>
                </c:pt>
                <c:pt idx="551">
                  <c:v>1.0985596134188274</c:v>
                </c:pt>
                <c:pt idx="552">
                  <c:v>1.0849363442059288</c:v>
                </c:pt>
                <c:pt idx="553">
                  <c:v>1.0740451630889323</c:v>
                </c:pt>
                <c:pt idx="554">
                  <c:v>1.0559985131493355</c:v>
                </c:pt>
                <c:pt idx="555">
                  <c:v>1.0508502927237247</c:v>
                </c:pt>
                <c:pt idx="556">
                  <c:v>1.0561100269491683</c:v>
                </c:pt>
                <c:pt idx="557">
                  <c:v>1.0400892110398663</c:v>
                </c:pt>
                <c:pt idx="558">
                  <c:v>1.0633212526716849</c:v>
                </c:pt>
                <c:pt idx="559">
                  <c:v>1.015240219310473</c:v>
                </c:pt>
                <c:pt idx="560">
                  <c:v>1.0057801319579964</c:v>
                </c:pt>
                <c:pt idx="561">
                  <c:v>0.98239940525973424</c:v>
                </c:pt>
                <c:pt idx="562">
                  <c:v>0.99468450887463988</c:v>
                </c:pt>
                <c:pt idx="563">
                  <c:v>1.0136604404795093</c:v>
                </c:pt>
                <c:pt idx="564">
                  <c:v>1.0615370318743611</c:v>
                </c:pt>
                <c:pt idx="565">
                  <c:v>1.0674844345321066</c:v>
                </c:pt>
                <c:pt idx="566">
                  <c:v>1.0604776507759501</c:v>
                </c:pt>
                <c:pt idx="567">
                  <c:v>1.0643620481367904</c:v>
                </c:pt>
                <c:pt idx="568">
                  <c:v>1.027989963758015</c:v>
                </c:pt>
                <c:pt idx="569">
                  <c:v>1.0771489638509433</c:v>
                </c:pt>
                <c:pt idx="570">
                  <c:v>1.078245516215965</c:v>
                </c:pt>
                <c:pt idx="571">
                  <c:v>1.0433045256017099</c:v>
                </c:pt>
                <c:pt idx="572">
                  <c:v>1.0091627172195892</c:v>
                </c:pt>
                <c:pt idx="573">
                  <c:v>1.0356658303131678</c:v>
                </c:pt>
                <c:pt idx="574">
                  <c:v>1.0092556453861166</c:v>
                </c:pt>
                <c:pt idx="575">
                  <c:v>0.9744819254716105</c:v>
                </c:pt>
                <c:pt idx="576">
                  <c:v>0.97409162717219588</c:v>
                </c:pt>
                <c:pt idx="577">
                  <c:v>0.94253322181953347</c:v>
                </c:pt>
                <c:pt idx="578">
                  <c:v>0.96535637951863207</c:v>
                </c:pt>
                <c:pt idx="579">
                  <c:v>0.93864882445869346</c:v>
                </c:pt>
                <c:pt idx="580">
                  <c:v>0.97258619087445408</c:v>
                </c:pt>
                <c:pt idx="581">
                  <c:v>0.94877799461016632</c:v>
                </c:pt>
                <c:pt idx="582">
                  <c:v>0.97271629030759221</c:v>
                </c:pt>
                <c:pt idx="583">
                  <c:v>1.0153145618436947</c:v>
                </c:pt>
                <c:pt idx="584">
                  <c:v>1.0026391599293747</c:v>
                </c:pt>
                <c:pt idx="585">
                  <c:v>1.0107610816838584</c:v>
                </c:pt>
                <c:pt idx="586">
                  <c:v>0.9980113372363163</c:v>
                </c:pt>
                <c:pt idx="587">
                  <c:v>0.9782919802992287</c:v>
                </c:pt>
                <c:pt idx="588">
                  <c:v>0.98918316141622531</c:v>
                </c:pt>
                <c:pt idx="589">
                  <c:v>0.97992751603010875</c:v>
                </c:pt>
                <c:pt idx="590">
                  <c:v>0.97526252207043951</c:v>
                </c:pt>
                <c:pt idx="591">
                  <c:v>0.98464826688969431</c:v>
                </c:pt>
                <c:pt idx="592">
                  <c:v>0.96359074435461389</c:v>
                </c:pt>
                <c:pt idx="593">
                  <c:v>0.96221540749001022</c:v>
                </c:pt>
                <c:pt idx="594">
                  <c:v>0.95264380633770096</c:v>
                </c:pt>
                <c:pt idx="595">
                  <c:v>0.96760524114859214</c:v>
                </c:pt>
                <c:pt idx="596">
                  <c:v>0.99250998977790172</c:v>
                </c:pt>
                <c:pt idx="597">
                  <c:v>1.0423566583031316</c:v>
                </c:pt>
                <c:pt idx="598">
                  <c:v>1.0297741845553388</c:v>
                </c:pt>
                <c:pt idx="599">
                  <c:v>1.0326363720843788</c:v>
                </c:pt>
                <c:pt idx="600">
                  <c:v>1.0240312238639531</c:v>
                </c:pt>
                <c:pt idx="601">
                  <c:v>1.0170244401077966</c:v>
                </c:pt>
                <c:pt idx="602">
                  <c:v>1.0159650590093858</c:v>
                </c:pt>
                <c:pt idx="603">
                  <c:v>0.97160115230926491</c:v>
                </c:pt>
                <c:pt idx="604">
                  <c:v>0.95924170616113746</c:v>
                </c:pt>
                <c:pt idx="605">
                  <c:v>0.97240033454139951</c:v>
                </c:pt>
                <c:pt idx="606">
                  <c:v>0.95580336399962829</c:v>
                </c:pt>
                <c:pt idx="607">
                  <c:v>0.96630424681721028</c:v>
                </c:pt>
                <c:pt idx="608">
                  <c:v>0.93437412879843884</c:v>
                </c:pt>
                <c:pt idx="609">
                  <c:v>0.93286869250069693</c:v>
                </c:pt>
                <c:pt idx="610">
                  <c:v>0.92088095901867861</c:v>
                </c:pt>
                <c:pt idx="611">
                  <c:v>0.92669826224328589</c:v>
                </c:pt>
                <c:pt idx="612">
                  <c:v>0.89214756992844535</c:v>
                </c:pt>
                <c:pt idx="613">
                  <c:v>0.87387789238918312</c:v>
                </c:pt>
                <c:pt idx="614">
                  <c:v>0.87367345042282318</c:v>
                </c:pt>
                <c:pt idx="615">
                  <c:v>0.9053805408419292</c:v>
                </c:pt>
                <c:pt idx="616">
                  <c:v>0.90132887278134</c:v>
                </c:pt>
                <c:pt idx="617">
                  <c:v>0.9227952792491404</c:v>
                </c:pt>
                <c:pt idx="618">
                  <c:v>0.93153052690270421</c:v>
                </c:pt>
                <c:pt idx="619">
                  <c:v>0.94582287891459904</c:v>
                </c:pt>
                <c:pt idx="620">
                  <c:v>0.93197658210203516</c:v>
                </c:pt>
                <c:pt idx="621">
                  <c:v>0.94032153145618436</c:v>
                </c:pt>
                <c:pt idx="622">
                  <c:v>0.92941176470588238</c:v>
                </c:pt>
                <c:pt idx="623">
                  <c:v>0.90162624291422733</c:v>
                </c:pt>
                <c:pt idx="624">
                  <c:v>0.88313353777529968</c:v>
                </c:pt>
                <c:pt idx="625">
                  <c:v>0.89212898429513987</c:v>
                </c:pt>
                <c:pt idx="626">
                  <c:v>0.91930118018771489</c:v>
                </c:pt>
                <c:pt idx="627">
                  <c:v>0.92822228417433328</c:v>
                </c:pt>
                <c:pt idx="628">
                  <c:v>0.90772233063841645</c:v>
                </c:pt>
                <c:pt idx="629">
                  <c:v>0.89471238732459812</c:v>
                </c:pt>
                <c:pt idx="630">
                  <c:v>0.89289099526066351</c:v>
                </c:pt>
                <c:pt idx="631">
                  <c:v>0.88553108447170337</c:v>
                </c:pt>
                <c:pt idx="632">
                  <c:v>0.89259362512777618</c:v>
                </c:pt>
                <c:pt idx="633">
                  <c:v>0.91101198773348202</c:v>
                </c:pt>
                <c:pt idx="634">
                  <c:v>0.88761267540191435</c:v>
                </c:pt>
                <c:pt idx="635">
                  <c:v>0.88982436576526347</c:v>
                </c:pt>
                <c:pt idx="636">
                  <c:v>0.91485921382771118</c:v>
                </c:pt>
                <c:pt idx="637">
                  <c:v>0.91892946752160576</c:v>
                </c:pt>
                <c:pt idx="638">
                  <c:v>0.90651426447356198</c:v>
                </c:pt>
                <c:pt idx="639">
                  <c:v>0.90283430907908191</c:v>
                </c:pt>
                <c:pt idx="640">
                  <c:v>0.90309450794535828</c:v>
                </c:pt>
                <c:pt idx="641">
                  <c:v>0.88644178050367062</c:v>
                </c:pt>
                <c:pt idx="642">
                  <c:v>0.88768701793513616</c:v>
                </c:pt>
                <c:pt idx="643">
                  <c:v>0.87181488709227772</c:v>
                </c:pt>
                <c:pt idx="644">
                  <c:v>0.88562401263823065</c:v>
                </c:pt>
                <c:pt idx="645">
                  <c:v>0.91002694916829296</c:v>
                </c:pt>
                <c:pt idx="646">
                  <c:v>0.91629030759223118</c:v>
                </c:pt>
                <c:pt idx="647">
                  <c:v>0.91504507016076575</c:v>
                </c:pt>
                <c:pt idx="648">
                  <c:v>0.90683022023975468</c:v>
                </c:pt>
                <c:pt idx="649">
                  <c:v>0.91781432952327846</c:v>
                </c:pt>
                <c:pt idx="650">
                  <c:v>0.90158907164761637</c:v>
                </c:pt>
                <c:pt idx="651">
                  <c:v>0.89657095065514358</c:v>
                </c:pt>
                <c:pt idx="652">
                  <c:v>0.92060217451909676</c:v>
                </c:pt>
                <c:pt idx="653">
                  <c:v>0.94110212805501348</c:v>
                </c:pt>
                <c:pt idx="654">
                  <c:v>0.95307127590372642</c:v>
                </c:pt>
                <c:pt idx="655">
                  <c:v>0.9533314747700028</c:v>
                </c:pt>
                <c:pt idx="656">
                  <c:v>0.9522906793048973</c:v>
                </c:pt>
                <c:pt idx="657">
                  <c:v>0.9530898615370319</c:v>
                </c:pt>
                <c:pt idx="658">
                  <c:v>0.96411114208716664</c:v>
                </c:pt>
                <c:pt idx="659">
                  <c:v>0.96294024718892302</c:v>
                </c:pt>
                <c:pt idx="660">
                  <c:v>0.96201096552365017</c:v>
                </c:pt>
                <c:pt idx="661">
                  <c:v>0.95870272279527924</c:v>
                </c:pt>
                <c:pt idx="662">
                  <c:v>0.94825759687761357</c:v>
                </c:pt>
                <c:pt idx="663">
                  <c:v>0.95351733110305736</c:v>
                </c:pt>
                <c:pt idx="664">
                  <c:v>0.93797974165969711</c:v>
                </c:pt>
                <c:pt idx="665">
                  <c:v>0.93606542142923521</c:v>
                </c:pt>
                <c:pt idx="666">
                  <c:v>0.92892853823994048</c:v>
                </c:pt>
                <c:pt idx="667">
                  <c:v>0.91406003159557658</c:v>
                </c:pt>
                <c:pt idx="668">
                  <c:v>0.89755598922033264</c:v>
                </c:pt>
                <c:pt idx="669">
                  <c:v>0.90894898243657651</c:v>
                </c:pt>
                <c:pt idx="670">
                  <c:v>0.90846575597063473</c:v>
                </c:pt>
                <c:pt idx="671">
                  <c:v>0.90318743611188557</c:v>
                </c:pt>
                <c:pt idx="672">
                  <c:v>0.90787101570486017</c:v>
                </c:pt>
                <c:pt idx="673">
                  <c:v>0.93457857076479878</c:v>
                </c:pt>
                <c:pt idx="674">
                  <c:v>0.95764334169686827</c:v>
                </c:pt>
                <c:pt idx="675">
                  <c:v>0.94701235944614814</c:v>
                </c:pt>
                <c:pt idx="676">
                  <c:v>0.96583960598457397</c:v>
                </c:pt>
                <c:pt idx="677">
                  <c:v>0.96474305361955204</c:v>
                </c:pt>
                <c:pt idx="678">
                  <c:v>0.95727162903075924</c:v>
                </c:pt>
                <c:pt idx="679">
                  <c:v>0.96381377195427931</c:v>
                </c:pt>
                <c:pt idx="680">
                  <c:v>0.94006133258990798</c:v>
                </c:pt>
                <c:pt idx="681">
                  <c:v>0.93104730043676243</c:v>
                </c:pt>
                <c:pt idx="682">
                  <c:v>0.95238360747142459</c:v>
                </c:pt>
                <c:pt idx="683">
                  <c:v>0.95065514357401726</c:v>
                </c:pt>
                <c:pt idx="684">
                  <c:v>0.97243750580801036</c:v>
                </c:pt>
                <c:pt idx="685">
                  <c:v>0.98732459808567974</c:v>
                </c:pt>
                <c:pt idx="686">
                  <c:v>0.99873617693522909</c:v>
                </c:pt>
                <c:pt idx="687">
                  <c:v>0.99858749186878548</c:v>
                </c:pt>
                <c:pt idx="688">
                  <c:v>0.99732366880401446</c:v>
                </c:pt>
                <c:pt idx="689">
                  <c:v>0.99996282873338904</c:v>
                </c:pt>
                <c:pt idx="690">
                  <c:v>1.0076015240219311</c:v>
                </c:pt>
                <c:pt idx="691">
                  <c:v>1.0080847504878729</c:v>
                </c:pt>
                <c:pt idx="692">
                  <c:v>1.0032896570950656</c:v>
                </c:pt>
                <c:pt idx="693">
                  <c:v>1.0207043955022768</c:v>
                </c:pt>
                <c:pt idx="694">
                  <c:v>1.0161509153424404</c:v>
                </c:pt>
                <c:pt idx="695">
                  <c:v>1.0027878449958183</c:v>
                </c:pt>
                <c:pt idx="696">
                  <c:v>0.99918223213456003</c:v>
                </c:pt>
                <c:pt idx="697">
                  <c:v>1.0150915342440294</c:v>
                </c:pt>
                <c:pt idx="698">
                  <c:v>1.0349409906142553</c:v>
                </c:pt>
                <c:pt idx="699">
                  <c:v>1.0518353312889137</c:v>
                </c:pt>
                <c:pt idx="700">
                  <c:v>1.032153145618437</c:v>
                </c:pt>
                <c:pt idx="701">
                  <c:v>1.037301366044048</c:v>
                </c:pt>
                <c:pt idx="702">
                  <c:v>1.0282501626242915</c:v>
                </c:pt>
                <c:pt idx="703">
                  <c:v>1.0450515751324225</c:v>
                </c:pt>
                <c:pt idx="704">
                  <c:v>1.0659604126010593</c:v>
                </c:pt>
                <c:pt idx="705">
                  <c:v>1.0789331846482668</c:v>
                </c:pt>
                <c:pt idx="706">
                  <c:v>1.0612954186413901</c:v>
                </c:pt>
                <c:pt idx="707">
                  <c:v>1.0579128333797974</c:v>
                </c:pt>
                <c:pt idx="708">
                  <c:v>1.062150357773441</c:v>
                </c:pt>
                <c:pt idx="709">
                  <c:v>1.0630424681721029</c:v>
                </c:pt>
                <c:pt idx="710">
                  <c:v>1.0555152866833937</c:v>
                </c:pt>
                <c:pt idx="711">
                  <c:v>1.0477093206951027</c:v>
                </c:pt>
                <c:pt idx="712">
                  <c:v>1.0530062261871573</c:v>
                </c:pt>
                <c:pt idx="713">
                  <c:v>1.0640089211039867</c:v>
                </c:pt>
                <c:pt idx="714">
                  <c:v>1.0445869342997862</c:v>
                </c:pt>
                <c:pt idx="715">
                  <c:v>1.0314840628194406</c:v>
                </c:pt>
                <c:pt idx="716">
                  <c:v>1.0203698541027786</c:v>
                </c:pt>
                <c:pt idx="717">
                  <c:v>1.0242914227302296</c:v>
                </c:pt>
                <c:pt idx="718">
                  <c:v>1.0106309822507202</c:v>
                </c:pt>
                <c:pt idx="719">
                  <c:v>1.0149428491775858</c:v>
                </c:pt>
                <c:pt idx="720">
                  <c:v>0.99674751417154539</c:v>
                </c:pt>
                <c:pt idx="721">
                  <c:v>1.008010407954651</c:v>
                </c:pt>
                <c:pt idx="722">
                  <c:v>1.0031781432952327</c:v>
                </c:pt>
                <c:pt idx="723">
                  <c:v>0.98057801319579962</c:v>
                </c:pt>
                <c:pt idx="724">
                  <c:v>0.98561471982157789</c:v>
                </c:pt>
                <c:pt idx="725">
                  <c:v>1.008010407954651</c:v>
                </c:pt>
                <c:pt idx="726">
                  <c:v>0.99475885140786169</c:v>
                </c:pt>
                <c:pt idx="727">
                  <c:v>0.98453675308986155</c:v>
                </c:pt>
                <c:pt idx="728">
                  <c:v>0.98150729486107235</c:v>
                </c:pt>
                <c:pt idx="729">
                  <c:v>0.98161880866090512</c:v>
                </c:pt>
                <c:pt idx="730">
                  <c:v>1.0013195799646872</c:v>
                </c:pt>
                <c:pt idx="731">
                  <c:v>0.99784406653656721</c:v>
                </c:pt>
                <c:pt idx="732">
                  <c:v>0.99150636557940708</c:v>
                </c:pt>
                <c:pt idx="733">
                  <c:v>0.98760338258526159</c:v>
                </c:pt>
                <c:pt idx="734">
                  <c:v>0.9980856797695381</c:v>
                </c:pt>
                <c:pt idx="735">
                  <c:v>0.9896663878821671</c:v>
                </c:pt>
                <c:pt idx="736">
                  <c:v>1.0080661648545675</c:v>
                </c:pt>
                <c:pt idx="737">
                  <c:v>0.99895920453489451</c:v>
                </c:pt>
                <c:pt idx="738">
                  <c:v>1.0010965523650219</c:v>
                </c:pt>
                <c:pt idx="739">
                  <c:v>0.99938667410091997</c:v>
                </c:pt>
                <c:pt idx="740">
                  <c:v>1.0007062540656073</c:v>
                </c:pt>
                <c:pt idx="741">
                  <c:v>0.98830963665086891</c:v>
                </c:pt>
                <c:pt idx="742">
                  <c:v>1.0039401542607564</c:v>
                </c:pt>
                <c:pt idx="743">
                  <c:v>0.98529876405538519</c:v>
                </c:pt>
                <c:pt idx="744">
                  <c:v>0.98654400148685062</c:v>
                </c:pt>
                <c:pt idx="745">
                  <c:v>0.98054084192918878</c:v>
                </c:pt>
                <c:pt idx="746">
                  <c:v>0.98700864231948704</c:v>
                </c:pt>
                <c:pt idx="747">
                  <c:v>0.97609887556918506</c:v>
                </c:pt>
                <c:pt idx="748">
                  <c:v>0.96922219124616671</c:v>
                </c:pt>
                <c:pt idx="749">
                  <c:v>0.97284638974073046</c:v>
                </c:pt>
                <c:pt idx="750">
                  <c:v>0.96240126382306479</c:v>
                </c:pt>
                <c:pt idx="751">
                  <c:v>0.97743704116717778</c:v>
                </c:pt>
                <c:pt idx="752">
                  <c:v>0.98725025555245793</c:v>
                </c:pt>
                <c:pt idx="753">
                  <c:v>0.98948053154911253</c:v>
                </c:pt>
                <c:pt idx="754">
                  <c:v>0.9832171731251742</c:v>
                </c:pt>
                <c:pt idx="755">
                  <c:v>0.98633955952049068</c:v>
                </c:pt>
                <c:pt idx="756">
                  <c:v>0.9728092184741195</c:v>
                </c:pt>
                <c:pt idx="757">
                  <c:v>0.95901867856147194</c:v>
                </c:pt>
                <c:pt idx="758">
                  <c:v>0.95667688876498469</c:v>
                </c:pt>
                <c:pt idx="759">
                  <c:v>0.94630610538054083</c:v>
                </c:pt>
                <c:pt idx="760">
                  <c:v>0.92569463804479135</c:v>
                </c:pt>
                <c:pt idx="761">
                  <c:v>0.91526809776043117</c:v>
                </c:pt>
                <c:pt idx="762">
                  <c:v>0.90578942477464919</c:v>
                </c:pt>
                <c:pt idx="763">
                  <c:v>0.92188458321717315</c:v>
                </c:pt>
                <c:pt idx="764">
                  <c:v>0.93383514543258062</c:v>
                </c:pt>
                <c:pt idx="765">
                  <c:v>0.92736734504228235</c:v>
                </c:pt>
                <c:pt idx="766">
                  <c:v>0.94535823808196262</c:v>
                </c:pt>
                <c:pt idx="767">
                  <c:v>0.93184648266889691</c:v>
                </c:pt>
                <c:pt idx="768">
                  <c:v>0.93035963200446059</c:v>
                </c:pt>
                <c:pt idx="769">
                  <c:v>0.93461574203140974</c:v>
                </c:pt>
                <c:pt idx="770">
                  <c:v>0.92948610723910419</c:v>
                </c:pt>
                <c:pt idx="771">
                  <c:v>0.90283430907908191</c:v>
                </c:pt>
                <c:pt idx="772">
                  <c:v>0.91725676052411487</c:v>
                </c:pt>
                <c:pt idx="773">
                  <c:v>0.91203419756528203</c:v>
                </c:pt>
                <c:pt idx="774">
                  <c:v>0.89932162438435093</c:v>
                </c:pt>
                <c:pt idx="775">
                  <c:v>0.89229625499488896</c:v>
                </c:pt>
                <c:pt idx="776">
                  <c:v>0.88296626707555059</c:v>
                </c:pt>
                <c:pt idx="777">
                  <c:v>0.87755784778366319</c:v>
                </c:pt>
                <c:pt idx="778">
                  <c:v>0.88190688597713962</c:v>
                </c:pt>
                <c:pt idx="779">
                  <c:v>0.8658674844345321</c:v>
                </c:pt>
                <c:pt idx="780">
                  <c:v>0.86700120806616487</c:v>
                </c:pt>
                <c:pt idx="781">
                  <c:v>0.84973515472539729</c:v>
                </c:pt>
                <c:pt idx="782">
                  <c:v>0.82401263823064774</c:v>
                </c:pt>
                <c:pt idx="783">
                  <c:v>0.82789703559148775</c:v>
                </c:pt>
                <c:pt idx="784">
                  <c:v>0.85564538611653196</c:v>
                </c:pt>
                <c:pt idx="785">
                  <c:v>0.88681349316977975</c:v>
                </c:pt>
                <c:pt idx="786">
                  <c:v>0.87638695288541957</c:v>
                </c:pt>
                <c:pt idx="787">
                  <c:v>0.86657373850013941</c:v>
                </c:pt>
                <c:pt idx="788">
                  <c:v>0.84521884583217177</c:v>
                </c:pt>
                <c:pt idx="789">
                  <c:v>0.8635628659046557</c:v>
                </c:pt>
                <c:pt idx="790">
                  <c:v>0.88032710714617601</c:v>
                </c:pt>
                <c:pt idx="791">
                  <c:v>0.86419477743704121</c:v>
                </c:pt>
                <c:pt idx="792">
                  <c:v>0.86910138462968123</c:v>
                </c:pt>
                <c:pt idx="793">
                  <c:v>0.86714989313260848</c:v>
                </c:pt>
                <c:pt idx="794">
                  <c:v>0.86430629123687386</c:v>
                </c:pt>
                <c:pt idx="795">
                  <c:v>0.86239197100641207</c:v>
                </c:pt>
                <c:pt idx="796">
                  <c:v>0.87876591394851777</c:v>
                </c:pt>
                <c:pt idx="797">
                  <c:v>0.88028993587956506</c:v>
                </c:pt>
                <c:pt idx="798">
                  <c:v>0.90238825387975097</c:v>
                </c:pt>
                <c:pt idx="799">
                  <c:v>0.90235108261314001</c:v>
                </c:pt>
                <c:pt idx="800">
                  <c:v>0.8784313725490196</c:v>
                </c:pt>
                <c:pt idx="801">
                  <c:v>0.86590465570114306</c:v>
                </c:pt>
                <c:pt idx="802">
                  <c:v>0.85986432487687015</c:v>
                </c:pt>
                <c:pt idx="803">
                  <c:v>0.84267261406932437</c:v>
                </c:pt>
                <c:pt idx="804">
                  <c:v>0.84178050367066259</c:v>
                </c:pt>
                <c:pt idx="805">
                  <c:v>0.83321252671684787</c:v>
                </c:pt>
                <c:pt idx="806">
                  <c:v>0.8169686832078803</c:v>
                </c:pt>
                <c:pt idx="807">
                  <c:v>0.82022116903633491</c:v>
                </c:pt>
                <c:pt idx="808">
                  <c:v>0.83745005111049164</c:v>
                </c:pt>
                <c:pt idx="809">
                  <c:v>0.8421708019700771</c:v>
                </c:pt>
                <c:pt idx="810">
                  <c:v>0.87413809125545949</c:v>
                </c:pt>
                <c:pt idx="811">
                  <c:v>0.88463897407304148</c:v>
                </c:pt>
                <c:pt idx="812">
                  <c:v>0.88718520583588889</c:v>
                </c:pt>
                <c:pt idx="813">
                  <c:v>0.90909766750302012</c:v>
                </c:pt>
                <c:pt idx="814">
                  <c:v>0.91268469473097291</c:v>
                </c:pt>
                <c:pt idx="815">
                  <c:v>0.91697797602453301</c:v>
                </c:pt>
                <c:pt idx="816">
                  <c:v>0.88027135024625969</c:v>
                </c:pt>
                <c:pt idx="817">
                  <c:v>0.86813493169779765</c:v>
                </c:pt>
                <c:pt idx="818">
                  <c:v>0.87651705231855781</c:v>
                </c:pt>
                <c:pt idx="819">
                  <c:v>0.87791097481646685</c:v>
                </c:pt>
                <c:pt idx="820">
                  <c:v>0.88183254344391782</c:v>
                </c:pt>
                <c:pt idx="821">
                  <c:v>0.87495585912089957</c:v>
                </c:pt>
                <c:pt idx="822">
                  <c:v>0.87400799182232136</c:v>
                </c:pt>
                <c:pt idx="823">
                  <c:v>0.88787287426819073</c:v>
                </c:pt>
                <c:pt idx="824">
                  <c:v>0.88462038843973612</c:v>
                </c:pt>
                <c:pt idx="825">
                  <c:v>0.87740916271721958</c:v>
                </c:pt>
                <c:pt idx="826">
                  <c:v>0.87432394758851406</c:v>
                </c:pt>
                <c:pt idx="827">
                  <c:v>0.86871108633026672</c:v>
                </c:pt>
                <c:pt idx="828">
                  <c:v>0.84802527646129544</c:v>
                </c:pt>
                <c:pt idx="829">
                  <c:v>0.85250441408791</c:v>
                </c:pt>
                <c:pt idx="830">
                  <c:v>0.89311402286032893</c:v>
                </c:pt>
                <c:pt idx="831">
                  <c:v>0.88672056500325247</c:v>
                </c:pt>
                <c:pt idx="832">
                  <c:v>0.8929839234271908</c:v>
                </c:pt>
                <c:pt idx="833">
                  <c:v>0.87201932905863766</c:v>
                </c:pt>
                <c:pt idx="834">
                  <c:v>0.85856333054548839</c:v>
                </c:pt>
                <c:pt idx="835">
                  <c:v>0.85826596041260106</c:v>
                </c:pt>
                <c:pt idx="836">
                  <c:v>0.87473283152123404</c:v>
                </c:pt>
                <c:pt idx="837">
                  <c:v>0.87136883189294678</c:v>
                </c:pt>
                <c:pt idx="838">
                  <c:v>0.86454790446984486</c:v>
                </c:pt>
                <c:pt idx="839">
                  <c:v>0.87068116346064495</c:v>
                </c:pt>
                <c:pt idx="840">
                  <c:v>0.87813400241613238</c:v>
                </c:pt>
                <c:pt idx="841">
                  <c:v>0.88162810147755788</c:v>
                </c:pt>
                <c:pt idx="842">
                  <c:v>0.89469380169129265</c:v>
                </c:pt>
                <c:pt idx="843">
                  <c:v>0.89489824365765258</c:v>
                </c:pt>
                <c:pt idx="844">
                  <c:v>0.89738871852058355</c:v>
                </c:pt>
                <c:pt idx="845">
                  <c:v>0.87105287612675397</c:v>
                </c:pt>
                <c:pt idx="846">
                  <c:v>0.87623826781897596</c:v>
                </c:pt>
                <c:pt idx="847">
                  <c:v>0.85257875662113192</c:v>
                </c:pt>
                <c:pt idx="848">
                  <c:v>0.83858377474212431</c:v>
                </c:pt>
                <c:pt idx="849">
                  <c:v>0.83722702351082612</c:v>
                </c:pt>
                <c:pt idx="850">
                  <c:v>0.83477371991450611</c:v>
                </c:pt>
                <c:pt idx="851">
                  <c:v>0.86224328593996835</c:v>
                </c:pt>
                <c:pt idx="852">
                  <c:v>0.84306291236873898</c:v>
                </c:pt>
                <c:pt idx="853">
                  <c:v>0.84049809497258621</c:v>
                </c:pt>
                <c:pt idx="854">
                  <c:v>0.82600130099433133</c:v>
                </c:pt>
                <c:pt idx="855">
                  <c:v>0.85694638044791371</c:v>
                </c:pt>
                <c:pt idx="856">
                  <c:v>0.84808103336121177</c:v>
                </c:pt>
                <c:pt idx="857">
                  <c:v>0.84124152030480437</c:v>
                </c:pt>
                <c:pt idx="858">
                  <c:v>0.83165133351918963</c:v>
                </c:pt>
                <c:pt idx="859">
                  <c:v>0.83397453768237151</c:v>
                </c:pt>
                <c:pt idx="860">
                  <c:v>0.83665086887835705</c:v>
                </c:pt>
                <c:pt idx="861">
                  <c:v>0.84120434903819352</c:v>
                </c:pt>
                <c:pt idx="862">
                  <c:v>0.81611374407582937</c:v>
                </c:pt>
                <c:pt idx="863">
                  <c:v>0.802899358795651</c:v>
                </c:pt>
                <c:pt idx="864">
                  <c:v>0.80791747978812378</c:v>
                </c:pt>
                <c:pt idx="865">
                  <c:v>0.81804664993959664</c:v>
                </c:pt>
                <c:pt idx="866">
                  <c:v>0.81338165597992751</c:v>
                </c:pt>
                <c:pt idx="867">
                  <c:v>0.81133723631632748</c:v>
                </c:pt>
                <c:pt idx="868">
                  <c:v>0.80568720379146919</c:v>
                </c:pt>
                <c:pt idx="869">
                  <c:v>0.78321717312517425</c:v>
                </c:pt>
                <c:pt idx="870">
                  <c:v>0.78838397918409064</c:v>
                </c:pt>
                <c:pt idx="871">
                  <c:v>0.77637766006876685</c:v>
                </c:pt>
                <c:pt idx="872">
                  <c:v>0.75634234736548644</c:v>
                </c:pt>
                <c:pt idx="873">
                  <c:v>0.75479973980113368</c:v>
                </c:pt>
                <c:pt idx="874">
                  <c:v>0.74249605055292256</c:v>
                </c:pt>
                <c:pt idx="875">
                  <c:v>0.73439271443174425</c:v>
                </c:pt>
                <c:pt idx="876">
                  <c:v>0.72379890344763498</c:v>
                </c:pt>
                <c:pt idx="877">
                  <c:v>0.73413251556546788</c:v>
                </c:pt>
                <c:pt idx="878">
                  <c:v>0.71682929095808945</c:v>
                </c:pt>
                <c:pt idx="879">
                  <c:v>0.70508317070904192</c:v>
                </c:pt>
                <c:pt idx="880">
                  <c:v>0.70731344670569651</c:v>
                </c:pt>
                <c:pt idx="881">
                  <c:v>0.69965616578384904</c:v>
                </c:pt>
                <c:pt idx="882">
                  <c:v>0.70099433138184186</c:v>
                </c:pt>
                <c:pt idx="883">
                  <c:v>0.70683022023975473</c:v>
                </c:pt>
                <c:pt idx="884">
                  <c:v>0.69690549205464181</c:v>
                </c:pt>
                <c:pt idx="885">
                  <c:v>0.71324226373013655</c:v>
                </c:pt>
                <c:pt idx="886">
                  <c:v>0.71796301458972211</c:v>
                </c:pt>
                <c:pt idx="887">
                  <c:v>0.75097109934021</c:v>
                </c:pt>
                <c:pt idx="888">
                  <c:v>0.75401914320230456</c:v>
                </c:pt>
                <c:pt idx="889">
                  <c:v>0.71733110305733672</c:v>
                </c:pt>
                <c:pt idx="890">
                  <c:v>0.7357866369296534</c:v>
                </c:pt>
                <c:pt idx="891">
                  <c:v>0.75870272279527928</c:v>
                </c:pt>
                <c:pt idx="892">
                  <c:v>0.75442802713502466</c:v>
                </c:pt>
                <c:pt idx="893">
                  <c:v>0.75043211597435178</c:v>
                </c:pt>
                <c:pt idx="894">
                  <c:v>0.73074993030387514</c:v>
                </c:pt>
                <c:pt idx="895">
                  <c:v>0.73985689062354798</c:v>
                </c:pt>
                <c:pt idx="896">
                  <c:v>0.74515379611560262</c:v>
                </c:pt>
                <c:pt idx="897">
                  <c:v>0.76104451259176653</c:v>
                </c:pt>
                <c:pt idx="898">
                  <c:v>0.77373850013939227</c:v>
                </c:pt>
                <c:pt idx="899">
                  <c:v>0.77089489824365764</c:v>
                </c:pt>
                <c:pt idx="900">
                  <c:v>0.77210296440851223</c:v>
                </c:pt>
                <c:pt idx="901">
                  <c:v>0.80354985596134187</c:v>
                </c:pt>
                <c:pt idx="902">
                  <c:v>0.79027971378124706</c:v>
                </c:pt>
                <c:pt idx="903">
                  <c:v>0.78217637766006876</c:v>
                </c:pt>
                <c:pt idx="904">
                  <c:v>0.77851500789889416</c:v>
                </c:pt>
                <c:pt idx="905">
                  <c:v>0.77303224607378496</c:v>
                </c:pt>
                <c:pt idx="906">
                  <c:v>0.79535359167363628</c:v>
                </c:pt>
                <c:pt idx="907">
                  <c:v>0.82003531270328034</c:v>
                </c:pt>
                <c:pt idx="908">
                  <c:v>0.83436483598178612</c:v>
                </c:pt>
                <c:pt idx="909">
                  <c:v>0.87711179258433236</c:v>
                </c:pt>
                <c:pt idx="910">
                  <c:v>0.91227581079825293</c:v>
                </c:pt>
                <c:pt idx="911">
                  <c:v>0.91526809776043117</c:v>
                </c:pt>
                <c:pt idx="912">
                  <c:v>0.91259176656444574</c:v>
                </c:pt>
                <c:pt idx="913">
                  <c:v>0.90446984480996195</c:v>
                </c:pt>
                <c:pt idx="914">
                  <c:v>0.92130842858470408</c:v>
                </c:pt>
                <c:pt idx="915">
                  <c:v>0.92257225164947498</c:v>
                </c:pt>
                <c:pt idx="916">
                  <c:v>0.90822414273766383</c:v>
                </c:pt>
                <c:pt idx="917">
                  <c:v>0.87594089768608863</c:v>
                </c:pt>
                <c:pt idx="918">
                  <c:v>0.88770560356844164</c:v>
                </c:pt>
                <c:pt idx="919">
                  <c:v>0.94626893411392998</c:v>
                </c:pt>
                <c:pt idx="920">
                  <c:v>0.94442895641668989</c:v>
                </c:pt>
                <c:pt idx="921">
                  <c:v>0.95106402750673724</c:v>
                </c:pt>
                <c:pt idx="922">
                  <c:v>0.94805315491125364</c:v>
                </c:pt>
                <c:pt idx="923">
                  <c:v>0.92352011894805319</c:v>
                </c:pt>
                <c:pt idx="924">
                  <c:v>0.92290679304897316</c:v>
                </c:pt>
                <c:pt idx="925">
                  <c:v>0.94485642598271535</c:v>
                </c:pt>
                <c:pt idx="926">
                  <c:v>0.95074807174054454</c:v>
                </c:pt>
                <c:pt idx="927">
                  <c:v>0.95249512127125735</c:v>
                </c:pt>
                <c:pt idx="928">
                  <c:v>0.93030387510454415</c:v>
                </c:pt>
                <c:pt idx="929">
                  <c:v>0.9397267911904098</c:v>
                </c:pt>
                <c:pt idx="930">
                  <c:v>0.90660719264008927</c:v>
                </c:pt>
                <c:pt idx="931">
                  <c:v>0.91169965616578386</c:v>
                </c:pt>
                <c:pt idx="932">
                  <c:v>0.89389461945915805</c:v>
                </c:pt>
                <c:pt idx="933">
                  <c:v>0.90164482854753281</c:v>
                </c:pt>
                <c:pt idx="934">
                  <c:v>0.9347272558312425</c:v>
                </c:pt>
                <c:pt idx="935">
                  <c:v>0.93234829476814418</c:v>
                </c:pt>
                <c:pt idx="936">
                  <c:v>0.96649010315026485</c:v>
                </c:pt>
                <c:pt idx="937">
                  <c:v>0.98782641018492701</c:v>
                </c:pt>
                <c:pt idx="938">
                  <c:v>0.97409162717219588</c:v>
                </c:pt>
                <c:pt idx="939">
                  <c:v>0.98927608958275248</c:v>
                </c:pt>
                <c:pt idx="940">
                  <c:v>0.98306848805873059</c:v>
                </c:pt>
                <c:pt idx="941">
                  <c:v>0.99823436483598182</c:v>
                </c:pt>
                <c:pt idx="942">
                  <c:v>0.99676609980485087</c:v>
                </c:pt>
                <c:pt idx="943">
                  <c:v>0.98332868692500697</c:v>
                </c:pt>
                <c:pt idx="944">
                  <c:v>0.96388811448750111</c:v>
                </c:pt>
                <c:pt idx="945">
                  <c:v>0.98658117275346158</c:v>
                </c:pt>
                <c:pt idx="946">
                  <c:v>1.0125081312145712</c:v>
                </c:pt>
                <c:pt idx="947">
                  <c:v>1.0094229160858657</c:v>
                </c:pt>
                <c:pt idx="948">
                  <c:v>1.0019700771303781</c:v>
                </c:pt>
                <c:pt idx="949">
                  <c:v>0.99548369110677448</c:v>
                </c:pt>
                <c:pt idx="950">
                  <c:v>0.97128519654307222</c:v>
                </c:pt>
                <c:pt idx="951">
                  <c:v>0.97673078710157046</c:v>
                </c:pt>
                <c:pt idx="952">
                  <c:v>0.96033825852615928</c:v>
                </c:pt>
                <c:pt idx="953">
                  <c:v>0.96121178329151569</c:v>
                </c:pt>
                <c:pt idx="954">
                  <c:v>0.9476814422451445</c:v>
                </c:pt>
                <c:pt idx="955">
                  <c:v>0.98635814515379616</c:v>
                </c:pt>
                <c:pt idx="956">
                  <c:v>0.98065235572902143</c:v>
                </c:pt>
                <c:pt idx="957">
                  <c:v>0.98951770281572349</c:v>
                </c:pt>
                <c:pt idx="958">
                  <c:v>0.96281014775578477</c:v>
                </c:pt>
                <c:pt idx="959">
                  <c:v>0.96279156212247929</c:v>
                </c:pt>
                <c:pt idx="960">
                  <c:v>0.94487501161602083</c:v>
                </c:pt>
                <c:pt idx="961">
                  <c:v>0.9397267911904098</c:v>
                </c:pt>
                <c:pt idx="962">
                  <c:v>0.93175355450236963</c:v>
                </c:pt>
                <c:pt idx="963">
                  <c:v>0.92413344484713311</c:v>
                </c:pt>
                <c:pt idx="964">
                  <c:v>0.9168292909580894</c:v>
                </c:pt>
                <c:pt idx="965">
                  <c:v>0.91710807545767126</c:v>
                </c:pt>
                <c:pt idx="966">
                  <c:v>0.91967289285382403</c:v>
                </c:pt>
                <c:pt idx="967">
                  <c:v>0.91164389926586753</c:v>
                </c:pt>
                <c:pt idx="968">
                  <c:v>0.91002694916829296</c:v>
                </c:pt>
                <c:pt idx="969">
                  <c:v>0.90088281758200905</c:v>
                </c:pt>
                <c:pt idx="970">
                  <c:v>0.91093764520026022</c:v>
                </c:pt>
                <c:pt idx="971">
                  <c:v>0.92718148870922779</c:v>
                </c:pt>
                <c:pt idx="972">
                  <c:v>0.94078617228882078</c:v>
                </c:pt>
                <c:pt idx="973">
                  <c:v>0.93731065886070064</c:v>
                </c:pt>
                <c:pt idx="974">
                  <c:v>0.93835145432580613</c:v>
                </c:pt>
                <c:pt idx="975">
                  <c:v>0.95955766192733016</c:v>
                </c:pt>
                <c:pt idx="976">
                  <c:v>0.95006040330824271</c:v>
                </c:pt>
                <c:pt idx="977">
                  <c:v>0.91853916922219125</c:v>
                </c:pt>
                <c:pt idx="978">
                  <c:v>0.92298113558219497</c:v>
                </c:pt>
                <c:pt idx="979">
                  <c:v>0.90415388904376914</c:v>
                </c:pt>
                <c:pt idx="980">
                  <c:v>0.9091162531363256</c:v>
                </c:pt>
                <c:pt idx="981">
                  <c:v>0.91835331288913669</c:v>
                </c:pt>
                <c:pt idx="982">
                  <c:v>0.92062076015240224</c:v>
                </c:pt>
                <c:pt idx="983">
                  <c:v>0.93539633863023885</c:v>
                </c:pt>
                <c:pt idx="984">
                  <c:v>0.94485642598271535</c:v>
                </c:pt>
                <c:pt idx="985">
                  <c:v>0.93218102406839509</c:v>
                </c:pt>
                <c:pt idx="986">
                  <c:v>0.95827525322925378</c:v>
                </c:pt>
                <c:pt idx="987">
                  <c:v>0.93123315676981688</c:v>
                </c:pt>
                <c:pt idx="988">
                  <c:v>0.91526809776043117</c:v>
                </c:pt>
                <c:pt idx="989">
                  <c:v>0.92941176470588238</c:v>
                </c:pt>
                <c:pt idx="990">
                  <c:v>0.92941176470588238</c:v>
                </c:pt>
                <c:pt idx="991">
                  <c:v>0.95766192733017375</c:v>
                </c:pt>
                <c:pt idx="992">
                  <c:v>0.97078338444382495</c:v>
                </c:pt>
                <c:pt idx="993">
                  <c:v>0.97702815723445779</c:v>
                </c:pt>
                <c:pt idx="994">
                  <c:v>0.96351640182139209</c:v>
                </c:pt>
                <c:pt idx="995">
                  <c:v>0.96463153981971939</c:v>
                </c:pt>
                <c:pt idx="996">
                  <c:v>0.96673171638323574</c:v>
                </c:pt>
                <c:pt idx="997">
                  <c:v>0.98765913948517792</c:v>
                </c:pt>
                <c:pt idx="998">
                  <c:v>1.0028807731623455</c:v>
                </c:pt>
                <c:pt idx="999">
                  <c:v>1.0083821206207602</c:v>
                </c:pt>
                <c:pt idx="1000">
                  <c:v>1.0147384072112258</c:v>
                </c:pt>
                <c:pt idx="1001">
                  <c:v>1.0311495214199424</c:v>
                </c:pt>
                <c:pt idx="1002">
                  <c:v>1.0329523278505715</c:v>
                </c:pt>
                <c:pt idx="1003">
                  <c:v>1.0497909116253137</c:v>
                </c:pt>
                <c:pt idx="1004">
                  <c:v>1.0537682371526811</c:v>
                </c:pt>
                <c:pt idx="1005">
                  <c:v>1.0515379611560265</c:v>
                </c:pt>
                <c:pt idx="1006">
                  <c:v>1.0527088560542701</c:v>
                </c:pt>
                <c:pt idx="1007">
                  <c:v>1.0594182696775392</c:v>
                </c:pt>
                <c:pt idx="1008">
                  <c:v>1.0570207229811355</c:v>
                </c:pt>
                <c:pt idx="1009">
                  <c:v>1.0553480159836446</c:v>
                </c:pt>
                <c:pt idx="1010">
                  <c:v>1.0566490103150266</c:v>
                </c:pt>
                <c:pt idx="1011">
                  <c:v>1.0531920825202119</c:v>
                </c:pt>
                <c:pt idx="1012">
                  <c:v>1.0651054734690084</c:v>
                </c:pt>
                <c:pt idx="1013">
                  <c:v>1.0548462038843973</c:v>
                </c:pt>
                <c:pt idx="1014">
                  <c:v>1.0438063377009572</c:v>
                </c:pt>
                <c:pt idx="1015">
                  <c:v>1.0608121921754483</c:v>
                </c:pt>
                <c:pt idx="1016">
                  <c:v>1.0704209645943685</c:v>
                </c:pt>
                <c:pt idx="1017">
                  <c:v>1.0716662020258341</c:v>
                </c:pt>
                <c:pt idx="1018">
                  <c:v>1.0711829755598923</c:v>
                </c:pt>
                <c:pt idx="1019">
                  <c:v>1.0721865997583868</c:v>
                </c:pt>
                <c:pt idx="1020">
                  <c:v>1.0578942477464919</c:v>
                </c:pt>
                <c:pt idx="1021">
                  <c:v>1.0835424217080196</c:v>
                </c:pt>
                <c:pt idx="1022">
                  <c:v>1.0835052504414089</c:v>
                </c:pt>
                <c:pt idx="1023">
                  <c:v>1.0992658674844344</c:v>
                </c:pt>
                <c:pt idx="1024">
                  <c:v>1.0938574481925472</c:v>
                </c:pt>
                <c:pt idx="1025">
                  <c:v>1.1025741102128055</c:v>
                </c:pt>
                <c:pt idx="1026">
                  <c:v>1.0996375801505436</c:v>
                </c:pt>
                <c:pt idx="1027">
                  <c:v>1.0983923427190783</c:v>
                </c:pt>
                <c:pt idx="1028">
                  <c:v>1.0738964780224887</c:v>
                </c:pt>
                <c:pt idx="1029">
                  <c:v>1.0783384443824924</c:v>
                </c:pt>
                <c:pt idx="1030">
                  <c:v>1.072725583124245</c:v>
                </c:pt>
                <c:pt idx="1031">
                  <c:v>1.0727999256574667</c:v>
                </c:pt>
                <c:pt idx="1032">
                  <c:v>1.0726884118576341</c:v>
                </c:pt>
                <c:pt idx="1033">
                  <c:v>1.0893039680327108</c:v>
                </c:pt>
                <c:pt idx="1034">
                  <c:v>1.0886534708670197</c:v>
                </c:pt>
                <c:pt idx="1035">
                  <c:v>1.0761267540191433</c:v>
                </c:pt>
                <c:pt idx="1036">
                  <c:v>1.0823529411764705</c:v>
                </c:pt>
                <c:pt idx="1037">
                  <c:v>1.1080011151379983</c:v>
                </c:pt>
                <c:pt idx="1038">
                  <c:v>1.1070718334727256</c:v>
                </c:pt>
                <c:pt idx="1039">
                  <c:v>1.1175355450236968</c:v>
                </c:pt>
                <c:pt idx="1040">
                  <c:v>1.1194498652541585</c:v>
                </c:pt>
                <c:pt idx="1041">
                  <c:v>1.0779667317163832</c:v>
                </c:pt>
                <c:pt idx="1042">
                  <c:v>1.0888579128333797</c:v>
                </c:pt>
                <c:pt idx="1043">
                  <c:v>1.0560542700492519</c:v>
                </c:pt>
                <c:pt idx="1044">
                  <c:v>1.0604776507759501</c:v>
                </c:pt>
                <c:pt idx="1045">
                  <c:v>1.0762754390855869</c:v>
                </c:pt>
                <c:pt idx="1046">
                  <c:v>1.0608679490753647</c:v>
                </c:pt>
                <c:pt idx="1047">
                  <c:v>1.0658860700678376</c:v>
                </c:pt>
                <c:pt idx="1048">
                  <c:v>1.0730601245237432</c:v>
                </c:pt>
                <c:pt idx="1049">
                  <c:v>1.0852894712387324</c:v>
                </c:pt>
                <c:pt idx="1050">
                  <c:v>1.0964408512220054</c:v>
                </c:pt>
                <c:pt idx="1051">
                  <c:v>1.0909209181302852</c:v>
                </c:pt>
                <c:pt idx="1052">
                  <c:v>1.0789703559148778</c:v>
                </c:pt>
                <c:pt idx="1053">
                  <c:v>1.0850664436390669</c:v>
                </c:pt>
                <c:pt idx="1054">
                  <c:v>1.1031688504785802</c:v>
                </c:pt>
                <c:pt idx="1055">
                  <c:v>1.0844902890065979</c:v>
                </c:pt>
                <c:pt idx="1056">
                  <c:v>1.0847876591394852</c:v>
                </c:pt>
                <c:pt idx="1057">
                  <c:v>1.1051203419756528</c:v>
                </c:pt>
                <c:pt idx="1058">
                  <c:v>1.1028528947123872</c:v>
                </c:pt>
                <c:pt idx="1059">
                  <c:v>1.1198587491868786</c:v>
                </c:pt>
                <c:pt idx="1060">
                  <c:v>1.127107146176006</c:v>
                </c:pt>
                <c:pt idx="1061">
                  <c:v>1.1357494656630425</c:v>
                </c:pt>
                <c:pt idx="1062">
                  <c:v>1.1461388346807917</c:v>
                </c:pt>
                <c:pt idx="1063">
                  <c:v>1.1341325155654678</c:v>
                </c:pt>
                <c:pt idx="1064">
                  <c:v>1.135935321996097</c:v>
                </c:pt>
                <c:pt idx="1065">
                  <c:v>1.1479788123780317</c:v>
                </c:pt>
                <c:pt idx="1066">
                  <c:v>1.1652448657187993</c:v>
                </c:pt>
                <c:pt idx="1067">
                  <c:v>1.1854288634885233</c:v>
                </c:pt>
                <c:pt idx="1068">
                  <c:v>1.1802992286962177</c:v>
                </c:pt>
                <c:pt idx="1069">
                  <c:v>1.1864696589536288</c:v>
                </c:pt>
                <c:pt idx="1070">
                  <c:v>1.1914877799461017</c:v>
                </c:pt>
                <c:pt idx="1071">
                  <c:v>1.1905956695474398</c:v>
                </c:pt>
                <c:pt idx="1072">
                  <c:v>1.1869900566861815</c:v>
                </c:pt>
                <c:pt idx="1073">
                  <c:v>1.1862466313539635</c:v>
                </c:pt>
                <c:pt idx="1074">
                  <c:v>1.1941269398754764</c:v>
                </c:pt>
                <c:pt idx="1075">
                  <c:v>1.1952049066071926</c:v>
                </c:pt>
                <c:pt idx="1076">
                  <c:v>1.2066722423566583</c:v>
                </c:pt>
                <c:pt idx="1077">
                  <c:v>1.1769538147012359</c:v>
                </c:pt>
                <c:pt idx="1078">
                  <c:v>1.147662856611839</c:v>
                </c:pt>
                <c:pt idx="1079">
                  <c:v>1.1448378403494099</c:v>
                </c:pt>
                <c:pt idx="1080">
                  <c:v>1.1904469844809962</c:v>
                </c:pt>
                <c:pt idx="1081">
                  <c:v>1.1924170616113745</c:v>
                </c:pt>
                <c:pt idx="1082">
                  <c:v>1.1756899916364649</c:v>
                </c:pt>
                <c:pt idx="1083">
                  <c:v>1.1374593439271443</c:v>
                </c:pt>
                <c:pt idx="1084">
                  <c:v>1.0999721215500418</c:v>
                </c:pt>
                <c:pt idx="1085">
                  <c:v>1.108763126103522</c:v>
                </c:pt>
                <c:pt idx="1086">
                  <c:v>1.1292444940061332</c:v>
                </c:pt>
                <c:pt idx="1087">
                  <c:v>1.1108633026670385</c:v>
                </c:pt>
                <c:pt idx="1088">
                  <c:v>1.1144317442616858</c:v>
                </c:pt>
                <c:pt idx="1089">
                  <c:v>1.1350246259641297</c:v>
                </c:pt>
                <c:pt idx="1090">
                  <c:v>1.1514543258061518</c:v>
                </c:pt>
                <c:pt idx="1091">
                  <c:v>1.1520490660719265</c:v>
                </c:pt>
                <c:pt idx="1092">
                  <c:v>1.1410835424217081</c:v>
                </c:pt>
                <c:pt idx="1093">
                  <c:v>1.1441130006504971</c:v>
                </c:pt>
                <c:pt idx="1094">
                  <c:v>1.1681999814143667</c:v>
                </c:pt>
                <c:pt idx="1095">
                  <c:v>1.1334820183997769</c:v>
                </c:pt>
                <c:pt idx="1096">
                  <c:v>1.1505622154074899</c:v>
                </c:pt>
                <c:pt idx="1097">
                  <c:v>1.1059752811077037</c:v>
                </c:pt>
                <c:pt idx="1098">
                  <c:v>1.1210110584518167</c:v>
                </c:pt>
                <c:pt idx="1099">
                  <c:v>1.1120156119319766</c:v>
                </c:pt>
                <c:pt idx="1100">
                  <c:v>1.1353591673636279</c:v>
                </c:pt>
                <c:pt idx="1101">
                  <c:v>1.1414180838212062</c:v>
                </c:pt>
                <c:pt idx="1102">
                  <c:v>1.127720472075086</c:v>
                </c:pt>
                <c:pt idx="1103">
                  <c:v>1.1244494006133259</c:v>
                </c:pt>
                <c:pt idx="1104">
                  <c:v>1.0998791933835146</c:v>
                </c:pt>
                <c:pt idx="1105">
                  <c:v>1.101774927980671</c:v>
                </c:pt>
                <c:pt idx="1106">
                  <c:v>1.0819068859771397</c:v>
                </c:pt>
                <c:pt idx="1107">
                  <c:v>1.0853266425053434</c:v>
                </c:pt>
                <c:pt idx="1108">
                  <c:v>1.0851965430722053</c:v>
                </c:pt>
                <c:pt idx="1109">
                  <c:v>1.0614441037078339</c:v>
                </c:pt>
                <c:pt idx="1110">
                  <c:v>1.0702165226280085</c:v>
                </c:pt>
                <c:pt idx="1111">
                  <c:v>1.0714060031595576</c:v>
                </c:pt>
                <c:pt idx="1112">
                  <c:v>1.0641204349038194</c:v>
                </c:pt>
                <c:pt idx="1113">
                  <c:v>1.0767958368181396</c:v>
                </c:pt>
                <c:pt idx="1114">
                  <c:v>1.0894898243657654</c:v>
                </c:pt>
                <c:pt idx="1115">
                  <c:v>1.0909209181302852</c:v>
                </c:pt>
                <c:pt idx="1116">
                  <c:v>1.1110863302667038</c:v>
                </c:pt>
                <c:pt idx="1117">
                  <c:v>1.1193569370876313</c:v>
                </c:pt>
                <c:pt idx="1118">
                  <c:v>1.107499303038751</c:v>
                </c:pt>
                <c:pt idx="1119">
                  <c:v>1.1488523371433881</c:v>
                </c:pt>
                <c:pt idx="1120">
                  <c:v>1.1446705696496609</c:v>
                </c:pt>
                <c:pt idx="1121">
                  <c:v>1.15362884490289</c:v>
                </c:pt>
                <c:pt idx="1122">
                  <c:v>1.1460830777808755</c:v>
                </c:pt>
                <c:pt idx="1123">
                  <c:v>1.1467335749465664</c:v>
                </c:pt>
                <c:pt idx="1124">
                  <c:v>1.1547625685345229</c:v>
                </c:pt>
                <c:pt idx="1125">
                  <c:v>1.1605984573924357</c:v>
                </c:pt>
                <c:pt idx="1126">
                  <c:v>1.1886255924170617</c:v>
                </c:pt>
                <c:pt idx="1127">
                  <c:v>1.1830127311588143</c:v>
                </c:pt>
                <c:pt idx="1128">
                  <c:v>1.1863395595204906</c:v>
                </c:pt>
                <c:pt idx="1129">
                  <c:v>1.1960598457392435</c:v>
                </c:pt>
                <c:pt idx="1130">
                  <c:v>1.1922683765449307</c:v>
                </c:pt>
                <c:pt idx="1131">
                  <c:v>1.1885698355171452</c:v>
                </c:pt>
                <c:pt idx="1132">
                  <c:v>1.1991636465012545</c:v>
                </c:pt>
                <c:pt idx="1133">
                  <c:v>1.2219868042003532</c:v>
                </c:pt>
                <c:pt idx="1134">
                  <c:v>1.2236780968311496</c:v>
                </c:pt>
                <c:pt idx="1135">
                  <c:v>1.2302016541213643</c:v>
                </c:pt>
                <c:pt idx="1136">
                  <c:v>1.2272837096924079</c:v>
                </c:pt>
                <c:pt idx="1137">
                  <c:v>1.1950933928073599</c:v>
                </c:pt>
                <c:pt idx="1138">
                  <c:v>1.2019514914970728</c:v>
                </c:pt>
                <c:pt idx="1139">
                  <c:v>1.2050181209924729</c:v>
                </c:pt>
                <c:pt idx="1140">
                  <c:v>1.2002230275996655</c:v>
                </c:pt>
                <c:pt idx="1141">
                  <c:v>1.2072112257225165</c:v>
                </c:pt>
                <c:pt idx="1142">
                  <c:v>1.1893504321159742</c:v>
                </c:pt>
                <c:pt idx="1143">
                  <c:v>1.193179072576898</c:v>
                </c:pt>
                <c:pt idx="1144">
                  <c:v>1.2049995353591674</c:v>
                </c:pt>
                <c:pt idx="1145">
                  <c:v>1.2074156676888765</c:v>
                </c:pt>
                <c:pt idx="1146">
                  <c:v>1.2289750023232042</c:v>
                </c:pt>
                <c:pt idx="1147">
                  <c:v>1.2446426911997026</c:v>
                </c:pt>
                <c:pt idx="1148">
                  <c:v>1.2399033547068117</c:v>
                </c:pt>
                <c:pt idx="1149">
                  <c:v>1.2633770095716013</c:v>
                </c:pt>
                <c:pt idx="1150">
                  <c:v>1.2603661369761174</c:v>
                </c:pt>
                <c:pt idx="1151">
                  <c:v>1.2591394851779574</c:v>
                </c:pt>
                <c:pt idx="1152">
                  <c:v>1.2737292073227395</c:v>
                </c:pt>
                <c:pt idx="1153">
                  <c:v>1.2833751510082707</c:v>
                </c:pt>
                <c:pt idx="1154">
                  <c:v>1.2747885884211505</c:v>
                </c:pt>
                <c:pt idx="1155">
                  <c:v>1.2538054084192918</c:v>
                </c:pt>
                <c:pt idx="1156">
                  <c:v>1.2389554874082334</c:v>
                </c:pt>
                <c:pt idx="1157">
                  <c:v>1.2450329894991172</c:v>
                </c:pt>
                <c:pt idx="1158">
                  <c:v>1.2239568813307313</c:v>
                </c:pt>
                <c:pt idx="1159">
                  <c:v>1.2412601059381099</c:v>
                </c:pt>
                <c:pt idx="1160">
                  <c:v>1.2329894991171824</c:v>
                </c:pt>
                <c:pt idx="1161">
                  <c:v>1.2218567047672149</c:v>
                </c:pt>
                <c:pt idx="1162">
                  <c:v>1.2028250162624292</c:v>
                </c:pt>
                <c:pt idx="1163">
                  <c:v>1.2003531270328036</c:v>
                </c:pt>
                <c:pt idx="1164">
                  <c:v>1.2020258340302945</c:v>
                </c:pt>
                <c:pt idx="1165">
                  <c:v>1.2179908930396803</c:v>
                </c:pt>
                <c:pt idx="1166">
                  <c:v>1.2024718892296256</c:v>
                </c:pt>
                <c:pt idx="1167">
                  <c:v>1.2310194219868043</c:v>
                </c:pt>
                <c:pt idx="1168">
                  <c:v>1.2226187157327386</c:v>
                </c:pt>
                <c:pt idx="1169">
                  <c:v>1.1933835145432581</c:v>
                </c:pt>
                <c:pt idx="1170">
                  <c:v>1.2059102313911347</c:v>
                </c:pt>
                <c:pt idx="1171">
                  <c:v>1.1705231855775486</c:v>
                </c:pt>
                <c:pt idx="1172">
                  <c:v>1.1805780131957997</c:v>
                </c:pt>
                <c:pt idx="1173">
                  <c:v>1.1807638695288543</c:v>
                </c:pt>
                <c:pt idx="1174">
                  <c:v>1.1867670290865162</c:v>
                </c:pt>
                <c:pt idx="1175">
                  <c:v>1.1952049066071926</c:v>
                </c:pt>
                <c:pt idx="1176">
                  <c:v>1.2013753368646036</c:v>
                </c:pt>
                <c:pt idx="1177">
                  <c:v>1.2178793792398477</c:v>
                </c:pt>
                <c:pt idx="1178">
                  <c:v>1.2130099433138184</c:v>
                </c:pt>
                <c:pt idx="1179">
                  <c:v>1.2077687947216802</c:v>
                </c:pt>
                <c:pt idx="1180">
                  <c:v>1.2119877334820184</c:v>
                </c:pt>
                <c:pt idx="1181">
                  <c:v>1.2223585168664621</c:v>
                </c:pt>
                <c:pt idx="1182">
                  <c:v>1.20388439736084</c:v>
                </c:pt>
                <c:pt idx="1183">
                  <c:v>1.1936251277762289</c:v>
                </c:pt>
                <c:pt idx="1184">
                  <c:v>1.2005018120992472</c:v>
                </c:pt>
                <c:pt idx="1185">
                  <c:v>1.2015611931976582</c:v>
                </c:pt>
                <c:pt idx="1186">
                  <c:v>1.1961713595390764</c:v>
                </c:pt>
                <c:pt idx="1187">
                  <c:v>1.1874732831521233</c:v>
                </c:pt>
                <c:pt idx="1188">
                  <c:v>1.1676609980485084</c:v>
                </c:pt>
                <c:pt idx="1189">
                  <c:v>1.1957067187064399</c:v>
                </c:pt>
                <c:pt idx="1190">
                  <c:v>1.1924356472446798</c:v>
                </c:pt>
                <c:pt idx="1191">
                  <c:v>1.1784592509989777</c:v>
                </c:pt>
                <c:pt idx="1192">
                  <c:v>1.1850385651891089</c:v>
                </c:pt>
                <c:pt idx="1193">
                  <c:v>1.1967103429049344</c:v>
                </c:pt>
                <c:pt idx="1194">
                  <c:v>1.2108168385837748</c:v>
                </c:pt>
                <c:pt idx="1195">
                  <c:v>1.2055013474584146</c:v>
                </c:pt>
                <c:pt idx="1196">
                  <c:v>1.2020630052969055</c:v>
                </c:pt>
                <c:pt idx="1197">
                  <c:v>1.2155561750766657</c:v>
                </c:pt>
                <c:pt idx="1198">
                  <c:v>1.2400706254065608</c:v>
                </c:pt>
                <c:pt idx="1199">
                  <c:v>1.228398847690735</c:v>
                </c:pt>
                <c:pt idx="1200">
                  <c:v>1.2055199330917201</c:v>
                </c:pt>
                <c:pt idx="1201">
                  <c:v>1.2212619645014404</c:v>
                </c:pt>
                <c:pt idx="1202">
                  <c:v>1.2178422079732367</c:v>
                </c:pt>
                <c:pt idx="1203">
                  <c:v>1.2318186042189387</c:v>
                </c:pt>
                <c:pt idx="1204">
                  <c:v>1.2517424031223865</c:v>
                </c:pt>
                <c:pt idx="1205">
                  <c:v>1.2552365021838119</c:v>
                </c:pt>
                <c:pt idx="1206">
                  <c:v>1.2679490753647431</c:v>
                </c:pt>
                <c:pt idx="1207">
                  <c:v>1.2726326549577176</c:v>
                </c:pt>
                <c:pt idx="1208">
                  <c:v>1.2765356379518633</c:v>
                </c:pt>
                <c:pt idx="1209">
                  <c:v>1.2552736734504228</c:v>
                </c:pt>
                <c:pt idx="1210">
                  <c:v>1.1448192547161045</c:v>
                </c:pt>
                <c:pt idx="1211">
                  <c:v>1.1641854846203885</c:v>
                </c:pt>
                <c:pt idx="1212">
                  <c:v>1.1462317628473191</c:v>
                </c:pt>
                <c:pt idx="1213">
                  <c:v>1.1646129541864139</c:v>
                </c:pt>
                <c:pt idx="1214">
                  <c:v>1.1756714060031594</c:v>
                </c:pt>
                <c:pt idx="1215">
                  <c:v>1.175113837003996</c:v>
                </c:pt>
                <c:pt idx="1216">
                  <c:v>1.1910603103800761</c:v>
                </c:pt>
                <c:pt idx="1217">
                  <c:v>1.1850385651891089</c:v>
                </c:pt>
                <c:pt idx="1218">
                  <c:v>1.1887742774835053</c:v>
                </c:pt>
                <c:pt idx="1219">
                  <c:v>1.1655236502183812</c:v>
                </c:pt>
                <c:pt idx="1220">
                  <c:v>1.1576805129634793</c:v>
                </c:pt>
                <c:pt idx="1221">
                  <c:v>1.1618065235572903</c:v>
                </c:pt>
                <c:pt idx="1222">
                  <c:v>1.1606727999256574</c:v>
                </c:pt>
                <c:pt idx="1223">
                  <c:v>1.1700585447449121</c:v>
                </c:pt>
                <c:pt idx="1224">
                  <c:v>1.1740730415388905</c:v>
                </c:pt>
                <c:pt idx="1225">
                  <c:v>1.1663600037171267</c:v>
                </c:pt>
                <c:pt idx="1226">
                  <c:v>1.1562308335656537</c:v>
                </c:pt>
                <c:pt idx="1227">
                  <c:v>1.1467335749465664</c:v>
                </c:pt>
                <c:pt idx="1228">
                  <c:v>1.14913112164297</c:v>
                </c:pt>
                <c:pt idx="1229">
                  <c:v>1.1508781711736829</c:v>
                </c:pt>
                <c:pt idx="1230">
                  <c:v>1.1508781711736829</c:v>
                </c:pt>
                <c:pt idx="1231">
                  <c:v>1.1453582380819627</c:v>
                </c:pt>
                <c:pt idx="1232">
                  <c:v>1.1525694638044792</c:v>
                </c:pt>
                <c:pt idx="1233">
                  <c:v>1.1293745934392714</c:v>
                </c:pt>
                <c:pt idx="1234">
                  <c:v>1.1293002509060497</c:v>
                </c:pt>
                <c:pt idx="1235">
                  <c:v>1.1387789238918316</c:v>
                </c:pt>
                <c:pt idx="1236">
                  <c:v>1.1353405817303224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107656"/>
        <c:axId val="357711720"/>
      </c:lineChart>
      <c:dateAx>
        <c:axId val="4041076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11720"/>
        <c:crosses val="autoZero"/>
        <c:auto val="0"/>
        <c:lblOffset val="100"/>
        <c:baseTimeUnit val="days"/>
        <c:majorUnit val="6"/>
        <c:majorTimeUnit val="months"/>
      </c:dateAx>
      <c:valAx>
        <c:axId val="357711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10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0.07627</cdr:x>
      <cdr:y>0.5</cdr:y>
    </cdr:from>
    <cdr:to>
      <cdr:x>0.12086</cdr:x>
      <cdr:y>0.64596</cdr:y>
    </cdr:to>
    <cdr:cxnSp macro="">
      <cdr:nvCxnSpPr>
        <cdr:cNvPr id="7" name="Conector de seta reta 6"/>
        <cdr:cNvCxnSpPr/>
      </cdr:nvCxnSpPr>
      <cdr:spPr>
        <a:xfrm xmlns:a="http://schemas.openxmlformats.org/drawingml/2006/main" flipH="1">
          <a:off x="842103" y="2016552"/>
          <a:ext cx="492369" cy="5886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0.10812</cdr:x>
      <cdr:y>0.41629</cdr:y>
    </cdr:from>
    <cdr:to>
      <cdr:x>0.15057</cdr:x>
      <cdr:y>0.5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1193795" y="1678927"/>
          <a:ext cx="468703" cy="33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>
              <a:solidFill>
                <a:srgbClr val="FF0000"/>
              </a:solidFill>
            </a:rPr>
            <a:t>13%</a:t>
          </a:r>
          <a:endParaRPr lang="pt-BR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0.45382</cdr:x>
      <cdr:y>0.5</cdr:y>
    </cdr:from>
    <cdr:to>
      <cdr:x>0.49841</cdr:x>
      <cdr:y>0.64596</cdr:y>
    </cdr:to>
    <cdr:cxnSp macro="">
      <cdr:nvCxnSpPr>
        <cdr:cNvPr id="9" name="Conector de seta reta 8"/>
        <cdr:cNvCxnSpPr/>
      </cdr:nvCxnSpPr>
      <cdr:spPr>
        <a:xfrm xmlns:a="http://schemas.openxmlformats.org/drawingml/2006/main" flipH="1">
          <a:off x="5010719" y="2016552"/>
          <a:ext cx="492369" cy="5886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0.91058</cdr:x>
      <cdr:y>0.5</cdr:y>
    </cdr:from>
    <cdr:to>
      <cdr:x>0.94139</cdr:x>
      <cdr:y>0.61108</cdr:y>
    </cdr:to>
    <cdr:cxnSp macro="">
      <cdr:nvCxnSpPr>
        <cdr:cNvPr id="10" name="Conector de seta reta 9"/>
        <cdr:cNvCxnSpPr/>
      </cdr:nvCxnSpPr>
      <cdr:spPr>
        <a:xfrm xmlns:a="http://schemas.openxmlformats.org/drawingml/2006/main">
          <a:off x="10053876" y="2016552"/>
          <a:ext cx="340189" cy="4480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0.13897</cdr:x>
      <cdr:y>0.23371</cdr:y>
    </cdr:from>
    <cdr:to>
      <cdr:x>0.84667</cdr:x>
      <cdr:y>0.5</cdr:y>
    </cdr:to>
    <cdr:cxnSp macro="">
      <cdr:nvCxnSpPr>
        <cdr:cNvPr id="3" name="Conector de seta reta 2"/>
        <cdr:cNvCxnSpPr/>
      </cdr:nvCxnSpPr>
      <cdr:spPr>
        <a:xfrm xmlns:a="http://schemas.openxmlformats.org/drawingml/2006/main" flipV="1">
          <a:off x="635391" y="641104"/>
          <a:ext cx="3235569" cy="7304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0.16974</cdr:x>
      <cdr:y>0.31747</cdr:y>
    </cdr:from>
    <cdr:to>
      <cdr:x>0.68051</cdr:x>
      <cdr:y>0.41322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776067" y="870876"/>
          <a:ext cx="2335237" cy="262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720000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>
              <a:solidFill>
                <a:srgbClr val="FF0000"/>
              </a:solidFill>
            </a:rPr>
            <a:t>Crescimento médio de 15%a.a.</a:t>
          </a:r>
          <a:endParaRPr lang="pt-BR" sz="11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0.59697</cdr:x>
      <cdr:y>0.11406</cdr:y>
    </cdr:from>
    <cdr:to>
      <cdr:x>0.79697</cdr:x>
      <cdr:y>0.44739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729345" y="3128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70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8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77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72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54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1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35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9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50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4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9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09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21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40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71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25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11EB9-B37C-4DB3-8EDD-1B168B65D551}" type="datetimeFigureOut">
              <a:rPr lang="pt-BR" smtClean="0"/>
              <a:t>25/06/2017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461D73-6FA9-464C-A13C-F2095DBEE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2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8300" y="12173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Análise do Grupo São Martinho-</a:t>
            </a:r>
            <a:br>
              <a:rPr lang="pt-BR" sz="4400" dirty="0" smtClean="0"/>
            </a:br>
            <a:r>
              <a:rPr lang="pt-BR" sz="4400" dirty="0" smtClean="0"/>
              <a:t>Credores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6369" y="4929778"/>
            <a:ext cx="2794156" cy="1126283"/>
          </a:xfrm>
        </p:spPr>
        <p:txBody>
          <a:bodyPr>
            <a:normAutofit/>
          </a:bodyPr>
          <a:lstStyle/>
          <a:p>
            <a:r>
              <a:rPr lang="pt-BR" dirty="0" smtClean="0"/>
              <a:t>Caio Takahashi</a:t>
            </a:r>
          </a:p>
          <a:p>
            <a:r>
              <a:rPr lang="pt-BR" dirty="0" smtClean="0"/>
              <a:t>Pedro Fontana</a:t>
            </a:r>
            <a:endParaRPr lang="pt-BR" dirty="0"/>
          </a:p>
        </p:txBody>
      </p:sp>
      <p:pic>
        <p:nvPicPr>
          <p:cNvPr id="1026" name="Picture 2" descr="http://www.datagroconferences.com.br/confdatagro2015/uploads/patrocinadores/sao-marti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384515"/>
            <a:ext cx="4133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741614" y="4929779"/>
            <a:ext cx="2794156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Andrew Normanton</a:t>
            </a:r>
          </a:p>
          <a:p>
            <a:r>
              <a:rPr lang="pt-BR" smtClean="0"/>
              <a:t>Victoria Nakane</a:t>
            </a:r>
          </a:p>
          <a:p>
            <a:r>
              <a:rPr lang="pt-BR" smtClean="0"/>
              <a:t>Julia Focosi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722" y="494995"/>
            <a:ext cx="8911687" cy="1280890"/>
          </a:xfrm>
        </p:spPr>
        <p:txBody>
          <a:bodyPr/>
          <a:lstStyle/>
          <a:p>
            <a:r>
              <a:rPr lang="pt-BR" dirty="0" smtClean="0"/>
              <a:t>Análise setorial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32601" y="4424652"/>
            <a:ext cx="62536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Setor dependente das hidrelétricas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Devido as novas tecnologias e incentivos do governo, o setor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sucroenergético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intensivou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os investimentos em cogeração nos últimos anos.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Cogeração ajuda a diversificar as receitas das Usinas.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Sub-produto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que antigamente era desperdiçado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273454"/>
              </p:ext>
            </p:extLst>
          </p:nvPr>
        </p:nvGraphicFramePr>
        <p:xfrm>
          <a:off x="932600" y="1135439"/>
          <a:ext cx="11151547" cy="264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907201"/>
              </p:ext>
            </p:extLst>
          </p:nvPr>
        </p:nvGraphicFramePr>
        <p:xfrm>
          <a:off x="7186246" y="39987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ector de seta reta 13"/>
          <p:cNvCxnSpPr/>
          <p:nvPr/>
        </p:nvCxnSpPr>
        <p:spPr>
          <a:xfrm flipV="1">
            <a:off x="7713784" y="1089192"/>
            <a:ext cx="684628" cy="45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8848578" y="689317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-Seca histórica</a:t>
            </a:r>
          </a:p>
          <a:p>
            <a:r>
              <a:rPr lang="pt-BR" sz="1200" dirty="0" smtClean="0"/>
              <a:t>-Crise do setor</a:t>
            </a:r>
          </a:p>
          <a:p>
            <a:r>
              <a:rPr lang="pt-BR" sz="1200" dirty="0" smtClean="0"/>
              <a:t>-Falta de chuvas</a:t>
            </a:r>
          </a:p>
          <a:p>
            <a:r>
              <a:rPr lang="pt-BR" sz="1200" dirty="0" smtClean="0"/>
              <a:t>-Represas secas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152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40156" y="286484"/>
            <a:ext cx="8911687" cy="684185"/>
          </a:xfrm>
        </p:spPr>
        <p:txBody>
          <a:bodyPr/>
          <a:lstStyle/>
          <a:p>
            <a:r>
              <a:rPr lang="pt-BR" dirty="0" smtClean="0"/>
              <a:t>Dados da Safra 2016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91622"/>
              </p:ext>
            </p:extLst>
          </p:nvPr>
        </p:nvGraphicFramePr>
        <p:xfrm>
          <a:off x="1640156" y="1201234"/>
          <a:ext cx="10118254" cy="5461799"/>
        </p:xfrm>
        <a:graphic>
          <a:graphicData uri="http://schemas.openxmlformats.org/drawingml/2006/table">
            <a:tbl>
              <a:tblPr/>
              <a:tblGrid>
                <a:gridCol w="2305634"/>
                <a:gridCol w="1380893"/>
                <a:gridCol w="763016"/>
                <a:gridCol w="1380893"/>
                <a:gridCol w="763016"/>
                <a:gridCol w="1380893"/>
                <a:gridCol w="763016"/>
                <a:gridCol w="1380893"/>
              </a:tblGrid>
              <a:tr h="301231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Dados </a:t>
                      </a:r>
                      <a:r>
                        <a:rPr lang="en-U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Safra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5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2012/2013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8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Anidro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(m³)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Hidratado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(m³)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8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VHP  (mil Ton.)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 de Açúcar/Moagem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2012/2013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8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(ton)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12.885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15.593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18.717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Área de Corte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2012/2013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20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Própria (ha)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66.062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63.136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110.341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113.602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20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Terceiros (ha)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44.042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42.091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47.289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48.687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(ha)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110.104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105.227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157.630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162.289</a:t>
                      </a:r>
                    </a:p>
                  </a:txBody>
                  <a:tcPr marL="5295" marR="5295" marT="529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Informações sobre o Canavial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2012/2013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336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Rendimento Agrícola (ton/ha)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23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 (kg/t)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5" marR="5295" marT="52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Co- Geração de Energia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2012/2013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295" marR="5295" marT="52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345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comercializada (MWh/ano)</a:t>
                      </a:r>
                    </a:p>
                  </a:txBody>
                  <a:tcPr marL="5295" marR="5295" marT="52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5295" marR="5295" marT="52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50003" y="144815"/>
            <a:ext cx="8911687" cy="684185"/>
          </a:xfrm>
        </p:spPr>
        <p:txBody>
          <a:bodyPr/>
          <a:lstStyle/>
          <a:p>
            <a:r>
              <a:rPr lang="pt-BR" dirty="0" smtClean="0"/>
              <a:t>Balanço anual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05067"/>
              </p:ext>
            </p:extLst>
          </p:nvPr>
        </p:nvGraphicFramePr>
        <p:xfrm>
          <a:off x="309090" y="803244"/>
          <a:ext cx="11578107" cy="6028998"/>
        </p:xfrm>
        <a:graphic>
          <a:graphicData uri="http://schemas.openxmlformats.org/drawingml/2006/table">
            <a:tbl>
              <a:tblPr/>
              <a:tblGrid>
                <a:gridCol w="1488475"/>
                <a:gridCol w="751511"/>
                <a:gridCol w="303837"/>
                <a:gridCol w="751511"/>
                <a:gridCol w="297372"/>
                <a:gridCol w="751511"/>
                <a:gridCol w="297372"/>
                <a:gridCol w="751511"/>
                <a:gridCol w="297372"/>
                <a:gridCol w="84040"/>
                <a:gridCol w="96968"/>
                <a:gridCol w="1449687"/>
                <a:gridCol w="751511"/>
                <a:gridCol w="310302"/>
                <a:gridCol w="756357"/>
                <a:gridCol w="310302"/>
                <a:gridCol w="756357"/>
                <a:gridCol w="305452"/>
                <a:gridCol w="756357"/>
                <a:gridCol w="310302"/>
              </a:tblGrid>
              <a:tr h="4010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Ativo (R$ mil)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Passivo (R$ mil)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847.074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862.657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1.749.599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1.622.245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Passivo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500.977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693.970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1.419.892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1.216.712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Caixa e bancos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176.459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94.942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198.935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56.144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Empréstimos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242.445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441.684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874.459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692.434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Aplicações financeiras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354.682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456.417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821.177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917.002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77.059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64.429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95.476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113.907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Instr</a:t>
                      </a:r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. Financeiros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79.232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33.553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221.797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145.701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Salários e  encargos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50.153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58.847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84.373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98.231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Clientes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51.739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72.106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156.317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86.419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Partes Relacionadas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17.326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32.063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67.939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53.164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Estoques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101.503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99.658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177.443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229.250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Tributos a pagar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10.539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11.651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14.746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16.486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0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Impostos a recuperar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76.683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98.604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167.454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172.181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Instr</a:t>
                      </a:r>
                      <a:r>
                        <a:rPr lang="pt-BR" sz="11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pt-BR" sz="11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Financeiros</a:t>
                      </a:r>
                      <a:endParaRPr lang="pt-BR" sz="11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14.297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56.398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232.711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196.664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Partes Relacionadas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9.778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13.733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3.197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1.298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6.423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7.145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6.476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15.548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Dividendos a Pagar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79.380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15.165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46.991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44.528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Não Circulante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107.140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130.958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169.387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281.147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Passivo Não Circulante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2.321.721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2.268.474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3.132.947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3.520.184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Aplicações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5.723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5.423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Empréstimos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1.370.485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1.357.191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2.647.244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3.073.794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Derivativos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43.243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Tributos a pagar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877.304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854.198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340.078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248.193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Estoques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13.193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25.790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49.607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62.309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Aditant</a:t>
                      </a:r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. De Clientes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65.625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Clientes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1.228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2.953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9.718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28.179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Partes relacionadas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6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Impostos a recuperar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54.802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68.201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75.860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110.195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Provisões e cont.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60.171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56.649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55.430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60.643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Dep. Judiciais e 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37.917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34.014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28.479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31.798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13.761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90.195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71.929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Permanente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3.969.098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4.044.781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5.249.938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5.481.869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2.100.614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2.075.952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2.616.085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2.648.365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Investimentos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567.145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537.764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429.780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509.951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Capital social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614.150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737.200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812.992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931.340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Imobilizado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2.627.129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2.717.791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3.383.376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3.409.555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Reserva de reavaliação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1.265.869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1.116.709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1.405.708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1.295.698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Biológico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544.167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596.309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936.241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1.072.806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Reserva Legal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         11.961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           8.234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           2.296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         21.860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06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Intangível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230.657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192.917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500.541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489.557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Lucros/</a:t>
                      </a:r>
                      <a:r>
                        <a:rPr lang="pt-BR" sz="11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Prej</a:t>
                      </a:r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. acumulados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232.556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230.277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399.681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443.187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 Ativo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4.923.312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5.038.396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7.168.924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7.385.261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Passivo + PL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4.923.312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5.038.396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7.168.924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7.385.261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5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40156" y="286484"/>
            <a:ext cx="8911687" cy="684185"/>
          </a:xfrm>
        </p:spPr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30465" y="1432725"/>
            <a:ext cx="9290820" cy="48414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Em 8 de agosto de 2014  a São Martinho passou a controlar a Santa Cruz S.A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(i) adquiriu </a:t>
            </a:r>
            <a:r>
              <a:rPr lang="pt-BR" dirty="0" smtClean="0"/>
              <a:t>participação </a:t>
            </a:r>
            <a:r>
              <a:rPr lang="pt-BR" dirty="0"/>
              <a:t>societária adicional na Santa Cruz por R$ 315,8 milhões, passando dos atuais 36,09% para 92,14% do capital social da SC</a:t>
            </a:r>
            <a:r>
              <a:rPr lang="pt-BR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(</a:t>
            </a:r>
            <a:r>
              <a:rPr lang="pt-BR" dirty="0" err="1"/>
              <a:t>ii</a:t>
            </a:r>
            <a:r>
              <a:rPr lang="pt-BR" dirty="0"/>
              <a:t>) alienou a totalidade de suas ações da Agro Pecuária Boa Vista S.A. (“APBV”) para a LOP pelo montante de R$195,9 </a:t>
            </a:r>
            <a:r>
              <a:rPr lang="pt-BR" dirty="0" smtClean="0"/>
              <a:t>milhões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O montante final a ser desembolsado pela São Martinho S.A. corresponderá a R$ </a:t>
            </a:r>
            <a:r>
              <a:rPr lang="pt-BR" dirty="0" smtClean="0"/>
              <a:t>119,9 milhões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Em 27 de outubro de 2014 fechou uma </a:t>
            </a:r>
            <a:r>
              <a:rPr lang="pt-BR" dirty="0"/>
              <a:t>p</a:t>
            </a:r>
            <a:r>
              <a:rPr lang="pt-BR" dirty="0" smtClean="0"/>
              <a:t>arceria com a Alphaville no mercado imobiliário.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São Martinho possui  2.002 hectares próximos ao perímetro Urbano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Loteamento no perímetro Urbano (124  hectares)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VPL 67 mi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7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40156" y="286484"/>
            <a:ext cx="8911687" cy="684185"/>
          </a:xfrm>
        </p:spPr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50590" y="1116216"/>
            <a:ext cx="9290820" cy="57417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Em 15 de dezembro de 2016 a SMTO incorpora a Nova Fronteira S.A. através de uma Joint venture.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A São Martinho emitiu 24 milhões de novas ações para a operação.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885480" y="2123002"/>
            <a:ext cx="7027137" cy="4522497"/>
            <a:chOff x="1885480" y="2123002"/>
            <a:chExt cx="7027137" cy="452249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480" y="2123002"/>
              <a:ext cx="7027137" cy="320885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5480" y="5357565"/>
              <a:ext cx="6939839" cy="1287934"/>
            </a:xfrm>
            <a:prstGeom prst="rect">
              <a:avLst/>
            </a:prstGeom>
          </p:spPr>
        </p:pic>
      </p:grpSp>
      <p:sp>
        <p:nvSpPr>
          <p:cNvPr id="8" name="Elipse 7"/>
          <p:cNvSpPr/>
          <p:nvPr/>
        </p:nvSpPr>
        <p:spPr>
          <a:xfrm>
            <a:off x="8281115" y="2910625"/>
            <a:ext cx="544204" cy="283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258648" y="4505459"/>
            <a:ext cx="544204" cy="283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8258648" y="5048518"/>
            <a:ext cx="544204" cy="283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5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40156" y="286484"/>
            <a:ext cx="8911687" cy="684185"/>
          </a:xfrm>
        </p:spPr>
        <p:txBody>
          <a:bodyPr>
            <a:normAutofit/>
          </a:bodyPr>
          <a:lstStyle/>
          <a:p>
            <a:r>
              <a:rPr lang="pt-BR" dirty="0" smtClean="0"/>
              <a:t>Estrutura de Capital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194067"/>
              </p:ext>
            </p:extLst>
          </p:nvPr>
        </p:nvGraphicFramePr>
        <p:xfrm>
          <a:off x="5936565" y="1403668"/>
          <a:ext cx="3587263" cy="558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3263605" y="884568"/>
            <a:ext cx="118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Ativo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6933599" y="864003"/>
            <a:ext cx="15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Passivo</a:t>
            </a:r>
            <a:endParaRPr lang="pt-BR" sz="36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512089"/>
              </p:ext>
            </p:extLst>
          </p:nvPr>
        </p:nvGraphicFramePr>
        <p:xfrm>
          <a:off x="1913037" y="1444798"/>
          <a:ext cx="3888447" cy="554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92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156" y="37588"/>
            <a:ext cx="8911687" cy="676656"/>
          </a:xfrm>
        </p:spPr>
        <p:txBody>
          <a:bodyPr>
            <a:normAutofit/>
          </a:bodyPr>
          <a:lstStyle/>
          <a:p>
            <a:r>
              <a:rPr lang="pt-BR" dirty="0" smtClean="0"/>
              <a:t>Demonstração de Resultados</a:t>
            </a:r>
            <a:endParaRPr lang="pt-BR" dirty="0"/>
          </a:p>
        </p:txBody>
      </p:sp>
      <p:sp>
        <p:nvSpPr>
          <p:cNvPr id="5" name="AutoShape 6" descr="Resultado de imagem para etanol"/>
          <p:cNvSpPr>
            <a:spLocks noChangeAspect="1" noChangeArrowheads="1"/>
          </p:cNvSpPr>
          <p:nvPr/>
        </p:nvSpPr>
        <p:spPr bwMode="auto">
          <a:xfrm>
            <a:off x="155574" y="-144463"/>
            <a:ext cx="660351" cy="6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47902"/>
              </p:ext>
            </p:extLst>
          </p:nvPr>
        </p:nvGraphicFramePr>
        <p:xfrm>
          <a:off x="1738576" y="714244"/>
          <a:ext cx="8813265" cy="6034288"/>
        </p:xfrm>
        <a:graphic>
          <a:graphicData uri="http://schemas.openxmlformats.org/drawingml/2006/table">
            <a:tbl>
              <a:tblPr/>
              <a:tblGrid>
                <a:gridCol w="2898805"/>
                <a:gridCol w="844923"/>
                <a:gridCol w="633692"/>
                <a:gridCol w="844923"/>
                <a:gridCol w="633692"/>
                <a:gridCol w="844923"/>
                <a:gridCol w="633692"/>
                <a:gridCol w="844923"/>
                <a:gridCol w="633692"/>
              </a:tblGrid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DRE (R$ mil)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Faturamento Bruto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1.558.093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2.516.720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(=) Dedução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-48.557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-50.188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-90.081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Derivativos para Hedge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(=) Receita Líquida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1.291.490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1.533.675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1.916.044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2.338.730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CMV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-777.818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-962.839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-1.173.400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-1.490.453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(=) Lucro Bruto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513.672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742.644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848.277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Margem Bruta (% Receita Líquida)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39,77%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37,22%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38,76%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36,27%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Despesa com Venda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-59.779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-85.749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-103.601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Despesas Administrativas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-102.094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-113.553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-144.447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-136.687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Equivalencia Patrimonial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-23.696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(=) EBITDA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366.946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544.533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682.876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Margem EBITDA (% Receita Líquida)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25,40%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23,93%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28,42%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29,20%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Depreciação e Amortização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-151.902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-197.138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(=) EBIT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240.729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458.447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Margem EBIT (% Receita Líquida)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13,64%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15,70%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18,13%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19,60%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Outras Receitas/Despesas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(=) Resultado Financeiro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-55.273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-141.562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-294.222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(+) Receitas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Despesas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-87.781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-110.081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-227.139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-278.432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Variação Cambial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-73.473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(+/-)Derivativos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-13.614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-47.456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188.561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173.197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(-) IRPJ/CSLL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-42.468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(=) Lucro Líquido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2320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Margem Líquida (% Receita Líquida)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5,65%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8,80%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15,05%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948A54"/>
                          </a:solidFill>
                          <a:effectLst/>
                          <a:latin typeface="Calibri" panose="020F0502020204030204" pitchFamily="34" charset="0"/>
                        </a:rPr>
                        <a:t>8,31%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1" u="none" strike="noStrike" dirty="0">
                        <a:solidFill>
                          <a:srgbClr val="948A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156" y="37588"/>
            <a:ext cx="8911687" cy="676656"/>
          </a:xfrm>
        </p:spPr>
        <p:txBody>
          <a:bodyPr>
            <a:normAutofit/>
          </a:bodyPr>
          <a:lstStyle/>
          <a:p>
            <a:r>
              <a:rPr lang="pt-BR" dirty="0" smtClean="0"/>
              <a:t>Demonstração de Fluxo de Caixa</a:t>
            </a:r>
            <a:endParaRPr lang="pt-BR" dirty="0"/>
          </a:p>
        </p:txBody>
      </p:sp>
      <p:sp>
        <p:nvSpPr>
          <p:cNvPr id="5" name="AutoShape 6" descr="Resultado de imagem para etanol"/>
          <p:cNvSpPr>
            <a:spLocks noChangeAspect="1" noChangeArrowheads="1"/>
          </p:cNvSpPr>
          <p:nvPr/>
        </p:nvSpPr>
        <p:spPr bwMode="auto">
          <a:xfrm>
            <a:off x="155574" y="-144463"/>
            <a:ext cx="660351" cy="6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94" y="714244"/>
            <a:ext cx="8772950" cy="60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Liquidez e Giro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0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Liquidez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69" y="760968"/>
            <a:ext cx="4584589" cy="2759301"/>
          </a:xfrm>
          <a:prstGeom prst="rect">
            <a:avLst/>
          </a:prstGeom>
          <a:ln>
            <a:noFill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31" y="760967"/>
            <a:ext cx="4584589" cy="275563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69" y="3791599"/>
            <a:ext cx="4584589" cy="275563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31" y="3791600"/>
            <a:ext cx="4584589" cy="27556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190" y="796306"/>
            <a:ext cx="535009" cy="4012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390" y="796133"/>
            <a:ext cx="535009" cy="4012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290" y="3830236"/>
            <a:ext cx="535009" cy="40125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390" y="3830236"/>
            <a:ext cx="535009" cy="4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232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Sumário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44284"/>
            <a:ext cx="8915400" cy="4956516"/>
          </a:xfrm>
        </p:spPr>
        <p:txBody>
          <a:bodyPr>
            <a:normAutofit fontScale="92500" lnSpcReduction="20000"/>
          </a:bodyPr>
          <a:lstStyle/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Apresentação</a:t>
            </a:r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Visão Geral</a:t>
            </a:r>
          </a:p>
          <a:p>
            <a:pPr marL="800100" lvl="1" indent="-400050">
              <a:buFont typeface="+mj-lt"/>
              <a:buAutoNum type="romanUcPeriod"/>
            </a:pPr>
            <a:r>
              <a:rPr lang="pt-BR" dirty="0" smtClean="0"/>
              <a:t>Análise do Setor</a:t>
            </a:r>
          </a:p>
          <a:p>
            <a:pPr marL="800100" lvl="1" indent="-400050">
              <a:buFont typeface="+mj-lt"/>
              <a:buAutoNum type="romanUcPeriod"/>
            </a:pPr>
            <a:r>
              <a:rPr lang="pt-BR" dirty="0" smtClean="0"/>
              <a:t>Dados da Safra</a:t>
            </a:r>
          </a:p>
          <a:p>
            <a:pPr marL="800100" lvl="1" indent="-400050">
              <a:buFont typeface="+mj-lt"/>
              <a:buAutoNum type="romanUcPeriod"/>
            </a:pPr>
            <a:r>
              <a:rPr lang="pt-BR" dirty="0" smtClean="0"/>
              <a:t>Balanço</a:t>
            </a:r>
          </a:p>
          <a:p>
            <a:pPr marL="800100" lvl="1" indent="-400050">
              <a:buFont typeface="+mj-lt"/>
              <a:buAutoNum type="romanUcPeriod"/>
            </a:pPr>
            <a:r>
              <a:rPr lang="pt-BR" dirty="0" smtClean="0"/>
              <a:t>Estrutura de Capital</a:t>
            </a:r>
          </a:p>
          <a:p>
            <a:pPr marL="800100" lvl="1" indent="-400050">
              <a:buFont typeface="+mj-lt"/>
              <a:buAutoNum type="romanUcPeriod"/>
            </a:pPr>
            <a:r>
              <a:rPr lang="pt-BR" dirty="0" smtClean="0"/>
              <a:t>DRE</a:t>
            </a:r>
          </a:p>
          <a:p>
            <a:pPr marL="800100" lvl="1" indent="-400050">
              <a:buFont typeface="+mj-lt"/>
              <a:buAutoNum type="romanUcPeriod"/>
            </a:pPr>
            <a:r>
              <a:rPr lang="pt-BR" dirty="0" smtClean="0"/>
              <a:t>DFC</a:t>
            </a:r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Análise de </a:t>
            </a:r>
            <a:r>
              <a:rPr lang="pt-BR" dirty="0" err="1" smtClean="0"/>
              <a:t>Líquidez</a:t>
            </a: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Análise de Prazo Médio</a:t>
            </a:r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Análise de Rentabilidade</a:t>
            </a:r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Análise de Endividamento</a:t>
            </a:r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Hedge</a:t>
            </a:r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Modelos de Crédito</a:t>
            </a:r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Rating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35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Giro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79" y="848426"/>
            <a:ext cx="4478124" cy="268852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06" y="519071"/>
            <a:ext cx="5020895" cy="301787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55" y="3760658"/>
            <a:ext cx="5020895" cy="30178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207" y="3760659"/>
            <a:ext cx="5020895" cy="30178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698" y="848426"/>
            <a:ext cx="535009" cy="4012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205" y="533724"/>
            <a:ext cx="535009" cy="40125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233" y="3812174"/>
            <a:ext cx="535009" cy="4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Fleuriet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42936"/>
              </p:ext>
            </p:extLst>
          </p:nvPr>
        </p:nvGraphicFramePr>
        <p:xfrm>
          <a:off x="1710028" y="1223889"/>
          <a:ext cx="8128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Estrutura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CCL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NIG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Situação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Excelente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Sólida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Insatisfatório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Alto Risco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Muito Ruim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Péssimo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028" y="3819769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</a:t>
            </a:r>
            <a:r>
              <a:rPr lang="pt-BR" dirty="0" err="1" smtClean="0"/>
              <a:t>Fleuriet</a:t>
            </a:r>
            <a:r>
              <a:rPr lang="pt-BR" dirty="0" smtClean="0"/>
              <a:t> 2003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04578" y="4442024"/>
            <a:ext cx="46057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Usina São Martinho -&gt; Sólida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Média do Setor -&gt; Insatisfatório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Número grande de Usinas -&gt; Péssimo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Poucas Usinas -&gt; Excelente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Prazo Médio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6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9"/>
            <a:ext cx="8911687" cy="6022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 de Atividade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49" y="900333"/>
            <a:ext cx="3652171" cy="219518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20" y="900333"/>
            <a:ext cx="3643532" cy="21899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467" y="900333"/>
            <a:ext cx="3643533" cy="21899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296" y="3536950"/>
            <a:ext cx="4584589" cy="27556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586" y="3536949"/>
            <a:ext cx="4584589" cy="275563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896" y="933777"/>
            <a:ext cx="396536" cy="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Rentabilidade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Rentabilidade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74" y="1001497"/>
            <a:ext cx="3677487" cy="22104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89" y="1001497"/>
            <a:ext cx="3677487" cy="221040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004" y="1001496"/>
            <a:ext cx="3677486" cy="221040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49" y="3772732"/>
            <a:ext cx="3965249" cy="2383369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303007"/>
              </p:ext>
            </p:extLst>
          </p:nvPr>
        </p:nvGraphicFramePr>
        <p:xfrm>
          <a:off x="4759199" y="3211902"/>
          <a:ext cx="7250290" cy="349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3179" y="1049430"/>
            <a:ext cx="396536" cy="2974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783" y="1018222"/>
            <a:ext cx="396536" cy="2974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145" y="1018222"/>
            <a:ext cx="396536" cy="2974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611" y="3813348"/>
            <a:ext cx="396536" cy="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Endividamento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5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40156" y="511568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Endividamento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29" y="1041012"/>
            <a:ext cx="4734312" cy="275563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56" y="1055075"/>
            <a:ext cx="4584589" cy="275563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517" y="3810706"/>
            <a:ext cx="5157415" cy="30999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561" y="1118673"/>
            <a:ext cx="396536" cy="2974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369" y="3887379"/>
            <a:ext cx="396536" cy="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40156" y="286484"/>
            <a:ext cx="8911687" cy="684185"/>
          </a:xfrm>
        </p:spPr>
        <p:txBody>
          <a:bodyPr/>
          <a:lstStyle/>
          <a:p>
            <a:r>
              <a:rPr lang="pt-BR" dirty="0" smtClean="0"/>
              <a:t>Endividamento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13564"/>
              </p:ext>
            </p:extLst>
          </p:nvPr>
        </p:nvGraphicFramePr>
        <p:xfrm>
          <a:off x="3878917" y="4881631"/>
          <a:ext cx="4209019" cy="1976368"/>
        </p:xfrm>
        <a:graphic>
          <a:graphicData uri="http://schemas.openxmlformats.org/drawingml/2006/table">
            <a:tbl>
              <a:tblPr/>
              <a:tblGrid>
                <a:gridCol w="1789984"/>
                <a:gridCol w="607130"/>
                <a:gridCol w="607130"/>
                <a:gridCol w="597645"/>
                <a:gridCol w="607130"/>
              </a:tblGrid>
              <a:tr h="247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Fluxo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Dívida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47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Até 1 ano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Entre 1 e 2 anos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Entre 2 e3 </a:t>
                      </a:r>
                      <a:r>
                        <a:rPr lang="en-US" sz="12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anos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Entre 3 e 4 anos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Entre 4 e 5 anos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Entre 5 e 12 anos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Prazo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Médio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Anos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44212"/>
              </p:ext>
            </p:extLst>
          </p:nvPr>
        </p:nvGraphicFramePr>
        <p:xfrm>
          <a:off x="185051" y="970669"/>
          <a:ext cx="6151354" cy="3910962"/>
        </p:xfrm>
        <a:graphic>
          <a:graphicData uri="http://schemas.openxmlformats.org/drawingml/2006/table">
            <a:tbl>
              <a:tblPr/>
              <a:tblGrid>
                <a:gridCol w="684178"/>
                <a:gridCol w="668794"/>
                <a:gridCol w="45691"/>
                <a:gridCol w="167127"/>
                <a:gridCol w="809525"/>
                <a:gridCol w="334255"/>
                <a:gridCol w="814747"/>
                <a:gridCol w="334255"/>
                <a:gridCol w="814747"/>
                <a:gridCol w="329033"/>
                <a:gridCol w="814747"/>
                <a:gridCol w="334255"/>
              </a:tblGrid>
              <a:tr h="2255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Endividamento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319.557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328.880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815.024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737.666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BNDES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272.295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338.134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643.903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591.192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Custeio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99.861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97.722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32.651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64.569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FINEP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45.835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110.010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24.254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62.777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Leasing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2.802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1.867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57.502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51.530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740.414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876.674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1.574.173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1.507.734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429.612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387.846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981.525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1.154.991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204.244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229.445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503.968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678.989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40.662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93.403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160.475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142.520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BNDES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19.938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22.953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396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676.036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714.147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1.665.906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1.999.453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Coopersucar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196.480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208.054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281.624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259.041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40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242.445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441.684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874.459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692.434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1.370.485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1.357.191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2.647.244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3.073.794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3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1.612.930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1.798.875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3.521.703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3.766.228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75986"/>
              </p:ext>
            </p:extLst>
          </p:nvPr>
        </p:nvGraphicFramePr>
        <p:xfrm>
          <a:off x="6738024" y="957790"/>
          <a:ext cx="5318975" cy="3910965"/>
        </p:xfrm>
        <a:graphic>
          <a:graphicData uri="http://schemas.openxmlformats.org/drawingml/2006/table">
            <a:tbl>
              <a:tblPr/>
              <a:tblGrid>
                <a:gridCol w="1561202"/>
                <a:gridCol w="918932"/>
                <a:gridCol w="902522"/>
                <a:gridCol w="1148664"/>
                <a:gridCol w="787655"/>
              </a:tblGrid>
              <a:tr h="3295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Moeda Nacional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TAXA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Risco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%/total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351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N.C. Exportação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586.526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N.C. Exportação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151.140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BNDES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TJLP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233.250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BNDES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357.920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Crétito Rural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  64.569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FINEP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  62.777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Moeda estrangeira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1.154.991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678.989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142.520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BNDES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MOEDAS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  22.953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3.455.635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177308" y="955767"/>
            <a:ext cx="1159098" cy="281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6336405" y="957790"/>
            <a:ext cx="401619" cy="128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336405" y="3775532"/>
            <a:ext cx="365861" cy="109322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6702266" y="957790"/>
            <a:ext cx="5354733" cy="3910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7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40156" y="511568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Hedge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18" y="1230402"/>
            <a:ext cx="6486525" cy="349567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44852"/>
              </p:ext>
            </p:extLst>
          </p:nvPr>
        </p:nvGraphicFramePr>
        <p:xfrm>
          <a:off x="2620918" y="5289461"/>
          <a:ext cx="6486524" cy="686336"/>
        </p:xfrm>
        <a:graphic>
          <a:graphicData uri="http://schemas.openxmlformats.org/drawingml/2006/table">
            <a:tbl>
              <a:tblPr/>
              <a:tblGrid>
                <a:gridCol w="1872204"/>
                <a:gridCol w="1153580"/>
                <a:gridCol w="1153580"/>
                <a:gridCol w="1153580"/>
                <a:gridCol w="1153580"/>
              </a:tblGrid>
              <a:tr h="343168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</a:tr>
              <a:tr h="343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Hedge Açúcar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6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09986"/>
              </p:ext>
            </p:extLst>
          </p:nvPr>
        </p:nvGraphicFramePr>
        <p:xfrm>
          <a:off x="1580080" y="459302"/>
          <a:ext cx="10216971" cy="6005891"/>
        </p:xfrm>
        <a:graphic>
          <a:graphicData uri="http://schemas.openxmlformats.org/drawingml/2006/table">
            <a:tbl>
              <a:tblPr/>
              <a:tblGrid>
                <a:gridCol w="728194"/>
                <a:gridCol w="121366"/>
                <a:gridCol w="728194"/>
                <a:gridCol w="121366"/>
                <a:gridCol w="728194"/>
                <a:gridCol w="121366"/>
                <a:gridCol w="728194"/>
                <a:gridCol w="129457"/>
                <a:gridCol w="728194"/>
                <a:gridCol w="129457"/>
                <a:gridCol w="728194"/>
                <a:gridCol w="121366"/>
                <a:gridCol w="121366"/>
                <a:gridCol w="728194"/>
                <a:gridCol w="121366"/>
                <a:gridCol w="728194"/>
                <a:gridCol w="121366"/>
                <a:gridCol w="728194"/>
                <a:gridCol w="121366"/>
                <a:gridCol w="728194"/>
                <a:gridCol w="127435"/>
                <a:gridCol w="728194"/>
                <a:gridCol w="121366"/>
                <a:gridCol w="728194"/>
              </a:tblGrid>
              <a:tr h="42393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Apresentação</a:t>
                      </a:r>
                      <a:endParaRPr lang="en-US" sz="18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713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13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13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922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Empresa</a:t>
                      </a:r>
                      <a:endParaRPr lang="en-US" sz="1400" b="1" i="0" u="none" strike="noStrike" dirty="0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São Martinho S.A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  <a:endParaRPr lang="en-US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Pradópolis</a:t>
                      </a: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/SP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Constituição Jurídica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janeiro-14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Experiencia no Setor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104 </a:t>
                      </a:r>
                      <a:r>
                        <a:rPr lang="en-US" sz="14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anos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Sucroenergético</a:t>
                      </a:r>
                      <a:endParaRPr lang="en-US" sz="1400" b="0" i="0" u="none" strike="noStrike" dirty="0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Tributação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Lucro</a:t>
                      </a: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Real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Auditoria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Ernest &amp; Young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Ressalvas</a:t>
                      </a:r>
                      <a:endParaRPr lang="en-US" sz="2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713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13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13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379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1818">
                <a:tc gridSpan="24"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Segundo relatório da auditoria (E&amp;Y), as demonstrações financeiras individuais e consolidadas apresentam adequadamente, em todos os aspectos relevantes, a posição patrimonial e financeira, individual e consolidada, da São Martinho S.A em 31 de Março de 2016, o desempenho individual e consolidado de suas operações e os seus respectivos fluxos de caixa para o exercício findo naquela data, de acordo com as práticas contábeis adotadas no Brasil e com a IFRS, emitidos pela IASB.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1" y="1766753"/>
            <a:ext cx="18383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Crédito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40156" y="511568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Modelos de Crédito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15" y="4083966"/>
            <a:ext cx="4615206" cy="27740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15" y="1125415"/>
            <a:ext cx="4615206" cy="27556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24880" y="1125415"/>
            <a:ext cx="5293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Y = (0,05RP + 1,65LG + 3,55LS) – (1,06 LC + 0,33 GE)</a:t>
            </a:r>
            <a:endParaRPr lang="pt-BR" sz="1400" b="1" dirty="0"/>
          </a:p>
          <a:p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Y &lt; -3 = Falência</a:t>
            </a:r>
          </a:p>
          <a:p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-3 &lt; Y &lt; 0 = Penumbra</a:t>
            </a:r>
          </a:p>
          <a:p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Y &gt; 0 = Solvência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RP = ROE	GE = (PC + ELP)/PL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624880" y="3916711"/>
                <a:ext cx="5293217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400" b="1" dirty="0" smtClean="0"/>
                  <a:t>Z = 1,2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1400" b="1" dirty="0" smtClean="0"/>
                  <a:t> + 1,4</a:t>
                </a:r>
                <a14:m>
                  <m:oMath xmlns:m="http://schemas.openxmlformats.org/officeDocument/2006/math">
                    <m:r>
                      <a:rPr lang="pt-BR" sz="14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1400" b="1" dirty="0" smtClean="0"/>
                  <a:t> + 3,3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pt-BR" sz="1400" b="1" dirty="0" smtClean="0"/>
                  <a:t> + 0,6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pt-BR" sz="1400" b="1" dirty="0" smtClean="0"/>
                  <a:t> + 0,999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pt-BR" sz="14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400" dirty="0" smtClean="0"/>
                  <a:t>Z &lt; 1,80 = Zona Perigosa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400" dirty="0" smtClean="0"/>
                  <a:t>1,80 &lt; Z &lt; 2,99 = Zona Cinzenta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400" dirty="0" smtClean="0"/>
                  <a:t>Z &gt; 2,099 = Zona Segura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400" dirty="0" smtClean="0"/>
                  <a:t> = CCL/Ativo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400" dirty="0" smtClean="0"/>
                  <a:t> = </a:t>
                </a:r>
                <a:r>
                  <a:rPr lang="pt-BR" sz="1400" dirty="0" err="1" smtClean="0"/>
                  <a:t>LucroRetido</a:t>
                </a:r>
                <a:r>
                  <a:rPr lang="pt-BR" sz="1400" dirty="0" smtClean="0"/>
                  <a:t>/PL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1400" dirty="0" smtClean="0"/>
                  <a:t> = EBIT/Ativo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1400" dirty="0" smtClean="0"/>
                  <a:t> = PL/Passivo Total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sz="1400" dirty="0" smtClean="0"/>
                  <a:t> = Vendas/</a:t>
                </a:r>
                <a:r>
                  <a:rPr lang="pt-BR" sz="1400" dirty="0" err="1" smtClean="0"/>
                  <a:t>Atio</a:t>
                </a:r>
                <a:r>
                  <a:rPr lang="pt-BR" sz="1400" dirty="0" smtClean="0"/>
                  <a:t> 		C= 70%</a:t>
                </a:r>
              </a:p>
              <a:p>
                <a:endParaRPr lang="pt-BR" sz="1400" dirty="0" smtClean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80" y="3916711"/>
                <a:ext cx="5293217" cy="3108543"/>
              </a:xfrm>
              <a:prstGeom prst="rect">
                <a:avLst/>
              </a:prstGeom>
              <a:blipFill rotWithShape="0">
                <a:blip r:embed="rId4"/>
                <a:stretch>
                  <a:fillRect l="-230" t="-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3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40156" y="511568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Modelos de Crédito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20" y="1336554"/>
            <a:ext cx="4777587" cy="2871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689275" y="1336554"/>
                <a:ext cx="5293217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400" b="1" dirty="0" smtClean="0"/>
                  <a:t>Y = 23,792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1400" b="1" dirty="0" smtClean="0"/>
                  <a:t> - 8,26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1400" b="1" dirty="0" smtClean="0"/>
                  <a:t> - 9,868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pt-BR" sz="1400" b="1" dirty="0" smtClean="0"/>
                  <a:t> - 0,764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pt-BR" sz="1400" b="1" dirty="0" smtClean="0"/>
                  <a:t> - 0,535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pt-BR" sz="1400" b="1" dirty="0" smtClean="0"/>
                  <a:t> + 9,912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pt-BR" sz="1400" b="1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400" dirty="0"/>
                  <a:t>Y</a:t>
                </a:r>
                <a:r>
                  <a:rPr lang="pt-BR" sz="1400" dirty="0" smtClean="0"/>
                  <a:t> &lt; 0 = Inadimplente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400" dirty="0"/>
                  <a:t>Y</a:t>
                </a:r>
                <a:r>
                  <a:rPr lang="pt-BR" sz="1400" dirty="0" smtClean="0"/>
                  <a:t> &gt; 0 = Adimplente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400" dirty="0" smtClean="0"/>
                  <a:t> = PL/Passivo Total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400" dirty="0" smtClean="0"/>
                  <a:t> = PO/AC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1400" dirty="0" smtClean="0"/>
                  <a:t> = </a:t>
                </a:r>
                <a:r>
                  <a:rPr lang="pt-BR" sz="1400" dirty="0" err="1" smtClean="0"/>
                  <a:t>Forn</a:t>
                </a:r>
                <a:r>
                  <a:rPr lang="pt-BR" sz="1400" dirty="0" smtClean="0"/>
                  <a:t>/Passivo Total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1400" dirty="0" smtClean="0"/>
                  <a:t> = LC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sz="1400" dirty="0" smtClean="0"/>
                  <a:t> = Lucro </a:t>
                </a:r>
                <a:r>
                  <a:rPr lang="pt-BR" sz="1400" dirty="0" err="1" smtClean="0"/>
                  <a:t>Op</a:t>
                </a:r>
                <a:r>
                  <a:rPr lang="pt-BR" sz="1400" dirty="0" smtClean="0"/>
                  <a:t>/Lucro </a:t>
                </a:r>
                <a:r>
                  <a:rPr lang="pt-BR" sz="1400" dirty="0" err="1" smtClean="0"/>
                  <a:t>Bru</a:t>
                </a:r>
                <a:r>
                  <a:rPr lang="pt-BR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pt-BR" sz="1400" dirty="0" smtClean="0"/>
                  <a:t>= </a:t>
                </a:r>
                <a:r>
                  <a:rPr lang="pt-BR" sz="1400" dirty="0" err="1" smtClean="0"/>
                  <a:t>Dispon</a:t>
                </a:r>
                <a:r>
                  <a:rPr lang="pt-BR" sz="1400" dirty="0" smtClean="0"/>
                  <a:t>/Ativo Total</a:t>
                </a:r>
              </a:p>
              <a:p>
                <a:endParaRPr lang="pt-BR" sz="1400" dirty="0" smtClean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275" y="1336554"/>
                <a:ext cx="5293217" cy="2893100"/>
              </a:xfrm>
              <a:prstGeom prst="rect">
                <a:avLst/>
              </a:prstGeom>
              <a:blipFill rotWithShape="0">
                <a:blip r:embed="rId3"/>
                <a:stretch>
                  <a:fillRect l="-115" t="-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0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Rating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3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40156" y="511568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Rating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62058"/>
              </p:ext>
            </p:extLst>
          </p:nvPr>
        </p:nvGraphicFramePr>
        <p:xfrm>
          <a:off x="1640156" y="1323304"/>
          <a:ext cx="10337195" cy="3030439"/>
        </p:xfrm>
        <a:graphic>
          <a:graphicData uri="http://schemas.openxmlformats.org/drawingml/2006/table">
            <a:tbl>
              <a:tblPr/>
              <a:tblGrid>
                <a:gridCol w="1928386"/>
                <a:gridCol w="1416773"/>
                <a:gridCol w="380430"/>
                <a:gridCol w="892042"/>
                <a:gridCol w="892042"/>
                <a:gridCol w="892042"/>
                <a:gridCol w="892042"/>
                <a:gridCol w="892042"/>
                <a:gridCol w="717132"/>
                <a:gridCol w="717132"/>
                <a:gridCol w="717132"/>
              </a:tblGrid>
              <a:tr h="2078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Devedor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1-Ótimo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2-Bom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3-Regular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4-Ruim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5-Péssimo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4F86"/>
                    </a:solidFill>
                  </a:tcPr>
                </a:tc>
              </a:tr>
              <a:tr h="25675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a) </a:t>
                      </a:r>
                      <a:r>
                        <a:rPr lang="en-US" sz="1400" b="0" i="0" u="none" strike="noStrike" dirty="0" err="1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Alavancagem</a:t>
                      </a:r>
                      <a:endParaRPr lang="en-US" sz="1400" b="0" i="0" u="none" strike="noStrike" dirty="0">
                        <a:solidFill>
                          <a:srgbClr val="004F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b) Liquidez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c) Rentabilidade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d) Cobertura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e) Negócio, Segmento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f) Perspectivas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g) Disclousure e Estrutura Organizacional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h) Restritivos (Serasa, Bacen) e Pontualidade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GERAL - Média Ponderada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F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F86"/>
                    </a:solidFill>
                  </a:tcPr>
                </a:tc>
              </a:tr>
              <a:tr h="195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2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Classificação do risco de crédito: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4F86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59415"/>
              </p:ext>
            </p:extLst>
          </p:nvPr>
        </p:nvGraphicFramePr>
        <p:xfrm>
          <a:off x="1640156" y="4551632"/>
          <a:ext cx="2184400" cy="1845945"/>
        </p:xfrm>
        <a:graphic>
          <a:graphicData uri="http://schemas.openxmlformats.org/drawingml/2006/table">
            <a:tbl>
              <a:tblPr/>
              <a:tblGrid>
                <a:gridCol w="1093785"/>
                <a:gridCol w="1090615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DA NOTA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e 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 e 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e 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e 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2,6 e 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3,1 e 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3,6 e 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4,1 e 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4,6 e 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211392" y="4739425"/>
            <a:ext cx="46169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Modelo baseado na S&amp;P, Moody’s e FITCH.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Classificação do Rating pela metodologia BCB.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Operar com empresas acima de Rating 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Garantia Real e/ou líquida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Considerar Valor de Liquidação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003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40156" y="511568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Rating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817475" y="3222234"/>
            <a:ext cx="4314423" cy="6851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São Martinho BB</a:t>
            </a:r>
            <a:r>
              <a:rPr lang="pt-BR" sz="2000" dirty="0"/>
              <a:t>+</a:t>
            </a:r>
            <a:endParaRPr lang="pt-BR" sz="2000" dirty="0" smtClean="0"/>
          </a:p>
        </p:txBody>
      </p:sp>
      <p:pic>
        <p:nvPicPr>
          <p:cNvPr id="1026" name="Picture 2" descr="http://a398.idata.over-blog.com/3/27/15/34/Chart-1---S-P-Rating-Scal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 bwMode="auto">
          <a:xfrm>
            <a:off x="1695764" y="1073899"/>
            <a:ext cx="5658074" cy="561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2691686" y="3209316"/>
            <a:ext cx="4662152" cy="486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817475" y="2560060"/>
            <a:ext cx="4314423" cy="360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200" dirty="0" err="1" smtClean="0"/>
              <a:t>Raízen</a:t>
            </a:r>
            <a:r>
              <a:rPr lang="pt-BR" sz="2200" dirty="0" smtClean="0"/>
              <a:t>  BBB</a:t>
            </a:r>
            <a:endParaRPr lang="pt-BR" sz="22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817474" y="4396466"/>
            <a:ext cx="4314423" cy="360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/>
              <a:t>Jales B+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353838" y="3331069"/>
            <a:ext cx="463636" cy="16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7353838" y="2684509"/>
            <a:ext cx="463636" cy="16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7353838" y="4522005"/>
            <a:ext cx="463636" cy="16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843232" y="2456240"/>
            <a:ext cx="2588657" cy="60358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843232" y="3170718"/>
            <a:ext cx="2588657" cy="434411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7843232" y="5348566"/>
            <a:ext cx="4314423" cy="360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000" dirty="0" err="1" smtClean="0"/>
              <a:t>Tonon</a:t>
            </a:r>
            <a:r>
              <a:rPr lang="pt-BR" sz="2000" dirty="0" smtClean="0"/>
              <a:t> CC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USJ CC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853963" y="5346790"/>
            <a:ext cx="2588657" cy="83951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853963" y="4321531"/>
            <a:ext cx="2588657" cy="60358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364569" y="5691834"/>
            <a:ext cx="463636" cy="16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7362421" y="6423781"/>
            <a:ext cx="463636" cy="16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7879721" y="6274634"/>
            <a:ext cx="4314423" cy="360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200" dirty="0" err="1" smtClean="0"/>
              <a:t>Virgolino</a:t>
            </a:r>
            <a:r>
              <a:rPr lang="pt-BR" sz="2200" dirty="0" smtClean="0"/>
              <a:t> RD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864694" y="6251215"/>
            <a:ext cx="2588657" cy="51370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7815327" y="3761004"/>
            <a:ext cx="4314423" cy="685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BIOSEV BB-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7351690" y="3869839"/>
            <a:ext cx="463636" cy="16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7841084" y="3695282"/>
            <a:ext cx="2588657" cy="49990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2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40156" y="511568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Cotação em bolsa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252025" y="1477295"/>
            <a:ext cx="4991121" cy="1129678"/>
            <a:chOff x="2982351" y="1786597"/>
            <a:chExt cx="4991121" cy="112967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0239" y="1962986"/>
              <a:ext cx="3063233" cy="953289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2351" y="1990747"/>
              <a:ext cx="1937750" cy="88412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0101" y="1786597"/>
              <a:ext cx="937566" cy="202717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6790959" y="1444134"/>
            <a:ext cx="4772861" cy="1121434"/>
            <a:chOff x="6790959" y="1444134"/>
            <a:chExt cx="4772861" cy="1121434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0959" y="1653684"/>
              <a:ext cx="2632697" cy="91188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34813" y="1639912"/>
              <a:ext cx="2129007" cy="92565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5971" y="1444134"/>
              <a:ext cx="838200" cy="209550"/>
            </a:xfrm>
            <a:prstGeom prst="rect">
              <a:avLst/>
            </a:prstGeom>
          </p:spPr>
        </p:pic>
      </p:grp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488440"/>
              </p:ext>
            </p:extLst>
          </p:nvPr>
        </p:nvGraphicFramePr>
        <p:xfrm>
          <a:off x="1252025" y="2967816"/>
          <a:ext cx="10311795" cy="369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585844" y="6143223"/>
            <a:ext cx="208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Yahoo </a:t>
            </a:r>
            <a:r>
              <a:rPr lang="pt-BR" sz="1400" dirty="0" err="1" smtClean="0"/>
              <a:t>Finance</a:t>
            </a:r>
            <a:endParaRPr lang="pt-BR" sz="1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562" y="3374086"/>
            <a:ext cx="26384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3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Anexo - Sazonalidade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1296974" y="3348110"/>
          <a:ext cx="10182263" cy="350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296974" y="812995"/>
          <a:ext cx="9971248" cy="253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2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Anexo – Abertura de Contas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97933"/>
              </p:ext>
            </p:extLst>
          </p:nvPr>
        </p:nvGraphicFramePr>
        <p:xfrm>
          <a:off x="1662781" y="1083205"/>
          <a:ext cx="8915400" cy="2209073"/>
        </p:xfrm>
        <a:graphic>
          <a:graphicData uri="http://schemas.openxmlformats.org/drawingml/2006/table">
            <a:tbl>
              <a:tblPr/>
              <a:tblGrid>
                <a:gridCol w="2332032"/>
                <a:gridCol w="1177410"/>
                <a:gridCol w="476028"/>
                <a:gridCol w="1177410"/>
                <a:gridCol w="465900"/>
                <a:gridCol w="1177410"/>
                <a:gridCol w="465900"/>
                <a:gridCol w="1177410"/>
                <a:gridCol w="465900"/>
              </a:tblGrid>
              <a:tr h="292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Aplicações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Caixas e Bancos - Brasil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2.275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8.359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Caixas e Bancos - Exterior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174.184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94.447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190.576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55.853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CDB - Brasil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105.797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187.549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405.183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38.197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Debentures Compro. Brasil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248.885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268.868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415.994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172.318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Fundo de Investimentos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706.487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5.723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5.423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531.141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551.359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1.025.835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978.569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662781" y="3618963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Caixas e equivalente de caixa compreendem valores de caixa, depósitos bancários e outros investimentos de curto prazo de alta liquidez com vencimentos originais de três meses ou menos, prontamente conversíveis em um montante conhecido de caixa e que estão sujeitos a riscos insignificantes.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 junho de 2015 a cia aderiu a um fundo de investimento referenciado em DI com liquidez diária visando otimizar a gestão financeira e operacional.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9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Anexo – Abertura de Contas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86523"/>
              </p:ext>
            </p:extLst>
          </p:nvPr>
        </p:nvGraphicFramePr>
        <p:xfrm>
          <a:off x="1478050" y="3332260"/>
          <a:ext cx="8915400" cy="2482925"/>
        </p:xfrm>
        <a:graphic>
          <a:graphicData uri="http://schemas.openxmlformats.org/drawingml/2006/table">
            <a:tbl>
              <a:tblPr/>
              <a:tblGrid>
                <a:gridCol w="2332032"/>
                <a:gridCol w="1177410"/>
                <a:gridCol w="476028"/>
                <a:gridCol w="1177410"/>
                <a:gridCol w="465900"/>
                <a:gridCol w="1177410"/>
                <a:gridCol w="465900"/>
                <a:gridCol w="1177410"/>
                <a:gridCol w="465900"/>
              </a:tblGrid>
              <a:tr h="29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Clientes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Mercado Interno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33.617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66.605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101.431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64.448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Mercado Externo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18.122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7.093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62.935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43.826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Coopersucar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1.228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1.361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6.324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52.967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75.059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166.035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114.598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51.739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72.106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156.317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86.419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Não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1.228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2.953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9.718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28.179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52.967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75.059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166.035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114.598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78050" y="1223889"/>
            <a:ext cx="9163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As contas de clientes abaixo estão avaliadas a valor justo e descontadas da </a:t>
            </a:r>
          </a:p>
          <a:p>
            <a:r>
              <a:rPr lang="pt-BR" dirty="0" smtClean="0"/>
              <a:t>PDD quando aplicável.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Não há contas vencidas há mais de 31 dias e as que estão vencidas até 30 </a:t>
            </a:r>
          </a:p>
          <a:p>
            <a:r>
              <a:rPr lang="pt-BR" dirty="0" smtClean="0"/>
              <a:t>dias não representam valores significativos, valores próximo a R$ 84 mil de um</a:t>
            </a:r>
          </a:p>
          <a:p>
            <a:r>
              <a:rPr lang="pt-BR" dirty="0" smtClean="0"/>
              <a:t>saldo de R$ 114.598 mil.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2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Anexo – Abertura de Contas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68933"/>
              </p:ext>
            </p:extLst>
          </p:nvPr>
        </p:nvGraphicFramePr>
        <p:xfrm>
          <a:off x="1948002" y="1223889"/>
          <a:ext cx="9168892" cy="5188941"/>
        </p:xfrm>
        <a:graphic>
          <a:graphicData uri="http://schemas.openxmlformats.org/drawingml/2006/table">
            <a:tbl>
              <a:tblPr/>
              <a:tblGrid>
                <a:gridCol w="2398339"/>
                <a:gridCol w="1210888"/>
                <a:gridCol w="489563"/>
                <a:gridCol w="1210888"/>
                <a:gridCol w="479146"/>
                <a:gridCol w="1210888"/>
                <a:gridCol w="479146"/>
                <a:gridCol w="1210888"/>
                <a:gridCol w="479146"/>
              </a:tblGrid>
              <a:tr h="289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Estoques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Prod. Acab. e em Elab.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26.870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19.480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81.410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65.957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Adiant. - Compra de Cana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56.485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64.908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89.182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166.974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Loteamento - Terras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9.339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10.322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6.621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Insumos, Materiais e etc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31.341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31.721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46.136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52.007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114.696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125.448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227.050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291.559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101.503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99.658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177.443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229.250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 Não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13.193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25.790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49.607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62.309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114.696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125.448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227.050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291.559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Investimentos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Nova Fronteira BioEner. 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391.149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384.572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409.352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484.826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Santa Cruz 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101.266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81.648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Agropec. Boa Vista 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64.537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61.795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Centro Tec. Canavieira 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10.193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9.747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18.578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23.259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Vale do Piracicaba 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1.850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1.866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567.145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537.763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429.780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509.951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Anexo – Abertura de Contas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45854"/>
              </p:ext>
            </p:extLst>
          </p:nvPr>
        </p:nvGraphicFramePr>
        <p:xfrm>
          <a:off x="1686845" y="1223889"/>
          <a:ext cx="9430051" cy="2795544"/>
        </p:xfrm>
        <a:graphic>
          <a:graphicData uri="http://schemas.openxmlformats.org/drawingml/2006/table">
            <a:tbl>
              <a:tblPr/>
              <a:tblGrid>
                <a:gridCol w="2466651"/>
                <a:gridCol w="1245377"/>
                <a:gridCol w="503507"/>
                <a:gridCol w="1245377"/>
                <a:gridCol w="492795"/>
                <a:gridCol w="1245377"/>
                <a:gridCol w="492795"/>
                <a:gridCol w="1245377"/>
                <a:gridCol w="492795"/>
              </a:tblGrid>
              <a:tr h="32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Imobilizado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Terras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1.712.990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1.690.255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1.752.102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1.750.344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Equip. Instal. Industriais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442.725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579.753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838.041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842.050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Obras em Andamento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169.174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80.809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44.734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51.086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Máquinas Imple. Agric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133.703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149.892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238.182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230.249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Edifícios e Dependências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91.041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108.887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207.693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223.420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Veículos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62.622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93.463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161.126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166.448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14.874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14.732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141.498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145.958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2.627.129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2.717.791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3.383.376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3.409.555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52657"/>
              </p:ext>
            </p:extLst>
          </p:nvPr>
        </p:nvGraphicFramePr>
        <p:xfrm>
          <a:off x="1686844" y="4686930"/>
          <a:ext cx="9430051" cy="1340890"/>
        </p:xfrm>
        <a:graphic>
          <a:graphicData uri="http://schemas.openxmlformats.org/drawingml/2006/table">
            <a:tbl>
              <a:tblPr/>
              <a:tblGrid>
                <a:gridCol w="2466651"/>
                <a:gridCol w="1245377"/>
                <a:gridCol w="503507"/>
                <a:gridCol w="1245377"/>
                <a:gridCol w="492795"/>
                <a:gridCol w="1245377"/>
                <a:gridCol w="492795"/>
                <a:gridCol w="1245377"/>
                <a:gridCol w="492795"/>
              </a:tblGrid>
              <a:tr h="351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Receitas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329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Receitas (MI)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409.797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605.004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921.042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1.142.385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7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Receitas (ME)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909.963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953.089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1.104.814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1.374.335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1.319.760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1.558.093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2.025.856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2.516.720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6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Anexo – Abertura de Contas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57754"/>
              </p:ext>
            </p:extLst>
          </p:nvPr>
        </p:nvGraphicFramePr>
        <p:xfrm>
          <a:off x="1749917" y="4295077"/>
          <a:ext cx="4953244" cy="2483940"/>
        </p:xfrm>
        <a:graphic>
          <a:graphicData uri="http://schemas.openxmlformats.org/drawingml/2006/table">
            <a:tbl>
              <a:tblPr/>
              <a:tblGrid>
                <a:gridCol w="2159616"/>
                <a:gridCol w="698407"/>
                <a:gridCol w="698407"/>
                <a:gridCol w="698407"/>
                <a:gridCol w="698407"/>
              </a:tblGrid>
              <a:tr h="26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Abertura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31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Fornecedores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 Própria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Produtos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 CMV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CPV por ATR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70059"/>
              </p:ext>
            </p:extLst>
          </p:nvPr>
        </p:nvGraphicFramePr>
        <p:xfrm>
          <a:off x="1749917" y="1103380"/>
          <a:ext cx="8915400" cy="1384968"/>
        </p:xfrm>
        <a:graphic>
          <a:graphicData uri="http://schemas.openxmlformats.org/drawingml/2006/table">
            <a:tbl>
              <a:tblPr/>
              <a:tblGrid>
                <a:gridCol w="2332032"/>
                <a:gridCol w="1177410"/>
                <a:gridCol w="476028"/>
                <a:gridCol w="1177410"/>
                <a:gridCol w="465900"/>
                <a:gridCol w="1177410"/>
                <a:gridCol w="465900"/>
                <a:gridCol w="1177410"/>
                <a:gridCol w="4659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Outras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Receitas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Ganho Remensuração (i)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31.772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Alienação</a:t>
                      </a:r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Particip</a:t>
                      </a:r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. (</a:t>
                      </a:r>
                      <a:r>
                        <a:rPr lang="en-US" sz="16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79.717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Outros (</a:t>
                      </a:r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ii)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2.732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3.105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           3.484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8.972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2.732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3.105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108.005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           8.972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749917" y="2653048"/>
            <a:ext cx="9081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(i) Transação de combinação de negócio com a Santa Cruz e a alienação da ABV, as quais provocaram efeito no resultado.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(</a:t>
            </a:r>
            <a:r>
              <a:rPr lang="pt-BR" dirty="0" err="1" smtClean="0"/>
              <a:t>ii</a:t>
            </a:r>
            <a:r>
              <a:rPr lang="pt-BR" dirty="0" smtClean="0"/>
              <a:t>) Receitas líquidas proveniente da venda de sucata, argila, recuperações judiciais e outros.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2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208" y="298048"/>
            <a:ext cx="8911687" cy="9258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Anexo – Margem por Produto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43708"/>
              </p:ext>
            </p:extLst>
          </p:nvPr>
        </p:nvGraphicFramePr>
        <p:xfrm>
          <a:off x="1885849" y="1223889"/>
          <a:ext cx="8774132" cy="1086175"/>
        </p:xfrm>
        <a:graphic>
          <a:graphicData uri="http://schemas.openxmlformats.org/drawingml/2006/table">
            <a:tbl>
              <a:tblPr/>
              <a:tblGrid>
                <a:gridCol w="1652842"/>
                <a:gridCol w="1424258"/>
                <a:gridCol w="1424258"/>
                <a:gridCol w="1424258"/>
                <a:gridCol w="1424258"/>
                <a:gridCol w="1424258"/>
              </a:tblGrid>
              <a:tr h="2172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7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Açúcar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Etanol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Imob.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Bruta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20,53%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25,38%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67,30%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71,60%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28,39%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13,75%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65,72%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71,65%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28,23%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 Lucro Oper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31,43%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43,69%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18,90%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3,27%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2,72%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95690"/>
              </p:ext>
            </p:extLst>
          </p:nvPr>
        </p:nvGraphicFramePr>
        <p:xfrm>
          <a:off x="1885849" y="2571426"/>
          <a:ext cx="8774132" cy="1086175"/>
        </p:xfrm>
        <a:graphic>
          <a:graphicData uri="http://schemas.openxmlformats.org/drawingml/2006/table">
            <a:tbl>
              <a:tblPr/>
              <a:tblGrid>
                <a:gridCol w="1652842"/>
                <a:gridCol w="1424258"/>
                <a:gridCol w="1424258"/>
                <a:gridCol w="1424258"/>
                <a:gridCol w="1424258"/>
                <a:gridCol w="1424258"/>
              </a:tblGrid>
              <a:tr h="2172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7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Açúcar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Etanol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Imob.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Bruta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30,75%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22,55%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86,31%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82,01%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23,47%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21,08%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85,21%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82,01%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23,84%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 Lucro Oper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45,14%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27,03%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19,87%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4,71%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3,25%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08207"/>
              </p:ext>
            </p:extLst>
          </p:nvPr>
        </p:nvGraphicFramePr>
        <p:xfrm>
          <a:off x="1885849" y="3918963"/>
          <a:ext cx="8774132" cy="1086175"/>
        </p:xfrm>
        <a:graphic>
          <a:graphicData uri="http://schemas.openxmlformats.org/drawingml/2006/table">
            <a:tbl>
              <a:tblPr/>
              <a:tblGrid>
                <a:gridCol w="1652842"/>
                <a:gridCol w="1424258"/>
                <a:gridCol w="1424258"/>
                <a:gridCol w="1424258"/>
                <a:gridCol w="1424258"/>
                <a:gridCol w="1424258"/>
              </a:tblGrid>
              <a:tr h="2172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7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Açúcar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Etanol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Imob.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Bruta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32,20%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27,60%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69,90%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25,40%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68,20%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 Lucro Oper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54,77%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36,21%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6,61%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2,41%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1900"/>
              </p:ext>
            </p:extLst>
          </p:nvPr>
        </p:nvGraphicFramePr>
        <p:xfrm>
          <a:off x="1885849" y="5266500"/>
          <a:ext cx="8774132" cy="1086174"/>
        </p:xfrm>
        <a:graphic>
          <a:graphicData uri="http://schemas.openxmlformats.org/drawingml/2006/table">
            <a:tbl>
              <a:tblPr/>
              <a:tblGrid>
                <a:gridCol w="1652842"/>
                <a:gridCol w="1424258"/>
                <a:gridCol w="1424258"/>
                <a:gridCol w="1424258"/>
                <a:gridCol w="1424258"/>
                <a:gridCol w="1424258"/>
              </a:tblGrid>
              <a:tr h="24685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Açúcar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Etanol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Imob.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09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Bruta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34,80%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9,80%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33,10%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20,50%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Mg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28,90%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7,40%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30,30%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20,10%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Part Lucro Oper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85,65%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9,44%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0,32%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4,59%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1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Anexos - Setorial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0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40333" y="6362163"/>
            <a:ext cx="2133600" cy="365125"/>
          </a:xfrm>
        </p:spPr>
        <p:txBody>
          <a:bodyPr/>
          <a:lstStyle/>
          <a:p>
            <a:fld id="{8EE53979-57B2-4E5D-84FA-37B92B0A6AD0}" type="slidenum">
              <a:rPr lang="pt-BR" smtClean="0"/>
              <a:t>46</a:t>
            </a:fld>
            <a:endParaRPr lang="pt-BR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1763333" y="311651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/>
              <a:t>Dados de Oferta</a:t>
            </a:r>
            <a:endParaRPr lang="pt-BR" sz="1800" b="1" dirty="0"/>
          </a:p>
        </p:txBody>
      </p:sp>
      <p:grpSp>
        <p:nvGrpSpPr>
          <p:cNvPr id="6" name="Grupo 17"/>
          <p:cNvGrpSpPr/>
          <p:nvPr/>
        </p:nvGrpSpPr>
        <p:grpSpPr>
          <a:xfrm>
            <a:off x="6774245" y="795523"/>
            <a:ext cx="4104000" cy="288032"/>
            <a:chOff x="215994" y="772914"/>
            <a:chExt cx="4088934" cy="288032"/>
          </a:xfrm>
        </p:grpSpPr>
        <p:cxnSp>
          <p:nvCxnSpPr>
            <p:cNvPr id="7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TCH –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Toneladas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de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Canas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por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Hectares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upo 17"/>
          <p:cNvGrpSpPr/>
          <p:nvPr/>
        </p:nvGrpSpPr>
        <p:grpSpPr>
          <a:xfrm>
            <a:off x="6774245" y="4380963"/>
            <a:ext cx="4104000" cy="288032"/>
            <a:chOff x="215994" y="772914"/>
            <a:chExt cx="4088934" cy="288032"/>
          </a:xfrm>
        </p:grpSpPr>
        <p:cxnSp>
          <p:nvCxnSpPr>
            <p:cNvPr id="10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Produção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Etanol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x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Açucar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12" name="Conector reto 11"/>
          <p:cNvCxnSpPr/>
          <p:nvPr/>
        </p:nvCxnSpPr>
        <p:spPr>
          <a:xfrm flipH="1">
            <a:off x="6423621" y="861931"/>
            <a:ext cx="14160" cy="50568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 txBox="1">
            <a:spLocks/>
          </p:cNvSpPr>
          <p:nvPr/>
        </p:nvSpPr>
        <p:spPr>
          <a:xfrm>
            <a:off x="1861301" y="6286778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CONAB </a:t>
            </a:r>
            <a:endParaRPr lang="pt-BR" sz="1000" i="1" dirty="0">
              <a:solidFill>
                <a:schemeClr val="tx1"/>
              </a:solidFill>
            </a:endParaRPr>
          </a:p>
        </p:txBody>
      </p:sp>
      <p:grpSp>
        <p:nvGrpSpPr>
          <p:cNvPr id="14" name="Grupo 17"/>
          <p:cNvGrpSpPr/>
          <p:nvPr/>
        </p:nvGrpSpPr>
        <p:grpSpPr>
          <a:xfrm>
            <a:off x="1931477" y="797795"/>
            <a:ext cx="4161568" cy="288032"/>
            <a:chOff x="215994" y="772914"/>
            <a:chExt cx="4146291" cy="288032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215994" y="1060946"/>
              <a:ext cx="4146291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Produção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Área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Plantada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pt-BR" sz="11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upo 17"/>
          <p:cNvGrpSpPr/>
          <p:nvPr/>
        </p:nvGrpSpPr>
        <p:grpSpPr>
          <a:xfrm>
            <a:off x="1931477" y="2554435"/>
            <a:ext cx="4161568" cy="288032"/>
            <a:chOff x="215994" y="772914"/>
            <a:chExt cx="4146291" cy="288032"/>
          </a:xfrm>
        </p:grpSpPr>
        <p:cxnSp>
          <p:nvCxnSpPr>
            <p:cNvPr id="18" name="Conector reto 21"/>
            <p:cNvCxnSpPr/>
            <p:nvPr/>
          </p:nvCxnSpPr>
          <p:spPr>
            <a:xfrm>
              <a:off x="215994" y="1060946"/>
              <a:ext cx="4146291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Moagem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de Cana </a:t>
              </a:r>
              <a:r>
                <a:rPr lang="en-US" sz="1100" b="1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en-US" sz="1100" b="1" dirty="0" err="1" smtClean="0">
                  <a:solidFill>
                    <a:schemeClr val="tx2">
                      <a:lumMod val="75000"/>
                    </a:schemeClr>
                  </a:solidFill>
                </a:rPr>
                <a:t>em</a:t>
              </a:r>
              <a:r>
                <a:rPr lang="en-US" sz="11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100" b="1" dirty="0" err="1" smtClean="0">
                  <a:solidFill>
                    <a:schemeClr val="tx2">
                      <a:lumMod val="75000"/>
                    </a:schemeClr>
                  </a:solidFill>
                </a:rPr>
                <a:t>milhões</a:t>
              </a:r>
              <a:r>
                <a:rPr lang="en-US" sz="1100" b="1" dirty="0" smtClean="0">
                  <a:solidFill>
                    <a:schemeClr val="tx2">
                      <a:lumMod val="75000"/>
                    </a:schemeClr>
                  </a:solidFill>
                </a:rPr>
                <a:t> de </a:t>
              </a:r>
              <a:r>
                <a:rPr lang="en-US" sz="1100" b="1" dirty="0" err="1" smtClean="0">
                  <a:solidFill>
                    <a:schemeClr val="tx2">
                      <a:lumMod val="75000"/>
                    </a:schemeClr>
                  </a:solidFill>
                </a:rPr>
                <a:t>toneladas</a:t>
              </a:r>
              <a:r>
                <a:rPr lang="en-US" sz="11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pt-BR" sz="11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upo 17"/>
          <p:cNvGrpSpPr/>
          <p:nvPr/>
        </p:nvGrpSpPr>
        <p:grpSpPr>
          <a:xfrm>
            <a:off x="1931477" y="4383235"/>
            <a:ext cx="4161568" cy="288032"/>
            <a:chOff x="215994" y="772914"/>
            <a:chExt cx="4146291" cy="288032"/>
          </a:xfrm>
        </p:grpSpPr>
        <p:cxnSp>
          <p:nvCxnSpPr>
            <p:cNvPr id="21" name="Conector reto 21"/>
            <p:cNvCxnSpPr/>
            <p:nvPr/>
          </p:nvCxnSpPr>
          <p:spPr>
            <a:xfrm flipV="1">
              <a:off x="215994" y="1058674"/>
              <a:ext cx="4146291" cy="227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Destinação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 Cana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upo 17"/>
          <p:cNvGrpSpPr/>
          <p:nvPr/>
        </p:nvGrpSpPr>
        <p:grpSpPr>
          <a:xfrm>
            <a:off x="6676933" y="2548323"/>
            <a:ext cx="4104000" cy="288032"/>
            <a:chOff x="215994" y="772914"/>
            <a:chExt cx="4088934" cy="288032"/>
          </a:xfrm>
        </p:grpSpPr>
        <p:cxnSp>
          <p:nvCxnSpPr>
            <p:cNvPr id="24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ATR 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Médio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457008"/>
              </p:ext>
            </p:extLst>
          </p:nvPr>
        </p:nvGraphicFramePr>
        <p:xfrm>
          <a:off x="1687132" y="1176723"/>
          <a:ext cx="4499602" cy="152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796083"/>
              </p:ext>
            </p:extLst>
          </p:nvPr>
        </p:nvGraphicFramePr>
        <p:xfrm>
          <a:off x="1687132" y="2836355"/>
          <a:ext cx="4736489" cy="169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293738"/>
              </p:ext>
            </p:extLst>
          </p:nvPr>
        </p:nvGraphicFramePr>
        <p:xfrm>
          <a:off x="6540245" y="1176723"/>
          <a:ext cx="4338000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347666"/>
              </p:ext>
            </p:extLst>
          </p:nvPr>
        </p:nvGraphicFramePr>
        <p:xfrm>
          <a:off x="6676933" y="4671267"/>
          <a:ext cx="4001800" cy="146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98084"/>
              </p:ext>
            </p:extLst>
          </p:nvPr>
        </p:nvGraphicFramePr>
        <p:xfrm>
          <a:off x="1763333" y="4671266"/>
          <a:ext cx="4660288" cy="161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602406"/>
              </p:ext>
            </p:extLst>
          </p:nvPr>
        </p:nvGraphicFramePr>
        <p:xfrm>
          <a:off x="6562050" y="2842467"/>
          <a:ext cx="4116683" cy="153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Elipse 31"/>
          <p:cNvSpPr/>
          <p:nvPr/>
        </p:nvSpPr>
        <p:spPr>
          <a:xfrm>
            <a:off x="5882785" y="4671267"/>
            <a:ext cx="420520" cy="865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14848" y="259819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Conjuntura</a:t>
            </a:r>
            <a:r>
              <a:rPr lang="en-US" dirty="0" smtClean="0"/>
              <a:t> da </a:t>
            </a:r>
            <a:r>
              <a:rPr lang="en-US" dirty="0" err="1" smtClean="0"/>
              <a:t>safra</a:t>
            </a:r>
            <a:endParaRPr lang="pt-BR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1814848" y="646502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smtClean="0"/>
              <a:t>Calendário da safra</a:t>
            </a:r>
          </a:p>
          <a:p>
            <a:endParaRPr lang="pt-BR" sz="18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03962"/>
              </p:ext>
            </p:extLst>
          </p:nvPr>
        </p:nvGraphicFramePr>
        <p:xfrm>
          <a:off x="1999906" y="2863880"/>
          <a:ext cx="8621484" cy="1481950"/>
        </p:xfrm>
        <a:graphic>
          <a:graphicData uri="http://schemas.openxmlformats.org/drawingml/2006/table">
            <a:tbl>
              <a:tblPr/>
              <a:tblGrid>
                <a:gridCol w="718457"/>
                <a:gridCol w="718457"/>
                <a:gridCol w="718457"/>
                <a:gridCol w="718457"/>
                <a:gridCol w="718457"/>
                <a:gridCol w="718457"/>
                <a:gridCol w="718457"/>
                <a:gridCol w="718457"/>
                <a:gridCol w="718457"/>
                <a:gridCol w="718457"/>
                <a:gridCol w="718457"/>
                <a:gridCol w="718457"/>
              </a:tblGrid>
              <a:tr h="296390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Ciclo Operacional do Setor Sucroenergético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63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Fev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Dez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963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Plantio/Manutenção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Moagem da Cana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Embarque de 70% das Exportações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/>
          <p:cNvSpPr txBox="1">
            <a:spLocks/>
          </p:cNvSpPr>
          <p:nvPr/>
        </p:nvSpPr>
        <p:spPr>
          <a:xfrm>
            <a:off x="1286814" y="247257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smtClean="0"/>
              <a:t>Overview do mercado internacional</a:t>
            </a:r>
          </a:p>
          <a:p>
            <a:endParaRPr lang="pt-BR" sz="1800" b="1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384782" y="6222384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USDA</a:t>
            </a:r>
            <a:endParaRPr lang="pt-BR" sz="10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48078"/>
              </p:ext>
            </p:extLst>
          </p:nvPr>
        </p:nvGraphicFramePr>
        <p:xfrm>
          <a:off x="7020993" y="1033623"/>
          <a:ext cx="4245841" cy="2005965"/>
        </p:xfrm>
        <a:graphic>
          <a:graphicData uri="http://schemas.openxmlformats.org/drawingml/2006/table">
            <a:tbl>
              <a:tblPr/>
              <a:tblGrid>
                <a:gridCol w="2255603"/>
                <a:gridCol w="718697"/>
                <a:gridCol w="718697"/>
                <a:gridCol w="552844"/>
              </a:tblGrid>
              <a:tr h="22282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Grandes Players do mercado de Açúcar Safra 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Índia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União Européia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Tailândia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-4,0%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48567"/>
              </p:ext>
            </p:extLst>
          </p:nvPr>
        </p:nvGraphicFramePr>
        <p:xfrm>
          <a:off x="7020993" y="3841458"/>
          <a:ext cx="4245840" cy="1596436"/>
        </p:xfrm>
        <a:graphic>
          <a:graphicData uri="http://schemas.openxmlformats.org/drawingml/2006/table">
            <a:tbl>
              <a:tblPr/>
              <a:tblGrid>
                <a:gridCol w="1615044"/>
                <a:gridCol w="1140031"/>
                <a:gridCol w="804433"/>
                <a:gridCol w="686332"/>
              </a:tblGrid>
              <a:tr h="22970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Maiores </a:t>
                      </a:r>
                      <a:r>
                        <a:rPr lang="pt-BR" sz="1400" b="0" i="0" u="none" strike="noStrike" dirty="0" smtClean="0">
                          <a:solidFill>
                            <a:srgbClr val="D9D9D9"/>
                          </a:solidFill>
                          <a:effectLst/>
                          <a:latin typeface="Calibri"/>
                        </a:rPr>
                        <a:t>Exportadores Safra 15/16</a:t>
                      </a:r>
                      <a:endParaRPr lang="pt-BR" sz="1400" b="0" i="0" u="none" strike="noStrike" dirty="0">
                        <a:solidFill>
                          <a:srgbClr val="D9D9D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Participação na exportação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Mercado Interno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Mercado Externo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29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Tailândia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9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União Europeia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32511" y="1033623"/>
            <a:ext cx="4141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Aumento </a:t>
            </a:r>
            <a:r>
              <a:rPr lang="pt-BR" sz="1600" dirty="0">
                <a:solidFill>
                  <a:schemeClr val="tx2"/>
                </a:solidFill>
              </a:rPr>
              <a:t>da taxa de importação de açúcar pela China: O que exceder a cota de 1,95 MM </a:t>
            </a:r>
            <a:r>
              <a:rPr lang="pt-BR" sz="1600" dirty="0" err="1">
                <a:solidFill>
                  <a:schemeClr val="tx2"/>
                </a:solidFill>
              </a:rPr>
              <a:t>ton</a:t>
            </a:r>
            <a:r>
              <a:rPr lang="pt-BR" sz="1600" dirty="0">
                <a:solidFill>
                  <a:schemeClr val="tx2"/>
                </a:solidFill>
              </a:rPr>
              <a:t> terá a taxa elevada de 45% para 95</a:t>
            </a:r>
            <a:r>
              <a:rPr lang="pt-BR" sz="1600" dirty="0" smtClean="0">
                <a:solidFill>
                  <a:schemeClr val="tx2"/>
                </a:solidFill>
              </a:rPr>
              <a:t>%;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Após 1 ano cai para 90% e após e anos cai para 85%;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Brasil exporta para China de 2 MM </a:t>
            </a:r>
            <a:r>
              <a:rPr lang="pt-BR" sz="1600" dirty="0" err="1">
                <a:solidFill>
                  <a:schemeClr val="tx2"/>
                </a:solidFill>
              </a:rPr>
              <a:t>ton</a:t>
            </a:r>
            <a:r>
              <a:rPr lang="pt-BR" sz="1600" dirty="0">
                <a:solidFill>
                  <a:schemeClr val="tx2"/>
                </a:solidFill>
              </a:rPr>
              <a:t> a 2,5 MM </a:t>
            </a:r>
            <a:r>
              <a:rPr lang="pt-BR" sz="1600" dirty="0" err="1">
                <a:solidFill>
                  <a:schemeClr val="tx2"/>
                </a:solidFill>
              </a:rPr>
              <a:t>ton</a:t>
            </a:r>
            <a:r>
              <a:rPr lang="pt-BR" sz="1600" dirty="0">
                <a:solidFill>
                  <a:schemeClr val="tx2"/>
                </a:solidFill>
              </a:rPr>
              <a:t>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China consome 15MM, tem 6MM em estoque e produz </a:t>
            </a:r>
            <a:r>
              <a:rPr lang="pt-BR" sz="1600" dirty="0" smtClean="0">
                <a:solidFill>
                  <a:schemeClr val="tx2"/>
                </a:solidFill>
              </a:rPr>
              <a:t>10MM;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Índia (em alta) e Tailândia começam a safra em setembro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Produção UE (em alta) abriu para exportação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66090" y="6249903"/>
            <a:ext cx="2133600" cy="365125"/>
          </a:xfrm>
        </p:spPr>
        <p:txBody>
          <a:bodyPr/>
          <a:lstStyle/>
          <a:p>
            <a:fld id="{8EE53979-57B2-4E5D-84FA-37B92B0A6AD0}" type="slidenum">
              <a:rPr lang="pt-BR" smtClean="0"/>
              <a:t>49</a:t>
            </a:fld>
            <a:endParaRPr lang="pt-BR" dirty="0"/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964842" y="35107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Alta do dólar e demanda por etanol tem mantido os preços do açúcar</a:t>
            </a:r>
            <a:endParaRPr lang="pt-BR" sz="1800" b="1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887058" y="6338294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CEPEA e USDA</a:t>
            </a:r>
            <a:endParaRPr lang="pt-BR" sz="1000" i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49274" y="3841575"/>
            <a:ext cx="8857488" cy="2408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Atual nível de estoque de açúcar no mercado global está abaixo da média histórica;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Niño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: possível seca no hemisfério norte e queda de temperatura na Europa;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Consumo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de açúcar cresce 2% a.a.;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upo 17"/>
          <p:cNvGrpSpPr/>
          <p:nvPr/>
        </p:nvGrpSpPr>
        <p:grpSpPr>
          <a:xfrm>
            <a:off x="2045589" y="915823"/>
            <a:ext cx="4441075" cy="402312"/>
            <a:chOff x="215994" y="772914"/>
            <a:chExt cx="4088934" cy="288032"/>
          </a:xfrm>
        </p:grpSpPr>
        <p:sp>
          <p:nvSpPr>
            <p:cNvPr id="7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Preço do açúcar no mercado a vista (Saca de 50 kg)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8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281671"/>
              </p:ext>
            </p:extLst>
          </p:nvPr>
        </p:nvGraphicFramePr>
        <p:xfrm>
          <a:off x="1922237" y="1126638"/>
          <a:ext cx="42209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o 17"/>
          <p:cNvGrpSpPr/>
          <p:nvPr/>
        </p:nvGrpSpPr>
        <p:grpSpPr>
          <a:xfrm>
            <a:off x="6486664" y="913677"/>
            <a:ext cx="4217826" cy="402312"/>
            <a:chOff x="215994" y="772914"/>
            <a:chExt cx="4088934" cy="288032"/>
          </a:xfrm>
        </p:grpSpPr>
        <p:sp>
          <p:nvSpPr>
            <p:cNvPr id="11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Relação Estoque/Consumo no mundo (%)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2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30259"/>
              </p:ext>
            </p:extLst>
          </p:nvPr>
        </p:nvGraphicFramePr>
        <p:xfrm>
          <a:off x="6320018" y="1313844"/>
          <a:ext cx="4264279" cy="255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1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9200" y="535363"/>
            <a:ext cx="8911687" cy="676656"/>
          </a:xfrm>
        </p:spPr>
        <p:txBody>
          <a:bodyPr/>
          <a:lstStyle/>
          <a:p>
            <a:r>
              <a:rPr lang="pt-BR" dirty="0" smtClean="0"/>
              <a:t>Especificidades do Setor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30465" y="1278176"/>
            <a:ext cx="5909818" cy="5425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operação de uma indústria de cana-de-açúcar é sazonal e sua safra geralmente vai de março até novembro.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matéria-prima principal da indústria é a cana-de açúcar, que pode ser transformada em commodities como álcool, açúcar e energia elétrica.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endividamento e o imobilizado do setor costumam ser muito altos.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setor ainda é muito dependente de incentivos governamentais (regulamentações, empréstimos BNDES, créditos agrícolas...)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canavial pode durar até 5 colheitas e após o plantio demora cerca de 18 meses para a primeira colheita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Brasil é o maior produtor de cana-de-açúcar e maior exportador de açúcar.</a:t>
            </a:r>
            <a:endParaRPr lang="pt-BR" dirty="0"/>
          </a:p>
        </p:txBody>
      </p:sp>
      <p:pic>
        <p:nvPicPr>
          <p:cNvPr id="1026" name="Picture 2" descr="https://i1.wp.com/comprerural.com.s3-us-west-2.amazonaws.com/wp-content/uploads/2015/11/18230956/colheita-cana-de-acucar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39" y="196948"/>
            <a:ext cx="4103718" cy="2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xercite-se.com.br/wp-content/uploads/2012/04/Acucar_n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39" y="3124837"/>
            <a:ext cx="1420006" cy="19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m para etanol"/>
          <p:cNvSpPr>
            <a:spLocks noChangeAspect="1" noChangeArrowheads="1"/>
          </p:cNvSpPr>
          <p:nvPr/>
        </p:nvSpPr>
        <p:spPr bwMode="auto">
          <a:xfrm>
            <a:off x="155574" y="-144463"/>
            <a:ext cx="660351" cy="6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http://3.bp.blogspot.com/-UWA2u5PbXI4/UaPnA9xDfoI/AAAAAAAAANA/DcGvLDz4ihs/s1600/prod_etan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44" y="3168904"/>
            <a:ext cx="1845095" cy="19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>
            <a:endCxn id="1028" idx="0"/>
          </p:cNvCxnSpPr>
          <p:nvPr/>
        </p:nvCxnSpPr>
        <p:spPr>
          <a:xfrm>
            <a:off x="8588742" y="2416147"/>
            <a:ext cx="0" cy="708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11254154" y="2416147"/>
            <a:ext cx="12538" cy="96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10100603" y="2416147"/>
            <a:ext cx="10192" cy="3013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www.biomassabr.com/noticias/bioeletricidade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40" y="5430129"/>
            <a:ext cx="37433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78969" y="6301419"/>
            <a:ext cx="2133600" cy="365125"/>
          </a:xfrm>
        </p:spPr>
        <p:txBody>
          <a:bodyPr/>
          <a:lstStyle/>
          <a:p>
            <a:fld id="{8EE53979-57B2-4E5D-84FA-37B92B0A6AD0}" type="slidenum">
              <a:rPr lang="pt-BR" smtClean="0"/>
              <a:t>50</a:t>
            </a:fld>
            <a:endParaRPr lang="pt-BR" dirty="0"/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1016358" y="458863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Posição Hedge </a:t>
            </a:r>
            <a:r>
              <a:rPr lang="pt-BR" sz="1800" b="1" dirty="0" err="1" smtClean="0"/>
              <a:t>Funds</a:t>
            </a:r>
            <a:endParaRPr lang="pt-BR" sz="1800" b="1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899937" y="6389810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</a:t>
            </a:r>
            <a:r>
              <a:rPr lang="pt-BR" sz="1000" i="1" dirty="0" err="1" smtClean="0">
                <a:solidFill>
                  <a:schemeClr val="tx1"/>
                </a:solidFill>
              </a:rPr>
              <a:t>Bloomberg</a:t>
            </a:r>
            <a:r>
              <a:rPr lang="pt-BR" sz="1000" i="1" dirty="0" smtClean="0">
                <a:solidFill>
                  <a:schemeClr val="tx1"/>
                </a:solidFill>
              </a:rPr>
              <a:t>/BRP</a:t>
            </a:r>
            <a:endParaRPr lang="pt-BR" sz="10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19547DE-6AB2-4742-9D26-768D7DE81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737942"/>
              </p:ext>
            </p:extLst>
          </p:nvPr>
        </p:nvGraphicFramePr>
        <p:xfrm>
          <a:off x="2167275" y="1188858"/>
          <a:ext cx="8393400" cy="364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859881" y="4726546"/>
            <a:ext cx="8857488" cy="13522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Preço teve queda por conta de fundos que realizaram vendas de estoques de 24 a 18 meses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Média de custo  do mercado 16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cents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libra peso (São Martinho 13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cents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Atual nível de preço não é trigger de investimento (25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cents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4"/>
          <p:cNvSpPr txBox="1">
            <a:spLocks/>
          </p:cNvSpPr>
          <p:nvPr/>
        </p:nvSpPr>
        <p:spPr>
          <a:xfrm>
            <a:off x="1338330" y="324531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smtClean="0"/>
              <a:t>Usinas e idade do canavial</a:t>
            </a:r>
          </a:p>
          <a:p>
            <a:endParaRPr lang="pt-BR" sz="1800" b="1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436298" y="6299658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ÚNICA USDA</a:t>
            </a:r>
            <a:endParaRPr lang="pt-BR" sz="10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7764"/>
              </p:ext>
            </p:extLst>
          </p:nvPr>
        </p:nvGraphicFramePr>
        <p:xfrm>
          <a:off x="1436297" y="3559427"/>
          <a:ext cx="8636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31910"/>
              </p:ext>
            </p:extLst>
          </p:nvPr>
        </p:nvGraphicFramePr>
        <p:xfrm>
          <a:off x="5857881" y="781731"/>
          <a:ext cx="4301172" cy="2777700"/>
        </p:xfrm>
        <a:graphic>
          <a:graphicData uri="http://schemas.openxmlformats.org/drawingml/2006/table">
            <a:tbl>
              <a:tblPr/>
              <a:tblGrid>
                <a:gridCol w="2610558"/>
                <a:gridCol w="847042"/>
                <a:gridCol w="843572"/>
              </a:tblGrid>
              <a:tr h="185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Estágio do corte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Proporção da área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3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Safra 2015/2016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Safra 2016/2017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 de ano e meio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 de inverno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 de 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2º corte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3º corte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4º corte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5º corte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5º corte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 (cana não colhida na safra anterior)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1º corte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2º, 3º e 4º corte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5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5º e demais cortes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535262" y="900518"/>
            <a:ext cx="404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A crise fez com que muitas usinas fossem fechadas a partir da safra 2010/2011;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Devido a dificuldade financeira das usinas os canaviais não tem sido renovados como deveriam.</a:t>
            </a:r>
          </a:p>
        </p:txBody>
      </p:sp>
    </p:spTree>
    <p:extLst>
      <p:ext uri="{BB962C8B-B14F-4D97-AF65-F5344CB8AC3E}">
        <p14:creationId xmlns:p14="http://schemas.microsoft.com/office/powerpoint/2010/main" val="41349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47422" y="316190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Açúcar</a:t>
            </a:r>
            <a:endParaRPr lang="pt-BR" dirty="0"/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1647422" y="702873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smtClean="0"/>
              <a:t>Destaques</a:t>
            </a:r>
            <a:endParaRPr lang="pt-BR" sz="1800" b="1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745390" y="6678000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000" i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32479" y="1255110"/>
            <a:ext cx="8621486" cy="9619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A redução drásticas das posições dos </a:t>
            </a:r>
            <a:r>
              <a:rPr lang="pt-BR" i="1" dirty="0" err="1" smtClean="0">
                <a:solidFill>
                  <a:schemeClr val="tx2"/>
                </a:solidFill>
              </a:rPr>
              <a:t>Hedgefunds</a:t>
            </a:r>
            <a:r>
              <a:rPr lang="pt-BR" dirty="0" smtClean="0">
                <a:solidFill>
                  <a:schemeClr val="tx2"/>
                </a:solidFill>
              </a:rPr>
              <a:t> fizeram com que o preço do açúcar caísse rapidamente no mercado internacional;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32479" y="2391182"/>
            <a:ext cx="8621486" cy="9619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A demanda pelo açúcar tende a continuar crescendo principalmente com o aumento do consumo na China;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25829" y="3535171"/>
            <a:ext cx="8621486" cy="9619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Com a normalização da produção asiática (principalmente Índia) pode haver alguma recuperação dos estoques;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25829" y="4693016"/>
            <a:ext cx="8621486" cy="765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Players do setor acreditam que o atual patamar de preços é o piso devido a pouca capacidade da oferta crescer significativamente no curto prazo;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25829" y="5682627"/>
            <a:ext cx="8621486" cy="765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Produtividade do setor tem caído em função de reduzido investimento;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4"/>
          <p:cNvSpPr txBox="1">
            <a:spLocks/>
          </p:cNvSpPr>
          <p:nvPr/>
        </p:nvSpPr>
        <p:spPr>
          <a:xfrm>
            <a:off x="1570385" y="434756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Mercado Internacional</a:t>
            </a:r>
          </a:p>
          <a:p>
            <a:endParaRPr lang="pt-BR" sz="1800" b="1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758269" y="6170869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USDA</a:t>
            </a:r>
            <a:endParaRPr lang="pt-BR" sz="1000" i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58269" y="891956"/>
            <a:ext cx="4141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O mercado mundial de Etanol é constituído basicamente por Brasil e EUA;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A maior parte da produção nacional de etanol é voltada para o mercado interno (95%);</a:t>
            </a:r>
          </a:p>
          <a:p>
            <a:endParaRPr lang="pt-B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O mercado interno de etanol impacta diretamente no preço da gasolina, pois o governo brasileiro determina uma mistura de 20% a 27% de etanol na gasolina;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Os grandes consumidores mundiais de etanol brasileiro são os EUA, Coréia do Sul e China.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Os EUA são responsáveis pelo consumo de quase metade da exportação brasileira.</a:t>
            </a:r>
            <a:endParaRPr lang="pt-B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95722"/>
              </p:ext>
            </p:extLst>
          </p:nvPr>
        </p:nvGraphicFramePr>
        <p:xfrm>
          <a:off x="6156101" y="7746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82846"/>
              </p:ext>
            </p:extLst>
          </p:nvPr>
        </p:nvGraphicFramePr>
        <p:xfrm>
          <a:off x="6156101" y="34276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874689" y="60013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Etanol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9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0180" y="6237024"/>
            <a:ext cx="2133600" cy="365125"/>
          </a:xfrm>
        </p:spPr>
        <p:txBody>
          <a:bodyPr/>
          <a:lstStyle/>
          <a:p>
            <a:fld id="{8EE53979-57B2-4E5D-84FA-37B92B0A6AD0}" type="slidenum">
              <a:rPr lang="pt-BR" smtClean="0"/>
              <a:t>54</a:t>
            </a:fld>
            <a:endParaRPr lang="pt-BR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771148" y="6325415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CEPEA</a:t>
            </a:r>
            <a:endParaRPr lang="pt-BR" sz="1000" i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82585" y="4572000"/>
            <a:ext cx="8501195" cy="148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Etanol caiu de preço nas últimas semanas em razão da safra, porém continua rentável;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Mesmo com a queda, o preço continua acima do praticado acima do período de tabelamento da gasolina;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Impacto na inflação foi significativo nos meses de abril e maio;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upo 17"/>
          <p:cNvGrpSpPr/>
          <p:nvPr/>
        </p:nvGrpSpPr>
        <p:grpSpPr>
          <a:xfrm>
            <a:off x="1826608" y="902944"/>
            <a:ext cx="8651411" cy="402312"/>
            <a:chOff x="215994" y="772914"/>
            <a:chExt cx="4088934" cy="288032"/>
          </a:xfrm>
        </p:grpSpPr>
        <p:sp>
          <p:nvSpPr>
            <p:cNvPr id="6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Preço do etanol (CEPEA)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399"/>
              </p:ext>
            </p:extLst>
          </p:nvPr>
        </p:nvGraphicFramePr>
        <p:xfrm>
          <a:off x="1680415" y="1324421"/>
          <a:ext cx="8472971" cy="324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094894" y="2472748"/>
            <a:ext cx="7790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874689" y="60013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Etanol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7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4124" y="1105810"/>
            <a:ext cx="8857488" cy="23150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Preços da gasolina e do diesel no mercado internacional estão abaixo do preço praticado no Brasil;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Petrobras  reduziu os preços da gasolina (5,4%) e diesel (3,5%);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</a:rPr>
              <a:t>OPEP manterá corte na produção de petróleo?</a:t>
            </a:r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</a:rPr>
              <a:t>Cenário belicista no mundo pode afetar o setor?</a:t>
            </a:r>
          </a:p>
          <a:p>
            <a:pPr marL="285750" lvl="1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</a:rPr>
              <a:t>Nossa projeção é que o atual preço do barril de petróleo (US$ 50) deve se manter por algum tempo; </a:t>
            </a:r>
          </a:p>
          <a:p>
            <a:endParaRPr 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1776212" y="466198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smtClean="0"/>
              <a:t>Com defasagem internacional o etanol está sendo favorecido</a:t>
            </a:r>
            <a:endParaRPr lang="pt-BR" sz="1800" b="1" dirty="0"/>
          </a:p>
        </p:txBody>
      </p:sp>
      <p:grpSp>
        <p:nvGrpSpPr>
          <p:cNvPr id="4" name="Grupo 17"/>
          <p:cNvGrpSpPr/>
          <p:nvPr/>
        </p:nvGrpSpPr>
        <p:grpSpPr>
          <a:xfrm>
            <a:off x="1776212" y="3420902"/>
            <a:ext cx="4386618" cy="312632"/>
            <a:chOff x="215994" y="772914"/>
            <a:chExt cx="4088934" cy="288032"/>
          </a:xfrm>
        </p:grpSpPr>
        <p:sp>
          <p:nvSpPr>
            <p:cNvPr id="5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Dólar PTAX (R$)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4"/>
          <p:cNvSpPr txBox="1">
            <a:spLocks/>
          </p:cNvSpPr>
          <p:nvPr/>
        </p:nvSpPr>
        <p:spPr>
          <a:xfrm>
            <a:off x="1874180" y="6441325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IPEA e FMI</a:t>
            </a:r>
            <a:endParaRPr lang="pt-BR" sz="1000" i="1" dirty="0">
              <a:solidFill>
                <a:schemeClr val="tx1"/>
              </a:solidFill>
            </a:endParaRPr>
          </a:p>
        </p:txBody>
      </p:sp>
      <p:grpSp>
        <p:nvGrpSpPr>
          <p:cNvPr id="8" name="Grupo 17"/>
          <p:cNvGrpSpPr/>
          <p:nvPr/>
        </p:nvGrpSpPr>
        <p:grpSpPr>
          <a:xfrm>
            <a:off x="6241380" y="3423174"/>
            <a:ext cx="4386618" cy="312632"/>
            <a:chOff x="215994" y="772914"/>
            <a:chExt cx="4088934" cy="288032"/>
          </a:xfrm>
        </p:grpSpPr>
        <p:sp>
          <p:nvSpPr>
            <p:cNvPr id="9" name="Retângulo 19"/>
            <p:cNvSpPr/>
            <p:nvPr/>
          </p:nvSpPr>
          <p:spPr>
            <a:xfrm>
              <a:off x="215994" y="772914"/>
              <a:ext cx="408893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Cotação internacional petróleo (US$)</a:t>
              </a:r>
              <a:endParaRPr lang="pt-BR" sz="1200" b="1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" name="Conector reto 21"/>
            <p:cNvCxnSpPr/>
            <p:nvPr/>
          </p:nvCxnSpPr>
          <p:spPr>
            <a:xfrm>
              <a:off x="215994" y="1060946"/>
              <a:ext cx="393550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355528"/>
              </p:ext>
            </p:extLst>
          </p:nvPr>
        </p:nvGraphicFramePr>
        <p:xfrm>
          <a:off x="1776212" y="3698125"/>
          <a:ext cx="42220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629020"/>
              </p:ext>
            </p:extLst>
          </p:nvPr>
        </p:nvGraphicFramePr>
        <p:xfrm>
          <a:off x="6262868" y="3759300"/>
          <a:ext cx="44287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874689" y="60013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Etanol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4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87569" y="324213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Gasolina</a:t>
            </a:r>
            <a:endParaRPr lang="pt-BR" dirty="0"/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887569" y="710896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smtClean="0"/>
              <a:t>Mercado Interno x Externo</a:t>
            </a:r>
            <a:endParaRPr lang="pt-BR" sz="1800" b="1" dirty="0"/>
          </a:p>
        </p:txBody>
      </p:sp>
      <p:pic>
        <p:nvPicPr>
          <p:cNvPr id="4" name="Picture 2" descr="http://www.cbie.com.br/2014/wp-content/uploads/2014/02/gaso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1122350"/>
            <a:ext cx="7302321" cy="54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286814" y="219456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Diesel</a:t>
            </a:r>
            <a:endParaRPr lang="pt-BR" dirty="0"/>
          </a:p>
        </p:txBody>
      </p:sp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763814" y="6492875"/>
            <a:ext cx="2133600" cy="365125"/>
          </a:xfrm>
        </p:spPr>
        <p:txBody>
          <a:bodyPr/>
          <a:lstStyle/>
          <a:p>
            <a:fld id="{8EE53979-57B2-4E5D-84FA-37B92B0A6AD0}" type="slidenum">
              <a:rPr lang="pt-BR" smtClean="0"/>
              <a:t>57</a:t>
            </a:fld>
            <a:endParaRPr lang="pt-BR" dirty="0"/>
          </a:p>
        </p:txBody>
      </p:sp>
      <p:sp>
        <p:nvSpPr>
          <p:cNvPr id="12" name="Subtítulo 4"/>
          <p:cNvSpPr txBox="1">
            <a:spLocks/>
          </p:cNvSpPr>
          <p:nvPr/>
        </p:nvSpPr>
        <p:spPr>
          <a:xfrm>
            <a:off x="1286814" y="606139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smtClean="0"/>
              <a:t>Mercado Interno x Externo</a:t>
            </a:r>
            <a:endParaRPr lang="pt-BR" sz="1800" b="1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384782" y="6581266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CBIE</a:t>
            </a:r>
            <a:endParaRPr lang="pt-BR" sz="1000" i="1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www.cbie.com.br/2014/wp-content/uploads/2014/02/die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38" y="1061735"/>
            <a:ext cx="7241519" cy="54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66698" y="1054294"/>
            <a:ext cx="8857488" cy="18720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Preço da energia voltou ao ponto mais alto desde maio de 2015;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Há algum stress hídrico, principalmente no Nordeste, que pode resultar em vantagem para as usinas que possuem cogeração;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Se o El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Niño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realmente se repetir, perspectiva é ainda melhor;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14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085786" y="6301418"/>
            <a:ext cx="2133600" cy="365125"/>
          </a:xfrm>
        </p:spPr>
        <p:txBody>
          <a:bodyPr/>
          <a:lstStyle/>
          <a:p>
            <a:fld id="{8EE53979-57B2-4E5D-84FA-37B92B0A6AD0}" type="slidenum">
              <a:rPr lang="pt-BR" smtClean="0"/>
              <a:t>58</a:t>
            </a:fld>
            <a:endParaRPr lang="pt-BR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706754" y="6389809"/>
            <a:ext cx="828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00" i="1" dirty="0" smtClean="0">
                <a:solidFill>
                  <a:schemeClr val="tx1"/>
                </a:solidFill>
              </a:rPr>
              <a:t>Fonte: CCEE</a:t>
            </a:r>
            <a:endParaRPr lang="pt-BR" sz="10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90671"/>
              </p:ext>
            </p:extLst>
          </p:nvPr>
        </p:nvGraphicFramePr>
        <p:xfrm>
          <a:off x="1712687" y="3000199"/>
          <a:ext cx="8811499" cy="330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46656" y="111414"/>
            <a:ext cx="8915400" cy="57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Cogeração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4586" y="30165"/>
            <a:ext cx="8911687" cy="1280890"/>
          </a:xfrm>
        </p:spPr>
        <p:txBody>
          <a:bodyPr/>
          <a:lstStyle/>
          <a:p>
            <a:r>
              <a:rPr lang="pt-BR" dirty="0" smtClean="0"/>
              <a:t>Safra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82409" y="2133600"/>
            <a:ext cx="4313864" cy="3777622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406"/>
          <a:stretch/>
        </p:blipFill>
        <p:spPr>
          <a:xfrm>
            <a:off x="813329" y="3372051"/>
            <a:ext cx="10365532" cy="34859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5" y="810087"/>
            <a:ext cx="10028349" cy="26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6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5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384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do setor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024638"/>
              </p:ext>
            </p:extLst>
          </p:nvPr>
        </p:nvGraphicFramePr>
        <p:xfrm>
          <a:off x="1069901" y="2854569"/>
          <a:ext cx="10662553" cy="400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00766" y="1442434"/>
            <a:ext cx="10847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-A produção de cana se concentra principalmente na região sudeste do país (72%).</a:t>
            </a:r>
          </a:p>
          <a:p>
            <a:r>
              <a:rPr lang="pt-BR" dirty="0" smtClean="0"/>
              <a:t>-O Processamento da ultima safra foi de aproximadamente 387 milhões de toneladas de cana</a:t>
            </a:r>
          </a:p>
          <a:p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592925" y="3052293"/>
            <a:ext cx="330579" cy="90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53268" y="2623736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-Aumento do número de carros Flex</a:t>
            </a:r>
          </a:p>
          <a:p>
            <a:r>
              <a:rPr lang="pt-BR" sz="1200" dirty="0" smtClean="0"/>
              <a:t>Estímulos governamentais ao setor</a:t>
            </a:r>
            <a:endParaRPr lang="pt-BR" sz="12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327539" y="4095482"/>
            <a:ext cx="55830" cy="474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032582" y="4398519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-Crise global</a:t>
            </a:r>
          </a:p>
          <a:p>
            <a:r>
              <a:rPr lang="pt-BR" sz="1200" dirty="0" smtClean="0"/>
              <a:t>-Endividamentos das Usinas</a:t>
            </a:r>
          </a:p>
          <a:p>
            <a:r>
              <a:rPr lang="pt-BR" sz="1200" dirty="0" smtClean="0"/>
              <a:t>-Represamento do $ da Gasolina</a:t>
            </a:r>
            <a:endParaRPr lang="pt-BR" sz="1200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7501922" y="4095482"/>
            <a:ext cx="444343" cy="53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765064" y="4627415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-Crise no setor</a:t>
            </a:r>
          </a:p>
          <a:p>
            <a:r>
              <a:rPr lang="pt-BR" sz="1200" dirty="0" smtClean="0"/>
              <a:t>-Falência de Usinas</a:t>
            </a:r>
          </a:p>
          <a:p>
            <a:r>
              <a:rPr lang="pt-BR" sz="1200" dirty="0" smtClean="0"/>
              <a:t>-Falta de apoio do governo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28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1476" y="185900"/>
            <a:ext cx="8911687" cy="1280890"/>
          </a:xfrm>
        </p:spPr>
        <p:txBody>
          <a:bodyPr/>
          <a:lstStyle/>
          <a:p>
            <a:r>
              <a:rPr lang="pt-BR" dirty="0" smtClean="0"/>
              <a:t>Análise setorial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37" y="1045129"/>
            <a:ext cx="8187155" cy="268044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387347" y="786687"/>
            <a:ext cx="521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Produção Nacional de Etanol ( Mi. </a:t>
            </a:r>
            <a:r>
              <a:rPr lang="pt-BR" sz="2000" b="1" dirty="0" err="1" smtClean="0"/>
              <a:t>Litors</a:t>
            </a:r>
            <a:r>
              <a:rPr lang="pt-BR" sz="2000" b="1" dirty="0" smtClean="0"/>
              <a:t>)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47" y="3944514"/>
            <a:ext cx="8593970" cy="291348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462473" y="3724169"/>
            <a:ext cx="5041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Paridade de Preços (Etanol x Gasolina)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9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722" y="494995"/>
            <a:ext cx="8911687" cy="1280890"/>
          </a:xfrm>
        </p:spPr>
        <p:txBody>
          <a:bodyPr/>
          <a:lstStyle/>
          <a:p>
            <a:r>
              <a:rPr lang="pt-BR" dirty="0" smtClean="0"/>
              <a:t>Análise setorial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34167"/>
              </p:ext>
            </p:extLst>
          </p:nvPr>
        </p:nvGraphicFramePr>
        <p:xfrm>
          <a:off x="779245" y="967568"/>
          <a:ext cx="11041178" cy="327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1"/>
          <p:cNvSpPr txBox="1"/>
          <p:nvPr/>
        </p:nvSpPr>
        <p:spPr>
          <a:xfrm>
            <a:off x="6047982" y="1891064"/>
            <a:ext cx="468703" cy="3376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>
                <a:solidFill>
                  <a:srgbClr val="FF0000"/>
                </a:solidFill>
              </a:rPr>
              <a:t>19%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6" name="CaixaDeTexto 1"/>
          <p:cNvSpPr txBox="1"/>
          <p:nvPr/>
        </p:nvSpPr>
        <p:spPr>
          <a:xfrm>
            <a:off x="10364418" y="1891063"/>
            <a:ext cx="468703" cy="3376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>
                <a:solidFill>
                  <a:srgbClr val="FF0000"/>
                </a:solidFill>
              </a:rPr>
              <a:t>22%</a:t>
            </a:r>
            <a:endParaRPr lang="pt-B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472618"/>
              </p:ext>
            </p:extLst>
          </p:nvPr>
        </p:nvGraphicFramePr>
        <p:xfrm>
          <a:off x="464918" y="4245240"/>
          <a:ext cx="109974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6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1614</TotalTime>
  <Words>5208</Words>
  <Application>Microsoft Office PowerPoint</Application>
  <PresentationFormat>Widescreen</PresentationFormat>
  <Paragraphs>2318</Paragraphs>
  <Slides>62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Cambria Math</vt:lpstr>
      <vt:lpstr>Century Gothic</vt:lpstr>
      <vt:lpstr>Wingdings</vt:lpstr>
      <vt:lpstr>Wingdings 3</vt:lpstr>
      <vt:lpstr>Cacho</vt:lpstr>
      <vt:lpstr>Análise do Grupo São Martinho- Credores</vt:lpstr>
      <vt:lpstr>Sumário </vt:lpstr>
      <vt:lpstr>Apresentação do PowerPoint</vt:lpstr>
      <vt:lpstr>Visão Geral</vt:lpstr>
      <vt:lpstr>Especificidades do Setor</vt:lpstr>
      <vt:lpstr>Safra 2016</vt:lpstr>
      <vt:lpstr>Dados do setor</vt:lpstr>
      <vt:lpstr>Análise setorial</vt:lpstr>
      <vt:lpstr>Análise setorial</vt:lpstr>
      <vt:lpstr>Análise setorial</vt:lpstr>
      <vt:lpstr>Dados da Safra 2016</vt:lpstr>
      <vt:lpstr>Balanço anual</vt:lpstr>
      <vt:lpstr>Fatos relevantes</vt:lpstr>
      <vt:lpstr>Fatos relevantes</vt:lpstr>
      <vt:lpstr>Estrutura de Capital</vt:lpstr>
      <vt:lpstr>Demonstração de Resultados</vt:lpstr>
      <vt:lpstr>Demonstração de Fluxo de Caixa</vt:lpstr>
      <vt:lpstr>Análise de Liquidez e Giro</vt:lpstr>
      <vt:lpstr>Liquidez </vt:lpstr>
      <vt:lpstr>Giro </vt:lpstr>
      <vt:lpstr>Fleuriet </vt:lpstr>
      <vt:lpstr>Análise de Prazo Médio</vt:lpstr>
      <vt:lpstr>Análise  de Atividade</vt:lpstr>
      <vt:lpstr>Análise de Rentabilidade</vt:lpstr>
      <vt:lpstr>Rentabilidade </vt:lpstr>
      <vt:lpstr>Análise de Endividamento</vt:lpstr>
      <vt:lpstr>Endividamento</vt:lpstr>
      <vt:lpstr>Endividamento</vt:lpstr>
      <vt:lpstr>Hedge</vt:lpstr>
      <vt:lpstr>Análise de Crédito</vt:lpstr>
      <vt:lpstr>Modelos de Crédito</vt:lpstr>
      <vt:lpstr>Modelos de Crédito</vt:lpstr>
      <vt:lpstr>Rating</vt:lpstr>
      <vt:lpstr>Rating</vt:lpstr>
      <vt:lpstr>Rating</vt:lpstr>
      <vt:lpstr>Cotação em bolsa</vt:lpstr>
      <vt:lpstr>Obrigado</vt:lpstr>
      <vt:lpstr>Anexo - Sazonalidade </vt:lpstr>
      <vt:lpstr>Anexo – Abertura de Contas </vt:lpstr>
      <vt:lpstr>Anexo – Abertura de Contas </vt:lpstr>
      <vt:lpstr>Anexo – Abertura de Contas </vt:lpstr>
      <vt:lpstr>Anexo – Abertura de Contas </vt:lpstr>
      <vt:lpstr>Anexo – Abertura de Contas </vt:lpstr>
      <vt:lpstr>Anexo – Margem por Produto </vt:lpstr>
      <vt:lpstr>Anexos - Setorial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do Grupo São Martinho</dc:title>
  <dc:creator>Caio Takahashi</dc:creator>
  <cp:lastModifiedBy>Caio Takahashi</cp:lastModifiedBy>
  <cp:revision>100</cp:revision>
  <dcterms:created xsi:type="dcterms:W3CDTF">2017-05-28T14:38:21Z</dcterms:created>
  <dcterms:modified xsi:type="dcterms:W3CDTF">2017-06-25T21:20:30Z</dcterms:modified>
</cp:coreProperties>
</file>