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83" r:id="rId7"/>
    <p:sldId id="277" r:id="rId8"/>
    <p:sldId id="285" r:id="rId9"/>
    <p:sldId id="280" r:id="rId10"/>
    <p:sldId id="291" r:id="rId11"/>
    <p:sldId id="281" r:id="rId12"/>
    <p:sldId id="292" r:id="rId13"/>
    <p:sldId id="293" r:id="rId14"/>
    <p:sldId id="294" r:id="rId15"/>
    <p:sldId id="295" r:id="rId16"/>
    <p:sldId id="28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B4ED2-B804-F045-A47C-0C9CC73ACF22}" type="datetimeFigureOut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A3FD-0C29-654D-9951-DAE2D37FDB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629C0076-C114-1C45-9008-51D4E88A5D95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663DAD9-93B6-2446-BEA9-B875A02CACD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26449997-C2D3-1042-97D3-5D6656D7BE5C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30773995-3E79-4E49-AF6B-30F5EC343F6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9E49-18A2-D74D-A94F-B684623CDA68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9219-C000-C14C-9934-3D4434B3EB3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84F8-58EE-524C-89E8-C4311C5575A4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FA02-FACC-EC42-A4E4-057458F794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ED87-AA2D-6848-8953-563380E997F2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94E0-610F-ED46-B1A4-74149B3A5B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6428C589-1730-CB46-A52B-1D8CB3916A73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E952850C-F9E9-5943-A627-89BF924108C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3A6E-6C72-534C-B8C9-F6007EA9C7B6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18A2-D592-6747-BC6D-A24311805D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6F89-F960-D945-ABDA-E71842D2ECE1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8905-7828-564F-B5DD-D0EED50A98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4A4-4611-674D-AA93-0A28279F199F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DD06-7F1F-454E-8962-E22A77B09E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1329-26A5-B347-B54F-9F69BDDC45D7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2445-6C15-3D4B-90A4-51676EFC695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EA6F-5D6D-F448-BBBB-E178890D84D4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12D-9E8B-134C-9524-DEAE12A5B9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  <p:sp>
        <p:nvSpPr>
          <p:cNvPr id="6" name="Triângulo retângulo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-65" charset="0"/>
            </a:endParaRPr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471B-AABF-AB4C-A899-42CDE5D126DD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A2DB-A29C-9140-BDD1-DD0114618D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1B357A91-42A8-C64C-A3B0-35CC696F46C3}" type="datetime1">
              <a:rPr lang="pt-BR"/>
              <a:pPr>
                <a:defRPr/>
              </a:pPr>
              <a:t>3/23/15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BA9BBD82-5F55-6D40-BE3B-19164BB3350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grpSp>
        <p:nvGrpSpPr>
          <p:cNvPr id="1031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-65" charset="2"/>
        <a:buChar char="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65" charset="2"/>
        <a:buChar char="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65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fsm.br/revistaeducaca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Linguagem Natural, Linguagem Artificial e Linguagem Documentária</a:t>
            </a:r>
            <a:endParaRPr lang="pt-BR" dirty="0"/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533400" y="4365625"/>
            <a:ext cx="7854950" cy="935038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t-BR" dirty="0"/>
              <a:t>Aula</a:t>
            </a:r>
            <a:r>
              <a:rPr lang="pt-BR" dirty="0" smtClean="0"/>
              <a:t> 4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t-BR" dirty="0" smtClean="0"/>
              <a:t>2015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Controle do vocabulário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LD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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 controle do vocabulário a partir da organização de um sistema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de significação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unidades preferenciais (LN-LE)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correspondência unidades/conceitos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controle de sinonímia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“controle de significação”</a:t>
            </a:r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pt-BR" sz="4500" smtClean="0"/>
              <a:t>Observe que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palavra isolada não tem significado ou tem muitos significados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É no discurso (uso) que a palavra assume seu significado particular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Nos discursos as palavras passam a ser termos, porque são contextualizadas.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Ex: Indexação na Economia; Indexação na CI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 dirty="0" smtClean="0"/>
              <a:t>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LD organiza seus termos tendo como referência um sistema de significação, recorrendo, para isso, à estruturação, segundo o modelo da organização da língua. Como sistema construído, entretanto, não tem todas as propriedades da Linguagem Natural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documentária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Léxico + regras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. </a:t>
            </a:r>
            <a:r>
              <a:rPr lang="pt-PT" b="1" smtClean="0">
                <a:ea typeface="Arial" pitchFamily="-65" charset="0"/>
                <a:cs typeface="Arial" pitchFamily="-65" charset="0"/>
              </a:rPr>
              <a:t>Rede paradigmática</a:t>
            </a:r>
            <a:r>
              <a:rPr lang="pt-PT" smtClean="0">
                <a:ea typeface="Arial" pitchFamily="-65" charset="0"/>
                <a:cs typeface="Arial" pitchFamily="-65" charset="0"/>
              </a:rPr>
              <a:t> (relações essenciais, estáveis) = organização lógico-semântica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b="1" smtClean="0">
                <a:ea typeface="Arial" pitchFamily="-65" charset="0"/>
                <a:cs typeface="Arial" pitchFamily="-65" charset="0"/>
              </a:rPr>
              <a:t>. Rede sintagmática </a:t>
            </a:r>
            <a:r>
              <a:rPr lang="pt-PT" smtClean="0">
                <a:ea typeface="Arial" pitchFamily="-65" charset="0"/>
                <a:cs typeface="Arial" pitchFamily="-65" charset="0"/>
              </a:rPr>
              <a:t>(relações contingentes = novos sintagmas)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Reproduz, a seu modo, a organização da língua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  <a:sym typeface="Wingdings" pitchFamily="-65" charset="2"/>
              </a:rPr>
              <a:t> Compreender a língua e a linguagem</a:t>
            </a:r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Fundamento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BR" b="1" smtClean="0">
                <a:ea typeface="Times New Roman" pitchFamily="-65" charset="0"/>
                <a:cs typeface="Times New Roman" pitchFamily="-65" charset="0"/>
              </a:rPr>
              <a:t>FUNDAMENTO – </a:t>
            </a:r>
            <a:r>
              <a:rPr lang="en-US" b="1" smtClean="0">
                <a:ea typeface="Times New Roman" pitchFamily="-65" charset="0"/>
                <a:cs typeface="Times New Roman" pitchFamily="-65" charset="0"/>
              </a:rPr>
              <a:t>práticas sociais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convenção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regulamentação 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compartilhamento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 compreensão / interpretação /adesão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BR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	modo de  organização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 linguagem, línguas, códigos culturais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Mediação da LD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Conhecimento do funcionamento da linguagem</a:t>
            </a:r>
          </a:p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Estabelecimento de vínculos 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entre emissor/receptor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de linguagem (e de comunicação)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 de significação </a:t>
            </a:r>
            <a:r>
              <a:rPr lang="en-US">
                <a:sym typeface="Wingdings" pitchFamily="-65" charset="2"/>
              </a:rPr>
              <a:t>	 condições de a</a:t>
            </a:r>
            <a:r>
              <a:rPr lang="en-US"/>
              <a:t>desão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- 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competências contextuais e cognitivas dos 		usuários</a:t>
            </a:r>
            <a:endParaRPr lang="en-US" sz="24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		-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 possibilidade de reelaboração da informação</a:t>
            </a:r>
            <a:endParaRPr lang="pt-PT" sz="240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eaLnBrk="1" hangingPunct="1"/>
            <a:r>
              <a:rPr lang="pt-BR" sz="3700"/>
              <a:t>Referências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 sz="1800"/>
              <a:t> 	ABRAMOWICZ, A. OLIVEIRA, F.</a:t>
            </a:r>
            <a:r>
              <a:rPr lang="pt-BR" sz="1800" b="1"/>
              <a:t> </a:t>
            </a:r>
            <a:r>
              <a:rPr lang="pt-BR" sz="1800" i="1"/>
              <a:t>A Sociologia da Infância no Brasil: uma área em construção</a:t>
            </a:r>
            <a:r>
              <a:rPr lang="pt-BR" sz="1800" b="1"/>
              <a:t>.</a:t>
            </a:r>
            <a:r>
              <a:rPr lang="pt-BR" sz="1800"/>
              <a:t> Educação, Santa Maria, v. 35, n. 1, p. 39-52, jan./abr. 2010. Disponível em: : </a:t>
            </a:r>
            <a:r>
              <a:rPr lang="pt-BR" sz="1800" i="1" u="sng">
                <a:hlinkClick r:id="rId2"/>
              </a:rPr>
              <a:t>http://www.ufsm.br/revistaeducacao</a:t>
            </a:r>
            <a:endParaRPr lang="pt-BR" sz="1800" i="1" u="sng"/>
          </a:p>
          <a:p>
            <a:pPr eaLnBrk="1" hangingPunct="1">
              <a:buFont typeface="Wingdings 2" pitchFamily="-65" charset="2"/>
              <a:buNone/>
            </a:pPr>
            <a:endParaRPr lang="pt-BR" sz="1800"/>
          </a:p>
          <a:p>
            <a:pPr eaLnBrk="1" hangingPunct="1"/>
            <a:r>
              <a:rPr lang="pt-BR" sz="1800"/>
              <a:t> CINTRA, A.M.M.; TÁLAMO, M.F.G.M.; LARA, M.L.G.; KOBASHI, N.Y. Linguagem. In: ___. Para entender a linguagem documentária. São Paulo: Polis, 2002. p.9-31.</a:t>
            </a:r>
          </a:p>
          <a:p>
            <a:pPr eaLnBrk="1" hangingPunct="1">
              <a:buFont typeface="Wingdings 2" pitchFamily="-65" charset="2"/>
              <a:buNone/>
            </a:pPr>
            <a:endParaRPr lang="pt-BR" sz="1800"/>
          </a:p>
          <a:p>
            <a:pPr eaLnBrk="1" hangingPunct="1"/>
            <a:r>
              <a:rPr lang="pt-BR" sz="1800"/>
              <a:t>LARA, M.L.G. </a:t>
            </a:r>
            <a:r>
              <a:rPr lang="pt-BR" sz="1800" i="1"/>
              <a:t>Elementos de terminologia. São Paulo: ECA. (Apostila para uso didático), 2005.</a:t>
            </a:r>
            <a:endParaRPr lang="pt-BR" sz="1800"/>
          </a:p>
          <a:p>
            <a:pPr eaLnBrk="1" hangingPunct="1"/>
            <a:endParaRPr lang="pt-BR" sz="1800"/>
          </a:p>
          <a:p>
            <a:pPr eaLnBrk="1" hangingPunct="1"/>
            <a:r>
              <a:rPr lang="pt-BR" sz="1800"/>
              <a:t> LARA, M.L.G. </a:t>
            </a:r>
            <a:r>
              <a:rPr lang="pt-BR" sz="1800" i="1"/>
              <a:t>Linguagem Natural, Linguagem Artificial, Linguagem Documentária (texto para uso didático), 2009.</a:t>
            </a:r>
            <a:endParaRPr lang="pt-BR" sz="1800"/>
          </a:p>
          <a:p>
            <a:pPr eaLnBrk="1" hangingPunct="1"/>
            <a:endParaRPr lang="pt-BR" sz="1800"/>
          </a:p>
          <a:p>
            <a:pPr eaLnBrk="1" hangingPunct="1"/>
            <a:r>
              <a:rPr lang="pt-BR" sz="1800"/>
              <a:t> TÁLAMO, M. F. G. M. </a:t>
            </a:r>
            <a:r>
              <a:rPr lang="pt-BR" sz="1800" i="1"/>
              <a:t>Linguagem Documentária. São Paulo: APB - Associação Paulista de Bibliotecários, v. 1. 25 p. 9-12, 1997.</a:t>
            </a:r>
            <a:endParaRPr lang="pt-BR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76263"/>
          </a:xfrm>
        </p:spPr>
        <p:txBody>
          <a:bodyPr/>
          <a:lstStyle/>
          <a:p>
            <a:pPr algn="ctr" eaLnBrk="1" hangingPunct="1"/>
            <a:r>
              <a:rPr lang="pt-BR" sz="3100"/>
              <a:t>Origens da Linguagem Documentária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400"/>
              <a:t>Documentação (déc. 50 a 70)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/>
              <a:t> 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crescimento do conhecimento científico e tecnológico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Dificuldades para armazenar e recuperar a informação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Solução: mudança do enfoque e da conceituação da Recuperação da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3924300" y="1557338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3924300" y="256540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3924300" y="3933825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                </a:t>
            </a:r>
            <a:r>
              <a:rPr lang="pt-BR" b="1"/>
              <a:t>Antes         </a:t>
            </a:r>
            <a:r>
              <a:rPr lang="pt-BR"/>
              <a:t>       X           </a:t>
            </a:r>
            <a:r>
              <a:rPr lang="pt-BR" b="1"/>
              <a:t>Depois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      </a:t>
            </a:r>
            <a:r>
              <a:rPr lang="pt-BR" sz="2800"/>
              <a:t>Perspectiva da                    Busca pela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recuperação                     construção de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bibliográfica e                 linguagens próprias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normalização                  (para indexação,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armazenamento e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recuperação da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informação)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Linguagens Documentárias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5796756" y="5588794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pt-BR" sz="3200"/>
              <a:t>Consequências da mudança de perspectiva: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/>
              <a:t>Concentração de estudos em Linguística e Estatística, voltados à automação do tratamento da informação.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800"/>
              <a:t>            Linguística                           Estatística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Problemas de vocabulário;          - Instrumento de apoio p/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Métodos de padronização          determinar frequências de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da LN para LD;                                     descritores, mapear e  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                                                                analisar  ocorrências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Estruturação de campos                  de citações;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semânticos e categorias;                     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2124075" y="2997200"/>
            <a:ext cx="1444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6227763" y="2924175"/>
            <a:ext cx="1444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pt-BR" sz="2800"/>
              <a:t>Linguagem Documentária- Definição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“Linguagem documentária como uma linguagem construída, oposta à natural, portanto, tem como objetivo específico tratar a informação para fins de recuperação”.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(TÁLAMO, p.10,1997)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 Sistema simbólico instituído por uma comunidade que visa traduzir os conteúdos dos documentos, mas diferente da linguagem natural está restrita aos contextos documentários“.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 (CINTRA et al.,p.34,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800"/>
              <a:t>Representação Documentária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/>
            <a:r>
              <a:rPr lang="pt-BR" sz="2000"/>
              <a:t>Processo               Análise do texto         (identificação de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conteúdos pertinentes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  em função do sistem</a:t>
            </a:r>
            <a:r>
              <a:rPr lang="pt-BR"/>
              <a:t>a)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Síntese (resumo)      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Representação dos documentos (índices)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Indexação – Tradução LN para LD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Ações: Reagrupar noções/conceitos;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Selecionar ideias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Sintetizar dados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Triar/avaliar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908175" y="1700213"/>
            <a:ext cx="7191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547813" y="1844675"/>
            <a:ext cx="1223962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6200000" flipH="1">
            <a:off x="1079500" y="2024063"/>
            <a:ext cx="180022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500563" y="17732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248525" cy="5543550"/>
          </a:xfrm>
          <a:noFill/>
        </p:spPr>
      </p:pic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2916238" y="549275"/>
            <a:ext cx="334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/>
              <a:t>Distinções entre LN, LA e 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052513"/>
            <a:ext cx="7704137" cy="525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400" b="1"/>
              <a:t>Por que não usar a LN no tratamento documental?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Principais problemas:</a:t>
            </a:r>
          </a:p>
          <a:p>
            <a:pPr eaLnBrk="1" hangingPunct="1"/>
            <a:r>
              <a:rPr lang="pt-BR"/>
              <a:t>Redundância</a:t>
            </a:r>
          </a:p>
          <a:p>
            <a:pPr eaLnBrk="1" hangingPunct="1"/>
            <a:r>
              <a:rPr lang="pt-BR"/>
              <a:t>Ambiguidade</a:t>
            </a:r>
          </a:p>
          <a:p>
            <a:pPr eaLnBrk="1" hangingPunct="1"/>
            <a:r>
              <a:rPr lang="pt-BR"/>
              <a:t>Polissemia</a:t>
            </a:r>
          </a:p>
          <a:p>
            <a:pPr eaLnBrk="1" hangingPunct="1"/>
            <a:r>
              <a:rPr lang="pt-BR"/>
              <a:t>Variações dialetais</a:t>
            </a:r>
          </a:p>
          <a:p>
            <a:pPr eaLnBrk="1" hangingPunct="1"/>
            <a:r>
              <a:rPr lang="pt-BR"/>
              <a:t>Incompreensão/confusão dos fenômenos naturais.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Na LD, há uma preocupação com o controle do vocabulário. Cada unidade preferencial integrada numa LD deve corresponder a um conceito.</a:t>
            </a:r>
          </a:p>
          <a:p>
            <a:pPr eaLnBrk="1" hangingPunct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799</Words>
  <Application>Microsoft Macintosh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Fluxo</vt:lpstr>
      <vt:lpstr>Linguagem Natural, Linguagem Artificial e Linguagem Documentária</vt:lpstr>
      <vt:lpstr>Origens da Linguagem Documentária</vt:lpstr>
      <vt:lpstr>Slide 3</vt:lpstr>
      <vt:lpstr>Consequências da mudança de perspectiva:</vt:lpstr>
      <vt:lpstr>Linguagem Documentária- Definição</vt:lpstr>
      <vt:lpstr>Representação Documentária</vt:lpstr>
      <vt:lpstr>Slide 7</vt:lpstr>
      <vt:lpstr>Slide 8</vt:lpstr>
      <vt:lpstr>Por que não usar a LN no tratamento documental?</vt:lpstr>
      <vt:lpstr>Controle do vocabulário</vt:lpstr>
      <vt:lpstr>Observe que</vt:lpstr>
      <vt:lpstr>Slide 12</vt:lpstr>
      <vt:lpstr>Linguagem documentária</vt:lpstr>
      <vt:lpstr>Fundamento </vt:lpstr>
      <vt:lpstr>Mediação da LD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Documentária</dc:title>
  <dc:creator>Ivan</dc:creator>
  <cp:lastModifiedBy>Marilda Lopes Ginez de Lara</cp:lastModifiedBy>
  <cp:revision>59</cp:revision>
  <dcterms:created xsi:type="dcterms:W3CDTF">2015-03-23T16:57:21Z</dcterms:created>
  <dcterms:modified xsi:type="dcterms:W3CDTF">2015-03-23T16:58:42Z</dcterms:modified>
</cp:coreProperties>
</file>