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4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CDD3-1EF7-4E6D-8D8F-05F4CD5B6E36}" type="datetimeFigureOut">
              <a:rPr lang="pt-BR" smtClean="0"/>
              <a:pPr/>
              <a:t>20/02/2019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0156" y="572247"/>
            <a:ext cx="87743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Exercício 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Elabore o </a:t>
            </a:r>
            <a:r>
              <a:rPr lang="pt-BR" sz="1400" u="sng" dirty="0" smtClean="0">
                <a:latin typeface="Arial" pitchFamily="34" charset="0"/>
                <a:cs typeface="Arial" pitchFamily="34" charset="0"/>
              </a:rPr>
              <a:t>Desenho Técnico Mecânico (em vistas ortográficas) da seguinte engrenagem em vista isométrica:</a:t>
            </a:r>
          </a:p>
          <a:p>
            <a:pPr algn="just"/>
            <a:endParaRPr lang="pt-BR" sz="1400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400" u="sng" dirty="0" smtClean="0">
                <a:latin typeface="Arial" pitchFamily="34" charset="0"/>
                <a:cs typeface="Arial" pitchFamily="34" charset="0"/>
              </a:rPr>
              <a:t>* Sem escala, mas em proporção</a:t>
            </a:r>
            <a:endParaRPr lang="pt-BR" sz="14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90156" y="101371"/>
            <a:ext cx="86272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Nome:</a:t>
            </a:r>
          </a:p>
          <a:p>
            <a:r>
              <a:rPr lang="pt-B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Número USP:</a:t>
            </a: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1700808"/>
            <a:ext cx="2688184" cy="298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3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0156" y="620688"/>
            <a:ext cx="8774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Exercício 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– Identifique por meio de indicações numéricas os elementos mecânicos e discuta resumidamente as funções no projeto dos mesmos, para a montagem a seguir.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628800"/>
            <a:ext cx="5976664" cy="289043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90156" y="101371"/>
            <a:ext cx="86272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Nome:</a:t>
            </a:r>
          </a:p>
          <a:p>
            <a:r>
              <a:rPr lang="pt-B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Número USP:</a:t>
            </a: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724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65</Words>
  <Application>Microsoft Office PowerPoint</Application>
  <PresentationFormat>Apresentação na tela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Company>SEM / EESC / 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Zilda</dc:creator>
  <cp:lastModifiedBy>User</cp:lastModifiedBy>
  <cp:revision>20</cp:revision>
  <cp:lastPrinted>2018-02-28T21:33:00Z</cp:lastPrinted>
  <dcterms:created xsi:type="dcterms:W3CDTF">2013-08-06T15:47:26Z</dcterms:created>
  <dcterms:modified xsi:type="dcterms:W3CDTF">2019-02-20T12:37:40Z</dcterms:modified>
</cp:coreProperties>
</file>