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tags/tag7.xml" ContentType="application/vnd.openxmlformats-officedocument.presentationml.tags+xml"/>
  <Override PartName="/ppt/tags/tag8.xml" ContentType="application/vnd.openxmlformats-officedocument.presentationml.tags+xml"/>
  <Override PartName="/ppt/notesSlides/notesSlide1.xml" ContentType="application/vnd.openxmlformats-officedocument.presentationml.notesSlide+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752" r:id="rId1"/>
  </p:sldMasterIdLst>
  <p:notesMasterIdLst>
    <p:notesMasterId r:id="rId11"/>
  </p:notesMasterIdLst>
  <p:handoutMasterIdLst>
    <p:handoutMasterId r:id="rId12"/>
  </p:handoutMasterIdLst>
  <p:sldIdLst>
    <p:sldId id="1197" r:id="rId2"/>
    <p:sldId id="258" r:id="rId3"/>
    <p:sldId id="1201" r:id="rId4"/>
    <p:sldId id="1202" r:id="rId5"/>
    <p:sldId id="274" r:id="rId6"/>
    <p:sldId id="1203" r:id="rId7"/>
    <p:sldId id="1206" r:id="rId8"/>
    <p:sldId id="1204" r:id="rId9"/>
    <p:sldId id="1205" r:id="rId10"/>
  </p:sldIdLst>
  <p:sldSz cx="9906000" cy="6858000" type="A4"/>
  <p:notesSz cx="6797675" cy="9928225"/>
  <p:custDataLst>
    <p:tags r:id="rId13"/>
  </p:custDataLst>
  <p:defaultTextStyle>
    <a:defPPr>
      <a:defRPr lang="en-GB"/>
    </a:defPPr>
    <a:lvl1pPr algn="l" rtl="0" fontAlgn="base">
      <a:spcBef>
        <a:spcPct val="0"/>
      </a:spcBef>
      <a:spcAft>
        <a:spcPct val="0"/>
      </a:spcAft>
      <a:defRPr sz="1000" kern="1200">
        <a:solidFill>
          <a:schemeClr val="tx1"/>
        </a:solidFill>
        <a:latin typeface="Arial" charset="0"/>
        <a:ea typeface="+mn-ea"/>
        <a:cs typeface="+mn-cs"/>
      </a:defRPr>
    </a:lvl1pPr>
    <a:lvl2pPr marL="457200" algn="l" rtl="0" fontAlgn="base">
      <a:spcBef>
        <a:spcPct val="0"/>
      </a:spcBef>
      <a:spcAft>
        <a:spcPct val="0"/>
      </a:spcAft>
      <a:defRPr sz="1000" kern="1200">
        <a:solidFill>
          <a:schemeClr val="tx1"/>
        </a:solidFill>
        <a:latin typeface="Arial" charset="0"/>
        <a:ea typeface="+mn-ea"/>
        <a:cs typeface="+mn-cs"/>
      </a:defRPr>
    </a:lvl2pPr>
    <a:lvl3pPr marL="914400" algn="l" rtl="0" fontAlgn="base">
      <a:spcBef>
        <a:spcPct val="0"/>
      </a:spcBef>
      <a:spcAft>
        <a:spcPct val="0"/>
      </a:spcAft>
      <a:defRPr sz="1000" kern="1200">
        <a:solidFill>
          <a:schemeClr val="tx1"/>
        </a:solidFill>
        <a:latin typeface="Arial" charset="0"/>
        <a:ea typeface="+mn-ea"/>
        <a:cs typeface="+mn-cs"/>
      </a:defRPr>
    </a:lvl3pPr>
    <a:lvl4pPr marL="1371600" algn="l" rtl="0" fontAlgn="base">
      <a:spcBef>
        <a:spcPct val="0"/>
      </a:spcBef>
      <a:spcAft>
        <a:spcPct val="0"/>
      </a:spcAft>
      <a:defRPr sz="1000" kern="1200">
        <a:solidFill>
          <a:schemeClr val="tx1"/>
        </a:solidFill>
        <a:latin typeface="Arial" charset="0"/>
        <a:ea typeface="+mn-ea"/>
        <a:cs typeface="+mn-cs"/>
      </a:defRPr>
    </a:lvl4pPr>
    <a:lvl5pPr marL="1828800" algn="l" rtl="0" fontAlgn="base">
      <a:spcBef>
        <a:spcPct val="0"/>
      </a:spcBef>
      <a:spcAft>
        <a:spcPct val="0"/>
      </a:spcAft>
      <a:defRPr sz="1000" kern="1200">
        <a:solidFill>
          <a:schemeClr val="tx1"/>
        </a:solidFill>
        <a:latin typeface="Arial" charset="0"/>
        <a:ea typeface="+mn-ea"/>
        <a:cs typeface="+mn-cs"/>
      </a:defRPr>
    </a:lvl5pPr>
    <a:lvl6pPr marL="2286000" algn="l" defTabSz="914400" rtl="0" eaLnBrk="1" latinLnBrk="0" hangingPunct="1">
      <a:defRPr sz="1000" kern="1200">
        <a:solidFill>
          <a:schemeClr val="tx1"/>
        </a:solidFill>
        <a:latin typeface="Arial" charset="0"/>
        <a:ea typeface="+mn-ea"/>
        <a:cs typeface="+mn-cs"/>
      </a:defRPr>
    </a:lvl6pPr>
    <a:lvl7pPr marL="2743200" algn="l" defTabSz="914400" rtl="0" eaLnBrk="1" latinLnBrk="0" hangingPunct="1">
      <a:defRPr sz="1000" kern="1200">
        <a:solidFill>
          <a:schemeClr val="tx1"/>
        </a:solidFill>
        <a:latin typeface="Arial" charset="0"/>
        <a:ea typeface="+mn-ea"/>
        <a:cs typeface="+mn-cs"/>
      </a:defRPr>
    </a:lvl7pPr>
    <a:lvl8pPr marL="3200400" algn="l" defTabSz="914400" rtl="0" eaLnBrk="1" latinLnBrk="0" hangingPunct="1">
      <a:defRPr sz="1000" kern="1200">
        <a:solidFill>
          <a:schemeClr val="tx1"/>
        </a:solidFill>
        <a:latin typeface="Arial" charset="0"/>
        <a:ea typeface="+mn-ea"/>
        <a:cs typeface="+mn-cs"/>
      </a:defRPr>
    </a:lvl8pPr>
    <a:lvl9pPr marL="3657600" algn="l" defTabSz="914400" rtl="0" eaLnBrk="1" latinLnBrk="0" hangingPunct="1">
      <a:defRPr sz="10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1142">
          <p15:clr>
            <a:srgbClr val="A4A3A4"/>
          </p15:clr>
        </p15:guide>
        <p15:guide id="2" orient="horz" pos="3871">
          <p15:clr>
            <a:srgbClr val="A4A3A4"/>
          </p15:clr>
        </p15:guide>
        <p15:guide id="3" orient="horz" pos="1143">
          <p15:clr>
            <a:srgbClr val="A4A3A4"/>
          </p15:clr>
        </p15:guide>
        <p15:guide id="4" orient="horz" pos="1141">
          <p15:clr>
            <a:srgbClr val="A4A3A4"/>
          </p15:clr>
        </p15:guide>
        <p15:guide id="5" pos="151">
          <p15:clr>
            <a:srgbClr val="A4A3A4"/>
          </p15:clr>
        </p15:guide>
        <p15:guide id="6" pos="6095">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9796"/>
    <a:srgbClr val="FFFFFF"/>
    <a:srgbClr val="FFFFF5"/>
    <a:srgbClr val="FFFFF6"/>
    <a:srgbClr val="FFFFF7"/>
    <a:srgbClr val="FFFFF8"/>
    <a:srgbClr val="FFFFF9"/>
    <a:srgbClr val="FFFFFA"/>
    <a:srgbClr val="FFFFFB"/>
    <a:srgbClr val="FFFF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9758" autoAdjust="0"/>
  </p:normalViewPr>
  <p:slideViewPr>
    <p:cSldViewPr snapToGrid="0">
      <p:cViewPr varScale="1">
        <p:scale>
          <a:sx n="72" d="100"/>
          <a:sy n="72" d="100"/>
        </p:scale>
        <p:origin x="1176" y="78"/>
      </p:cViewPr>
      <p:guideLst>
        <p:guide orient="horz" pos="1142"/>
        <p:guide orient="horz" pos="3871"/>
        <p:guide orient="horz" pos="1143"/>
        <p:guide orient="horz" pos="1141"/>
        <p:guide pos="151"/>
        <p:guide pos="6095"/>
      </p:guideLst>
    </p:cSldViewPr>
  </p:slideViewPr>
  <p:notesTextViewPr>
    <p:cViewPr>
      <p:scale>
        <a:sx n="100" d="100"/>
        <a:sy n="100" d="100"/>
      </p:scale>
      <p:origin x="0" y="0"/>
    </p:cViewPr>
  </p:notesTextViewPr>
  <p:sorterViewPr>
    <p:cViewPr>
      <p:scale>
        <a:sx n="66" d="100"/>
        <a:sy n="66" d="100"/>
      </p:scale>
      <p:origin x="0" y="0"/>
    </p:cViewPr>
  </p:sorterViewPr>
  <p:notesViewPr>
    <p:cSldViewPr snapToGrid="0">
      <p:cViewPr varScale="1">
        <p:scale>
          <a:sx n="79" d="100"/>
          <a:sy n="79" d="100"/>
        </p:scale>
        <p:origin x="3960" y="10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gs" Target="tags/tag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6018" name="Rectangle 2" descr="25%"/>
          <p:cNvSpPr>
            <a:spLocks noGrp="1" noChangeArrowheads="1"/>
          </p:cNvSpPr>
          <p:nvPr>
            <p:ph type="hdr" sz="quarter"/>
          </p:nvPr>
        </p:nvSpPr>
        <p:spPr bwMode="gray">
          <a:xfrm>
            <a:off x="2" y="0"/>
            <a:ext cx="131056" cy="316304"/>
          </a:xfrm>
          <a:prstGeom prst="rect">
            <a:avLst/>
          </a:prstGeom>
          <a:noFill/>
          <a:ln w="6350">
            <a:noFill/>
            <a:miter lim="800000"/>
            <a:headEnd/>
            <a:tailEnd/>
          </a:ln>
          <a:effectLst/>
        </p:spPr>
        <p:txBody>
          <a:bodyPr vert="horz" wrap="none" lIns="64929" tIns="64929" rIns="64929" bIns="64929" numCol="1" anchor="t" anchorCtr="0" compatLnSpc="1">
            <a:prstTxWarp prst="textNoShape">
              <a:avLst/>
            </a:prstTxWarp>
            <a:spAutoFit/>
          </a:bodyPr>
          <a:lstStyle>
            <a:lvl1pPr defTabSz="917934" eaLnBrk="0" hangingPunct="0">
              <a:spcBef>
                <a:spcPct val="0"/>
              </a:spcBef>
              <a:defRPr sz="1200">
                <a:latin typeface="Arial" charset="0"/>
              </a:defRPr>
            </a:lvl1pPr>
          </a:lstStyle>
          <a:p>
            <a:pPr>
              <a:defRPr/>
            </a:pPr>
            <a:endParaRPr lang="en-GB"/>
          </a:p>
        </p:txBody>
      </p:sp>
      <p:sp>
        <p:nvSpPr>
          <p:cNvPr id="86019" name="Rectangle 3" descr="25%"/>
          <p:cNvSpPr>
            <a:spLocks noGrp="1" noChangeArrowheads="1"/>
          </p:cNvSpPr>
          <p:nvPr>
            <p:ph type="dt" sz="quarter" idx="1"/>
          </p:nvPr>
        </p:nvSpPr>
        <p:spPr bwMode="gray">
          <a:xfrm>
            <a:off x="5900091" y="0"/>
            <a:ext cx="897585" cy="316304"/>
          </a:xfrm>
          <a:prstGeom prst="rect">
            <a:avLst/>
          </a:prstGeom>
          <a:noFill/>
          <a:ln w="6350">
            <a:noFill/>
            <a:miter lim="800000"/>
            <a:headEnd/>
            <a:tailEnd/>
          </a:ln>
          <a:effectLst/>
        </p:spPr>
        <p:txBody>
          <a:bodyPr vert="horz" wrap="none" lIns="64929" tIns="64929" rIns="64929" bIns="64929" numCol="1" anchor="t" anchorCtr="0" compatLnSpc="1">
            <a:prstTxWarp prst="textNoShape">
              <a:avLst/>
            </a:prstTxWarp>
            <a:spAutoFit/>
          </a:bodyPr>
          <a:lstStyle>
            <a:lvl1pPr algn="r" defTabSz="917934" eaLnBrk="0" hangingPunct="0">
              <a:spcBef>
                <a:spcPct val="0"/>
              </a:spcBef>
              <a:defRPr sz="1200">
                <a:latin typeface="Arial" charset="0"/>
              </a:defRPr>
            </a:lvl1pPr>
          </a:lstStyle>
          <a:p>
            <a:pPr>
              <a:defRPr/>
            </a:pPr>
            <a:fld id="{EB9C613B-C2AC-4B93-9209-758731061898}" type="datetime1">
              <a:rPr lang="en-GB"/>
              <a:pPr>
                <a:defRPr/>
              </a:pPr>
              <a:t>08/12/2020</a:t>
            </a:fld>
            <a:endParaRPr lang="en-GB"/>
          </a:p>
        </p:txBody>
      </p:sp>
      <p:sp>
        <p:nvSpPr>
          <p:cNvPr id="86020" name="Rectangle 4" descr="25%"/>
          <p:cNvSpPr>
            <a:spLocks noGrp="1" noChangeArrowheads="1"/>
          </p:cNvSpPr>
          <p:nvPr>
            <p:ph type="ftr" sz="quarter" idx="2"/>
          </p:nvPr>
        </p:nvSpPr>
        <p:spPr bwMode="gray">
          <a:xfrm>
            <a:off x="2" y="9611922"/>
            <a:ext cx="131056" cy="316304"/>
          </a:xfrm>
          <a:prstGeom prst="rect">
            <a:avLst/>
          </a:prstGeom>
          <a:noFill/>
          <a:ln w="6350">
            <a:noFill/>
            <a:miter lim="800000"/>
            <a:headEnd/>
            <a:tailEnd/>
          </a:ln>
          <a:effectLst/>
        </p:spPr>
        <p:txBody>
          <a:bodyPr vert="horz" wrap="none" lIns="64929" tIns="64929" rIns="64929" bIns="64929" numCol="1" anchor="b" anchorCtr="0" compatLnSpc="1">
            <a:prstTxWarp prst="textNoShape">
              <a:avLst/>
            </a:prstTxWarp>
            <a:spAutoFit/>
          </a:bodyPr>
          <a:lstStyle>
            <a:lvl1pPr defTabSz="917934" eaLnBrk="0" hangingPunct="0">
              <a:spcBef>
                <a:spcPct val="0"/>
              </a:spcBef>
              <a:defRPr sz="1200">
                <a:latin typeface="Arial" charset="0"/>
              </a:defRPr>
            </a:lvl1pPr>
          </a:lstStyle>
          <a:p>
            <a:pPr>
              <a:defRPr/>
            </a:pPr>
            <a:endParaRPr lang="en-GB"/>
          </a:p>
        </p:txBody>
      </p:sp>
      <p:sp>
        <p:nvSpPr>
          <p:cNvPr id="86021" name="Rectangle 5" descr="25%"/>
          <p:cNvSpPr>
            <a:spLocks noGrp="1" noChangeArrowheads="1"/>
          </p:cNvSpPr>
          <p:nvPr>
            <p:ph type="sldNum" sz="quarter" idx="3"/>
          </p:nvPr>
        </p:nvSpPr>
        <p:spPr bwMode="gray">
          <a:xfrm>
            <a:off x="6367232" y="9611922"/>
            <a:ext cx="430444" cy="316304"/>
          </a:xfrm>
          <a:prstGeom prst="rect">
            <a:avLst/>
          </a:prstGeom>
          <a:noFill/>
          <a:ln w="6350">
            <a:noFill/>
            <a:miter lim="800000"/>
            <a:headEnd/>
            <a:tailEnd/>
          </a:ln>
          <a:effectLst/>
        </p:spPr>
        <p:txBody>
          <a:bodyPr vert="horz" wrap="none" lIns="64929" tIns="64929" rIns="64929" bIns="64929" numCol="1" anchor="b" anchorCtr="0" compatLnSpc="1">
            <a:prstTxWarp prst="textNoShape">
              <a:avLst/>
            </a:prstTxWarp>
            <a:spAutoFit/>
          </a:bodyPr>
          <a:lstStyle>
            <a:lvl1pPr algn="r" defTabSz="917934" eaLnBrk="0" hangingPunct="0">
              <a:spcBef>
                <a:spcPct val="0"/>
              </a:spcBef>
              <a:defRPr sz="1200">
                <a:latin typeface="Arial" charset="0"/>
              </a:defRPr>
            </a:lvl1pPr>
          </a:lstStyle>
          <a:p>
            <a:pPr>
              <a:defRPr/>
            </a:pPr>
            <a:fld id="{CC44CF48-7BC2-449C-AB04-0420DAB04CA8}" type="slidenum">
              <a:rPr lang="en-GB"/>
              <a:pPr>
                <a:defRPr/>
              </a:pPr>
              <a:t>‹nº›</a:t>
            </a:fld>
            <a:endParaRPr lang="en-GB"/>
          </a:p>
        </p:txBody>
      </p:sp>
    </p:spTree>
    <p:extLst>
      <p:ext uri="{BB962C8B-B14F-4D97-AF65-F5344CB8AC3E}">
        <p14:creationId xmlns:p14="http://schemas.microsoft.com/office/powerpoint/2010/main" val="223503198"/>
      </p:ext>
    </p:extLst>
  </p:cSld>
  <p:clrMap bg1="lt1" tx1="dk1" bg2="lt2" tx2="dk2" accent1="accent1" accent2="accent2" accent3="accent3" accent4="accent4" accent5="accent5" accent6="accent6" hlink="hlink" folHlink="folHlink"/>
</p:handoutMaster>
</file>

<file path=ppt/media/image5.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2" name="Rectangle 2"/>
          <p:cNvSpPr>
            <a:spLocks noGrp="1" noChangeArrowheads="1"/>
          </p:cNvSpPr>
          <p:nvPr>
            <p:ph type="hdr" sz="quarter"/>
          </p:nvPr>
        </p:nvSpPr>
        <p:spPr bwMode="auto">
          <a:xfrm>
            <a:off x="1" y="1"/>
            <a:ext cx="2946275" cy="495955"/>
          </a:xfrm>
          <a:prstGeom prst="rect">
            <a:avLst/>
          </a:prstGeom>
          <a:noFill/>
          <a:ln w="9525">
            <a:noFill/>
            <a:miter lim="800000"/>
            <a:headEnd/>
            <a:tailEnd/>
          </a:ln>
          <a:effectLst/>
        </p:spPr>
        <p:txBody>
          <a:bodyPr vert="horz" wrap="square" lIns="91620" tIns="45809" rIns="91620" bIns="45809" numCol="1" anchor="t" anchorCtr="0" compatLnSpc="1">
            <a:prstTxWarp prst="textNoShape">
              <a:avLst/>
            </a:prstTxWarp>
          </a:bodyPr>
          <a:lstStyle>
            <a:lvl1pPr defTabSz="917934" eaLnBrk="0" hangingPunct="0">
              <a:spcBef>
                <a:spcPct val="0"/>
              </a:spcBef>
              <a:defRPr sz="1200">
                <a:latin typeface="Times New Roman" pitchFamily="18" charset="0"/>
              </a:defRPr>
            </a:lvl1pPr>
          </a:lstStyle>
          <a:p>
            <a:pPr>
              <a:defRPr/>
            </a:pPr>
            <a:endParaRPr lang="en-GB" dirty="0"/>
          </a:p>
        </p:txBody>
      </p:sp>
      <p:sp>
        <p:nvSpPr>
          <p:cNvPr id="5123" name="Rectangle 3"/>
          <p:cNvSpPr>
            <a:spLocks noGrp="1" noChangeArrowheads="1"/>
          </p:cNvSpPr>
          <p:nvPr>
            <p:ph type="dt" idx="1"/>
          </p:nvPr>
        </p:nvSpPr>
        <p:spPr bwMode="auto">
          <a:xfrm>
            <a:off x="3851400" y="1"/>
            <a:ext cx="2946275" cy="495955"/>
          </a:xfrm>
          <a:prstGeom prst="rect">
            <a:avLst/>
          </a:prstGeom>
          <a:noFill/>
          <a:ln w="9525">
            <a:noFill/>
            <a:miter lim="800000"/>
            <a:headEnd/>
            <a:tailEnd/>
          </a:ln>
          <a:effectLst/>
        </p:spPr>
        <p:txBody>
          <a:bodyPr vert="horz" wrap="square" lIns="91620" tIns="45809" rIns="91620" bIns="45809" numCol="1" anchor="t" anchorCtr="0" compatLnSpc="1">
            <a:prstTxWarp prst="textNoShape">
              <a:avLst/>
            </a:prstTxWarp>
          </a:bodyPr>
          <a:lstStyle>
            <a:lvl1pPr algn="r" defTabSz="917934" eaLnBrk="0" hangingPunct="0">
              <a:spcBef>
                <a:spcPct val="0"/>
              </a:spcBef>
              <a:defRPr sz="1200">
                <a:latin typeface="Times New Roman" pitchFamily="18" charset="0"/>
              </a:defRPr>
            </a:lvl1pPr>
          </a:lstStyle>
          <a:p>
            <a:pPr>
              <a:defRPr/>
            </a:pPr>
            <a:fld id="{96E814E2-8041-4BCD-9784-6C581B3F7FF4}" type="datetime1">
              <a:rPr lang="en-GB"/>
              <a:pPr>
                <a:defRPr/>
              </a:pPr>
              <a:t>08/12/2020</a:t>
            </a:fld>
            <a:endParaRPr lang="en-GB" dirty="0"/>
          </a:p>
        </p:txBody>
      </p:sp>
      <p:sp>
        <p:nvSpPr>
          <p:cNvPr id="7172" name="Rectangle 4"/>
          <p:cNvSpPr>
            <a:spLocks noGrp="1" noRot="1" noChangeAspect="1" noChangeArrowheads="1" noTextEdit="1"/>
          </p:cNvSpPr>
          <p:nvPr>
            <p:ph type="sldImg" idx="2"/>
          </p:nvPr>
        </p:nvSpPr>
        <p:spPr bwMode="auto">
          <a:xfrm>
            <a:off x="715963" y="744538"/>
            <a:ext cx="5376862" cy="3722687"/>
          </a:xfrm>
          <a:prstGeom prst="rect">
            <a:avLst/>
          </a:prstGeom>
          <a:noFill/>
          <a:ln w="9525">
            <a:solidFill>
              <a:srgbClr val="000000"/>
            </a:solidFill>
            <a:miter lim="800000"/>
            <a:headEnd/>
            <a:tailEnd/>
          </a:ln>
        </p:spPr>
      </p:sp>
      <p:sp>
        <p:nvSpPr>
          <p:cNvPr id="5125" name="Rectangle 5"/>
          <p:cNvSpPr>
            <a:spLocks noGrp="1" noChangeArrowheads="1"/>
          </p:cNvSpPr>
          <p:nvPr>
            <p:ph type="body" sz="quarter" idx="3"/>
          </p:nvPr>
        </p:nvSpPr>
        <p:spPr bwMode="auto">
          <a:xfrm>
            <a:off x="905127" y="4714994"/>
            <a:ext cx="4987424" cy="4468157"/>
          </a:xfrm>
          <a:prstGeom prst="rect">
            <a:avLst/>
          </a:prstGeom>
          <a:noFill/>
          <a:ln w="9525">
            <a:noFill/>
            <a:miter lim="800000"/>
            <a:headEnd/>
            <a:tailEnd/>
          </a:ln>
          <a:effectLst/>
        </p:spPr>
        <p:txBody>
          <a:bodyPr vert="horz" wrap="square" lIns="91620" tIns="45809" rIns="91620" bIns="45809" numCol="1" anchor="t" anchorCtr="0" compatLnSpc="1">
            <a:prstTxWarp prst="textNoShape">
              <a:avLst/>
            </a:prstTxWarp>
          </a:bodyPr>
          <a:lstStyle/>
          <a:p>
            <a:pPr lvl="0"/>
            <a:r>
              <a:rPr lang="en-GB" noProof="0" dirty="0"/>
              <a:t>Click to edit Master text styles</a:t>
            </a:r>
          </a:p>
          <a:p>
            <a:pPr lvl="1"/>
            <a:r>
              <a:rPr lang="en-GB" noProof="0" dirty="0"/>
              <a:t>Second level</a:t>
            </a:r>
          </a:p>
          <a:p>
            <a:pPr lvl="2"/>
            <a:r>
              <a:rPr lang="en-GB" noProof="0" dirty="0"/>
              <a:t>Third level</a:t>
            </a:r>
          </a:p>
          <a:p>
            <a:pPr lvl="3"/>
            <a:r>
              <a:rPr lang="en-GB" noProof="0" dirty="0"/>
              <a:t>Fourth level</a:t>
            </a:r>
          </a:p>
          <a:p>
            <a:pPr lvl="4"/>
            <a:r>
              <a:rPr lang="en-GB" noProof="0" dirty="0"/>
              <a:t>Fifth level</a:t>
            </a:r>
          </a:p>
        </p:txBody>
      </p:sp>
      <p:sp>
        <p:nvSpPr>
          <p:cNvPr id="5126" name="Rectangle 6"/>
          <p:cNvSpPr>
            <a:spLocks noGrp="1" noChangeArrowheads="1"/>
          </p:cNvSpPr>
          <p:nvPr>
            <p:ph type="ftr" sz="quarter" idx="4"/>
          </p:nvPr>
        </p:nvSpPr>
        <p:spPr bwMode="auto">
          <a:xfrm>
            <a:off x="1" y="9432273"/>
            <a:ext cx="2946275" cy="495953"/>
          </a:xfrm>
          <a:prstGeom prst="rect">
            <a:avLst/>
          </a:prstGeom>
          <a:noFill/>
          <a:ln w="9525">
            <a:noFill/>
            <a:miter lim="800000"/>
            <a:headEnd/>
            <a:tailEnd/>
          </a:ln>
          <a:effectLst/>
        </p:spPr>
        <p:txBody>
          <a:bodyPr vert="horz" wrap="square" lIns="91620" tIns="45809" rIns="91620" bIns="45809" numCol="1" anchor="b" anchorCtr="0" compatLnSpc="1">
            <a:prstTxWarp prst="textNoShape">
              <a:avLst/>
            </a:prstTxWarp>
          </a:bodyPr>
          <a:lstStyle>
            <a:lvl1pPr defTabSz="917934" eaLnBrk="0" hangingPunct="0">
              <a:spcBef>
                <a:spcPct val="0"/>
              </a:spcBef>
              <a:defRPr sz="1200">
                <a:latin typeface="Times New Roman" pitchFamily="18" charset="0"/>
              </a:defRPr>
            </a:lvl1pPr>
          </a:lstStyle>
          <a:p>
            <a:pPr>
              <a:defRPr/>
            </a:pPr>
            <a:endParaRPr lang="en-GB" dirty="0"/>
          </a:p>
        </p:txBody>
      </p:sp>
      <p:sp>
        <p:nvSpPr>
          <p:cNvPr id="5127" name="Rectangle 7"/>
          <p:cNvSpPr>
            <a:spLocks noGrp="1" noChangeArrowheads="1"/>
          </p:cNvSpPr>
          <p:nvPr>
            <p:ph type="sldNum" sz="quarter" idx="5"/>
          </p:nvPr>
        </p:nvSpPr>
        <p:spPr bwMode="auto">
          <a:xfrm>
            <a:off x="3851400" y="9432273"/>
            <a:ext cx="2946275" cy="495953"/>
          </a:xfrm>
          <a:prstGeom prst="rect">
            <a:avLst/>
          </a:prstGeom>
          <a:noFill/>
          <a:ln w="9525">
            <a:noFill/>
            <a:miter lim="800000"/>
            <a:headEnd/>
            <a:tailEnd/>
          </a:ln>
          <a:effectLst/>
        </p:spPr>
        <p:txBody>
          <a:bodyPr vert="horz" wrap="square" lIns="91620" tIns="45809" rIns="91620" bIns="45809" numCol="1" anchor="b" anchorCtr="0" compatLnSpc="1">
            <a:prstTxWarp prst="textNoShape">
              <a:avLst/>
            </a:prstTxWarp>
          </a:bodyPr>
          <a:lstStyle>
            <a:lvl1pPr algn="r" defTabSz="917934" eaLnBrk="0" hangingPunct="0">
              <a:spcBef>
                <a:spcPct val="0"/>
              </a:spcBef>
              <a:defRPr sz="1200">
                <a:latin typeface="Times New Roman" pitchFamily="18" charset="0"/>
              </a:defRPr>
            </a:lvl1pPr>
          </a:lstStyle>
          <a:p>
            <a:pPr>
              <a:defRPr/>
            </a:pPr>
            <a:fld id="{66F8E852-EE93-444B-A572-6051D872401A}" type="slidenum">
              <a:rPr lang="en-GB"/>
              <a:pPr>
                <a:defRPr/>
              </a:pPr>
              <a:t>‹nº›</a:t>
            </a:fld>
            <a:endParaRPr lang="en-GB" dirty="0"/>
          </a:p>
        </p:txBody>
      </p:sp>
    </p:spTree>
    <p:extLst>
      <p:ext uri="{BB962C8B-B14F-4D97-AF65-F5344CB8AC3E}">
        <p14:creationId xmlns:p14="http://schemas.microsoft.com/office/powerpoint/2010/main" val="1488645741"/>
      </p:ext>
    </p:extLst>
  </p:cSld>
  <p:clrMap bg1="lt1" tx1="dk1" bg2="lt2" tx2="dk2" accent1="accent1" accent2="accent2" accent3="accent3" accent4="accent4" accent5="accent5" accent6="accent6" hlink="hlink" folHlink="folHlink"/>
  <p:hf hdr="0" ftr="0"/>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pt-BR" dirty="0"/>
          </a:p>
        </p:txBody>
      </p:sp>
      <p:sp>
        <p:nvSpPr>
          <p:cNvPr id="4" name="Date Placeholder 3"/>
          <p:cNvSpPr>
            <a:spLocks noGrp="1"/>
          </p:cNvSpPr>
          <p:nvPr>
            <p:ph type="dt" idx="1"/>
          </p:nvPr>
        </p:nvSpPr>
        <p:spPr/>
        <p:txBody>
          <a:bodyPr/>
          <a:lstStyle/>
          <a:p>
            <a:pPr>
              <a:defRPr/>
            </a:pPr>
            <a:fld id="{96E814E2-8041-4BCD-9784-6C581B3F7FF4}" type="datetime1">
              <a:rPr lang="pt-BR" smtClean="0"/>
              <a:pPr>
                <a:defRPr/>
              </a:pPr>
              <a:t>08/12/2020</a:t>
            </a:fld>
            <a:endParaRPr lang="pt-BR" dirty="0"/>
          </a:p>
        </p:txBody>
      </p:sp>
      <p:sp>
        <p:nvSpPr>
          <p:cNvPr id="5" name="Slide Number Placeholder 4"/>
          <p:cNvSpPr>
            <a:spLocks noGrp="1"/>
          </p:cNvSpPr>
          <p:nvPr>
            <p:ph type="sldNum" sz="quarter" idx="5"/>
          </p:nvPr>
        </p:nvSpPr>
        <p:spPr/>
        <p:txBody>
          <a:bodyPr/>
          <a:lstStyle/>
          <a:p>
            <a:pPr>
              <a:defRPr/>
            </a:pPr>
            <a:fld id="{66F8E852-EE93-444B-A572-6051D872401A}" type="slidenum">
              <a:rPr lang="pt-BR" smtClean="0"/>
              <a:pPr>
                <a:defRPr/>
              </a:pPr>
              <a:t>1</a:t>
            </a:fld>
            <a:endParaRPr lang="pt-BR" dirty="0"/>
          </a:p>
        </p:txBody>
      </p:sp>
    </p:spTree>
    <p:extLst>
      <p:ext uri="{BB962C8B-B14F-4D97-AF65-F5344CB8AC3E}">
        <p14:creationId xmlns:p14="http://schemas.microsoft.com/office/powerpoint/2010/main" val="3634629764"/>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2.emf"/></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3.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5.bin"/><Relationship Id="rId2" Type="http://schemas.openxmlformats.org/officeDocument/2006/relationships/slideMaster" Target="../slideMasters/slideMaster1.xml"/><Relationship Id="rId1" Type="http://schemas.openxmlformats.org/officeDocument/2006/relationships/tags" Target="../tags/tag6.xml"/><Relationship Id="rId4" Type="http://schemas.openxmlformats.org/officeDocument/2006/relationships/image" Target="../media/image1.emf"/></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Cover slide">
    <p:spTree>
      <p:nvGrpSpPr>
        <p:cNvPr id="1" name=""/>
        <p:cNvGrpSpPr/>
        <p:nvPr/>
      </p:nvGrpSpPr>
      <p:grpSpPr>
        <a:xfrm>
          <a:off x="0" y="0"/>
          <a:ext cx="0" cy="0"/>
          <a:chOff x="0" y="0"/>
          <a:chExt cx="0" cy="0"/>
        </a:xfrm>
      </p:grpSpPr>
      <p:graphicFrame>
        <p:nvGraphicFramePr>
          <p:cNvPr id="7" name="Object 6" hidden="1"/>
          <p:cNvGraphicFramePr>
            <a:graphicFrameLocks noChangeAspect="1"/>
          </p:cNvGraphicFramePr>
          <p:nvPr userDrawn="1">
            <p:custDataLst>
              <p:tags r:id="rId1"/>
            </p:custDataLst>
            <p:extLst>
              <p:ext uri="{D42A27DB-BD31-4B8C-83A1-F6EECF244321}">
                <p14:modId xmlns:p14="http://schemas.microsoft.com/office/powerpoint/2010/main" val="1689876432"/>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3" imgW="360" imgH="360" progId="TCLayout.ActiveDocument.1">
                  <p:embed/>
                </p:oleObj>
              </mc:Choice>
              <mc:Fallback>
                <p:oleObj name="Slide do think-cell" r:id="rId3" imgW="360" imgH="360" progId="TCLayout.ActiveDocument.1">
                  <p:embed/>
                  <p:pic>
                    <p:nvPicPr>
                      <p:cNvPr id="0" name=""/>
                      <p:cNvPicPr/>
                      <p:nvPr/>
                    </p:nvPicPr>
                    <p:blipFill>
                      <a:blip r:embed="rId4"/>
                      <a:stretch>
                        <a:fillRect/>
                      </a:stretch>
                    </p:blipFill>
                    <p:spPr>
                      <a:xfrm>
                        <a:off x="1588" y="1588"/>
                        <a:ext cx="1587" cy="1587"/>
                      </a:xfrm>
                      <a:prstGeom prst="rect">
                        <a:avLst/>
                      </a:prstGeom>
                    </p:spPr>
                  </p:pic>
                </p:oleObj>
              </mc:Fallback>
            </mc:AlternateContent>
          </a:graphicData>
        </a:graphic>
      </p:graphicFrame>
      <p:sp>
        <p:nvSpPr>
          <p:cNvPr id="2" name="Title 1"/>
          <p:cNvSpPr>
            <a:spLocks noGrp="1"/>
          </p:cNvSpPr>
          <p:nvPr>
            <p:ph type="ctrTitle" hasCustomPrompt="1"/>
          </p:nvPr>
        </p:nvSpPr>
        <p:spPr>
          <a:xfrm>
            <a:off x="888119" y="2239861"/>
            <a:ext cx="3380763" cy="1122948"/>
          </a:xfrm>
          <a:prstGeom prst="rect">
            <a:avLst/>
          </a:prstGeom>
        </p:spPr>
        <p:txBody>
          <a:bodyPr anchor="t" anchorCtr="0">
            <a:noAutofit/>
          </a:bodyPr>
          <a:lstStyle>
            <a:lvl1pPr>
              <a:defRPr sz="3600" cap="none" baseline="0">
                <a:solidFill>
                  <a:schemeClr val="bg1"/>
                </a:solidFill>
              </a:defRPr>
            </a:lvl1pPr>
          </a:lstStyle>
          <a:p>
            <a:r>
              <a:rPr lang="en-GB" dirty="0"/>
              <a:t>Click to edit title</a:t>
            </a:r>
          </a:p>
        </p:txBody>
      </p:sp>
      <p:sp>
        <p:nvSpPr>
          <p:cNvPr id="12" name="Textplatzhalter 16"/>
          <p:cNvSpPr>
            <a:spLocks noGrp="1"/>
          </p:cNvSpPr>
          <p:nvPr>
            <p:ph type="body" sz="quarter" idx="10" hasCustomPrompt="1"/>
          </p:nvPr>
        </p:nvSpPr>
        <p:spPr>
          <a:xfrm>
            <a:off x="880844" y="3617223"/>
            <a:ext cx="3380763" cy="276999"/>
          </a:xfrm>
          <a:prstGeom prst="rect">
            <a:avLst/>
          </a:prstGeom>
        </p:spPr>
        <p:txBody>
          <a:bodyPr wrap="square" lIns="0" tIns="0" rIns="0" bIns="0">
            <a:spAutoFit/>
          </a:bodyPr>
          <a:lstStyle>
            <a:lvl1pPr marL="0" indent="0">
              <a:spcBef>
                <a:spcPts val="0"/>
              </a:spcBef>
              <a:buFontTx/>
              <a:buNone/>
              <a:defRPr sz="1800" b="0">
                <a:solidFill>
                  <a:schemeClr val="bg1"/>
                </a:solidFill>
              </a:defRPr>
            </a:lvl1pPr>
            <a:lvl2pPr marL="0" indent="0">
              <a:buFontTx/>
              <a:buNone/>
              <a:defRPr b="1"/>
            </a:lvl2pPr>
            <a:lvl3pPr marL="0" indent="0">
              <a:buFontTx/>
              <a:buNone/>
              <a:defRPr b="1"/>
            </a:lvl3pPr>
            <a:lvl4pPr marL="0" indent="0">
              <a:buFontTx/>
              <a:buNone/>
              <a:defRPr b="1"/>
            </a:lvl4pPr>
            <a:lvl5pPr marL="0" indent="0">
              <a:buFontTx/>
              <a:buNone/>
              <a:defRPr b="1"/>
            </a:lvl5pPr>
          </a:lstStyle>
          <a:p>
            <a:pPr lvl="0"/>
            <a:r>
              <a:rPr lang="en-GB" dirty="0"/>
              <a:t>Click to edit subtitle</a:t>
            </a:r>
          </a:p>
        </p:txBody>
      </p:sp>
      <p:sp>
        <p:nvSpPr>
          <p:cNvPr id="13" name="Text Placeholder 11"/>
          <p:cNvSpPr>
            <a:spLocks noGrp="1"/>
          </p:cNvSpPr>
          <p:nvPr>
            <p:ph type="body" sz="quarter" idx="11" hasCustomPrompt="1"/>
          </p:nvPr>
        </p:nvSpPr>
        <p:spPr>
          <a:xfrm>
            <a:off x="888119" y="4324234"/>
            <a:ext cx="3380763" cy="178898"/>
          </a:xfrm>
          <a:prstGeom prst="rect">
            <a:avLst/>
          </a:prstGeom>
        </p:spPr>
        <p:txBody>
          <a:bodyPr lIns="0" tIns="0" rIns="0" bIns="0">
            <a:noAutofit/>
          </a:bodyPr>
          <a:lstStyle>
            <a:lvl1pPr marL="180975" indent="-180975">
              <a:buNone/>
              <a:defRPr sz="1200" b="0">
                <a:solidFill>
                  <a:schemeClr val="bg1"/>
                </a:solidFill>
              </a:defRPr>
            </a:lvl1pPr>
            <a:lvl2pPr>
              <a:buNone/>
              <a:defRPr sz="1200" b="1"/>
            </a:lvl2pPr>
            <a:lvl3pPr>
              <a:buNone/>
              <a:defRPr sz="1200" b="1"/>
            </a:lvl3pPr>
            <a:lvl4pPr>
              <a:buNone/>
              <a:defRPr sz="1200" b="1"/>
            </a:lvl4pPr>
            <a:lvl5pPr>
              <a:buNone/>
              <a:defRPr sz="1200" b="1"/>
            </a:lvl5pPr>
          </a:lstStyle>
          <a:p>
            <a:pPr lvl="0"/>
            <a:r>
              <a:rPr lang="en-GB" noProof="0" dirty="0"/>
              <a:t>Client</a:t>
            </a:r>
          </a:p>
        </p:txBody>
      </p:sp>
      <p:sp>
        <p:nvSpPr>
          <p:cNvPr id="17" name="Text Placeholder 11">
            <a:extLst>
              <a:ext uri="{FF2B5EF4-FFF2-40B4-BE49-F238E27FC236}">
                <a16:creationId xmlns:a16="http://schemas.microsoft.com/office/drawing/2014/main" id="{550223D3-4DE7-4A5B-AA3A-D591C0BDB05B}"/>
              </a:ext>
            </a:extLst>
          </p:cNvPr>
          <p:cNvSpPr>
            <a:spLocks noGrp="1"/>
          </p:cNvSpPr>
          <p:nvPr>
            <p:ph type="body" sz="quarter" idx="12" hasCustomPrompt="1"/>
          </p:nvPr>
        </p:nvSpPr>
        <p:spPr>
          <a:xfrm>
            <a:off x="888119" y="4637218"/>
            <a:ext cx="3380763" cy="178898"/>
          </a:xfrm>
          <a:prstGeom prst="rect">
            <a:avLst/>
          </a:prstGeom>
        </p:spPr>
        <p:txBody>
          <a:bodyPr lIns="0" tIns="0" rIns="0" bIns="0">
            <a:noAutofit/>
          </a:bodyPr>
          <a:lstStyle>
            <a:lvl1pPr marL="180975" indent="-180975">
              <a:buNone/>
              <a:defRPr sz="1000" b="0">
                <a:solidFill>
                  <a:schemeClr val="bg1"/>
                </a:solidFill>
              </a:defRPr>
            </a:lvl1pPr>
            <a:lvl2pPr>
              <a:buNone/>
              <a:defRPr sz="1200" b="1"/>
            </a:lvl2pPr>
            <a:lvl3pPr>
              <a:buNone/>
              <a:defRPr sz="1200" b="1"/>
            </a:lvl3pPr>
            <a:lvl4pPr>
              <a:buNone/>
              <a:defRPr sz="1200" b="1"/>
            </a:lvl4pPr>
            <a:lvl5pPr>
              <a:buNone/>
              <a:defRPr sz="1200" b="1"/>
            </a:lvl5pPr>
          </a:lstStyle>
          <a:p>
            <a:pPr lvl="0"/>
            <a:r>
              <a:rPr lang="en-GB" noProof="0" dirty="0"/>
              <a:t>Click to edit date</a:t>
            </a:r>
          </a:p>
        </p:txBody>
      </p:sp>
    </p:spTree>
    <p:extLst>
      <p:ext uri="{BB962C8B-B14F-4D97-AF65-F5344CB8AC3E}">
        <p14:creationId xmlns:p14="http://schemas.microsoft.com/office/powerpoint/2010/main" val="35814335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graphicFrame>
        <p:nvGraphicFramePr>
          <p:cNvPr id="4" name="Objekt 3" hidden="1">
            <a:extLst>
              <a:ext uri="{FF2B5EF4-FFF2-40B4-BE49-F238E27FC236}">
                <a16:creationId xmlns:a16="http://schemas.microsoft.com/office/drawing/2014/main" id="{2EC72729-FD87-43C9-82B8-31DE1029236A}"/>
              </a:ext>
            </a:extLst>
          </p:cNvPr>
          <p:cNvGraphicFramePr>
            <a:graphicFrameLocks noChangeAspect="1"/>
          </p:cNvGraphicFramePr>
          <p:nvPr userDrawn="1">
            <p:custDataLst>
              <p:tags r:id="rId1"/>
            </p:custDataLst>
            <p:extLst>
              <p:ext uri="{D42A27DB-BD31-4B8C-83A1-F6EECF244321}">
                <p14:modId xmlns:p14="http://schemas.microsoft.com/office/powerpoint/2010/main" val="3060458263"/>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3" imgW="270" imgH="270" progId="TCLayout.ActiveDocument.1">
                  <p:embed/>
                </p:oleObj>
              </mc:Choice>
              <mc:Fallback>
                <p:oleObj name="Slide do think-cell" r:id="rId3" imgW="270" imgH="270" progId="TCLayout.ActiveDocument.1">
                  <p:embed/>
                  <p:pic>
                    <p:nvPicPr>
                      <p:cNvPr id="0" name=""/>
                      <p:cNvPicPr/>
                      <p:nvPr/>
                    </p:nvPicPr>
                    <p:blipFill>
                      <a:blip r:embed="rId4"/>
                      <a:stretch>
                        <a:fillRect/>
                      </a:stretch>
                    </p:blipFill>
                    <p:spPr>
                      <a:xfrm>
                        <a:off x="1588" y="1588"/>
                        <a:ext cx="1587" cy="1587"/>
                      </a:xfrm>
                      <a:prstGeom prst="rect">
                        <a:avLst/>
                      </a:prstGeom>
                    </p:spPr>
                  </p:pic>
                </p:oleObj>
              </mc:Fallback>
            </mc:AlternateContent>
          </a:graphicData>
        </a:graphic>
      </p:graphicFrame>
      <p:sp>
        <p:nvSpPr>
          <p:cNvPr id="2" name="Titel 1">
            <a:extLst>
              <a:ext uri="{FF2B5EF4-FFF2-40B4-BE49-F238E27FC236}">
                <a16:creationId xmlns:a16="http://schemas.microsoft.com/office/drawing/2014/main" id="{F6ABA536-E507-40AA-B558-18C31ECA5B15}"/>
              </a:ext>
            </a:extLst>
          </p:cNvPr>
          <p:cNvSpPr>
            <a:spLocks noGrp="1"/>
          </p:cNvSpPr>
          <p:nvPr>
            <p:ph type="title" hasCustomPrompt="1"/>
          </p:nvPr>
        </p:nvSpPr>
        <p:spPr/>
        <p:txBody>
          <a:bodyPr>
            <a:noAutofit/>
          </a:bodyPr>
          <a:lstStyle/>
          <a:p>
            <a:r>
              <a:rPr lang="en-GB" dirty="0"/>
              <a:t>Click to edit title</a:t>
            </a:r>
            <a:endParaRPr lang="de-DE" dirty="0"/>
          </a:p>
        </p:txBody>
      </p:sp>
      <p:sp>
        <p:nvSpPr>
          <p:cNvPr id="5" name="Rectangle 10"/>
          <p:cNvSpPr>
            <a:spLocks noGrp="1" noChangeArrowheads="1"/>
          </p:cNvSpPr>
          <p:nvPr>
            <p:ph type="ftr" sz="quarter" idx="3"/>
          </p:nvPr>
        </p:nvSpPr>
        <p:spPr bwMode="auto">
          <a:xfrm>
            <a:off x="7852159" y="6411955"/>
            <a:ext cx="575478" cy="92333"/>
          </a:xfrm>
          <a:prstGeom prst="rect">
            <a:avLst/>
          </a:prstGeom>
          <a:noFill/>
          <a:ln w="12700">
            <a:noFill/>
            <a:miter lim="800000"/>
            <a:headEnd/>
            <a:tailEnd/>
          </a:ln>
          <a:effectLst/>
        </p:spPr>
        <p:txBody>
          <a:bodyPr vert="horz" wrap="none" lIns="0" tIns="0" rIns="0" bIns="0" numCol="1" anchor="ctr" anchorCtr="0" compatLnSpc="1">
            <a:prstTxWarp prst="textNoShape">
              <a:avLst/>
            </a:prstTxWarp>
            <a:spAutoFit/>
          </a:bodyPr>
          <a:lstStyle>
            <a:lvl1pPr algn="r" eaLnBrk="0" hangingPunct="0">
              <a:spcBef>
                <a:spcPct val="50000"/>
              </a:spcBef>
              <a:defRPr sz="600">
                <a:latin typeface="+mn-lt"/>
              </a:defRPr>
            </a:lvl1pPr>
          </a:lstStyle>
          <a:p>
            <a:pPr>
              <a:defRPr/>
            </a:pPr>
            <a:r>
              <a:rPr lang="en-US" dirty="0"/>
              <a:t>OC&amp;C Template (2017)</a:t>
            </a:r>
            <a:endParaRPr lang="en-GB" dirty="0"/>
          </a:p>
        </p:txBody>
      </p:sp>
    </p:spTree>
    <p:extLst>
      <p:ext uri="{BB962C8B-B14F-4D97-AF65-F5344CB8AC3E}">
        <p14:creationId xmlns:p14="http://schemas.microsoft.com/office/powerpoint/2010/main" val="6093055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ext Page">
    <p:spTree>
      <p:nvGrpSpPr>
        <p:cNvPr id="1" name=""/>
        <p:cNvGrpSpPr/>
        <p:nvPr/>
      </p:nvGrpSpPr>
      <p:grpSpPr>
        <a:xfrm>
          <a:off x="0" y="0"/>
          <a:ext cx="0" cy="0"/>
          <a:chOff x="0" y="0"/>
          <a:chExt cx="0" cy="0"/>
        </a:xfrm>
      </p:grpSpPr>
      <p:graphicFrame>
        <p:nvGraphicFramePr>
          <p:cNvPr id="5" name="Object 4" hidden="1"/>
          <p:cNvGraphicFramePr>
            <a:graphicFrameLocks noChangeAspect="1"/>
          </p:cNvGraphicFramePr>
          <p:nvPr userDrawn="1">
            <p:custDataLst>
              <p:tags r:id="rId1"/>
            </p:custDataLst>
            <p:extLst>
              <p:ext uri="{D42A27DB-BD31-4B8C-83A1-F6EECF244321}">
                <p14:modId xmlns:p14="http://schemas.microsoft.com/office/powerpoint/2010/main" val="749507130"/>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3" imgW="360" imgH="360" progId="TCLayout.ActiveDocument.1">
                  <p:embed/>
                </p:oleObj>
              </mc:Choice>
              <mc:Fallback>
                <p:oleObj name="Slide do think-cell" r:id="rId3" imgW="360" imgH="360" progId="TCLayout.ActiveDocument.1">
                  <p:embed/>
                  <p:pic>
                    <p:nvPicPr>
                      <p:cNvPr id="0" name=""/>
                      <p:cNvPicPr/>
                      <p:nvPr/>
                    </p:nvPicPr>
                    <p:blipFill>
                      <a:blip r:embed="rId4"/>
                      <a:stretch>
                        <a:fillRect/>
                      </a:stretch>
                    </p:blipFill>
                    <p:spPr>
                      <a:xfrm>
                        <a:off x="1588" y="1588"/>
                        <a:ext cx="1587" cy="1587"/>
                      </a:xfrm>
                      <a:prstGeom prst="rect">
                        <a:avLst/>
                      </a:prstGeom>
                    </p:spPr>
                  </p:pic>
                </p:oleObj>
              </mc:Fallback>
            </mc:AlternateContent>
          </a:graphicData>
        </a:graphic>
      </p:graphicFrame>
      <p:sp>
        <p:nvSpPr>
          <p:cNvPr id="2" name="Title 1"/>
          <p:cNvSpPr>
            <a:spLocks noGrp="1"/>
          </p:cNvSpPr>
          <p:nvPr>
            <p:ph type="title" hasCustomPrompt="1"/>
          </p:nvPr>
        </p:nvSpPr>
        <p:spPr/>
        <p:txBody>
          <a:bodyPr>
            <a:noAutofit/>
          </a:bodyPr>
          <a:lstStyle>
            <a:lvl1pPr>
              <a:defRPr/>
            </a:lvl1pPr>
          </a:lstStyle>
          <a:p>
            <a:r>
              <a:rPr lang="en-US" dirty="0"/>
              <a:t>Click to edit title</a:t>
            </a:r>
          </a:p>
        </p:txBody>
      </p:sp>
      <p:sp>
        <p:nvSpPr>
          <p:cNvPr id="3" name="Footer Placeholder 2"/>
          <p:cNvSpPr>
            <a:spLocks noGrp="1"/>
          </p:cNvSpPr>
          <p:nvPr>
            <p:ph type="ftr" sz="quarter" idx="10"/>
          </p:nvPr>
        </p:nvSpPr>
        <p:spPr/>
        <p:txBody>
          <a:bodyPr/>
          <a:lstStyle/>
          <a:p>
            <a:pPr>
              <a:defRPr/>
            </a:pPr>
            <a:r>
              <a:rPr lang="en-US"/>
              <a:t>OC&amp;C Template (2017)</a:t>
            </a:r>
            <a:endParaRPr lang="en-GB" dirty="0"/>
          </a:p>
        </p:txBody>
      </p:sp>
      <p:sp>
        <p:nvSpPr>
          <p:cNvPr id="8" name="Text Placeholder 7"/>
          <p:cNvSpPr>
            <a:spLocks noGrp="1"/>
          </p:cNvSpPr>
          <p:nvPr>
            <p:ph type="body" sz="quarter" idx="11"/>
          </p:nvPr>
        </p:nvSpPr>
        <p:spPr>
          <a:xfrm>
            <a:off x="360001" y="1476375"/>
            <a:ext cx="9360000" cy="4591050"/>
          </a:xfrm>
          <a:prstGeom prst="rect">
            <a:avLst/>
          </a:prstGeom>
        </p:spPr>
        <p:txBody>
          <a:bodyPr/>
          <a:lstStyle>
            <a:lvl1pPr marL="0" indent="180975">
              <a:spcBef>
                <a:spcPts val="1000"/>
              </a:spcBef>
              <a:buFont typeface="Wingdings 2" panose="05020102010507070707" pitchFamily="18" charset="2"/>
              <a:buChar char=""/>
              <a:defRPr/>
            </a:lvl1pPr>
            <a:lvl2pPr marL="180975" indent="180975">
              <a:spcBef>
                <a:spcPts val="1000"/>
              </a:spcBef>
              <a:defRPr/>
            </a:lvl2pPr>
            <a:lvl3pPr marL="361950" indent="180975">
              <a:lnSpc>
                <a:spcPct val="100000"/>
              </a:lnSpc>
              <a:spcBef>
                <a:spcPts val="1000"/>
              </a:spcBef>
              <a:defRPr/>
            </a:lvl3pPr>
            <a:lvl4pPr marL="542925" indent="171450">
              <a:lnSpc>
                <a:spcPct val="100000"/>
              </a:lnSpc>
              <a:spcBef>
                <a:spcPts val="1000"/>
              </a:spcBef>
              <a:buClr>
                <a:schemeClr val="accent4"/>
              </a:buClr>
              <a:buFont typeface="Arial" panose="020B0604020202020204" pitchFamily="34" charset="0"/>
              <a:buChar char="–"/>
              <a:defRPr/>
            </a:lvl4pPr>
            <a:lvl5pPr marL="714375" indent="180975">
              <a:lnSpc>
                <a:spcPct val="100000"/>
              </a:lnSpc>
              <a:spcBef>
                <a:spcPts val="1000"/>
              </a:spcBef>
              <a:buClr>
                <a:schemeClr val="accent4"/>
              </a:buClr>
              <a:buFont typeface="Wingdings 2" panose="05020102010507070707" pitchFamily="18" charset="2"/>
              <a:buChar char=""/>
              <a:defRPr/>
            </a:lvl5pPr>
            <a:lvl6pPr marL="895350" indent="180975">
              <a:lnSpc>
                <a:spcPct val="100000"/>
              </a:lnSpc>
              <a:spcBef>
                <a:spcPts val="1000"/>
              </a:spcBef>
              <a:buClr>
                <a:schemeClr val="accent4"/>
              </a:buClr>
              <a:buFont typeface="Arial" panose="020B0604020202020204" pitchFamily="34" charset="0"/>
              <a:buChar char="–"/>
              <a:defRPr sz="1400"/>
            </a:lvl6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441833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Facer">
    <p:bg>
      <p:bgPr>
        <a:solidFill>
          <a:schemeClr val="bg1"/>
        </a:solidFill>
        <a:effectLst/>
      </p:bgPr>
    </p:bg>
    <p:spTree>
      <p:nvGrpSpPr>
        <p:cNvPr id="1" name=""/>
        <p:cNvGrpSpPr/>
        <p:nvPr/>
      </p:nvGrpSpPr>
      <p:grpSpPr>
        <a:xfrm>
          <a:off x="0" y="0"/>
          <a:ext cx="0" cy="0"/>
          <a:chOff x="0" y="0"/>
          <a:chExt cx="0" cy="0"/>
        </a:xfrm>
      </p:grpSpPr>
      <p:graphicFrame>
        <p:nvGraphicFramePr>
          <p:cNvPr id="7" name="Object 6" hidden="1"/>
          <p:cNvGraphicFramePr>
            <a:graphicFrameLocks noChangeAspect="1"/>
          </p:cNvGraphicFramePr>
          <p:nvPr userDrawn="1">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3" imgW="360" imgH="360" progId="TCLayout.ActiveDocument.1">
                  <p:embed/>
                </p:oleObj>
              </mc:Choice>
              <mc:Fallback>
                <p:oleObj name="Slide do think-cell" r:id="rId3" imgW="360" imgH="360" progId="TCLayout.ActiveDocument.1">
                  <p:embed/>
                  <p:pic>
                    <p:nvPicPr>
                      <p:cNvPr id="7" name="Object 6" hidden="1"/>
                      <p:cNvPicPr/>
                      <p:nvPr/>
                    </p:nvPicPr>
                    <p:blipFill>
                      <a:blip r:embed="rId4"/>
                      <a:stretch>
                        <a:fillRect/>
                      </a:stretch>
                    </p:blipFill>
                    <p:spPr>
                      <a:xfrm>
                        <a:off x="1588" y="1588"/>
                        <a:ext cx="1587" cy="1587"/>
                      </a:xfrm>
                      <a:prstGeom prst="rect">
                        <a:avLst/>
                      </a:prstGeom>
                    </p:spPr>
                  </p:pic>
                </p:oleObj>
              </mc:Fallback>
            </mc:AlternateContent>
          </a:graphicData>
        </a:graphic>
      </p:graphicFrame>
    </p:spTree>
    <p:extLst>
      <p:ext uri="{BB962C8B-B14F-4D97-AF65-F5344CB8AC3E}">
        <p14:creationId xmlns:p14="http://schemas.microsoft.com/office/powerpoint/2010/main" val="20371010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End of Presentation">
    <p:bg>
      <p:bgPr>
        <a:gradFill>
          <a:gsLst>
            <a:gs pos="0">
              <a:schemeClr val="bg1"/>
            </a:gs>
            <a:gs pos="65000">
              <a:schemeClr val="accent2"/>
            </a:gs>
          </a:gsLst>
          <a:path path="circle">
            <a:fillToRect l="50000" t="50000" r="50000" b="50000"/>
          </a:path>
        </a:gradFill>
        <a:effectLst/>
      </p:bgPr>
    </p:bg>
    <p:spTree>
      <p:nvGrpSpPr>
        <p:cNvPr id="1" name=""/>
        <p:cNvGrpSpPr/>
        <p:nvPr/>
      </p:nvGrpSpPr>
      <p:grpSpPr>
        <a:xfrm>
          <a:off x="0" y="0"/>
          <a:ext cx="0" cy="0"/>
          <a:chOff x="0" y="0"/>
          <a:chExt cx="0" cy="0"/>
        </a:xfrm>
      </p:grpSpPr>
      <p:sp>
        <p:nvSpPr>
          <p:cNvPr id="10" name="Freeform 5">
            <a:extLst>
              <a:ext uri="{FF2B5EF4-FFF2-40B4-BE49-F238E27FC236}">
                <a16:creationId xmlns:a16="http://schemas.microsoft.com/office/drawing/2014/main" id="{E30FA73C-C9BC-44DD-B5EF-94C800D9F761}"/>
              </a:ext>
            </a:extLst>
          </p:cNvPr>
          <p:cNvSpPr>
            <a:spLocks noChangeAspect="1" noEditPoints="1"/>
          </p:cNvSpPr>
          <p:nvPr userDrawn="1"/>
        </p:nvSpPr>
        <p:spPr bwMode="auto">
          <a:xfrm>
            <a:off x="673200" y="5603925"/>
            <a:ext cx="2246169" cy="674867"/>
          </a:xfrm>
          <a:custGeom>
            <a:avLst/>
            <a:gdLst>
              <a:gd name="T0" fmla="*/ 130 w 1655"/>
              <a:gd name="T1" fmla="*/ 130 h 495"/>
              <a:gd name="T2" fmla="*/ 130 w 1655"/>
              <a:gd name="T3" fmla="*/ 365 h 495"/>
              <a:gd name="T4" fmla="*/ 0 w 1655"/>
              <a:gd name="T5" fmla="*/ 280 h 495"/>
              <a:gd name="T6" fmla="*/ 280 w 1655"/>
              <a:gd name="T7" fmla="*/ 37 h 495"/>
              <a:gd name="T8" fmla="*/ 694 w 1655"/>
              <a:gd name="T9" fmla="*/ 372 h 495"/>
              <a:gd name="T10" fmla="*/ 716 w 1655"/>
              <a:gd name="T11" fmla="*/ 432 h 495"/>
              <a:gd name="T12" fmla="*/ 721 w 1655"/>
              <a:gd name="T13" fmla="*/ 404 h 495"/>
              <a:gd name="T14" fmla="*/ 710 w 1655"/>
              <a:gd name="T15" fmla="*/ 350 h 495"/>
              <a:gd name="T16" fmla="*/ 773 w 1655"/>
              <a:gd name="T17" fmla="*/ 431 h 495"/>
              <a:gd name="T18" fmla="*/ 759 w 1655"/>
              <a:gd name="T19" fmla="*/ 378 h 495"/>
              <a:gd name="T20" fmla="*/ 813 w 1655"/>
              <a:gd name="T21" fmla="*/ 377 h 495"/>
              <a:gd name="T22" fmla="*/ 853 w 1655"/>
              <a:gd name="T23" fmla="*/ 397 h 495"/>
              <a:gd name="T24" fmla="*/ 863 w 1655"/>
              <a:gd name="T25" fmla="*/ 397 h 495"/>
              <a:gd name="T26" fmla="*/ 818 w 1655"/>
              <a:gd name="T27" fmla="*/ 424 h 495"/>
              <a:gd name="T28" fmla="*/ 827 w 1655"/>
              <a:gd name="T29" fmla="*/ 416 h 495"/>
              <a:gd name="T30" fmla="*/ 889 w 1655"/>
              <a:gd name="T31" fmla="*/ 414 h 495"/>
              <a:gd name="T32" fmla="*/ 868 w 1655"/>
              <a:gd name="T33" fmla="*/ 387 h 495"/>
              <a:gd name="T34" fmla="*/ 919 w 1655"/>
              <a:gd name="T35" fmla="*/ 408 h 495"/>
              <a:gd name="T36" fmla="*/ 916 w 1655"/>
              <a:gd name="T37" fmla="*/ 425 h 495"/>
              <a:gd name="T38" fmla="*/ 950 w 1655"/>
              <a:gd name="T39" fmla="*/ 400 h 495"/>
              <a:gd name="T40" fmla="*/ 984 w 1655"/>
              <a:gd name="T41" fmla="*/ 446 h 495"/>
              <a:gd name="T42" fmla="*/ 975 w 1655"/>
              <a:gd name="T43" fmla="*/ 424 h 495"/>
              <a:gd name="T44" fmla="*/ 1024 w 1655"/>
              <a:gd name="T45" fmla="*/ 378 h 495"/>
              <a:gd name="T46" fmla="*/ 983 w 1655"/>
              <a:gd name="T47" fmla="*/ 417 h 495"/>
              <a:gd name="T48" fmla="*/ 989 w 1655"/>
              <a:gd name="T49" fmla="*/ 387 h 495"/>
              <a:gd name="T50" fmla="*/ 1048 w 1655"/>
              <a:gd name="T51" fmla="*/ 457 h 495"/>
              <a:gd name="T52" fmla="*/ 1059 w 1655"/>
              <a:gd name="T53" fmla="*/ 420 h 495"/>
              <a:gd name="T54" fmla="*/ 1146 w 1655"/>
              <a:gd name="T55" fmla="*/ 424 h 495"/>
              <a:gd name="T56" fmla="*/ 1126 w 1655"/>
              <a:gd name="T57" fmla="*/ 384 h 495"/>
              <a:gd name="T58" fmla="*/ 1187 w 1655"/>
              <a:gd name="T59" fmla="*/ 431 h 495"/>
              <a:gd name="T60" fmla="*/ 1227 w 1655"/>
              <a:gd name="T61" fmla="*/ 404 h 495"/>
              <a:gd name="T62" fmla="*/ 1185 w 1655"/>
              <a:gd name="T63" fmla="*/ 418 h 495"/>
              <a:gd name="T64" fmla="*/ 1248 w 1655"/>
              <a:gd name="T65" fmla="*/ 383 h 495"/>
              <a:gd name="T66" fmla="*/ 1271 w 1655"/>
              <a:gd name="T67" fmla="*/ 396 h 495"/>
              <a:gd name="T68" fmla="*/ 1245 w 1655"/>
              <a:gd name="T69" fmla="*/ 378 h 495"/>
              <a:gd name="T70" fmla="*/ 1327 w 1655"/>
              <a:gd name="T71" fmla="*/ 405 h 495"/>
              <a:gd name="T72" fmla="*/ 1311 w 1655"/>
              <a:gd name="T73" fmla="*/ 424 h 495"/>
              <a:gd name="T74" fmla="*/ 1294 w 1655"/>
              <a:gd name="T75" fmla="*/ 386 h 495"/>
              <a:gd name="T76" fmla="*/ 1371 w 1655"/>
              <a:gd name="T77" fmla="*/ 430 h 495"/>
              <a:gd name="T78" fmla="*/ 1357 w 1655"/>
              <a:gd name="T79" fmla="*/ 422 h 495"/>
              <a:gd name="T80" fmla="*/ 1398 w 1655"/>
              <a:gd name="T81" fmla="*/ 431 h 495"/>
              <a:gd name="T82" fmla="*/ 1452 w 1655"/>
              <a:gd name="T83" fmla="*/ 431 h 495"/>
              <a:gd name="T84" fmla="*/ 1438 w 1655"/>
              <a:gd name="T85" fmla="*/ 378 h 495"/>
              <a:gd name="T86" fmla="*/ 1492 w 1655"/>
              <a:gd name="T87" fmla="*/ 378 h 495"/>
              <a:gd name="T88" fmla="*/ 1477 w 1655"/>
              <a:gd name="T89" fmla="*/ 432 h 495"/>
              <a:gd name="T90" fmla="*/ 1484 w 1655"/>
              <a:gd name="T91" fmla="*/ 406 h 495"/>
              <a:gd name="T92" fmla="*/ 1492 w 1655"/>
              <a:gd name="T93" fmla="*/ 406 h 495"/>
              <a:gd name="T94" fmla="*/ 1560 w 1655"/>
              <a:gd name="T95" fmla="*/ 390 h 495"/>
              <a:gd name="T96" fmla="*/ 1525 w 1655"/>
              <a:gd name="T97" fmla="*/ 431 h 495"/>
              <a:gd name="T98" fmla="*/ 1598 w 1655"/>
              <a:gd name="T99" fmla="*/ 423 h 495"/>
              <a:gd name="T100" fmla="*/ 1577 w 1655"/>
              <a:gd name="T101" fmla="*/ 363 h 495"/>
              <a:gd name="T102" fmla="*/ 1619 w 1655"/>
              <a:gd name="T103" fmla="*/ 392 h 495"/>
              <a:gd name="T104" fmla="*/ 1616 w 1655"/>
              <a:gd name="T105" fmla="*/ 430 h 495"/>
              <a:gd name="T106" fmla="*/ 1619 w 1655"/>
              <a:gd name="T107" fmla="*/ 406 h 495"/>
              <a:gd name="T108" fmla="*/ 1371 w 1655"/>
              <a:gd name="T109" fmla="*/ 289 h 495"/>
              <a:gd name="T110" fmla="*/ 1290 w 1655"/>
              <a:gd name="T111" fmla="*/ 146 h 495"/>
              <a:gd name="T112" fmla="*/ 1326 w 1655"/>
              <a:gd name="T113" fmla="*/ 240 h 495"/>
              <a:gd name="T114" fmla="*/ 943 w 1655"/>
              <a:gd name="T115" fmla="*/ 164 h 495"/>
              <a:gd name="T116" fmla="*/ 1422 w 1655"/>
              <a:gd name="T117" fmla="*/ 164 h 4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1655" h="495">
                <a:moveTo>
                  <a:pt x="214" y="0"/>
                </a:moveTo>
                <a:cubicBezTo>
                  <a:pt x="214" y="37"/>
                  <a:pt x="214" y="37"/>
                  <a:pt x="214" y="37"/>
                </a:cubicBezTo>
                <a:cubicBezTo>
                  <a:pt x="37" y="37"/>
                  <a:pt x="37" y="37"/>
                  <a:pt x="37" y="37"/>
                </a:cubicBezTo>
                <a:cubicBezTo>
                  <a:pt x="37" y="214"/>
                  <a:pt x="37" y="214"/>
                  <a:pt x="37" y="214"/>
                </a:cubicBezTo>
                <a:cubicBezTo>
                  <a:pt x="0" y="214"/>
                  <a:pt x="0" y="214"/>
                  <a:pt x="0" y="214"/>
                </a:cubicBezTo>
                <a:cubicBezTo>
                  <a:pt x="0" y="0"/>
                  <a:pt x="0" y="0"/>
                  <a:pt x="0" y="0"/>
                </a:cubicBezTo>
                <a:lnTo>
                  <a:pt x="214" y="0"/>
                </a:lnTo>
                <a:close/>
                <a:moveTo>
                  <a:pt x="130" y="214"/>
                </a:moveTo>
                <a:cubicBezTo>
                  <a:pt x="214" y="214"/>
                  <a:pt x="214" y="214"/>
                  <a:pt x="214" y="214"/>
                </a:cubicBezTo>
                <a:cubicBezTo>
                  <a:pt x="214" y="130"/>
                  <a:pt x="214" y="130"/>
                  <a:pt x="214" y="130"/>
                </a:cubicBezTo>
                <a:cubicBezTo>
                  <a:pt x="130" y="130"/>
                  <a:pt x="130" y="130"/>
                  <a:pt x="130" y="130"/>
                </a:cubicBezTo>
                <a:lnTo>
                  <a:pt x="130" y="214"/>
                </a:lnTo>
                <a:close/>
                <a:moveTo>
                  <a:pt x="280" y="214"/>
                </a:moveTo>
                <a:cubicBezTo>
                  <a:pt x="365" y="214"/>
                  <a:pt x="365" y="214"/>
                  <a:pt x="365" y="214"/>
                </a:cubicBezTo>
                <a:cubicBezTo>
                  <a:pt x="365" y="130"/>
                  <a:pt x="365" y="130"/>
                  <a:pt x="365" y="130"/>
                </a:cubicBezTo>
                <a:cubicBezTo>
                  <a:pt x="280" y="130"/>
                  <a:pt x="280" y="130"/>
                  <a:pt x="280" y="130"/>
                </a:cubicBezTo>
                <a:lnTo>
                  <a:pt x="280" y="214"/>
                </a:lnTo>
                <a:close/>
                <a:moveTo>
                  <a:pt x="130" y="365"/>
                </a:moveTo>
                <a:cubicBezTo>
                  <a:pt x="214" y="365"/>
                  <a:pt x="214" y="365"/>
                  <a:pt x="214" y="365"/>
                </a:cubicBezTo>
                <a:cubicBezTo>
                  <a:pt x="214" y="280"/>
                  <a:pt x="214" y="280"/>
                  <a:pt x="214" y="280"/>
                </a:cubicBezTo>
                <a:cubicBezTo>
                  <a:pt x="130" y="280"/>
                  <a:pt x="130" y="280"/>
                  <a:pt x="130" y="280"/>
                </a:cubicBezTo>
                <a:lnTo>
                  <a:pt x="130" y="365"/>
                </a:lnTo>
                <a:close/>
                <a:moveTo>
                  <a:pt x="280" y="365"/>
                </a:moveTo>
                <a:cubicBezTo>
                  <a:pt x="365" y="365"/>
                  <a:pt x="365" y="365"/>
                  <a:pt x="365" y="365"/>
                </a:cubicBezTo>
                <a:cubicBezTo>
                  <a:pt x="365" y="280"/>
                  <a:pt x="365" y="280"/>
                  <a:pt x="365" y="280"/>
                </a:cubicBezTo>
                <a:cubicBezTo>
                  <a:pt x="280" y="280"/>
                  <a:pt x="280" y="280"/>
                  <a:pt x="280" y="280"/>
                </a:cubicBezTo>
                <a:lnTo>
                  <a:pt x="280" y="365"/>
                </a:lnTo>
                <a:close/>
                <a:moveTo>
                  <a:pt x="0" y="495"/>
                </a:moveTo>
                <a:cubicBezTo>
                  <a:pt x="214" y="495"/>
                  <a:pt x="214" y="495"/>
                  <a:pt x="214" y="495"/>
                </a:cubicBezTo>
                <a:cubicBezTo>
                  <a:pt x="214" y="458"/>
                  <a:pt x="214" y="458"/>
                  <a:pt x="214" y="458"/>
                </a:cubicBezTo>
                <a:cubicBezTo>
                  <a:pt x="37" y="458"/>
                  <a:pt x="37" y="458"/>
                  <a:pt x="37" y="458"/>
                </a:cubicBezTo>
                <a:cubicBezTo>
                  <a:pt x="37" y="280"/>
                  <a:pt x="37" y="280"/>
                  <a:pt x="37" y="280"/>
                </a:cubicBezTo>
                <a:cubicBezTo>
                  <a:pt x="0" y="280"/>
                  <a:pt x="0" y="280"/>
                  <a:pt x="0" y="280"/>
                </a:cubicBezTo>
                <a:lnTo>
                  <a:pt x="0" y="495"/>
                </a:lnTo>
                <a:close/>
                <a:moveTo>
                  <a:pt x="495" y="495"/>
                </a:moveTo>
                <a:cubicBezTo>
                  <a:pt x="495" y="280"/>
                  <a:pt x="495" y="280"/>
                  <a:pt x="495" y="280"/>
                </a:cubicBezTo>
                <a:cubicBezTo>
                  <a:pt x="458" y="280"/>
                  <a:pt x="458" y="280"/>
                  <a:pt x="458" y="280"/>
                </a:cubicBezTo>
                <a:cubicBezTo>
                  <a:pt x="458" y="458"/>
                  <a:pt x="458" y="458"/>
                  <a:pt x="458" y="458"/>
                </a:cubicBezTo>
                <a:cubicBezTo>
                  <a:pt x="280" y="458"/>
                  <a:pt x="280" y="458"/>
                  <a:pt x="280" y="458"/>
                </a:cubicBezTo>
                <a:cubicBezTo>
                  <a:pt x="280" y="495"/>
                  <a:pt x="280" y="495"/>
                  <a:pt x="280" y="495"/>
                </a:cubicBezTo>
                <a:lnTo>
                  <a:pt x="495" y="495"/>
                </a:lnTo>
                <a:close/>
                <a:moveTo>
                  <a:pt x="495" y="0"/>
                </a:moveTo>
                <a:cubicBezTo>
                  <a:pt x="280" y="0"/>
                  <a:pt x="280" y="0"/>
                  <a:pt x="280" y="0"/>
                </a:cubicBezTo>
                <a:cubicBezTo>
                  <a:pt x="280" y="37"/>
                  <a:pt x="280" y="37"/>
                  <a:pt x="280" y="37"/>
                </a:cubicBezTo>
                <a:cubicBezTo>
                  <a:pt x="458" y="37"/>
                  <a:pt x="458" y="37"/>
                  <a:pt x="458" y="37"/>
                </a:cubicBezTo>
                <a:cubicBezTo>
                  <a:pt x="458" y="214"/>
                  <a:pt x="458" y="214"/>
                  <a:pt x="458" y="214"/>
                </a:cubicBezTo>
                <a:cubicBezTo>
                  <a:pt x="495" y="214"/>
                  <a:pt x="495" y="214"/>
                  <a:pt x="495" y="214"/>
                </a:cubicBezTo>
                <a:lnTo>
                  <a:pt x="495" y="0"/>
                </a:lnTo>
                <a:close/>
                <a:moveTo>
                  <a:pt x="725" y="367"/>
                </a:moveTo>
                <a:cubicBezTo>
                  <a:pt x="723" y="364"/>
                  <a:pt x="721" y="363"/>
                  <a:pt x="719" y="361"/>
                </a:cubicBezTo>
                <a:cubicBezTo>
                  <a:pt x="716" y="360"/>
                  <a:pt x="713" y="359"/>
                  <a:pt x="709" y="359"/>
                </a:cubicBezTo>
                <a:cubicBezTo>
                  <a:pt x="708" y="359"/>
                  <a:pt x="706" y="359"/>
                  <a:pt x="704" y="360"/>
                </a:cubicBezTo>
                <a:cubicBezTo>
                  <a:pt x="702" y="360"/>
                  <a:pt x="701" y="361"/>
                  <a:pt x="699" y="362"/>
                </a:cubicBezTo>
                <a:cubicBezTo>
                  <a:pt x="698" y="363"/>
                  <a:pt x="696" y="365"/>
                  <a:pt x="695" y="366"/>
                </a:cubicBezTo>
                <a:cubicBezTo>
                  <a:pt x="694" y="368"/>
                  <a:pt x="694" y="370"/>
                  <a:pt x="694" y="372"/>
                </a:cubicBezTo>
                <a:cubicBezTo>
                  <a:pt x="694" y="374"/>
                  <a:pt x="694" y="376"/>
                  <a:pt x="695" y="377"/>
                </a:cubicBezTo>
                <a:cubicBezTo>
                  <a:pt x="696" y="379"/>
                  <a:pt x="697" y="380"/>
                  <a:pt x="699" y="381"/>
                </a:cubicBezTo>
                <a:cubicBezTo>
                  <a:pt x="700" y="382"/>
                  <a:pt x="702" y="383"/>
                  <a:pt x="704" y="384"/>
                </a:cubicBezTo>
                <a:cubicBezTo>
                  <a:pt x="706" y="384"/>
                  <a:pt x="708" y="385"/>
                  <a:pt x="710" y="386"/>
                </a:cubicBezTo>
                <a:cubicBezTo>
                  <a:pt x="713" y="387"/>
                  <a:pt x="716" y="388"/>
                  <a:pt x="718" y="389"/>
                </a:cubicBezTo>
                <a:cubicBezTo>
                  <a:pt x="721" y="390"/>
                  <a:pt x="724" y="391"/>
                  <a:pt x="726" y="393"/>
                </a:cubicBezTo>
                <a:cubicBezTo>
                  <a:pt x="728" y="395"/>
                  <a:pt x="730" y="397"/>
                  <a:pt x="731" y="399"/>
                </a:cubicBezTo>
                <a:cubicBezTo>
                  <a:pt x="733" y="402"/>
                  <a:pt x="734" y="405"/>
                  <a:pt x="734" y="409"/>
                </a:cubicBezTo>
                <a:cubicBezTo>
                  <a:pt x="734" y="413"/>
                  <a:pt x="733" y="417"/>
                  <a:pt x="731" y="420"/>
                </a:cubicBezTo>
                <a:cubicBezTo>
                  <a:pt x="730" y="423"/>
                  <a:pt x="728" y="425"/>
                  <a:pt x="725" y="427"/>
                </a:cubicBezTo>
                <a:cubicBezTo>
                  <a:pt x="723" y="429"/>
                  <a:pt x="720" y="431"/>
                  <a:pt x="716" y="432"/>
                </a:cubicBezTo>
                <a:cubicBezTo>
                  <a:pt x="713" y="433"/>
                  <a:pt x="710" y="433"/>
                  <a:pt x="706" y="433"/>
                </a:cubicBezTo>
                <a:cubicBezTo>
                  <a:pt x="701" y="433"/>
                  <a:pt x="696" y="432"/>
                  <a:pt x="692" y="430"/>
                </a:cubicBezTo>
                <a:cubicBezTo>
                  <a:pt x="687" y="428"/>
                  <a:pt x="683" y="425"/>
                  <a:pt x="680" y="422"/>
                </a:cubicBezTo>
                <a:cubicBezTo>
                  <a:pt x="689" y="414"/>
                  <a:pt x="689" y="414"/>
                  <a:pt x="689" y="414"/>
                </a:cubicBezTo>
                <a:cubicBezTo>
                  <a:pt x="691" y="417"/>
                  <a:pt x="693" y="419"/>
                  <a:pt x="696" y="421"/>
                </a:cubicBezTo>
                <a:cubicBezTo>
                  <a:pt x="699" y="423"/>
                  <a:pt x="703" y="424"/>
                  <a:pt x="706" y="424"/>
                </a:cubicBezTo>
                <a:cubicBezTo>
                  <a:pt x="708" y="424"/>
                  <a:pt x="710" y="423"/>
                  <a:pt x="712" y="423"/>
                </a:cubicBezTo>
                <a:cubicBezTo>
                  <a:pt x="714" y="422"/>
                  <a:pt x="715" y="421"/>
                  <a:pt x="717" y="420"/>
                </a:cubicBezTo>
                <a:cubicBezTo>
                  <a:pt x="719" y="419"/>
                  <a:pt x="720" y="418"/>
                  <a:pt x="721" y="416"/>
                </a:cubicBezTo>
                <a:cubicBezTo>
                  <a:pt x="722" y="414"/>
                  <a:pt x="722" y="412"/>
                  <a:pt x="722" y="410"/>
                </a:cubicBezTo>
                <a:cubicBezTo>
                  <a:pt x="722" y="408"/>
                  <a:pt x="722" y="406"/>
                  <a:pt x="721" y="404"/>
                </a:cubicBezTo>
                <a:cubicBezTo>
                  <a:pt x="720" y="402"/>
                  <a:pt x="718" y="401"/>
                  <a:pt x="717" y="400"/>
                </a:cubicBezTo>
                <a:cubicBezTo>
                  <a:pt x="715" y="399"/>
                  <a:pt x="713" y="398"/>
                  <a:pt x="711" y="397"/>
                </a:cubicBezTo>
                <a:cubicBezTo>
                  <a:pt x="708" y="396"/>
                  <a:pt x="706" y="396"/>
                  <a:pt x="703" y="395"/>
                </a:cubicBezTo>
                <a:cubicBezTo>
                  <a:pt x="701" y="394"/>
                  <a:pt x="698" y="393"/>
                  <a:pt x="696" y="392"/>
                </a:cubicBezTo>
                <a:cubicBezTo>
                  <a:pt x="693" y="391"/>
                  <a:pt x="691" y="390"/>
                  <a:pt x="689" y="388"/>
                </a:cubicBezTo>
                <a:cubicBezTo>
                  <a:pt x="687" y="386"/>
                  <a:pt x="686" y="384"/>
                  <a:pt x="685" y="382"/>
                </a:cubicBezTo>
                <a:cubicBezTo>
                  <a:pt x="683" y="379"/>
                  <a:pt x="683" y="376"/>
                  <a:pt x="683" y="372"/>
                </a:cubicBezTo>
                <a:cubicBezTo>
                  <a:pt x="683" y="369"/>
                  <a:pt x="684" y="365"/>
                  <a:pt x="685" y="362"/>
                </a:cubicBezTo>
                <a:cubicBezTo>
                  <a:pt x="687" y="359"/>
                  <a:pt x="689" y="357"/>
                  <a:pt x="691" y="355"/>
                </a:cubicBezTo>
                <a:cubicBezTo>
                  <a:pt x="694" y="353"/>
                  <a:pt x="697" y="352"/>
                  <a:pt x="700" y="351"/>
                </a:cubicBezTo>
                <a:cubicBezTo>
                  <a:pt x="703" y="350"/>
                  <a:pt x="707" y="350"/>
                  <a:pt x="710" y="350"/>
                </a:cubicBezTo>
                <a:cubicBezTo>
                  <a:pt x="715" y="350"/>
                  <a:pt x="719" y="351"/>
                  <a:pt x="723" y="352"/>
                </a:cubicBezTo>
                <a:cubicBezTo>
                  <a:pt x="727" y="354"/>
                  <a:pt x="730" y="356"/>
                  <a:pt x="733" y="359"/>
                </a:cubicBezTo>
                <a:lnTo>
                  <a:pt x="725" y="367"/>
                </a:lnTo>
                <a:close/>
                <a:moveTo>
                  <a:pt x="773" y="387"/>
                </a:moveTo>
                <a:cubicBezTo>
                  <a:pt x="759" y="387"/>
                  <a:pt x="759" y="387"/>
                  <a:pt x="759" y="387"/>
                </a:cubicBezTo>
                <a:cubicBezTo>
                  <a:pt x="759" y="414"/>
                  <a:pt x="759" y="414"/>
                  <a:pt x="759" y="414"/>
                </a:cubicBezTo>
                <a:cubicBezTo>
                  <a:pt x="759" y="417"/>
                  <a:pt x="759" y="420"/>
                  <a:pt x="761" y="421"/>
                </a:cubicBezTo>
                <a:cubicBezTo>
                  <a:pt x="762" y="422"/>
                  <a:pt x="764" y="423"/>
                  <a:pt x="766" y="423"/>
                </a:cubicBezTo>
                <a:cubicBezTo>
                  <a:pt x="767" y="423"/>
                  <a:pt x="768" y="423"/>
                  <a:pt x="769" y="423"/>
                </a:cubicBezTo>
                <a:cubicBezTo>
                  <a:pt x="770" y="423"/>
                  <a:pt x="771" y="422"/>
                  <a:pt x="772" y="422"/>
                </a:cubicBezTo>
                <a:cubicBezTo>
                  <a:pt x="773" y="431"/>
                  <a:pt x="773" y="431"/>
                  <a:pt x="773" y="431"/>
                </a:cubicBezTo>
                <a:cubicBezTo>
                  <a:pt x="771" y="431"/>
                  <a:pt x="770" y="431"/>
                  <a:pt x="769" y="432"/>
                </a:cubicBezTo>
                <a:cubicBezTo>
                  <a:pt x="767" y="432"/>
                  <a:pt x="765" y="432"/>
                  <a:pt x="764" y="432"/>
                </a:cubicBezTo>
                <a:cubicBezTo>
                  <a:pt x="759" y="432"/>
                  <a:pt x="755" y="431"/>
                  <a:pt x="752" y="428"/>
                </a:cubicBezTo>
                <a:cubicBezTo>
                  <a:pt x="750" y="425"/>
                  <a:pt x="748" y="421"/>
                  <a:pt x="748" y="415"/>
                </a:cubicBezTo>
                <a:cubicBezTo>
                  <a:pt x="748" y="387"/>
                  <a:pt x="748" y="387"/>
                  <a:pt x="748" y="387"/>
                </a:cubicBezTo>
                <a:cubicBezTo>
                  <a:pt x="738" y="387"/>
                  <a:pt x="738" y="387"/>
                  <a:pt x="738" y="387"/>
                </a:cubicBezTo>
                <a:cubicBezTo>
                  <a:pt x="738" y="378"/>
                  <a:pt x="738" y="378"/>
                  <a:pt x="738" y="378"/>
                </a:cubicBezTo>
                <a:cubicBezTo>
                  <a:pt x="748" y="378"/>
                  <a:pt x="748" y="378"/>
                  <a:pt x="748" y="378"/>
                </a:cubicBezTo>
                <a:cubicBezTo>
                  <a:pt x="748" y="363"/>
                  <a:pt x="748" y="363"/>
                  <a:pt x="748" y="363"/>
                </a:cubicBezTo>
                <a:cubicBezTo>
                  <a:pt x="759" y="363"/>
                  <a:pt x="759" y="363"/>
                  <a:pt x="759" y="363"/>
                </a:cubicBezTo>
                <a:cubicBezTo>
                  <a:pt x="759" y="378"/>
                  <a:pt x="759" y="378"/>
                  <a:pt x="759" y="378"/>
                </a:cubicBezTo>
                <a:cubicBezTo>
                  <a:pt x="773" y="378"/>
                  <a:pt x="773" y="378"/>
                  <a:pt x="773" y="378"/>
                </a:cubicBezTo>
                <a:lnTo>
                  <a:pt x="773" y="387"/>
                </a:lnTo>
                <a:close/>
                <a:moveTo>
                  <a:pt x="782" y="384"/>
                </a:moveTo>
                <a:cubicBezTo>
                  <a:pt x="782" y="382"/>
                  <a:pt x="782" y="380"/>
                  <a:pt x="782" y="378"/>
                </a:cubicBezTo>
                <a:cubicBezTo>
                  <a:pt x="792" y="378"/>
                  <a:pt x="792" y="378"/>
                  <a:pt x="792" y="378"/>
                </a:cubicBezTo>
                <a:cubicBezTo>
                  <a:pt x="792" y="379"/>
                  <a:pt x="792" y="381"/>
                  <a:pt x="792" y="383"/>
                </a:cubicBezTo>
                <a:cubicBezTo>
                  <a:pt x="792" y="384"/>
                  <a:pt x="792" y="386"/>
                  <a:pt x="792" y="387"/>
                </a:cubicBezTo>
                <a:cubicBezTo>
                  <a:pt x="792" y="387"/>
                  <a:pt x="792" y="387"/>
                  <a:pt x="792" y="387"/>
                </a:cubicBezTo>
                <a:cubicBezTo>
                  <a:pt x="794" y="384"/>
                  <a:pt x="796" y="381"/>
                  <a:pt x="799" y="379"/>
                </a:cubicBezTo>
                <a:cubicBezTo>
                  <a:pt x="802" y="378"/>
                  <a:pt x="805" y="377"/>
                  <a:pt x="809" y="377"/>
                </a:cubicBezTo>
                <a:cubicBezTo>
                  <a:pt x="810" y="377"/>
                  <a:pt x="812" y="377"/>
                  <a:pt x="813" y="377"/>
                </a:cubicBezTo>
                <a:cubicBezTo>
                  <a:pt x="812" y="387"/>
                  <a:pt x="812" y="387"/>
                  <a:pt x="812" y="387"/>
                </a:cubicBezTo>
                <a:cubicBezTo>
                  <a:pt x="811" y="386"/>
                  <a:pt x="809" y="386"/>
                  <a:pt x="807" y="386"/>
                </a:cubicBezTo>
                <a:cubicBezTo>
                  <a:pt x="805" y="386"/>
                  <a:pt x="803" y="387"/>
                  <a:pt x="801" y="388"/>
                </a:cubicBezTo>
                <a:cubicBezTo>
                  <a:pt x="799" y="389"/>
                  <a:pt x="797" y="390"/>
                  <a:pt x="796" y="391"/>
                </a:cubicBezTo>
                <a:cubicBezTo>
                  <a:pt x="795" y="393"/>
                  <a:pt x="794" y="395"/>
                  <a:pt x="793" y="397"/>
                </a:cubicBezTo>
                <a:cubicBezTo>
                  <a:pt x="793" y="399"/>
                  <a:pt x="793" y="401"/>
                  <a:pt x="793" y="403"/>
                </a:cubicBezTo>
                <a:cubicBezTo>
                  <a:pt x="793" y="431"/>
                  <a:pt x="793" y="431"/>
                  <a:pt x="793" y="431"/>
                </a:cubicBezTo>
                <a:cubicBezTo>
                  <a:pt x="782" y="431"/>
                  <a:pt x="782" y="431"/>
                  <a:pt x="782" y="431"/>
                </a:cubicBezTo>
                <a:cubicBezTo>
                  <a:pt x="782" y="389"/>
                  <a:pt x="782" y="389"/>
                  <a:pt x="782" y="389"/>
                </a:cubicBezTo>
                <a:cubicBezTo>
                  <a:pt x="782" y="388"/>
                  <a:pt x="782" y="386"/>
                  <a:pt x="782" y="384"/>
                </a:cubicBezTo>
                <a:close/>
                <a:moveTo>
                  <a:pt x="853" y="397"/>
                </a:moveTo>
                <a:cubicBezTo>
                  <a:pt x="853" y="393"/>
                  <a:pt x="852" y="390"/>
                  <a:pt x="849" y="388"/>
                </a:cubicBezTo>
                <a:cubicBezTo>
                  <a:pt x="847" y="386"/>
                  <a:pt x="844" y="385"/>
                  <a:pt x="840" y="385"/>
                </a:cubicBezTo>
                <a:cubicBezTo>
                  <a:pt x="837" y="385"/>
                  <a:pt x="834" y="386"/>
                  <a:pt x="831" y="387"/>
                </a:cubicBezTo>
                <a:cubicBezTo>
                  <a:pt x="829" y="388"/>
                  <a:pt x="827" y="389"/>
                  <a:pt x="825" y="391"/>
                </a:cubicBezTo>
                <a:cubicBezTo>
                  <a:pt x="819" y="385"/>
                  <a:pt x="819" y="385"/>
                  <a:pt x="819" y="385"/>
                </a:cubicBezTo>
                <a:cubicBezTo>
                  <a:pt x="822" y="382"/>
                  <a:pt x="825" y="380"/>
                  <a:pt x="829" y="379"/>
                </a:cubicBezTo>
                <a:cubicBezTo>
                  <a:pt x="833" y="377"/>
                  <a:pt x="837" y="377"/>
                  <a:pt x="841" y="377"/>
                </a:cubicBezTo>
                <a:cubicBezTo>
                  <a:pt x="845" y="377"/>
                  <a:pt x="848" y="377"/>
                  <a:pt x="851" y="378"/>
                </a:cubicBezTo>
                <a:cubicBezTo>
                  <a:pt x="854" y="379"/>
                  <a:pt x="856" y="381"/>
                  <a:pt x="858" y="383"/>
                </a:cubicBezTo>
                <a:cubicBezTo>
                  <a:pt x="859" y="385"/>
                  <a:pt x="861" y="387"/>
                  <a:pt x="862" y="389"/>
                </a:cubicBezTo>
                <a:cubicBezTo>
                  <a:pt x="863" y="392"/>
                  <a:pt x="863" y="395"/>
                  <a:pt x="863" y="397"/>
                </a:cubicBezTo>
                <a:cubicBezTo>
                  <a:pt x="863" y="421"/>
                  <a:pt x="863" y="421"/>
                  <a:pt x="863" y="421"/>
                </a:cubicBezTo>
                <a:cubicBezTo>
                  <a:pt x="863" y="422"/>
                  <a:pt x="863" y="424"/>
                  <a:pt x="863" y="426"/>
                </a:cubicBezTo>
                <a:cubicBezTo>
                  <a:pt x="863" y="428"/>
                  <a:pt x="864" y="430"/>
                  <a:pt x="864" y="431"/>
                </a:cubicBezTo>
                <a:cubicBezTo>
                  <a:pt x="854" y="431"/>
                  <a:pt x="854" y="431"/>
                  <a:pt x="854" y="431"/>
                </a:cubicBezTo>
                <a:cubicBezTo>
                  <a:pt x="854" y="429"/>
                  <a:pt x="853" y="426"/>
                  <a:pt x="853" y="424"/>
                </a:cubicBezTo>
                <a:cubicBezTo>
                  <a:pt x="853" y="424"/>
                  <a:pt x="853" y="424"/>
                  <a:pt x="853" y="424"/>
                </a:cubicBezTo>
                <a:cubicBezTo>
                  <a:pt x="851" y="426"/>
                  <a:pt x="849" y="429"/>
                  <a:pt x="846" y="430"/>
                </a:cubicBezTo>
                <a:cubicBezTo>
                  <a:pt x="843" y="432"/>
                  <a:pt x="839" y="432"/>
                  <a:pt x="835" y="432"/>
                </a:cubicBezTo>
                <a:cubicBezTo>
                  <a:pt x="833" y="432"/>
                  <a:pt x="831" y="432"/>
                  <a:pt x="829" y="432"/>
                </a:cubicBezTo>
                <a:cubicBezTo>
                  <a:pt x="826" y="431"/>
                  <a:pt x="824" y="430"/>
                  <a:pt x="823" y="429"/>
                </a:cubicBezTo>
                <a:cubicBezTo>
                  <a:pt x="821" y="428"/>
                  <a:pt x="819" y="426"/>
                  <a:pt x="818" y="424"/>
                </a:cubicBezTo>
                <a:cubicBezTo>
                  <a:pt x="817" y="422"/>
                  <a:pt x="816" y="419"/>
                  <a:pt x="816" y="416"/>
                </a:cubicBezTo>
                <a:cubicBezTo>
                  <a:pt x="816" y="412"/>
                  <a:pt x="817" y="409"/>
                  <a:pt x="819" y="407"/>
                </a:cubicBezTo>
                <a:cubicBezTo>
                  <a:pt x="821" y="404"/>
                  <a:pt x="824" y="402"/>
                  <a:pt x="828" y="401"/>
                </a:cubicBezTo>
                <a:cubicBezTo>
                  <a:pt x="831" y="400"/>
                  <a:pt x="835" y="399"/>
                  <a:pt x="840" y="399"/>
                </a:cubicBezTo>
                <a:cubicBezTo>
                  <a:pt x="844" y="398"/>
                  <a:pt x="848" y="398"/>
                  <a:pt x="853" y="398"/>
                </a:cubicBezTo>
                <a:lnTo>
                  <a:pt x="853" y="397"/>
                </a:lnTo>
                <a:close/>
                <a:moveTo>
                  <a:pt x="850" y="406"/>
                </a:moveTo>
                <a:cubicBezTo>
                  <a:pt x="848" y="406"/>
                  <a:pt x="845" y="406"/>
                  <a:pt x="842" y="406"/>
                </a:cubicBezTo>
                <a:cubicBezTo>
                  <a:pt x="839" y="406"/>
                  <a:pt x="837" y="407"/>
                  <a:pt x="835" y="408"/>
                </a:cubicBezTo>
                <a:cubicBezTo>
                  <a:pt x="832" y="408"/>
                  <a:pt x="831" y="409"/>
                  <a:pt x="829" y="411"/>
                </a:cubicBezTo>
                <a:cubicBezTo>
                  <a:pt x="828" y="412"/>
                  <a:pt x="827" y="414"/>
                  <a:pt x="827" y="416"/>
                </a:cubicBezTo>
                <a:cubicBezTo>
                  <a:pt x="827" y="417"/>
                  <a:pt x="827" y="419"/>
                  <a:pt x="828" y="420"/>
                </a:cubicBezTo>
                <a:cubicBezTo>
                  <a:pt x="828" y="421"/>
                  <a:pt x="829" y="422"/>
                  <a:pt x="830" y="422"/>
                </a:cubicBezTo>
                <a:cubicBezTo>
                  <a:pt x="831" y="423"/>
                  <a:pt x="832" y="424"/>
                  <a:pt x="834" y="424"/>
                </a:cubicBezTo>
                <a:cubicBezTo>
                  <a:pt x="835" y="424"/>
                  <a:pt x="836" y="424"/>
                  <a:pt x="838" y="424"/>
                </a:cubicBezTo>
                <a:cubicBezTo>
                  <a:pt x="843" y="424"/>
                  <a:pt x="846" y="423"/>
                  <a:pt x="849" y="420"/>
                </a:cubicBezTo>
                <a:cubicBezTo>
                  <a:pt x="852" y="417"/>
                  <a:pt x="853" y="413"/>
                  <a:pt x="853" y="409"/>
                </a:cubicBezTo>
                <a:cubicBezTo>
                  <a:pt x="853" y="406"/>
                  <a:pt x="853" y="406"/>
                  <a:pt x="853" y="406"/>
                </a:cubicBezTo>
                <a:lnTo>
                  <a:pt x="850" y="406"/>
                </a:lnTo>
                <a:close/>
                <a:moveTo>
                  <a:pt x="903" y="387"/>
                </a:moveTo>
                <a:cubicBezTo>
                  <a:pt x="889" y="387"/>
                  <a:pt x="889" y="387"/>
                  <a:pt x="889" y="387"/>
                </a:cubicBezTo>
                <a:cubicBezTo>
                  <a:pt x="889" y="414"/>
                  <a:pt x="889" y="414"/>
                  <a:pt x="889" y="414"/>
                </a:cubicBezTo>
                <a:cubicBezTo>
                  <a:pt x="889" y="417"/>
                  <a:pt x="889" y="420"/>
                  <a:pt x="890" y="421"/>
                </a:cubicBezTo>
                <a:cubicBezTo>
                  <a:pt x="892" y="422"/>
                  <a:pt x="893" y="423"/>
                  <a:pt x="896" y="423"/>
                </a:cubicBezTo>
                <a:cubicBezTo>
                  <a:pt x="897" y="423"/>
                  <a:pt x="898" y="423"/>
                  <a:pt x="899" y="423"/>
                </a:cubicBezTo>
                <a:cubicBezTo>
                  <a:pt x="900" y="423"/>
                  <a:pt x="901" y="422"/>
                  <a:pt x="902" y="422"/>
                </a:cubicBezTo>
                <a:cubicBezTo>
                  <a:pt x="903" y="431"/>
                  <a:pt x="903" y="431"/>
                  <a:pt x="903" y="431"/>
                </a:cubicBezTo>
                <a:cubicBezTo>
                  <a:pt x="901" y="431"/>
                  <a:pt x="900" y="431"/>
                  <a:pt x="898" y="432"/>
                </a:cubicBezTo>
                <a:cubicBezTo>
                  <a:pt x="897" y="432"/>
                  <a:pt x="895" y="432"/>
                  <a:pt x="894" y="432"/>
                </a:cubicBezTo>
                <a:cubicBezTo>
                  <a:pt x="889" y="432"/>
                  <a:pt x="885" y="431"/>
                  <a:pt x="882" y="428"/>
                </a:cubicBezTo>
                <a:cubicBezTo>
                  <a:pt x="879" y="425"/>
                  <a:pt x="878" y="421"/>
                  <a:pt x="878" y="415"/>
                </a:cubicBezTo>
                <a:cubicBezTo>
                  <a:pt x="878" y="387"/>
                  <a:pt x="878" y="387"/>
                  <a:pt x="878" y="387"/>
                </a:cubicBezTo>
                <a:cubicBezTo>
                  <a:pt x="868" y="387"/>
                  <a:pt x="868" y="387"/>
                  <a:pt x="868" y="387"/>
                </a:cubicBezTo>
                <a:cubicBezTo>
                  <a:pt x="868" y="378"/>
                  <a:pt x="868" y="378"/>
                  <a:pt x="868" y="378"/>
                </a:cubicBezTo>
                <a:cubicBezTo>
                  <a:pt x="878" y="378"/>
                  <a:pt x="878" y="378"/>
                  <a:pt x="878" y="378"/>
                </a:cubicBezTo>
                <a:cubicBezTo>
                  <a:pt x="878" y="363"/>
                  <a:pt x="878" y="363"/>
                  <a:pt x="878" y="363"/>
                </a:cubicBezTo>
                <a:cubicBezTo>
                  <a:pt x="889" y="363"/>
                  <a:pt x="889" y="363"/>
                  <a:pt x="889" y="363"/>
                </a:cubicBezTo>
                <a:cubicBezTo>
                  <a:pt x="889" y="378"/>
                  <a:pt x="889" y="378"/>
                  <a:pt x="889" y="378"/>
                </a:cubicBezTo>
                <a:cubicBezTo>
                  <a:pt x="903" y="378"/>
                  <a:pt x="903" y="378"/>
                  <a:pt x="903" y="378"/>
                </a:cubicBezTo>
                <a:lnTo>
                  <a:pt x="903" y="387"/>
                </a:lnTo>
                <a:close/>
                <a:moveTo>
                  <a:pt x="961" y="404"/>
                </a:moveTo>
                <a:cubicBezTo>
                  <a:pt x="961" y="405"/>
                  <a:pt x="961" y="405"/>
                  <a:pt x="961" y="406"/>
                </a:cubicBezTo>
                <a:cubicBezTo>
                  <a:pt x="961" y="407"/>
                  <a:pt x="961" y="407"/>
                  <a:pt x="961" y="408"/>
                </a:cubicBezTo>
                <a:cubicBezTo>
                  <a:pt x="919" y="408"/>
                  <a:pt x="919" y="408"/>
                  <a:pt x="919" y="408"/>
                </a:cubicBezTo>
                <a:cubicBezTo>
                  <a:pt x="919" y="410"/>
                  <a:pt x="919" y="412"/>
                  <a:pt x="920" y="414"/>
                </a:cubicBezTo>
                <a:cubicBezTo>
                  <a:pt x="921" y="416"/>
                  <a:pt x="922" y="418"/>
                  <a:pt x="924" y="419"/>
                </a:cubicBezTo>
                <a:cubicBezTo>
                  <a:pt x="925" y="421"/>
                  <a:pt x="927" y="422"/>
                  <a:pt x="929" y="423"/>
                </a:cubicBezTo>
                <a:cubicBezTo>
                  <a:pt x="931" y="423"/>
                  <a:pt x="933" y="424"/>
                  <a:pt x="936" y="424"/>
                </a:cubicBezTo>
                <a:cubicBezTo>
                  <a:pt x="939" y="424"/>
                  <a:pt x="942" y="423"/>
                  <a:pt x="945" y="421"/>
                </a:cubicBezTo>
                <a:cubicBezTo>
                  <a:pt x="948" y="420"/>
                  <a:pt x="950" y="418"/>
                  <a:pt x="951" y="416"/>
                </a:cubicBezTo>
                <a:cubicBezTo>
                  <a:pt x="959" y="422"/>
                  <a:pt x="959" y="422"/>
                  <a:pt x="959" y="422"/>
                </a:cubicBezTo>
                <a:cubicBezTo>
                  <a:pt x="956" y="425"/>
                  <a:pt x="952" y="428"/>
                  <a:pt x="949" y="430"/>
                </a:cubicBezTo>
                <a:cubicBezTo>
                  <a:pt x="945" y="432"/>
                  <a:pt x="941" y="433"/>
                  <a:pt x="936" y="433"/>
                </a:cubicBezTo>
                <a:cubicBezTo>
                  <a:pt x="932" y="433"/>
                  <a:pt x="928" y="432"/>
                  <a:pt x="925" y="431"/>
                </a:cubicBezTo>
                <a:cubicBezTo>
                  <a:pt x="921" y="429"/>
                  <a:pt x="918" y="427"/>
                  <a:pt x="916" y="425"/>
                </a:cubicBezTo>
                <a:cubicBezTo>
                  <a:pt x="913" y="422"/>
                  <a:pt x="911" y="420"/>
                  <a:pt x="910" y="416"/>
                </a:cubicBezTo>
                <a:cubicBezTo>
                  <a:pt x="909" y="413"/>
                  <a:pt x="908" y="409"/>
                  <a:pt x="908" y="405"/>
                </a:cubicBezTo>
                <a:cubicBezTo>
                  <a:pt x="908" y="401"/>
                  <a:pt x="909" y="397"/>
                  <a:pt x="910" y="393"/>
                </a:cubicBezTo>
                <a:cubicBezTo>
                  <a:pt x="911" y="390"/>
                  <a:pt x="913" y="387"/>
                  <a:pt x="916" y="384"/>
                </a:cubicBezTo>
                <a:cubicBezTo>
                  <a:pt x="918" y="382"/>
                  <a:pt x="921" y="380"/>
                  <a:pt x="924" y="379"/>
                </a:cubicBezTo>
                <a:cubicBezTo>
                  <a:pt x="928" y="377"/>
                  <a:pt x="931" y="377"/>
                  <a:pt x="935" y="377"/>
                </a:cubicBezTo>
                <a:cubicBezTo>
                  <a:pt x="939" y="377"/>
                  <a:pt x="943" y="377"/>
                  <a:pt x="946" y="379"/>
                </a:cubicBezTo>
                <a:cubicBezTo>
                  <a:pt x="949" y="380"/>
                  <a:pt x="952" y="382"/>
                  <a:pt x="954" y="384"/>
                </a:cubicBezTo>
                <a:cubicBezTo>
                  <a:pt x="956" y="386"/>
                  <a:pt x="958" y="389"/>
                  <a:pt x="959" y="393"/>
                </a:cubicBezTo>
                <a:cubicBezTo>
                  <a:pt x="960" y="396"/>
                  <a:pt x="961" y="400"/>
                  <a:pt x="961" y="404"/>
                </a:cubicBezTo>
                <a:close/>
                <a:moveTo>
                  <a:pt x="950" y="400"/>
                </a:moveTo>
                <a:cubicBezTo>
                  <a:pt x="950" y="398"/>
                  <a:pt x="950" y="396"/>
                  <a:pt x="949" y="394"/>
                </a:cubicBezTo>
                <a:cubicBezTo>
                  <a:pt x="948" y="392"/>
                  <a:pt x="948" y="391"/>
                  <a:pt x="946" y="389"/>
                </a:cubicBezTo>
                <a:cubicBezTo>
                  <a:pt x="945" y="388"/>
                  <a:pt x="944" y="387"/>
                  <a:pt x="942" y="386"/>
                </a:cubicBezTo>
                <a:cubicBezTo>
                  <a:pt x="940" y="385"/>
                  <a:pt x="938" y="385"/>
                  <a:pt x="935" y="385"/>
                </a:cubicBezTo>
                <a:cubicBezTo>
                  <a:pt x="933" y="385"/>
                  <a:pt x="931" y="385"/>
                  <a:pt x="929" y="386"/>
                </a:cubicBezTo>
                <a:cubicBezTo>
                  <a:pt x="927" y="387"/>
                  <a:pt x="925" y="388"/>
                  <a:pt x="924" y="389"/>
                </a:cubicBezTo>
                <a:cubicBezTo>
                  <a:pt x="922" y="391"/>
                  <a:pt x="921" y="392"/>
                  <a:pt x="920" y="394"/>
                </a:cubicBezTo>
                <a:cubicBezTo>
                  <a:pt x="919" y="396"/>
                  <a:pt x="919" y="398"/>
                  <a:pt x="919" y="400"/>
                </a:cubicBezTo>
                <a:lnTo>
                  <a:pt x="950" y="400"/>
                </a:lnTo>
                <a:close/>
                <a:moveTo>
                  <a:pt x="976" y="440"/>
                </a:moveTo>
                <a:cubicBezTo>
                  <a:pt x="978" y="443"/>
                  <a:pt x="981" y="445"/>
                  <a:pt x="984" y="446"/>
                </a:cubicBezTo>
                <a:cubicBezTo>
                  <a:pt x="988" y="448"/>
                  <a:pt x="991" y="449"/>
                  <a:pt x="995" y="449"/>
                </a:cubicBezTo>
                <a:cubicBezTo>
                  <a:pt x="999" y="449"/>
                  <a:pt x="1001" y="448"/>
                  <a:pt x="1004" y="447"/>
                </a:cubicBezTo>
                <a:cubicBezTo>
                  <a:pt x="1006" y="446"/>
                  <a:pt x="1008" y="445"/>
                  <a:pt x="1010" y="443"/>
                </a:cubicBezTo>
                <a:cubicBezTo>
                  <a:pt x="1011" y="441"/>
                  <a:pt x="1012" y="439"/>
                  <a:pt x="1013" y="437"/>
                </a:cubicBezTo>
                <a:cubicBezTo>
                  <a:pt x="1013" y="435"/>
                  <a:pt x="1014" y="432"/>
                  <a:pt x="1014" y="429"/>
                </a:cubicBezTo>
                <a:cubicBezTo>
                  <a:pt x="1014" y="422"/>
                  <a:pt x="1014" y="422"/>
                  <a:pt x="1014" y="422"/>
                </a:cubicBezTo>
                <a:cubicBezTo>
                  <a:pt x="1013" y="422"/>
                  <a:pt x="1013" y="422"/>
                  <a:pt x="1013" y="422"/>
                </a:cubicBezTo>
                <a:cubicBezTo>
                  <a:pt x="1012" y="425"/>
                  <a:pt x="1009" y="428"/>
                  <a:pt x="1006" y="429"/>
                </a:cubicBezTo>
                <a:cubicBezTo>
                  <a:pt x="1002" y="431"/>
                  <a:pt x="999" y="432"/>
                  <a:pt x="995" y="432"/>
                </a:cubicBezTo>
                <a:cubicBezTo>
                  <a:pt x="991" y="432"/>
                  <a:pt x="987" y="431"/>
                  <a:pt x="984" y="429"/>
                </a:cubicBezTo>
                <a:cubicBezTo>
                  <a:pt x="980" y="428"/>
                  <a:pt x="978" y="426"/>
                  <a:pt x="975" y="424"/>
                </a:cubicBezTo>
                <a:cubicBezTo>
                  <a:pt x="973" y="421"/>
                  <a:pt x="971" y="418"/>
                  <a:pt x="970" y="415"/>
                </a:cubicBezTo>
                <a:cubicBezTo>
                  <a:pt x="969" y="412"/>
                  <a:pt x="968" y="408"/>
                  <a:pt x="968" y="404"/>
                </a:cubicBezTo>
                <a:cubicBezTo>
                  <a:pt x="968" y="400"/>
                  <a:pt x="969" y="397"/>
                  <a:pt x="970" y="394"/>
                </a:cubicBezTo>
                <a:cubicBezTo>
                  <a:pt x="971" y="390"/>
                  <a:pt x="973" y="387"/>
                  <a:pt x="975" y="385"/>
                </a:cubicBezTo>
                <a:cubicBezTo>
                  <a:pt x="978" y="382"/>
                  <a:pt x="980" y="380"/>
                  <a:pt x="984" y="379"/>
                </a:cubicBezTo>
                <a:cubicBezTo>
                  <a:pt x="987" y="377"/>
                  <a:pt x="991" y="377"/>
                  <a:pt x="995" y="377"/>
                </a:cubicBezTo>
                <a:cubicBezTo>
                  <a:pt x="998" y="377"/>
                  <a:pt x="1002" y="377"/>
                  <a:pt x="1006" y="379"/>
                </a:cubicBezTo>
                <a:cubicBezTo>
                  <a:pt x="1009" y="381"/>
                  <a:pt x="1012" y="383"/>
                  <a:pt x="1014" y="387"/>
                </a:cubicBezTo>
                <a:cubicBezTo>
                  <a:pt x="1014" y="387"/>
                  <a:pt x="1014" y="387"/>
                  <a:pt x="1014" y="387"/>
                </a:cubicBezTo>
                <a:cubicBezTo>
                  <a:pt x="1014" y="378"/>
                  <a:pt x="1014" y="378"/>
                  <a:pt x="1014" y="378"/>
                </a:cubicBezTo>
                <a:cubicBezTo>
                  <a:pt x="1024" y="378"/>
                  <a:pt x="1024" y="378"/>
                  <a:pt x="1024" y="378"/>
                </a:cubicBezTo>
                <a:cubicBezTo>
                  <a:pt x="1024" y="428"/>
                  <a:pt x="1024" y="428"/>
                  <a:pt x="1024" y="428"/>
                </a:cubicBezTo>
                <a:cubicBezTo>
                  <a:pt x="1024" y="432"/>
                  <a:pt x="1024" y="436"/>
                  <a:pt x="1023" y="440"/>
                </a:cubicBezTo>
                <a:cubicBezTo>
                  <a:pt x="1022" y="443"/>
                  <a:pt x="1020" y="446"/>
                  <a:pt x="1018" y="449"/>
                </a:cubicBezTo>
                <a:cubicBezTo>
                  <a:pt x="1016" y="452"/>
                  <a:pt x="1013" y="454"/>
                  <a:pt x="1009" y="456"/>
                </a:cubicBezTo>
                <a:cubicBezTo>
                  <a:pt x="1005" y="457"/>
                  <a:pt x="1000" y="458"/>
                  <a:pt x="995" y="458"/>
                </a:cubicBezTo>
                <a:cubicBezTo>
                  <a:pt x="990" y="458"/>
                  <a:pt x="986" y="457"/>
                  <a:pt x="981" y="455"/>
                </a:cubicBezTo>
                <a:cubicBezTo>
                  <a:pt x="976" y="454"/>
                  <a:pt x="972" y="451"/>
                  <a:pt x="969" y="448"/>
                </a:cubicBezTo>
                <a:lnTo>
                  <a:pt x="976" y="440"/>
                </a:lnTo>
                <a:close/>
                <a:moveTo>
                  <a:pt x="979" y="404"/>
                </a:moveTo>
                <a:cubicBezTo>
                  <a:pt x="979" y="406"/>
                  <a:pt x="979" y="409"/>
                  <a:pt x="980" y="411"/>
                </a:cubicBezTo>
                <a:cubicBezTo>
                  <a:pt x="981" y="413"/>
                  <a:pt x="982" y="415"/>
                  <a:pt x="983" y="417"/>
                </a:cubicBezTo>
                <a:cubicBezTo>
                  <a:pt x="985" y="419"/>
                  <a:pt x="987" y="420"/>
                  <a:pt x="989" y="421"/>
                </a:cubicBezTo>
                <a:cubicBezTo>
                  <a:pt x="991" y="422"/>
                  <a:pt x="994" y="423"/>
                  <a:pt x="996" y="423"/>
                </a:cubicBezTo>
                <a:cubicBezTo>
                  <a:pt x="999" y="423"/>
                  <a:pt x="1002" y="422"/>
                  <a:pt x="1004" y="421"/>
                </a:cubicBezTo>
                <a:cubicBezTo>
                  <a:pt x="1006" y="420"/>
                  <a:pt x="1008" y="419"/>
                  <a:pt x="1010" y="417"/>
                </a:cubicBezTo>
                <a:cubicBezTo>
                  <a:pt x="1011" y="416"/>
                  <a:pt x="1012" y="414"/>
                  <a:pt x="1013" y="411"/>
                </a:cubicBezTo>
                <a:cubicBezTo>
                  <a:pt x="1014" y="409"/>
                  <a:pt x="1015" y="407"/>
                  <a:pt x="1015" y="404"/>
                </a:cubicBezTo>
                <a:cubicBezTo>
                  <a:pt x="1015" y="401"/>
                  <a:pt x="1014" y="399"/>
                  <a:pt x="1013" y="397"/>
                </a:cubicBezTo>
                <a:cubicBezTo>
                  <a:pt x="1012" y="395"/>
                  <a:pt x="1011" y="393"/>
                  <a:pt x="1010" y="391"/>
                </a:cubicBezTo>
                <a:cubicBezTo>
                  <a:pt x="1008" y="389"/>
                  <a:pt x="1006" y="388"/>
                  <a:pt x="1004" y="387"/>
                </a:cubicBezTo>
                <a:cubicBezTo>
                  <a:pt x="1002" y="386"/>
                  <a:pt x="999" y="385"/>
                  <a:pt x="996" y="385"/>
                </a:cubicBezTo>
                <a:cubicBezTo>
                  <a:pt x="994" y="385"/>
                  <a:pt x="991" y="386"/>
                  <a:pt x="989" y="387"/>
                </a:cubicBezTo>
                <a:cubicBezTo>
                  <a:pt x="987" y="388"/>
                  <a:pt x="985" y="389"/>
                  <a:pt x="983" y="391"/>
                </a:cubicBezTo>
                <a:cubicBezTo>
                  <a:pt x="982" y="393"/>
                  <a:pt x="981" y="395"/>
                  <a:pt x="980" y="397"/>
                </a:cubicBezTo>
                <a:cubicBezTo>
                  <a:pt x="979" y="399"/>
                  <a:pt x="979" y="401"/>
                  <a:pt x="979" y="404"/>
                </a:cubicBezTo>
                <a:close/>
                <a:moveTo>
                  <a:pt x="1059" y="420"/>
                </a:moveTo>
                <a:cubicBezTo>
                  <a:pt x="1059" y="420"/>
                  <a:pt x="1059" y="420"/>
                  <a:pt x="1059" y="420"/>
                </a:cubicBezTo>
                <a:cubicBezTo>
                  <a:pt x="1074" y="378"/>
                  <a:pt x="1074" y="378"/>
                  <a:pt x="1074" y="378"/>
                </a:cubicBezTo>
                <a:cubicBezTo>
                  <a:pt x="1085" y="378"/>
                  <a:pt x="1085" y="378"/>
                  <a:pt x="1085" y="378"/>
                </a:cubicBezTo>
                <a:cubicBezTo>
                  <a:pt x="1059" y="444"/>
                  <a:pt x="1059" y="444"/>
                  <a:pt x="1059" y="444"/>
                </a:cubicBezTo>
                <a:cubicBezTo>
                  <a:pt x="1058" y="446"/>
                  <a:pt x="1058" y="448"/>
                  <a:pt x="1056" y="450"/>
                </a:cubicBezTo>
                <a:cubicBezTo>
                  <a:pt x="1055" y="451"/>
                  <a:pt x="1054" y="453"/>
                  <a:pt x="1053" y="454"/>
                </a:cubicBezTo>
                <a:cubicBezTo>
                  <a:pt x="1051" y="455"/>
                  <a:pt x="1050" y="456"/>
                  <a:pt x="1048" y="457"/>
                </a:cubicBezTo>
                <a:cubicBezTo>
                  <a:pt x="1046" y="458"/>
                  <a:pt x="1044" y="458"/>
                  <a:pt x="1041" y="458"/>
                </a:cubicBezTo>
                <a:cubicBezTo>
                  <a:pt x="1040" y="458"/>
                  <a:pt x="1039" y="458"/>
                  <a:pt x="1038" y="458"/>
                </a:cubicBezTo>
                <a:cubicBezTo>
                  <a:pt x="1036" y="458"/>
                  <a:pt x="1035" y="458"/>
                  <a:pt x="1034" y="457"/>
                </a:cubicBezTo>
                <a:cubicBezTo>
                  <a:pt x="1035" y="448"/>
                  <a:pt x="1035" y="448"/>
                  <a:pt x="1035" y="448"/>
                </a:cubicBezTo>
                <a:cubicBezTo>
                  <a:pt x="1037" y="449"/>
                  <a:pt x="1039" y="449"/>
                  <a:pt x="1040" y="449"/>
                </a:cubicBezTo>
                <a:cubicBezTo>
                  <a:pt x="1043" y="449"/>
                  <a:pt x="1045" y="448"/>
                  <a:pt x="1047" y="447"/>
                </a:cubicBezTo>
                <a:cubicBezTo>
                  <a:pt x="1048" y="445"/>
                  <a:pt x="1049" y="443"/>
                  <a:pt x="1050" y="440"/>
                </a:cubicBezTo>
                <a:cubicBezTo>
                  <a:pt x="1054" y="431"/>
                  <a:pt x="1054" y="431"/>
                  <a:pt x="1054" y="431"/>
                </a:cubicBezTo>
                <a:cubicBezTo>
                  <a:pt x="1031" y="378"/>
                  <a:pt x="1031" y="378"/>
                  <a:pt x="1031" y="378"/>
                </a:cubicBezTo>
                <a:cubicBezTo>
                  <a:pt x="1043" y="378"/>
                  <a:pt x="1043" y="378"/>
                  <a:pt x="1043" y="378"/>
                </a:cubicBezTo>
                <a:lnTo>
                  <a:pt x="1059" y="420"/>
                </a:lnTo>
                <a:close/>
                <a:moveTo>
                  <a:pt x="1158" y="391"/>
                </a:moveTo>
                <a:cubicBezTo>
                  <a:pt x="1157" y="390"/>
                  <a:pt x="1155" y="388"/>
                  <a:pt x="1153" y="387"/>
                </a:cubicBezTo>
                <a:cubicBezTo>
                  <a:pt x="1151" y="386"/>
                  <a:pt x="1149" y="385"/>
                  <a:pt x="1146" y="385"/>
                </a:cubicBezTo>
                <a:cubicBezTo>
                  <a:pt x="1143" y="385"/>
                  <a:pt x="1141" y="386"/>
                  <a:pt x="1139" y="387"/>
                </a:cubicBezTo>
                <a:cubicBezTo>
                  <a:pt x="1137" y="388"/>
                  <a:pt x="1135" y="389"/>
                  <a:pt x="1133" y="391"/>
                </a:cubicBezTo>
                <a:cubicBezTo>
                  <a:pt x="1132" y="393"/>
                  <a:pt x="1131" y="395"/>
                  <a:pt x="1130" y="397"/>
                </a:cubicBezTo>
                <a:cubicBezTo>
                  <a:pt x="1129" y="400"/>
                  <a:pt x="1129" y="402"/>
                  <a:pt x="1129" y="405"/>
                </a:cubicBezTo>
                <a:cubicBezTo>
                  <a:pt x="1129" y="407"/>
                  <a:pt x="1129" y="410"/>
                  <a:pt x="1130" y="412"/>
                </a:cubicBezTo>
                <a:cubicBezTo>
                  <a:pt x="1131" y="414"/>
                  <a:pt x="1132" y="416"/>
                  <a:pt x="1133" y="418"/>
                </a:cubicBezTo>
                <a:cubicBezTo>
                  <a:pt x="1135" y="420"/>
                  <a:pt x="1137" y="421"/>
                  <a:pt x="1139" y="422"/>
                </a:cubicBezTo>
                <a:cubicBezTo>
                  <a:pt x="1141" y="423"/>
                  <a:pt x="1143" y="424"/>
                  <a:pt x="1146" y="424"/>
                </a:cubicBezTo>
                <a:cubicBezTo>
                  <a:pt x="1149" y="424"/>
                  <a:pt x="1151" y="423"/>
                  <a:pt x="1153" y="422"/>
                </a:cubicBezTo>
                <a:cubicBezTo>
                  <a:pt x="1156" y="421"/>
                  <a:pt x="1157" y="420"/>
                  <a:pt x="1159" y="418"/>
                </a:cubicBezTo>
                <a:cubicBezTo>
                  <a:pt x="1166" y="424"/>
                  <a:pt x="1166" y="424"/>
                  <a:pt x="1166" y="424"/>
                </a:cubicBezTo>
                <a:cubicBezTo>
                  <a:pt x="1164" y="427"/>
                  <a:pt x="1161" y="429"/>
                  <a:pt x="1158" y="430"/>
                </a:cubicBezTo>
                <a:cubicBezTo>
                  <a:pt x="1154" y="432"/>
                  <a:pt x="1150" y="433"/>
                  <a:pt x="1146" y="433"/>
                </a:cubicBezTo>
                <a:cubicBezTo>
                  <a:pt x="1142" y="433"/>
                  <a:pt x="1138" y="432"/>
                  <a:pt x="1135" y="431"/>
                </a:cubicBezTo>
                <a:cubicBezTo>
                  <a:pt x="1131" y="429"/>
                  <a:pt x="1128" y="427"/>
                  <a:pt x="1126" y="425"/>
                </a:cubicBezTo>
                <a:cubicBezTo>
                  <a:pt x="1123" y="422"/>
                  <a:pt x="1121" y="420"/>
                  <a:pt x="1120" y="416"/>
                </a:cubicBezTo>
                <a:cubicBezTo>
                  <a:pt x="1118" y="413"/>
                  <a:pt x="1118" y="409"/>
                  <a:pt x="1118" y="405"/>
                </a:cubicBezTo>
                <a:cubicBezTo>
                  <a:pt x="1118" y="400"/>
                  <a:pt x="1118" y="397"/>
                  <a:pt x="1120" y="393"/>
                </a:cubicBezTo>
                <a:cubicBezTo>
                  <a:pt x="1121" y="390"/>
                  <a:pt x="1123" y="387"/>
                  <a:pt x="1126" y="384"/>
                </a:cubicBezTo>
                <a:cubicBezTo>
                  <a:pt x="1128" y="382"/>
                  <a:pt x="1131" y="380"/>
                  <a:pt x="1135" y="379"/>
                </a:cubicBezTo>
                <a:cubicBezTo>
                  <a:pt x="1138" y="377"/>
                  <a:pt x="1142" y="377"/>
                  <a:pt x="1146" y="377"/>
                </a:cubicBezTo>
                <a:cubicBezTo>
                  <a:pt x="1150" y="377"/>
                  <a:pt x="1153" y="377"/>
                  <a:pt x="1157" y="379"/>
                </a:cubicBezTo>
                <a:cubicBezTo>
                  <a:pt x="1161" y="380"/>
                  <a:pt x="1164" y="383"/>
                  <a:pt x="1166" y="385"/>
                </a:cubicBezTo>
                <a:lnTo>
                  <a:pt x="1158" y="391"/>
                </a:lnTo>
                <a:close/>
                <a:moveTo>
                  <a:pt x="1227" y="404"/>
                </a:moveTo>
                <a:cubicBezTo>
                  <a:pt x="1227" y="409"/>
                  <a:pt x="1227" y="412"/>
                  <a:pt x="1225" y="416"/>
                </a:cubicBezTo>
                <a:cubicBezTo>
                  <a:pt x="1224" y="419"/>
                  <a:pt x="1222" y="422"/>
                  <a:pt x="1219" y="425"/>
                </a:cubicBezTo>
                <a:cubicBezTo>
                  <a:pt x="1216" y="427"/>
                  <a:pt x="1213" y="429"/>
                  <a:pt x="1210" y="431"/>
                </a:cubicBezTo>
                <a:cubicBezTo>
                  <a:pt x="1206" y="432"/>
                  <a:pt x="1203" y="433"/>
                  <a:pt x="1199" y="433"/>
                </a:cubicBezTo>
                <a:cubicBezTo>
                  <a:pt x="1195" y="433"/>
                  <a:pt x="1191" y="432"/>
                  <a:pt x="1187" y="431"/>
                </a:cubicBezTo>
                <a:cubicBezTo>
                  <a:pt x="1184" y="429"/>
                  <a:pt x="1181" y="427"/>
                  <a:pt x="1178" y="425"/>
                </a:cubicBezTo>
                <a:cubicBezTo>
                  <a:pt x="1176" y="422"/>
                  <a:pt x="1174" y="419"/>
                  <a:pt x="1172" y="416"/>
                </a:cubicBezTo>
                <a:cubicBezTo>
                  <a:pt x="1171" y="412"/>
                  <a:pt x="1170" y="409"/>
                  <a:pt x="1170" y="404"/>
                </a:cubicBezTo>
                <a:cubicBezTo>
                  <a:pt x="1170" y="400"/>
                  <a:pt x="1171" y="397"/>
                  <a:pt x="1172" y="393"/>
                </a:cubicBezTo>
                <a:cubicBezTo>
                  <a:pt x="1174" y="390"/>
                  <a:pt x="1176" y="387"/>
                  <a:pt x="1178" y="384"/>
                </a:cubicBezTo>
                <a:cubicBezTo>
                  <a:pt x="1181" y="382"/>
                  <a:pt x="1184" y="380"/>
                  <a:pt x="1187" y="379"/>
                </a:cubicBezTo>
                <a:cubicBezTo>
                  <a:pt x="1191" y="377"/>
                  <a:pt x="1195" y="377"/>
                  <a:pt x="1199" y="377"/>
                </a:cubicBezTo>
                <a:cubicBezTo>
                  <a:pt x="1203" y="377"/>
                  <a:pt x="1206" y="377"/>
                  <a:pt x="1210" y="379"/>
                </a:cubicBezTo>
                <a:cubicBezTo>
                  <a:pt x="1213" y="380"/>
                  <a:pt x="1216" y="382"/>
                  <a:pt x="1219" y="384"/>
                </a:cubicBezTo>
                <a:cubicBezTo>
                  <a:pt x="1222" y="387"/>
                  <a:pt x="1224" y="390"/>
                  <a:pt x="1225" y="393"/>
                </a:cubicBezTo>
                <a:cubicBezTo>
                  <a:pt x="1227" y="397"/>
                  <a:pt x="1227" y="400"/>
                  <a:pt x="1227" y="404"/>
                </a:cubicBezTo>
                <a:close/>
                <a:moveTo>
                  <a:pt x="1216" y="405"/>
                </a:moveTo>
                <a:cubicBezTo>
                  <a:pt x="1216" y="402"/>
                  <a:pt x="1216" y="400"/>
                  <a:pt x="1215" y="397"/>
                </a:cubicBezTo>
                <a:cubicBezTo>
                  <a:pt x="1214" y="395"/>
                  <a:pt x="1213" y="393"/>
                  <a:pt x="1212" y="391"/>
                </a:cubicBezTo>
                <a:cubicBezTo>
                  <a:pt x="1210" y="389"/>
                  <a:pt x="1208" y="388"/>
                  <a:pt x="1206" y="387"/>
                </a:cubicBezTo>
                <a:cubicBezTo>
                  <a:pt x="1204" y="386"/>
                  <a:pt x="1201" y="385"/>
                  <a:pt x="1199" y="385"/>
                </a:cubicBezTo>
                <a:cubicBezTo>
                  <a:pt x="1196" y="385"/>
                  <a:pt x="1193" y="386"/>
                  <a:pt x="1191" y="387"/>
                </a:cubicBezTo>
                <a:cubicBezTo>
                  <a:pt x="1189" y="388"/>
                  <a:pt x="1187" y="389"/>
                  <a:pt x="1185" y="391"/>
                </a:cubicBezTo>
                <a:cubicBezTo>
                  <a:pt x="1184" y="393"/>
                  <a:pt x="1183" y="395"/>
                  <a:pt x="1182" y="397"/>
                </a:cubicBezTo>
                <a:cubicBezTo>
                  <a:pt x="1181" y="400"/>
                  <a:pt x="1181" y="402"/>
                  <a:pt x="1181" y="405"/>
                </a:cubicBezTo>
                <a:cubicBezTo>
                  <a:pt x="1181" y="407"/>
                  <a:pt x="1181" y="409"/>
                  <a:pt x="1182" y="412"/>
                </a:cubicBezTo>
                <a:cubicBezTo>
                  <a:pt x="1183" y="414"/>
                  <a:pt x="1184" y="416"/>
                  <a:pt x="1185" y="418"/>
                </a:cubicBezTo>
                <a:cubicBezTo>
                  <a:pt x="1187" y="420"/>
                  <a:pt x="1189" y="421"/>
                  <a:pt x="1191" y="422"/>
                </a:cubicBezTo>
                <a:cubicBezTo>
                  <a:pt x="1193" y="423"/>
                  <a:pt x="1196" y="424"/>
                  <a:pt x="1199" y="424"/>
                </a:cubicBezTo>
                <a:cubicBezTo>
                  <a:pt x="1201" y="424"/>
                  <a:pt x="1204" y="423"/>
                  <a:pt x="1206" y="422"/>
                </a:cubicBezTo>
                <a:cubicBezTo>
                  <a:pt x="1208" y="421"/>
                  <a:pt x="1210" y="420"/>
                  <a:pt x="1212" y="418"/>
                </a:cubicBezTo>
                <a:cubicBezTo>
                  <a:pt x="1213" y="416"/>
                  <a:pt x="1214" y="414"/>
                  <a:pt x="1215" y="412"/>
                </a:cubicBezTo>
                <a:cubicBezTo>
                  <a:pt x="1216" y="409"/>
                  <a:pt x="1216" y="407"/>
                  <a:pt x="1216" y="405"/>
                </a:cubicBezTo>
                <a:close/>
                <a:moveTo>
                  <a:pt x="1245" y="378"/>
                </a:moveTo>
                <a:cubicBezTo>
                  <a:pt x="1245" y="379"/>
                  <a:pt x="1245" y="381"/>
                  <a:pt x="1245" y="383"/>
                </a:cubicBezTo>
                <a:cubicBezTo>
                  <a:pt x="1245" y="384"/>
                  <a:pt x="1245" y="386"/>
                  <a:pt x="1245" y="387"/>
                </a:cubicBezTo>
                <a:cubicBezTo>
                  <a:pt x="1245" y="387"/>
                  <a:pt x="1245" y="387"/>
                  <a:pt x="1245" y="387"/>
                </a:cubicBezTo>
                <a:cubicBezTo>
                  <a:pt x="1246" y="385"/>
                  <a:pt x="1247" y="384"/>
                  <a:pt x="1248" y="383"/>
                </a:cubicBezTo>
                <a:cubicBezTo>
                  <a:pt x="1249" y="382"/>
                  <a:pt x="1251" y="381"/>
                  <a:pt x="1252" y="380"/>
                </a:cubicBezTo>
                <a:cubicBezTo>
                  <a:pt x="1254" y="379"/>
                  <a:pt x="1255" y="378"/>
                  <a:pt x="1257" y="377"/>
                </a:cubicBezTo>
                <a:cubicBezTo>
                  <a:pt x="1259" y="377"/>
                  <a:pt x="1261" y="377"/>
                  <a:pt x="1263" y="377"/>
                </a:cubicBezTo>
                <a:cubicBezTo>
                  <a:pt x="1266" y="377"/>
                  <a:pt x="1269" y="377"/>
                  <a:pt x="1272" y="378"/>
                </a:cubicBezTo>
                <a:cubicBezTo>
                  <a:pt x="1274" y="379"/>
                  <a:pt x="1276" y="381"/>
                  <a:pt x="1278" y="383"/>
                </a:cubicBezTo>
                <a:cubicBezTo>
                  <a:pt x="1279" y="385"/>
                  <a:pt x="1281" y="387"/>
                  <a:pt x="1281" y="390"/>
                </a:cubicBezTo>
                <a:cubicBezTo>
                  <a:pt x="1282" y="392"/>
                  <a:pt x="1282" y="395"/>
                  <a:pt x="1282" y="398"/>
                </a:cubicBezTo>
                <a:cubicBezTo>
                  <a:pt x="1282" y="431"/>
                  <a:pt x="1282" y="431"/>
                  <a:pt x="1282" y="431"/>
                </a:cubicBezTo>
                <a:cubicBezTo>
                  <a:pt x="1272" y="431"/>
                  <a:pt x="1272" y="431"/>
                  <a:pt x="1272" y="431"/>
                </a:cubicBezTo>
                <a:cubicBezTo>
                  <a:pt x="1272" y="402"/>
                  <a:pt x="1272" y="402"/>
                  <a:pt x="1272" y="402"/>
                </a:cubicBezTo>
                <a:cubicBezTo>
                  <a:pt x="1272" y="400"/>
                  <a:pt x="1272" y="397"/>
                  <a:pt x="1271" y="396"/>
                </a:cubicBezTo>
                <a:cubicBezTo>
                  <a:pt x="1271" y="394"/>
                  <a:pt x="1271" y="392"/>
                  <a:pt x="1270" y="390"/>
                </a:cubicBezTo>
                <a:cubicBezTo>
                  <a:pt x="1269" y="389"/>
                  <a:pt x="1267" y="388"/>
                  <a:pt x="1266" y="387"/>
                </a:cubicBezTo>
                <a:cubicBezTo>
                  <a:pt x="1264" y="386"/>
                  <a:pt x="1262" y="385"/>
                  <a:pt x="1260" y="385"/>
                </a:cubicBezTo>
                <a:cubicBezTo>
                  <a:pt x="1256" y="385"/>
                  <a:pt x="1252" y="387"/>
                  <a:pt x="1250" y="390"/>
                </a:cubicBezTo>
                <a:cubicBezTo>
                  <a:pt x="1247" y="393"/>
                  <a:pt x="1246" y="398"/>
                  <a:pt x="1246" y="403"/>
                </a:cubicBezTo>
                <a:cubicBezTo>
                  <a:pt x="1246" y="431"/>
                  <a:pt x="1246" y="431"/>
                  <a:pt x="1246" y="431"/>
                </a:cubicBezTo>
                <a:cubicBezTo>
                  <a:pt x="1235" y="431"/>
                  <a:pt x="1235" y="431"/>
                  <a:pt x="1235" y="431"/>
                </a:cubicBezTo>
                <a:cubicBezTo>
                  <a:pt x="1235" y="389"/>
                  <a:pt x="1235" y="389"/>
                  <a:pt x="1235" y="389"/>
                </a:cubicBezTo>
                <a:cubicBezTo>
                  <a:pt x="1235" y="388"/>
                  <a:pt x="1235" y="386"/>
                  <a:pt x="1235" y="384"/>
                </a:cubicBezTo>
                <a:cubicBezTo>
                  <a:pt x="1235" y="382"/>
                  <a:pt x="1235" y="380"/>
                  <a:pt x="1235" y="378"/>
                </a:cubicBezTo>
                <a:lnTo>
                  <a:pt x="1245" y="378"/>
                </a:lnTo>
                <a:close/>
                <a:moveTo>
                  <a:pt x="1324" y="391"/>
                </a:moveTo>
                <a:cubicBezTo>
                  <a:pt x="1323" y="390"/>
                  <a:pt x="1322" y="388"/>
                  <a:pt x="1319" y="387"/>
                </a:cubicBezTo>
                <a:cubicBezTo>
                  <a:pt x="1317" y="386"/>
                  <a:pt x="1315" y="385"/>
                  <a:pt x="1312" y="385"/>
                </a:cubicBezTo>
                <a:cubicBezTo>
                  <a:pt x="1311" y="385"/>
                  <a:pt x="1310" y="385"/>
                  <a:pt x="1309" y="385"/>
                </a:cubicBezTo>
                <a:cubicBezTo>
                  <a:pt x="1307" y="386"/>
                  <a:pt x="1306" y="386"/>
                  <a:pt x="1305" y="387"/>
                </a:cubicBezTo>
                <a:cubicBezTo>
                  <a:pt x="1304" y="387"/>
                  <a:pt x="1304" y="388"/>
                  <a:pt x="1303" y="389"/>
                </a:cubicBezTo>
                <a:cubicBezTo>
                  <a:pt x="1303" y="389"/>
                  <a:pt x="1302" y="391"/>
                  <a:pt x="1302" y="392"/>
                </a:cubicBezTo>
                <a:cubicBezTo>
                  <a:pt x="1302" y="394"/>
                  <a:pt x="1303" y="396"/>
                  <a:pt x="1305" y="397"/>
                </a:cubicBezTo>
                <a:cubicBezTo>
                  <a:pt x="1307" y="398"/>
                  <a:pt x="1310" y="399"/>
                  <a:pt x="1314" y="400"/>
                </a:cubicBezTo>
                <a:cubicBezTo>
                  <a:pt x="1317" y="400"/>
                  <a:pt x="1319" y="401"/>
                  <a:pt x="1321" y="402"/>
                </a:cubicBezTo>
                <a:cubicBezTo>
                  <a:pt x="1324" y="403"/>
                  <a:pt x="1325" y="404"/>
                  <a:pt x="1327" y="405"/>
                </a:cubicBezTo>
                <a:cubicBezTo>
                  <a:pt x="1329" y="406"/>
                  <a:pt x="1330" y="408"/>
                  <a:pt x="1331" y="409"/>
                </a:cubicBezTo>
                <a:cubicBezTo>
                  <a:pt x="1332" y="411"/>
                  <a:pt x="1332" y="413"/>
                  <a:pt x="1332" y="415"/>
                </a:cubicBezTo>
                <a:cubicBezTo>
                  <a:pt x="1332" y="419"/>
                  <a:pt x="1332" y="421"/>
                  <a:pt x="1330" y="423"/>
                </a:cubicBezTo>
                <a:cubicBezTo>
                  <a:pt x="1329" y="426"/>
                  <a:pt x="1328" y="427"/>
                  <a:pt x="1326" y="429"/>
                </a:cubicBezTo>
                <a:cubicBezTo>
                  <a:pt x="1324" y="430"/>
                  <a:pt x="1321" y="431"/>
                  <a:pt x="1319" y="432"/>
                </a:cubicBezTo>
                <a:cubicBezTo>
                  <a:pt x="1316" y="432"/>
                  <a:pt x="1314" y="433"/>
                  <a:pt x="1311" y="433"/>
                </a:cubicBezTo>
                <a:cubicBezTo>
                  <a:pt x="1307" y="433"/>
                  <a:pt x="1303" y="432"/>
                  <a:pt x="1299" y="430"/>
                </a:cubicBezTo>
                <a:cubicBezTo>
                  <a:pt x="1295" y="429"/>
                  <a:pt x="1292" y="426"/>
                  <a:pt x="1290" y="423"/>
                </a:cubicBezTo>
                <a:cubicBezTo>
                  <a:pt x="1297" y="417"/>
                  <a:pt x="1297" y="417"/>
                  <a:pt x="1297" y="417"/>
                </a:cubicBezTo>
                <a:cubicBezTo>
                  <a:pt x="1299" y="419"/>
                  <a:pt x="1301" y="421"/>
                  <a:pt x="1303" y="422"/>
                </a:cubicBezTo>
                <a:cubicBezTo>
                  <a:pt x="1306" y="423"/>
                  <a:pt x="1308" y="424"/>
                  <a:pt x="1311" y="424"/>
                </a:cubicBezTo>
                <a:cubicBezTo>
                  <a:pt x="1313" y="424"/>
                  <a:pt x="1314" y="424"/>
                  <a:pt x="1315" y="424"/>
                </a:cubicBezTo>
                <a:cubicBezTo>
                  <a:pt x="1316" y="423"/>
                  <a:pt x="1317" y="423"/>
                  <a:pt x="1318" y="422"/>
                </a:cubicBezTo>
                <a:cubicBezTo>
                  <a:pt x="1319" y="422"/>
                  <a:pt x="1320" y="421"/>
                  <a:pt x="1321" y="420"/>
                </a:cubicBezTo>
                <a:cubicBezTo>
                  <a:pt x="1321" y="419"/>
                  <a:pt x="1322" y="418"/>
                  <a:pt x="1322" y="416"/>
                </a:cubicBezTo>
                <a:cubicBezTo>
                  <a:pt x="1322" y="414"/>
                  <a:pt x="1321" y="412"/>
                  <a:pt x="1318" y="411"/>
                </a:cubicBezTo>
                <a:cubicBezTo>
                  <a:pt x="1316" y="410"/>
                  <a:pt x="1312" y="409"/>
                  <a:pt x="1308" y="408"/>
                </a:cubicBezTo>
                <a:cubicBezTo>
                  <a:pt x="1306" y="407"/>
                  <a:pt x="1304" y="407"/>
                  <a:pt x="1302" y="406"/>
                </a:cubicBezTo>
                <a:cubicBezTo>
                  <a:pt x="1301" y="405"/>
                  <a:pt x="1299" y="404"/>
                  <a:pt x="1297" y="403"/>
                </a:cubicBezTo>
                <a:cubicBezTo>
                  <a:pt x="1296" y="402"/>
                  <a:pt x="1295" y="401"/>
                  <a:pt x="1294" y="399"/>
                </a:cubicBezTo>
                <a:cubicBezTo>
                  <a:pt x="1293" y="397"/>
                  <a:pt x="1292" y="395"/>
                  <a:pt x="1292" y="393"/>
                </a:cubicBezTo>
                <a:cubicBezTo>
                  <a:pt x="1292" y="390"/>
                  <a:pt x="1293" y="388"/>
                  <a:pt x="1294" y="386"/>
                </a:cubicBezTo>
                <a:cubicBezTo>
                  <a:pt x="1295" y="383"/>
                  <a:pt x="1297" y="382"/>
                  <a:pt x="1299" y="380"/>
                </a:cubicBezTo>
                <a:cubicBezTo>
                  <a:pt x="1301" y="379"/>
                  <a:pt x="1303" y="378"/>
                  <a:pt x="1305" y="378"/>
                </a:cubicBezTo>
                <a:cubicBezTo>
                  <a:pt x="1307" y="377"/>
                  <a:pt x="1310" y="377"/>
                  <a:pt x="1312" y="377"/>
                </a:cubicBezTo>
                <a:cubicBezTo>
                  <a:pt x="1316" y="377"/>
                  <a:pt x="1320" y="377"/>
                  <a:pt x="1324" y="379"/>
                </a:cubicBezTo>
                <a:cubicBezTo>
                  <a:pt x="1327" y="380"/>
                  <a:pt x="1330" y="383"/>
                  <a:pt x="1332" y="385"/>
                </a:cubicBezTo>
                <a:lnTo>
                  <a:pt x="1324" y="391"/>
                </a:lnTo>
                <a:close/>
                <a:moveTo>
                  <a:pt x="1378" y="431"/>
                </a:moveTo>
                <a:cubicBezTo>
                  <a:pt x="1378" y="430"/>
                  <a:pt x="1378" y="428"/>
                  <a:pt x="1378" y="427"/>
                </a:cubicBezTo>
                <a:cubicBezTo>
                  <a:pt x="1378" y="425"/>
                  <a:pt x="1378" y="424"/>
                  <a:pt x="1378" y="422"/>
                </a:cubicBezTo>
                <a:cubicBezTo>
                  <a:pt x="1378" y="422"/>
                  <a:pt x="1378" y="422"/>
                  <a:pt x="1378" y="422"/>
                </a:cubicBezTo>
                <a:cubicBezTo>
                  <a:pt x="1376" y="425"/>
                  <a:pt x="1374" y="428"/>
                  <a:pt x="1371" y="430"/>
                </a:cubicBezTo>
                <a:cubicBezTo>
                  <a:pt x="1368" y="432"/>
                  <a:pt x="1364" y="433"/>
                  <a:pt x="1360" y="433"/>
                </a:cubicBezTo>
                <a:cubicBezTo>
                  <a:pt x="1357" y="433"/>
                  <a:pt x="1354" y="432"/>
                  <a:pt x="1351" y="431"/>
                </a:cubicBezTo>
                <a:cubicBezTo>
                  <a:pt x="1349" y="430"/>
                  <a:pt x="1347" y="428"/>
                  <a:pt x="1345" y="426"/>
                </a:cubicBezTo>
                <a:cubicBezTo>
                  <a:pt x="1344" y="424"/>
                  <a:pt x="1343" y="422"/>
                  <a:pt x="1342" y="419"/>
                </a:cubicBezTo>
                <a:cubicBezTo>
                  <a:pt x="1341" y="417"/>
                  <a:pt x="1341" y="414"/>
                  <a:pt x="1341" y="411"/>
                </a:cubicBezTo>
                <a:cubicBezTo>
                  <a:pt x="1341" y="378"/>
                  <a:pt x="1341" y="378"/>
                  <a:pt x="1341" y="378"/>
                </a:cubicBezTo>
                <a:cubicBezTo>
                  <a:pt x="1351" y="378"/>
                  <a:pt x="1351" y="378"/>
                  <a:pt x="1351" y="378"/>
                </a:cubicBezTo>
                <a:cubicBezTo>
                  <a:pt x="1351" y="407"/>
                  <a:pt x="1351" y="407"/>
                  <a:pt x="1351" y="407"/>
                </a:cubicBezTo>
                <a:cubicBezTo>
                  <a:pt x="1351" y="410"/>
                  <a:pt x="1351" y="412"/>
                  <a:pt x="1352" y="414"/>
                </a:cubicBezTo>
                <a:cubicBezTo>
                  <a:pt x="1352" y="416"/>
                  <a:pt x="1353" y="417"/>
                  <a:pt x="1353" y="419"/>
                </a:cubicBezTo>
                <a:cubicBezTo>
                  <a:pt x="1354" y="420"/>
                  <a:pt x="1356" y="421"/>
                  <a:pt x="1357" y="422"/>
                </a:cubicBezTo>
                <a:cubicBezTo>
                  <a:pt x="1359" y="423"/>
                  <a:pt x="1361" y="424"/>
                  <a:pt x="1363" y="424"/>
                </a:cubicBezTo>
                <a:cubicBezTo>
                  <a:pt x="1367" y="424"/>
                  <a:pt x="1371" y="422"/>
                  <a:pt x="1373" y="419"/>
                </a:cubicBezTo>
                <a:cubicBezTo>
                  <a:pt x="1376" y="416"/>
                  <a:pt x="1377" y="412"/>
                  <a:pt x="1377" y="406"/>
                </a:cubicBezTo>
                <a:cubicBezTo>
                  <a:pt x="1377" y="378"/>
                  <a:pt x="1377" y="378"/>
                  <a:pt x="1377" y="378"/>
                </a:cubicBezTo>
                <a:cubicBezTo>
                  <a:pt x="1388" y="378"/>
                  <a:pt x="1388" y="378"/>
                  <a:pt x="1388" y="378"/>
                </a:cubicBezTo>
                <a:cubicBezTo>
                  <a:pt x="1388" y="420"/>
                  <a:pt x="1388" y="420"/>
                  <a:pt x="1388" y="420"/>
                </a:cubicBezTo>
                <a:cubicBezTo>
                  <a:pt x="1388" y="421"/>
                  <a:pt x="1388" y="423"/>
                  <a:pt x="1388" y="425"/>
                </a:cubicBezTo>
                <a:cubicBezTo>
                  <a:pt x="1388" y="427"/>
                  <a:pt x="1388" y="429"/>
                  <a:pt x="1388" y="431"/>
                </a:cubicBezTo>
                <a:lnTo>
                  <a:pt x="1378" y="431"/>
                </a:lnTo>
                <a:close/>
                <a:moveTo>
                  <a:pt x="1409" y="431"/>
                </a:moveTo>
                <a:cubicBezTo>
                  <a:pt x="1398" y="431"/>
                  <a:pt x="1398" y="431"/>
                  <a:pt x="1398" y="431"/>
                </a:cubicBezTo>
                <a:cubicBezTo>
                  <a:pt x="1398" y="346"/>
                  <a:pt x="1398" y="346"/>
                  <a:pt x="1398" y="346"/>
                </a:cubicBezTo>
                <a:cubicBezTo>
                  <a:pt x="1409" y="346"/>
                  <a:pt x="1409" y="346"/>
                  <a:pt x="1409" y="346"/>
                </a:cubicBezTo>
                <a:lnTo>
                  <a:pt x="1409" y="431"/>
                </a:lnTo>
                <a:close/>
                <a:moveTo>
                  <a:pt x="1452" y="387"/>
                </a:moveTo>
                <a:cubicBezTo>
                  <a:pt x="1438" y="387"/>
                  <a:pt x="1438" y="387"/>
                  <a:pt x="1438" y="387"/>
                </a:cubicBezTo>
                <a:cubicBezTo>
                  <a:pt x="1438" y="414"/>
                  <a:pt x="1438" y="414"/>
                  <a:pt x="1438" y="414"/>
                </a:cubicBezTo>
                <a:cubicBezTo>
                  <a:pt x="1438" y="417"/>
                  <a:pt x="1438" y="420"/>
                  <a:pt x="1439" y="421"/>
                </a:cubicBezTo>
                <a:cubicBezTo>
                  <a:pt x="1441" y="422"/>
                  <a:pt x="1443" y="423"/>
                  <a:pt x="1445" y="423"/>
                </a:cubicBezTo>
                <a:cubicBezTo>
                  <a:pt x="1446" y="423"/>
                  <a:pt x="1447" y="423"/>
                  <a:pt x="1448" y="423"/>
                </a:cubicBezTo>
                <a:cubicBezTo>
                  <a:pt x="1449" y="423"/>
                  <a:pt x="1450" y="422"/>
                  <a:pt x="1451" y="422"/>
                </a:cubicBezTo>
                <a:cubicBezTo>
                  <a:pt x="1452" y="431"/>
                  <a:pt x="1452" y="431"/>
                  <a:pt x="1452" y="431"/>
                </a:cubicBezTo>
                <a:cubicBezTo>
                  <a:pt x="1450" y="431"/>
                  <a:pt x="1449" y="431"/>
                  <a:pt x="1447" y="432"/>
                </a:cubicBezTo>
                <a:cubicBezTo>
                  <a:pt x="1446" y="432"/>
                  <a:pt x="1444" y="432"/>
                  <a:pt x="1443" y="432"/>
                </a:cubicBezTo>
                <a:cubicBezTo>
                  <a:pt x="1438" y="432"/>
                  <a:pt x="1434" y="431"/>
                  <a:pt x="1431" y="428"/>
                </a:cubicBezTo>
                <a:cubicBezTo>
                  <a:pt x="1429" y="425"/>
                  <a:pt x="1427" y="421"/>
                  <a:pt x="1427" y="415"/>
                </a:cubicBezTo>
                <a:cubicBezTo>
                  <a:pt x="1427" y="387"/>
                  <a:pt x="1427" y="387"/>
                  <a:pt x="1427" y="387"/>
                </a:cubicBezTo>
                <a:cubicBezTo>
                  <a:pt x="1417" y="387"/>
                  <a:pt x="1417" y="387"/>
                  <a:pt x="1417" y="387"/>
                </a:cubicBezTo>
                <a:cubicBezTo>
                  <a:pt x="1417" y="378"/>
                  <a:pt x="1417" y="378"/>
                  <a:pt x="1417" y="378"/>
                </a:cubicBezTo>
                <a:cubicBezTo>
                  <a:pt x="1427" y="378"/>
                  <a:pt x="1427" y="378"/>
                  <a:pt x="1427" y="378"/>
                </a:cubicBezTo>
                <a:cubicBezTo>
                  <a:pt x="1427" y="363"/>
                  <a:pt x="1427" y="363"/>
                  <a:pt x="1427" y="363"/>
                </a:cubicBezTo>
                <a:cubicBezTo>
                  <a:pt x="1438" y="363"/>
                  <a:pt x="1438" y="363"/>
                  <a:pt x="1438" y="363"/>
                </a:cubicBezTo>
                <a:cubicBezTo>
                  <a:pt x="1438" y="378"/>
                  <a:pt x="1438" y="378"/>
                  <a:pt x="1438" y="378"/>
                </a:cubicBezTo>
                <a:cubicBezTo>
                  <a:pt x="1452" y="378"/>
                  <a:pt x="1452" y="378"/>
                  <a:pt x="1452" y="378"/>
                </a:cubicBezTo>
                <a:lnTo>
                  <a:pt x="1452" y="387"/>
                </a:lnTo>
                <a:close/>
                <a:moveTo>
                  <a:pt x="1495" y="397"/>
                </a:moveTo>
                <a:cubicBezTo>
                  <a:pt x="1495" y="393"/>
                  <a:pt x="1493" y="390"/>
                  <a:pt x="1491" y="388"/>
                </a:cubicBezTo>
                <a:cubicBezTo>
                  <a:pt x="1489" y="386"/>
                  <a:pt x="1485" y="385"/>
                  <a:pt x="1481" y="385"/>
                </a:cubicBezTo>
                <a:cubicBezTo>
                  <a:pt x="1478" y="385"/>
                  <a:pt x="1476" y="386"/>
                  <a:pt x="1473" y="387"/>
                </a:cubicBezTo>
                <a:cubicBezTo>
                  <a:pt x="1470" y="388"/>
                  <a:pt x="1468" y="389"/>
                  <a:pt x="1466" y="391"/>
                </a:cubicBezTo>
                <a:cubicBezTo>
                  <a:pt x="1461" y="385"/>
                  <a:pt x="1461" y="385"/>
                  <a:pt x="1461" y="385"/>
                </a:cubicBezTo>
                <a:cubicBezTo>
                  <a:pt x="1463" y="382"/>
                  <a:pt x="1466" y="380"/>
                  <a:pt x="1470" y="379"/>
                </a:cubicBezTo>
                <a:cubicBezTo>
                  <a:pt x="1474" y="377"/>
                  <a:pt x="1478" y="377"/>
                  <a:pt x="1482" y="377"/>
                </a:cubicBezTo>
                <a:cubicBezTo>
                  <a:pt x="1486" y="377"/>
                  <a:pt x="1490" y="377"/>
                  <a:pt x="1492" y="378"/>
                </a:cubicBezTo>
                <a:cubicBezTo>
                  <a:pt x="1495" y="379"/>
                  <a:pt x="1497" y="381"/>
                  <a:pt x="1499" y="383"/>
                </a:cubicBezTo>
                <a:cubicBezTo>
                  <a:pt x="1501" y="385"/>
                  <a:pt x="1502" y="387"/>
                  <a:pt x="1503" y="389"/>
                </a:cubicBezTo>
                <a:cubicBezTo>
                  <a:pt x="1504" y="392"/>
                  <a:pt x="1505" y="395"/>
                  <a:pt x="1505" y="397"/>
                </a:cubicBezTo>
                <a:cubicBezTo>
                  <a:pt x="1505" y="421"/>
                  <a:pt x="1505" y="421"/>
                  <a:pt x="1505" y="421"/>
                </a:cubicBezTo>
                <a:cubicBezTo>
                  <a:pt x="1505" y="422"/>
                  <a:pt x="1505" y="424"/>
                  <a:pt x="1505" y="426"/>
                </a:cubicBezTo>
                <a:cubicBezTo>
                  <a:pt x="1505" y="428"/>
                  <a:pt x="1505" y="430"/>
                  <a:pt x="1505" y="431"/>
                </a:cubicBezTo>
                <a:cubicBezTo>
                  <a:pt x="1496" y="431"/>
                  <a:pt x="1496" y="431"/>
                  <a:pt x="1496" y="431"/>
                </a:cubicBezTo>
                <a:cubicBezTo>
                  <a:pt x="1495" y="429"/>
                  <a:pt x="1495" y="426"/>
                  <a:pt x="1495" y="424"/>
                </a:cubicBezTo>
                <a:cubicBezTo>
                  <a:pt x="1495" y="424"/>
                  <a:pt x="1495" y="424"/>
                  <a:pt x="1495" y="424"/>
                </a:cubicBezTo>
                <a:cubicBezTo>
                  <a:pt x="1493" y="426"/>
                  <a:pt x="1490" y="429"/>
                  <a:pt x="1487" y="430"/>
                </a:cubicBezTo>
                <a:cubicBezTo>
                  <a:pt x="1484" y="432"/>
                  <a:pt x="1481" y="432"/>
                  <a:pt x="1477" y="432"/>
                </a:cubicBezTo>
                <a:cubicBezTo>
                  <a:pt x="1475" y="432"/>
                  <a:pt x="1473" y="432"/>
                  <a:pt x="1470" y="432"/>
                </a:cubicBezTo>
                <a:cubicBezTo>
                  <a:pt x="1468" y="431"/>
                  <a:pt x="1466" y="430"/>
                  <a:pt x="1464" y="429"/>
                </a:cubicBezTo>
                <a:cubicBezTo>
                  <a:pt x="1462" y="428"/>
                  <a:pt x="1461" y="426"/>
                  <a:pt x="1459" y="424"/>
                </a:cubicBezTo>
                <a:cubicBezTo>
                  <a:pt x="1458" y="422"/>
                  <a:pt x="1458" y="419"/>
                  <a:pt x="1458" y="416"/>
                </a:cubicBezTo>
                <a:cubicBezTo>
                  <a:pt x="1458" y="412"/>
                  <a:pt x="1459" y="409"/>
                  <a:pt x="1461" y="407"/>
                </a:cubicBezTo>
                <a:cubicBezTo>
                  <a:pt x="1463" y="404"/>
                  <a:pt x="1466" y="402"/>
                  <a:pt x="1469" y="401"/>
                </a:cubicBezTo>
                <a:cubicBezTo>
                  <a:pt x="1473" y="400"/>
                  <a:pt x="1477" y="399"/>
                  <a:pt x="1481" y="399"/>
                </a:cubicBezTo>
                <a:cubicBezTo>
                  <a:pt x="1486" y="398"/>
                  <a:pt x="1490" y="398"/>
                  <a:pt x="1495" y="398"/>
                </a:cubicBezTo>
                <a:lnTo>
                  <a:pt x="1495" y="397"/>
                </a:lnTo>
                <a:close/>
                <a:moveTo>
                  <a:pt x="1492" y="406"/>
                </a:moveTo>
                <a:cubicBezTo>
                  <a:pt x="1489" y="406"/>
                  <a:pt x="1487" y="406"/>
                  <a:pt x="1484" y="406"/>
                </a:cubicBezTo>
                <a:cubicBezTo>
                  <a:pt x="1481" y="406"/>
                  <a:pt x="1478" y="407"/>
                  <a:pt x="1476" y="408"/>
                </a:cubicBezTo>
                <a:cubicBezTo>
                  <a:pt x="1474" y="408"/>
                  <a:pt x="1472" y="409"/>
                  <a:pt x="1471" y="411"/>
                </a:cubicBezTo>
                <a:cubicBezTo>
                  <a:pt x="1469" y="412"/>
                  <a:pt x="1468" y="414"/>
                  <a:pt x="1468" y="416"/>
                </a:cubicBezTo>
                <a:cubicBezTo>
                  <a:pt x="1468" y="417"/>
                  <a:pt x="1469" y="419"/>
                  <a:pt x="1469" y="420"/>
                </a:cubicBezTo>
                <a:cubicBezTo>
                  <a:pt x="1470" y="421"/>
                  <a:pt x="1471" y="422"/>
                  <a:pt x="1472" y="422"/>
                </a:cubicBezTo>
                <a:cubicBezTo>
                  <a:pt x="1473" y="423"/>
                  <a:pt x="1474" y="424"/>
                  <a:pt x="1475" y="424"/>
                </a:cubicBezTo>
                <a:cubicBezTo>
                  <a:pt x="1477" y="424"/>
                  <a:pt x="1478" y="424"/>
                  <a:pt x="1479" y="424"/>
                </a:cubicBezTo>
                <a:cubicBezTo>
                  <a:pt x="1484" y="424"/>
                  <a:pt x="1488" y="423"/>
                  <a:pt x="1491" y="420"/>
                </a:cubicBezTo>
                <a:cubicBezTo>
                  <a:pt x="1493" y="417"/>
                  <a:pt x="1495" y="413"/>
                  <a:pt x="1495" y="409"/>
                </a:cubicBezTo>
                <a:cubicBezTo>
                  <a:pt x="1495" y="406"/>
                  <a:pt x="1495" y="406"/>
                  <a:pt x="1495" y="406"/>
                </a:cubicBezTo>
                <a:lnTo>
                  <a:pt x="1492" y="406"/>
                </a:lnTo>
                <a:close/>
                <a:moveTo>
                  <a:pt x="1524" y="378"/>
                </a:moveTo>
                <a:cubicBezTo>
                  <a:pt x="1524" y="379"/>
                  <a:pt x="1524" y="381"/>
                  <a:pt x="1524" y="383"/>
                </a:cubicBezTo>
                <a:cubicBezTo>
                  <a:pt x="1524" y="384"/>
                  <a:pt x="1524" y="386"/>
                  <a:pt x="1524" y="387"/>
                </a:cubicBezTo>
                <a:cubicBezTo>
                  <a:pt x="1525" y="387"/>
                  <a:pt x="1525" y="387"/>
                  <a:pt x="1525" y="387"/>
                </a:cubicBezTo>
                <a:cubicBezTo>
                  <a:pt x="1525" y="385"/>
                  <a:pt x="1526" y="384"/>
                  <a:pt x="1527" y="383"/>
                </a:cubicBezTo>
                <a:cubicBezTo>
                  <a:pt x="1529" y="382"/>
                  <a:pt x="1530" y="381"/>
                  <a:pt x="1531" y="380"/>
                </a:cubicBezTo>
                <a:cubicBezTo>
                  <a:pt x="1533" y="379"/>
                  <a:pt x="1534" y="378"/>
                  <a:pt x="1536" y="377"/>
                </a:cubicBezTo>
                <a:cubicBezTo>
                  <a:pt x="1538" y="377"/>
                  <a:pt x="1540" y="377"/>
                  <a:pt x="1542" y="377"/>
                </a:cubicBezTo>
                <a:cubicBezTo>
                  <a:pt x="1545" y="377"/>
                  <a:pt x="1548" y="377"/>
                  <a:pt x="1551" y="378"/>
                </a:cubicBezTo>
                <a:cubicBezTo>
                  <a:pt x="1553" y="379"/>
                  <a:pt x="1555" y="381"/>
                  <a:pt x="1557" y="383"/>
                </a:cubicBezTo>
                <a:cubicBezTo>
                  <a:pt x="1558" y="385"/>
                  <a:pt x="1560" y="387"/>
                  <a:pt x="1560" y="390"/>
                </a:cubicBezTo>
                <a:cubicBezTo>
                  <a:pt x="1561" y="392"/>
                  <a:pt x="1562" y="395"/>
                  <a:pt x="1562" y="398"/>
                </a:cubicBezTo>
                <a:cubicBezTo>
                  <a:pt x="1562" y="431"/>
                  <a:pt x="1562" y="431"/>
                  <a:pt x="1562" y="431"/>
                </a:cubicBezTo>
                <a:cubicBezTo>
                  <a:pt x="1551" y="431"/>
                  <a:pt x="1551" y="431"/>
                  <a:pt x="1551" y="431"/>
                </a:cubicBezTo>
                <a:cubicBezTo>
                  <a:pt x="1551" y="402"/>
                  <a:pt x="1551" y="402"/>
                  <a:pt x="1551" y="402"/>
                </a:cubicBezTo>
                <a:cubicBezTo>
                  <a:pt x="1551" y="400"/>
                  <a:pt x="1551" y="397"/>
                  <a:pt x="1551" y="396"/>
                </a:cubicBezTo>
                <a:cubicBezTo>
                  <a:pt x="1550" y="394"/>
                  <a:pt x="1550" y="392"/>
                  <a:pt x="1549" y="390"/>
                </a:cubicBezTo>
                <a:cubicBezTo>
                  <a:pt x="1548" y="389"/>
                  <a:pt x="1547" y="388"/>
                  <a:pt x="1545" y="387"/>
                </a:cubicBezTo>
                <a:cubicBezTo>
                  <a:pt x="1544" y="386"/>
                  <a:pt x="1542" y="385"/>
                  <a:pt x="1539" y="385"/>
                </a:cubicBezTo>
                <a:cubicBezTo>
                  <a:pt x="1535" y="385"/>
                  <a:pt x="1531" y="387"/>
                  <a:pt x="1529" y="390"/>
                </a:cubicBezTo>
                <a:cubicBezTo>
                  <a:pt x="1526" y="393"/>
                  <a:pt x="1525" y="398"/>
                  <a:pt x="1525" y="403"/>
                </a:cubicBezTo>
                <a:cubicBezTo>
                  <a:pt x="1525" y="431"/>
                  <a:pt x="1525" y="431"/>
                  <a:pt x="1525" y="431"/>
                </a:cubicBezTo>
                <a:cubicBezTo>
                  <a:pt x="1514" y="431"/>
                  <a:pt x="1514" y="431"/>
                  <a:pt x="1514" y="431"/>
                </a:cubicBezTo>
                <a:cubicBezTo>
                  <a:pt x="1514" y="389"/>
                  <a:pt x="1514" y="389"/>
                  <a:pt x="1514" y="389"/>
                </a:cubicBezTo>
                <a:cubicBezTo>
                  <a:pt x="1514" y="388"/>
                  <a:pt x="1514" y="386"/>
                  <a:pt x="1514" y="384"/>
                </a:cubicBezTo>
                <a:cubicBezTo>
                  <a:pt x="1514" y="382"/>
                  <a:pt x="1514" y="380"/>
                  <a:pt x="1514" y="378"/>
                </a:cubicBezTo>
                <a:lnTo>
                  <a:pt x="1524" y="378"/>
                </a:lnTo>
                <a:close/>
                <a:moveTo>
                  <a:pt x="1602" y="387"/>
                </a:moveTo>
                <a:cubicBezTo>
                  <a:pt x="1587" y="387"/>
                  <a:pt x="1587" y="387"/>
                  <a:pt x="1587" y="387"/>
                </a:cubicBezTo>
                <a:cubicBezTo>
                  <a:pt x="1587" y="414"/>
                  <a:pt x="1587" y="414"/>
                  <a:pt x="1587" y="414"/>
                </a:cubicBezTo>
                <a:cubicBezTo>
                  <a:pt x="1587" y="417"/>
                  <a:pt x="1588" y="420"/>
                  <a:pt x="1589" y="421"/>
                </a:cubicBezTo>
                <a:cubicBezTo>
                  <a:pt x="1590" y="422"/>
                  <a:pt x="1592" y="423"/>
                  <a:pt x="1595" y="423"/>
                </a:cubicBezTo>
                <a:cubicBezTo>
                  <a:pt x="1596" y="423"/>
                  <a:pt x="1597" y="423"/>
                  <a:pt x="1598" y="423"/>
                </a:cubicBezTo>
                <a:cubicBezTo>
                  <a:pt x="1599" y="423"/>
                  <a:pt x="1600" y="422"/>
                  <a:pt x="1601" y="422"/>
                </a:cubicBezTo>
                <a:cubicBezTo>
                  <a:pt x="1601" y="431"/>
                  <a:pt x="1601" y="431"/>
                  <a:pt x="1601" y="431"/>
                </a:cubicBezTo>
                <a:cubicBezTo>
                  <a:pt x="1600" y="431"/>
                  <a:pt x="1599" y="431"/>
                  <a:pt x="1597" y="432"/>
                </a:cubicBezTo>
                <a:cubicBezTo>
                  <a:pt x="1596" y="432"/>
                  <a:pt x="1594" y="432"/>
                  <a:pt x="1592" y="432"/>
                </a:cubicBezTo>
                <a:cubicBezTo>
                  <a:pt x="1587" y="432"/>
                  <a:pt x="1584" y="431"/>
                  <a:pt x="1581" y="428"/>
                </a:cubicBezTo>
                <a:cubicBezTo>
                  <a:pt x="1578" y="425"/>
                  <a:pt x="1577" y="421"/>
                  <a:pt x="1577" y="415"/>
                </a:cubicBezTo>
                <a:cubicBezTo>
                  <a:pt x="1577" y="387"/>
                  <a:pt x="1577" y="387"/>
                  <a:pt x="1577" y="387"/>
                </a:cubicBezTo>
                <a:cubicBezTo>
                  <a:pt x="1567" y="387"/>
                  <a:pt x="1567" y="387"/>
                  <a:pt x="1567" y="387"/>
                </a:cubicBezTo>
                <a:cubicBezTo>
                  <a:pt x="1567" y="378"/>
                  <a:pt x="1567" y="378"/>
                  <a:pt x="1567" y="378"/>
                </a:cubicBezTo>
                <a:cubicBezTo>
                  <a:pt x="1577" y="378"/>
                  <a:pt x="1577" y="378"/>
                  <a:pt x="1577" y="378"/>
                </a:cubicBezTo>
                <a:cubicBezTo>
                  <a:pt x="1577" y="363"/>
                  <a:pt x="1577" y="363"/>
                  <a:pt x="1577" y="363"/>
                </a:cubicBezTo>
                <a:cubicBezTo>
                  <a:pt x="1587" y="363"/>
                  <a:pt x="1587" y="363"/>
                  <a:pt x="1587" y="363"/>
                </a:cubicBezTo>
                <a:cubicBezTo>
                  <a:pt x="1587" y="378"/>
                  <a:pt x="1587" y="378"/>
                  <a:pt x="1587" y="378"/>
                </a:cubicBezTo>
                <a:cubicBezTo>
                  <a:pt x="1602" y="378"/>
                  <a:pt x="1602" y="378"/>
                  <a:pt x="1602" y="378"/>
                </a:cubicBezTo>
                <a:lnTo>
                  <a:pt x="1602" y="387"/>
                </a:lnTo>
                <a:close/>
                <a:moveTo>
                  <a:pt x="1641" y="391"/>
                </a:moveTo>
                <a:cubicBezTo>
                  <a:pt x="1640" y="390"/>
                  <a:pt x="1638" y="388"/>
                  <a:pt x="1636" y="387"/>
                </a:cubicBezTo>
                <a:cubicBezTo>
                  <a:pt x="1634" y="386"/>
                  <a:pt x="1631" y="385"/>
                  <a:pt x="1629" y="385"/>
                </a:cubicBezTo>
                <a:cubicBezTo>
                  <a:pt x="1628" y="385"/>
                  <a:pt x="1626" y="385"/>
                  <a:pt x="1625" y="385"/>
                </a:cubicBezTo>
                <a:cubicBezTo>
                  <a:pt x="1624" y="386"/>
                  <a:pt x="1623" y="386"/>
                  <a:pt x="1622" y="387"/>
                </a:cubicBezTo>
                <a:cubicBezTo>
                  <a:pt x="1621" y="387"/>
                  <a:pt x="1620" y="388"/>
                  <a:pt x="1620" y="389"/>
                </a:cubicBezTo>
                <a:cubicBezTo>
                  <a:pt x="1619" y="389"/>
                  <a:pt x="1619" y="391"/>
                  <a:pt x="1619" y="392"/>
                </a:cubicBezTo>
                <a:cubicBezTo>
                  <a:pt x="1619" y="394"/>
                  <a:pt x="1620" y="396"/>
                  <a:pt x="1622" y="397"/>
                </a:cubicBezTo>
                <a:cubicBezTo>
                  <a:pt x="1624" y="398"/>
                  <a:pt x="1627" y="399"/>
                  <a:pt x="1631" y="400"/>
                </a:cubicBezTo>
                <a:cubicBezTo>
                  <a:pt x="1633" y="400"/>
                  <a:pt x="1636" y="401"/>
                  <a:pt x="1638" y="402"/>
                </a:cubicBezTo>
                <a:cubicBezTo>
                  <a:pt x="1640" y="403"/>
                  <a:pt x="1642" y="404"/>
                  <a:pt x="1644" y="405"/>
                </a:cubicBezTo>
                <a:cubicBezTo>
                  <a:pt x="1645" y="406"/>
                  <a:pt x="1647" y="408"/>
                  <a:pt x="1647" y="409"/>
                </a:cubicBezTo>
                <a:cubicBezTo>
                  <a:pt x="1648" y="411"/>
                  <a:pt x="1649" y="413"/>
                  <a:pt x="1649" y="415"/>
                </a:cubicBezTo>
                <a:cubicBezTo>
                  <a:pt x="1649" y="419"/>
                  <a:pt x="1648" y="421"/>
                  <a:pt x="1647" y="423"/>
                </a:cubicBezTo>
                <a:cubicBezTo>
                  <a:pt x="1646" y="426"/>
                  <a:pt x="1644" y="427"/>
                  <a:pt x="1642" y="429"/>
                </a:cubicBezTo>
                <a:cubicBezTo>
                  <a:pt x="1640" y="430"/>
                  <a:pt x="1638" y="431"/>
                  <a:pt x="1635" y="432"/>
                </a:cubicBezTo>
                <a:cubicBezTo>
                  <a:pt x="1633" y="432"/>
                  <a:pt x="1630" y="433"/>
                  <a:pt x="1628" y="433"/>
                </a:cubicBezTo>
                <a:cubicBezTo>
                  <a:pt x="1624" y="433"/>
                  <a:pt x="1620" y="432"/>
                  <a:pt x="1616" y="430"/>
                </a:cubicBezTo>
                <a:cubicBezTo>
                  <a:pt x="1612" y="429"/>
                  <a:pt x="1609" y="426"/>
                  <a:pt x="1606" y="423"/>
                </a:cubicBezTo>
                <a:cubicBezTo>
                  <a:pt x="1614" y="417"/>
                  <a:pt x="1614" y="417"/>
                  <a:pt x="1614" y="417"/>
                </a:cubicBezTo>
                <a:cubicBezTo>
                  <a:pt x="1615" y="419"/>
                  <a:pt x="1617" y="421"/>
                  <a:pt x="1620" y="422"/>
                </a:cubicBezTo>
                <a:cubicBezTo>
                  <a:pt x="1622" y="423"/>
                  <a:pt x="1625" y="424"/>
                  <a:pt x="1628" y="424"/>
                </a:cubicBezTo>
                <a:cubicBezTo>
                  <a:pt x="1629" y="424"/>
                  <a:pt x="1630" y="424"/>
                  <a:pt x="1632" y="424"/>
                </a:cubicBezTo>
                <a:cubicBezTo>
                  <a:pt x="1633" y="423"/>
                  <a:pt x="1634" y="423"/>
                  <a:pt x="1635" y="422"/>
                </a:cubicBezTo>
                <a:cubicBezTo>
                  <a:pt x="1636" y="422"/>
                  <a:pt x="1637" y="421"/>
                  <a:pt x="1637" y="420"/>
                </a:cubicBezTo>
                <a:cubicBezTo>
                  <a:pt x="1638" y="419"/>
                  <a:pt x="1638" y="418"/>
                  <a:pt x="1638" y="416"/>
                </a:cubicBezTo>
                <a:cubicBezTo>
                  <a:pt x="1638" y="414"/>
                  <a:pt x="1637" y="412"/>
                  <a:pt x="1635" y="411"/>
                </a:cubicBezTo>
                <a:cubicBezTo>
                  <a:pt x="1632" y="410"/>
                  <a:pt x="1629" y="409"/>
                  <a:pt x="1624" y="408"/>
                </a:cubicBezTo>
                <a:cubicBezTo>
                  <a:pt x="1623" y="407"/>
                  <a:pt x="1621" y="407"/>
                  <a:pt x="1619" y="406"/>
                </a:cubicBezTo>
                <a:cubicBezTo>
                  <a:pt x="1617" y="405"/>
                  <a:pt x="1616" y="404"/>
                  <a:pt x="1614" y="403"/>
                </a:cubicBezTo>
                <a:cubicBezTo>
                  <a:pt x="1613" y="402"/>
                  <a:pt x="1611" y="401"/>
                  <a:pt x="1610" y="399"/>
                </a:cubicBezTo>
                <a:cubicBezTo>
                  <a:pt x="1609" y="397"/>
                  <a:pt x="1609" y="395"/>
                  <a:pt x="1609" y="393"/>
                </a:cubicBezTo>
                <a:cubicBezTo>
                  <a:pt x="1609" y="390"/>
                  <a:pt x="1610" y="388"/>
                  <a:pt x="1611" y="386"/>
                </a:cubicBezTo>
                <a:cubicBezTo>
                  <a:pt x="1612" y="383"/>
                  <a:pt x="1613" y="382"/>
                  <a:pt x="1615" y="380"/>
                </a:cubicBezTo>
                <a:cubicBezTo>
                  <a:pt x="1617" y="379"/>
                  <a:pt x="1619" y="378"/>
                  <a:pt x="1622" y="378"/>
                </a:cubicBezTo>
                <a:cubicBezTo>
                  <a:pt x="1624" y="377"/>
                  <a:pt x="1627" y="377"/>
                  <a:pt x="1629" y="377"/>
                </a:cubicBezTo>
                <a:cubicBezTo>
                  <a:pt x="1633" y="377"/>
                  <a:pt x="1637" y="377"/>
                  <a:pt x="1640" y="379"/>
                </a:cubicBezTo>
                <a:cubicBezTo>
                  <a:pt x="1644" y="380"/>
                  <a:pt x="1646" y="383"/>
                  <a:pt x="1648" y="385"/>
                </a:cubicBezTo>
                <a:lnTo>
                  <a:pt x="1641" y="391"/>
                </a:lnTo>
                <a:close/>
                <a:moveTo>
                  <a:pt x="1371" y="289"/>
                </a:moveTo>
                <a:cubicBezTo>
                  <a:pt x="1351" y="267"/>
                  <a:pt x="1351" y="267"/>
                  <a:pt x="1351" y="267"/>
                </a:cubicBezTo>
                <a:cubicBezTo>
                  <a:pt x="1334" y="281"/>
                  <a:pt x="1312" y="290"/>
                  <a:pt x="1283" y="290"/>
                </a:cubicBezTo>
                <a:cubicBezTo>
                  <a:pt x="1235" y="290"/>
                  <a:pt x="1200" y="263"/>
                  <a:pt x="1200" y="219"/>
                </a:cubicBezTo>
                <a:cubicBezTo>
                  <a:pt x="1200" y="190"/>
                  <a:pt x="1215" y="164"/>
                  <a:pt x="1243" y="149"/>
                </a:cubicBezTo>
                <a:cubicBezTo>
                  <a:pt x="1234" y="137"/>
                  <a:pt x="1229" y="124"/>
                  <a:pt x="1229" y="106"/>
                </a:cubicBezTo>
                <a:cubicBezTo>
                  <a:pt x="1229" y="64"/>
                  <a:pt x="1262" y="37"/>
                  <a:pt x="1303" y="37"/>
                </a:cubicBezTo>
                <a:cubicBezTo>
                  <a:pt x="1336" y="37"/>
                  <a:pt x="1365" y="55"/>
                  <a:pt x="1378" y="88"/>
                </a:cubicBezTo>
                <a:cubicBezTo>
                  <a:pt x="1344" y="108"/>
                  <a:pt x="1344" y="108"/>
                  <a:pt x="1344" y="108"/>
                </a:cubicBezTo>
                <a:cubicBezTo>
                  <a:pt x="1337" y="88"/>
                  <a:pt x="1322" y="76"/>
                  <a:pt x="1303" y="76"/>
                </a:cubicBezTo>
                <a:cubicBezTo>
                  <a:pt x="1284" y="76"/>
                  <a:pt x="1269" y="88"/>
                  <a:pt x="1269" y="107"/>
                </a:cubicBezTo>
                <a:cubicBezTo>
                  <a:pt x="1269" y="123"/>
                  <a:pt x="1278" y="134"/>
                  <a:pt x="1290" y="146"/>
                </a:cubicBezTo>
                <a:cubicBezTo>
                  <a:pt x="1350" y="211"/>
                  <a:pt x="1350" y="211"/>
                  <a:pt x="1350" y="211"/>
                </a:cubicBezTo>
                <a:cubicBezTo>
                  <a:pt x="1353" y="205"/>
                  <a:pt x="1359" y="191"/>
                  <a:pt x="1360" y="174"/>
                </a:cubicBezTo>
                <a:cubicBezTo>
                  <a:pt x="1398" y="173"/>
                  <a:pt x="1398" y="173"/>
                  <a:pt x="1398" y="173"/>
                </a:cubicBezTo>
                <a:cubicBezTo>
                  <a:pt x="1396" y="187"/>
                  <a:pt x="1392" y="211"/>
                  <a:pt x="1375" y="239"/>
                </a:cubicBezTo>
                <a:cubicBezTo>
                  <a:pt x="1421" y="289"/>
                  <a:pt x="1421" y="289"/>
                  <a:pt x="1421" y="289"/>
                </a:cubicBezTo>
                <a:lnTo>
                  <a:pt x="1371" y="289"/>
                </a:lnTo>
                <a:close/>
                <a:moveTo>
                  <a:pt x="1326" y="240"/>
                </a:moveTo>
                <a:cubicBezTo>
                  <a:pt x="1266" y="175"/>
                  <a:pt x="1266" y="175"/>
                  <a:pt x="1266" y="175"/>
                </a:cubicBezTo>
                <a:cubicBezTo>
                  <a:pt x="1247" y="185"/>
                  <a:pt x="1240" y="201"/>
                  <a:pt x="1240" y="216"/>
                </a:cubicBezTo>
                <a:cubicBezTo>
                  <a:pt x="1240" y="238"/>
                  <a:pt x="1256" y="253"/>
                  <a:pt x="1286" y="253"/>
                </a:cubicBezTo>
                <a:cubicBezTo>
                  <a:pt x="1302" y="253"/>
                  <a:pt x="1315" y="248"/>
                  <a:pt x="1326" y="240"/>
                </a:cubicBezTo>
                <a:close/>
                <a:moveTo>
                  <a:pt x="666" y="164"/>
                </a:moveTo>
                <a:cubicBezTo>
                  <a:pt x="666" y="93"/>
                  <a:pt x="722" y="37"/>
                  <a:pt x="793" y="37"/>
                </a:cubicBezTo>
                <a:cubicBezTo>
                  <a:pt x="863" y="37"/>
                  <a:pt x="919" y="93"/>
                  <a:pt x="919" y="164"/>
                </a:cubicBezTo>
                <a:cubicBezTo>
                  <a:pt x="919" y="234"/>
                  <a:pt x="863" y="290"/>
                  <a:pt x="793" y="290"/>
                </a:cubicBezTo>
                <a:cubicBezTo>
                  <a:pt x="722" y="290"/>
                  <a:pt x="666" y="234"/>
                  <a:pt x="666" y="164"/>
                </a:cubicBezTo>
                <a:close/>
                <a:moveTo>
                  <a:pt x="879" y="164"/>
                </a:moveTo>
                <a:cubicBezTo>
                  <a:pt x="879" y="114"/>
                  <a:pt x="841" y="76"/>
                  <a:pt x="793" y="76"/>
                </a:cubicBezTo>
                <a:cubicBezTo>
                  <a:pt x="744" y="76"/>
                  <a:pt x="706" y="114"/>
                  <a:pt x="706" y="164"/>
                </a:cubicBezTo>
                <a:cubicBezTo>
                  <a:pt x="706" y="214"/>
                  <a:pt x="744" y="251"/>
                  <a:pt x="793" y="251"/>
                </a:cubicBezTo>
                <a:cubicBezTo>
                  <a:pt x="841" y="251"/>
                  <a:pt x="879" y="214"/>
                  <a:pt x="879" y="164"/>
                </a:cubicBezTo>
                <a:close/>
                <a:moveTo>
                  <a:pt x="943" y="164"/>
                </a:moveTo>
                <a:cubicBezTo>
                  <a:pt x="943" y="93"/>
                  <a:pt x="997" y="37"/>
                  <a:pt x="1071" y="37"/>
                </a:cubicBezTo>
                <a:cubicBezTo>
                  <a:pt x="1115" y="37"/>
                  <a:pt x="1155" y="60"/>
                  <a:pt x="1176" y="95"/>
                </a:cubicBezTo>
                <a:cubicBezTo>
                  <a:pt x="1141" y="116"/>
                  <a:pt x="1141" y="116"/>
                  <a:pt x="1141" y="116"/>
                </a:cubicBezTo>
                <a:cubicBezTo>
                  <a:pt x="1128" y="92"/>
                  <a:pt x="1101" y="76"/>
                  <a:pt x="1071" y="76"/>
                </a:cubicBezTo>
                <a:cubicBezTo>
                  <a:pt x="1018" y="76"/>
                  <a:pt x="983" y="114"/>
                  <a:pt x="983" y="164"/>
                </a:cubicBezTo>
                <a:cubicBezTo>
                  <a:pt x="983" y="214"/>
                  <a:pt x="1018" y="251"/>
                  <a:pt x="1071" y="251"/>
                </a:cubicBezTo>
                <a:cubicBezTo>
                  <a:pt x="1101" y="251"/>
                  <a:pt x="1128" y="236"/>
                  <a:pt x="1141" y="212"/>
                </a:cubicBezTo>
                <a:cubicBezTo>
                  <a:pt x="1176" y="232"/>
                  <a:pt x="1176" y="232"/>
                  <a:pt x="1176" y="232"/>
                </a:cubicBezTo>
                <a:cubicBezTo>
                  <a:pt x="1155" y="267"/>
                  <a:pt x="1116" y="290"/>
                  <a:pt x="1071" y="290"/>
                </a:cubicBezTo>
                <a:cubicBezTo>
                  <a:pt x="997" y="290"/>
                  <a:pt x="943" y="234"/>
                  <a:pt x="943" y="164"/>
                </a:cubicBezTo>
                <a:close/>
                <a:moveTo>
                  <a:pt x="1422" y="164"/>
                </a:moveTo>
                <a:cubicBezTo>
                  <a:pt x="1422" y="93"/>
                  <a:pt x="1476" y="37"/>
                  <a:pt x="1550" y="37"/>
                </a:cubicBezTo>
                <a:cubicBezTo>
                  <a:pt x="1594" y="37"/>
                  <a:pt x="1634" y="60"/>
                  <a:pt x="1655" y="95"/>
                </a:cubicBezTo>
                <a:cubicBezTo>
                  <a:pt x="1620" y="116"/>
                  <a:pt x="1620" y="116"/>
                  <a:pt x="1620" y="116"/>
                </a:cubicBezTo>
                <a:cubicBezTo>
                  <a:pt x="1607" y="92"/>
                  <a:pt x="1580" y="76"/>
                  <a:pt x="1550" y="76"/>
                </a:cubicBezTo>
                <a:cubicBezTo>
                  <a:pt x="1497" y="76"/>
                  <a:pt x="1462" y="114"/>
                  <a:pt x="1462" y="164"/>
                </a:cubicBezTo>
                <a:cubicBezTo>
                  <a:pt x="1462" y="214"/>
                  <a:pt x="1497" y="251"/>
                  <a:pt x="1550" y="251"/>
                </a:cubicBezTo>
                <a:cubicBezTo>
                  <a:pt x="1580" y="251"/>
                  <a:pt x="1607" y="236"/>
                  <a:pt x="1620" y="212"/>
                </a:cubicBezTo>
                <a:cubicBezTo>
                  <a:pt x="1655" y="232"/>
                  <a:pt x="1655" y="232"/>
                  <a:pt x="1655" y="232"/>
                </a:cubicBezTo>
                <a:cubicBezTo>
                  <a:pt x="1634" y="267"/>
                  <a:pt x="1595" y="290"/>
                  <a:pt x="1550" y="290"/>
                </a:cubicBezTo>
                <a:cubicBezTo>
                  <a:pt x="1476" y="290"/>
                  <a:pt x="1422" y="234"/>
                  <a:pt x="1422" y="164"/>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11" name="Freeform 5">
            <a:extLst>
              <a:ext uri="{FF2B5EF4-FFF2-40B4-BE49-F238E27FC236}">
                <a16:creationId xmlns:a16="http://schemas.microsoft.com/office/drawing/2014/main" id="{B0817A56-E179-4C65-8039-01A54F3B87B8}"/>
              </a:ext>
            </a:extLst>
          </p:cNvPr>
          <p:cNvSpPr>
            <a:spLocks noChangeAspect="1" noEditPoints="1"/>
          </p:cNvSpPr>
          <p:nvPr userDrawn="1"/>
        </p:nvSpPr>
        <p:spPr bwMode="auto">
          <a:xfrm>
            <a:off x="7839771" y="6098962"/>
            <a:ext cx="1393029" cy="95083"/>
          </a:xfrm>
          <a:custGeom>
            <a:avLst/>
            <a:gdLst>
              <a:gd name="T0" fmla="*/ 1607 w 1712"/>
              <a:gd name="T1" fmla="*/ 34 h 114"/>
              <a:gd name="T2" fmla="*/ 1689 w 1712"/>
              <a:gd name="T3" fmla="*/ 78 h 114"/>
              <a:gd name="T4" fmla="*/ 1712 w 1712"/>
              <a:gd name="T5" fmla="*/ 66 h 114"/>
              <a:gd name="T6" fmla="*/ 1671 w 1712"/>
              <a:gd name="T7" fmla="*/ 22 h 114"/>
              <a:gd name="T8" fmla="*/ 1551 w 1712"/>
              <a:gd name="T9" fmla="*/ 0 h 114"/>
              <a:gd name="T10" fmla="*/ 1528 w 1712"/>
              <a:gd name="T11" fmla="*/ 61 h 114"/>
              <a:gd name="T12" fmla="*/ 1548 w 1712"/>
              <a:gd name="T13" fmla="*/ 93 h 114"/>
              <a:gd name="T14" fmla="*/ 1578 w 1712"/>
              <a:gd name="T15" fmla="*/ 106 h 114"/>
              <a:gd name="T16" fmla="*/ 1539 w 1712"/>
              <a:gd name="T17" fmla="*/ 41 h 114"/>
              <a:gd name="T18" fmla="*/ 1390 w 1712"/>
              <a:gd name="T19" fmla="*/ 111 h 114"/>
              <a:gd name="T20" fmla="*/ 1453 w 1712"/>
              <a:gd name="T21" fmla="*/ 25 h 114"/>
              <a:gd name="T22" fmla="*/ 1488 w 1712"/>
              <a:gd name="T23" fmla="*/ 27 h 114"/>
              <a:gd name="T24" fmla="*/ 1416 w 1712"/>
              <a:gd name="T25" fmla="*/ 3 h 114"/>
              <a:gd name="T26" fmla="*/ 1296 w 1712"/>
              <a:gd name="T27" fmla="*/ 4 h 114"/>
              <a:gd name="T28" fmla="*/ 1319 w 1712"/>
              <a:gd name="T29" fmla="*/ 114 h 114"/>
              <a:gd name="T30" fmla="*/ 1291 w 1712"/>
              <a:gd name="T31" fmla="*/ 76 h 114"/>
              <a:gd name="T32" fmla="*/ 1298 w 1712"/>
              <a:gd name="T33" fmla="*/ 27 h 114"/>
              <a:gd name="T34" fmla="*/ 1251 w 1712"/>
              <a:gd name="T35" fmla="*/ 16 h 114"/>
              <a:gd name="T36" fmla="*/ 1170 w 1712"/>
              <a:gd name="T37" fmla="*/ 47 h 114"/>
              <a:gd name="T38" fmla="*/ 1218 w 1712"/>
              <a:gd name="T39" fmla="*/ 91 h 114"/>
              <a:gd name="T40" fmla="*/ 1206 w 1712"/>
              <a:gd name="T41" fmla="*/ 114 h 114"/>
              <a:gd name="T42" fmla="*/ 1228 w 1712"/>
              <a:gd name="T43" fmla="*/ 50 h 114"/>
              <a:gd name="T44" fmla="*/ 1233 w 1712"/>
              <a:gd name="T45" fmla="*/ 32 h 114"/>
              <a:gd name="T46" fmla="*/ 1032 w 1712"/>
              <a:gd name="T47" fmla="*/ 25 h 114"/>
              <a:gd name="T48" fmla="*/ 1090 w 1712"/>
              <a:gd name="T49" fmla="*/ 111 h 114"/>
              <a:gd name="T50" fmla="*/ 1017 w 1712"/>
              <a:gd name="T51" fmla="*/ 20 h 114"/>
              <a:gd name="T52" fmla="*/ 903 w 1712"/>
              <a:gd name="T53" fmla="*/ 25 h 114"/>
              <a:gd name="T54" fmla="*/ 940 w 1712"/>
              <a:gd name="T55" fmla="*/ 80 h 114"/>
              <a:gd name="T56" fmla="*/ 887 w 1712"/>
              <a:gd name="T57" fmla="*/ 44 h 114"/>
              <a:gd name="T58" fmla="*/ 971 w 1712"/>
              <a:gd name="T59" fmla="*/ 80 h 114"/>
              <a:gd name="T60" fmla="*/ 875 w 1712"/>
              <a:gd name="T61" fmla="*/ 15 h 114"/>
              <a:gd name="T62" fmla="*/ 730 w 1712"/>
              <a:gd name="T63" fmla="*/ 0 h 114"/>
              <a:gd name="T64" fmla="*/ 670 w 1712"/>
              <a:gd name="T65" fmla="*/ 3 h 114"/>
              <a:gd name="T66" fmla="*/ 721 w 1712"/>
              <a:gd name="T67" fmla="*/ 22 h 114"/>
              <a:gd name="T68" fmla="*/ 774 w 1712"/>
              <a:gd name="T69" fmla="*/ 32 h 114"/>
              <a:gd name="T70" fmla="*/ 812 w 1712"/>
              <a:gd name="T71" fmla="*/ 111 h 114"/>
              <a:gd name="T72" fmla="*/ 778 w 1712"/>
              <a:gd name="T73" fmla="*/ 5 h 114"/>
              <a:gd name="T74" fmla="*/ 511 w 1712"/>
              <a:gd name="T75" fmla="*/ 12 h 114"/>
              <a:gd name="T76" fmla="*/ 507 w 1712"/>
              <a:gd name="T77" fmla="*/ 52 h 114"/>
              <a:gd name="T78" fmla="*/ 551 w 1712"/>
              <a:gd name="T79" fmla="*/ 111 h 114"/>
              <a:gd name="T80" fmla="*/ 613 w 1712"/>
              <a:gd name="T81" fmla="*/ 25 h 114"/>
              <a:gd name="T82" fmla="*/ 647 w 1712"/>
              <a:gd name="T83" fmla="*/ 27 h 114"/>
              <a:gd name="T84" fmla="*/ 388 w 1712"/>
              <a:gd name="T85" fmla="*/ 25 h 114"/>
              <a:gd name="T86" fmla="*/ 426 w 1712"/>
              <a:gd name="T87" fmla="*/ 80 h 114"/>
              <a:gd name="T88" fmla="*/ 372 w 1712"/>
              <a:gd name="T89" fmla="*/ 44 h 114"/>
              <a:gd name="T90" fmla="*/ 456 w 1712"/>
              <a:gd name="T91" fmla="*/ 80 h 114"/>
              <a:gd name="T92" fmla="*/ 360 w 1712"/>
              <a:gd name="T93" fmla="*/ 15 h 114"/>
              <a:gd name="T94" fmla="*/ 270 w 1712"/>
              <a:gd name="T95" fmla="*/ 4 h 114"/>
              <a:gd name="T96" fmla="*/ 294 w 1712"/>
              <a:gd name="T97" fmla="*/ 114 h 114"/>
              <a:gd name="T98" fmla="*/ 271 w 1712"/>
              <a:gd name="T99" fmla="*/ 81 h 114"/>
              <a:gd name="T100" fmla="*/ 306 w 1712"/>
              <a:gd name="T101" fmla="*/ 25 h 114"/>
              <a:gd name="T102" fmla="*/ 154 w 1712"/>
              <a:gd name="T103" fmla="*/ 31 h 114"/>
              <a:gd name="T104" fmla="*/ 194 w 1712"/>
              <a:gd name="T105" fmla="*/ 111 h 114"/>
              <a:gd name="T106" fmla="*/ 160 w 1712"/>
              <a:gd name="T107" fmla="*/ 6 h 114"/>
              <a:gd name="T108" fmla="*/ 73 w 1712"/>
              <a:gd name="T109" fmla="*/ 3 h 114"/>
              <a:gd name="T110" fmla="*/ 31 w 1712"/>
              <a:gd name="T111" fmla="*/ 82 h 114"/>
              <a:gd name="T112" fmla="*/ 9 w 1712"/>
              <a:gd name="T113" fmla="*/ 101 h 114"/>
              <a:gd name="T114" fmla="*/ 100 w 1712"/>
              <a:gd name="T115" fmla="*/ 111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712" h="114">
                <a:moveTo>
                  <a:pt x="1708" y="33"/>
                </a:moveTo>
                <a:cubicBezTo>
                  <a:pt x="1705" y="25"/>
                  <a:pt x="1702" y="19"/>
                  <a:pt x="1697" y="14"/>
                </a:cubicBezTo>
                <a:cubicBezTo>
                  <a:pt x="1692" y="10"/>
                  <a:pt x="1687" y="6"/>
                  <a:pt x="1680" y="3"/>
                </a:cubicBezTo>
                <a:cubicBezTo>
                  <a:pt x="1674" y="1"/>
                  <a:pt x="1667" y="0"/>
                  <a:pt x="1660" y="0"/>
                </a:cubicBezTo>
                <a:cubicBezTo>
                  <a:pt x="1651" y="0"/>
                  <a:pt x="1644" y="1"/>
                  <a:pt x="1637" y="4"/>
                </a:cubicBezTo>
                <a:cubicBezTo>
                  <a:pt x="1630" y="7"/>
                  <a:pt x="1624" y="11"/>
                  <a:pt x="1619" y="16"/>
                </a:cubicBezTo>
                <a:cubicBezTo>
                  <a:pt x="1614" y="21"/>
                  <a:pt x="1610" y="27"/>
                  <a:pt x="1607" y="34"/>
                </a:cubicBezTo>
                <a:cubicBezTo>
                  <a:pt x="1604" y="41"/>
                  <a:pt x="1602" y="49"/>
                  <a:pt x="1602" y="58"/>
                </a:cubicBezTo>
                <a:cubicBezTo>
                  <a:pt x="1602" y="67"/>
                  <a:pt x="1604" y="74"/>
                  <a:pt x="1607" y="81"/>
                </a:cubicBezTo>
                <a:cubicBezTo>
                  <a:pt x="1610" y="88"/>
                  <a:pt x="1614" y="94"/>
                  <a:pt x="1619" y="99"/>
                </a:cubicBezTo>
                <a:cubicBezTo>
                  <a:pt x="1624" y="104"/>
                  <a:pt x="1630" y="108"/>
                  <a:pt x="1637" y="110"/>
                </a:cubicBezTo>
                <a:cubicBezTo>
                  <a:pt x="1644" y="113"/>
                  <a:pt x="1652" y="114"/>
                  <a:pt x="1660" y="114"/>
                </a:cubicBezTo>
                <a:cubicBezTo>
                  <a:pt x="1681" y="114"/>
                  <a:pt x="1696" y="107"/>
                  <a:pt x="1707" y="93"/>
                </a:cubicBezTo>
                <a:cubicBezTo>
                  <a:pt x="1689" y="78"/>
                  <a:pt x="1689" y="78"/>
                  <a:pt x="1689" y="78"/>
                </a:cubicBezTo>
                <a:cubicBezTo>
                  <a:pt x="1686" y="83"/>
                  <a:pt x="1682" y="86"/>
                  <a:pt x="1677" y="88"/>
                </a:cubicBezTo>
                <a:cubicBezTo>
                  <a:pt x="1673" y="91"/>
                  <a:pt x="1667" y="92"/>
                  <a:pt x="1660" y="92"/>
                </a:cubicBezTo>
                <a:cubicBezTo>
                  <a:pt x="1656" y="92"/>
                  <a:pt x="1653" y="92"/>
                  <a:pt x="1649" y="90"/>
                </a:cubicBezTo>
                <a:cubicBezTo>
                  <a:pt x="1645" y="89"/>
                  <a:pt x="1642" y="87"/>
                  <a:pt x="1639" y="85"/>
                </a:cubicBezTo>
                <a:cubicBezTo>
                  <a:pt x="1636" y="82"/>
                  <a:pt x="1634" y="80"/>
                  <a:pt x="1632" y="76"/>
                </a:cubicBezTo>
                <a:cubicBezTo>
                  <a:pt x="1631" y="73"/>
                  <a:pt x="1630" y="69"/>
                  <a:pt x="1629" y="66"/>
                </a:cubicBezTo>
                <a:cubicBezTo>
                  <a:pt x="1712" y="66"/>
                  <a:pt x="1712" y="66"/>
                  <a:pt x="1712" y="66"/>
                </a:cubicBezTo>
                <a:cubicBezTo>
                  <a:pt x="1712" y="64"/>
                  <a:pt x="1712" y="63"/>
                  <a:pt x="1712" y="62"/>
                </a:cubicBezTo>
                <a:cubicBezTo>
                  <a:pt x="1712" y="58"/>
                  <a:pt x="1712" y="58"/>
                  <a:pt x="1712" y="58"/>
                </a:cubicBezTo>
                <a:cubicBezTo>
                  <a:pt x="1712" y="49"/>
                  <a:pt x="1711" y="40"/>
                  <a:pt x="1708" y="33"/>
                </a:cubicBezTo>
                <a:moveTo>
                  <a:pt x="1629" y="46"/>
                </a:moveTo>
                <a:cubicBezTo>
                  <a:pt x="1630" y="38"/>
                  <a:pt x="1633" y="32"/>
                  <a:pt x="1639" y="27"/>
                </a:cubicBezTo>
                <a:cubicBezTo>
                  <a:pt x="1644" y="22"/>
                  <a:pt x="1651" y="20"/>
                  <a:pt x="1659" y="20"/>
                </a:cubicBezTo>
                <a:cubicBezTo>
                  <a:pt x="1664" y="20"/>
                  <a:pt x="1668" y="21"/>
                  <a:pt x="1671" y="22"/>
                </a:cubicBezTo>
                <a:cubicBezTo>
                  <a:pt x="1674" y="24"/>
                  <a:pt x="1677" y="25"/>
                  <a:pt x="1679" y="28"/>
                </a:cubicBezTo>
                <a:cubicBezTo>
                  <a:pt x="1681" y="30"/>
                  <a:pt x="1682" y="33"/>
                  <a:pt x="1683" y="36"/>
                </a:cubicBezTo>
                <a:cubicBezTo>
                  <a:pt x="1684" y="39"/>
                  <a:pt x="1685" y="43"/>
                  <a:pt x="1685" y="46"/>
                </a:cubicBezTo>
                <a:lnTo>
                  <a:pt x="1629" y="46"/>
                </a:lnTo>
                <a:close/>
                <a:moveTo>
                  <a:pt x="1592" y="16"/>
                </a:moveTo>
                <a:cubicBezTo>
                  <a:pt x="1588" y="11"/>
                  <a:pt x="1582" y="6"/>
                  <a:pt x="1574" y="4"/>
                </a:cubicBezTo>
                <a:cubicBezTo>
                  <a:pt x="1567" y="1"/>
                  <a:pt x="1559" y="0"/>
                  <a:pt x="1551" y="0"/>
                </a:cubicBezTo>
                <a:cubicBezTo>
                  <a:pt x="1546" y="0"/>
                  <a:pt x="1541" y="0"/>
                  <a:pt x="1536" y="2"/>
                </a:cubicBezTo>
                <a:cubicBezTo>
                  <a:pt x="1530" y="3"/>
                  <a:pt x="1526" y="5"/>
                  <a:pt x="1522" y="8"/>
                </a:cubicBezTo>
                <a:cubicBezTo>
                  <a:pt x="1518" y="11"/>
                  <a:pt x="1514" y="14"/>
                  <a:pt x="1512" y="19"/>
                </a:cubicBezTo>
                <a:cubicBezTo>
                  <a:pt x="1510" y="23"/>
                  <a:pt x="1508" y="28"/>
                  <a:pt x="1508" y="34"/>
                </a:cubicBezTo>
                <a:cubicBezTo>
                  <a:pt x="1508" y="39"/>
                  <a:pt x="1509" y="44"/>
                  <a:pt x="1511" y="47"/>
                </a:cubicBezTo>
                <a:cubicBezTo>
                  <a:pt x="1513" y="51"/>
                  <a:pt x="1515" y="53"/>
                  <a:pt x="1518" y="56"/>
                </a:cubicBezTo>
                <a:cubicBezTo>
                  <a:pt x="1521" y="58"/>
                  <a:pt x="1525" y="60"/>
                  <a:pt x="1528" y="61"/>
                </a:cubicBezTo>
                <a:cubicBezTo>
                  <a:pt x="1532" y="63"/>
                  <a:pt x="1536" y="64"/>
                  <a:pt x="1540" y="65"/>
                </a:cubicBezTo>
                <a:cubicBezTo>
                  <a:pt x="1549" y="67"/>
                  <a:pt x="1555" y="69"/>
                  <a:pt x="1559" y="71"/>
                </a:cubicBezTo>
                <a:cubicBezTo>
                  <a:pt x="1563" y="73"/>
                  <a:pt x="1565" y="76"/>
                  <a:pt x="1565" y="80"/>
                </a:cubicBezTo>
                <a:cubicBezTo>
                  <a:pt x="1565" y="83"/>
                  <a:pt x="1565" y="85"/>
                  <a:pt x="1564" y="87"/>
                </a:cubicBezTo>
                <a:cubicBezTo>
                  <a:pt x="1563" y="88"/>
                  <a:pt x="1561" y="90"/>
                  <a:pt x="1559" y="91"/>
                </a:cubicBezTo>
                <a:cubicBezTo>
                  <a:pt x="1558" y="92"/>
                  <a:pt x="1556" y="92"/>
                  <a:pt x="1554" y="93"/>
                </a:cubicBezTo>
                <a:cubicBezTo>
                  <a:pt x="1552" y="93"/>
                  <a:pt x="1550" y="93"/>
                  <a:pt x="1548" y="93"/>
                </a:cubicBezTo>
                <a:cubicBezTo>
                  <a:pt x="1542" y="93"/>
                  <a:pt x="1537" y="92"/>
                  <a:pt x="1532" y="90"/>
                </a:cubicBezTo>
                <a:cubicBezTo>
                  <a:pt x="1527" y="87"/>
                  <a:pt x="1523" y="84"/>
                  <a:pt x="1520" y="80"/>
                </a:cubicBezTo>
                <a:cubicBezTo>
                  <a:pt x="1502" y="97"/>
                  <a:pt x="1502" y="97"/>
                  <a:pt x="1502" y="97"/>
                </a:cubicBezTo>
                <a:cubicBezTo>
                  <a:pt x="1507" y="102"/>
                  <a:pt x="1514" y="107"/>
                  <a:pt x="1522" y="110"/>
                </a:cubicBezTo>
                <a:cubicBezTo>
                  <a:pt x="1530" y="113"/>
                  <a:pt x="1538" y="114"/>
                  <a:pt x="1547" y="114"/>
                </a:cubicBezTo>
                <a:cubicBezTo>
                  <a:pt x="1553" y="114"/>
                  <a:pt x="1558" y="114"/>
                  <a:pt x="1564" y="112"/>
                </a:cubicBezTo>
                <a:cubicBezTo>
                  <a:pt x="1569" y="111"/>
                  <a:pt x="1574" y="109"/>
                  <a:pt x="1578" y="106"/>
                </a:cubicBezTo>
                <a:cubicBezTo>
                  <a:pt x="1582" y="103"/>
                  <a:pt x="1586" y="100"/>
                  <a:pt x="1588" y="95"/>
                </a:cubicBezTo>
                <a:cubicBezTo>
                  <a:pt x="1591" y="90"/>
                  <a:pt x="1592" y="85"/>
                  <a:pt x="1592" y="78"/>
                </a:cubicBezTo>
                <a:cubicBezTo>
                  <a:pt x="1592" y="73"/>
                  <a:pt x="1591" y="68"/>
                  <a:pt x="1589" y="65"/>
                </a:cubicBezTo>
                <a:cubicBezTo>
                  <a:pt x="1587" y="61"/>
                  <a:pt x="1584" y="58"/>
                  <a:pt x="1580" y="56"/>
                </a:cubicBezTo>
                <a:cubicBezTo>
                  <a:pt x="1577" y="53"/>
                  <a:pt x="1573" y="51"/>
                  <a:pt x="1569" y="50"/>
                </a:cubicBezTo>
                <a:cubicBezTo>
                  <a:pt x="1565" y="48"/>
                  <a:pt x="1561" y="47"/>
                  <a:pt x="1557" y="46"/>
                </a:cubicBezTo>
                <a:cubicBezTo>
                  <a:pt x="1549" y="44"/>
                  <a:pt x="1543" y="42"/>
                  <a:pt x="1539" y="41"/>
                </a:cubicBezTo>
                <a:cubicBezTo>
                  <a:pt x="1535" y="39"/>
                  <a:pt x="1533" y="36"/>
                  <a:pt x="1533" y="32"/>
                </a:cubicBezTo>
                <a:cubicBezTo>
                  <a:pt x="1533" y="27"/>
                  <a:pt x="1535" y="24"/>
                  <a:pt x="1539" y="23"/>
                </a:cubicBezTo>
                <a:cubicBezTo>
                  <a:pt x="1542" y="21"/>
                  <a:pt x="1546" y="20"/>
                  <a:pt x="1551" y="20"/>
                </a:cubicBezTo>
                <a:cubicBezTo>
                  <a:pt x="1556" y="20"/>
                  <a:pt x="1560" y="21"/>
                  <a:pt x="1565" y="23"/>
                </a:cubicBezTo>
                <a:cubicBezTo>
                  <a:pt x="1569" y="26"/>
                  <a:pt x="1572" y="29"/>
                  <a:pt x="1574" y="32"/>
                </a:cubicBezTo>
                <a:lnTo>
                  <a:pt x="1592" y="16"/>
                </a:lnTo>
                <a:close/>
                <a:moveTo>
                  <a:pt x="1390" y="111"/>
                </a:moveTo>
                <a:cubicBezTo>
                  <a:pt x="1417" y="111"/>
                  <a:pt x="1417" y="111"/>
                  <a:pt x="1417" y="111"/>
                </a:cubicBezTo>
                <a:cubicBezTo>
                  <a:pt x="1417" y="52"/>
                  <a:pt x="1417" y="52"/>
                  <a:pt x="1417" y="52"/>
                </a:cubicBezTo>
                <a:cubicBezTo>
                  <a:pt x="1417" y="48"/>
                  <a:pt x="1418" y="44"/>
                  <a:pt x="1419" y="41"/>
                </a:cubicBezTo>
                <a:cubicBezTo>
                  <a:pt x="1420" y="37"/>
                  <a:pt x="1422" y="34"/>
                  <a:pt x="1424" y="31"/>
                </a:cubicBezTo>
                <a:cubicBezTo>
                  <a:pt x="1426" y="29"/>
                  <a:pt x="1428" y="27"/>
                  <a:pt x="1431" y="25"/>
                </a:cubicBezTo>
                <a:cubicBezTo>
                  <a:pt x="1435" y="23"/>
                  <a:pt x="1438" y="22"/>
                  <a:pt x="1443" y="22"/>
                </a:cubicBezTo>
                <a:cubicBezTo>
                  <a:pt x="1447" y="22"/>
                  <a:pt x="1451" y="23"/>
                  <a:pt x="1453" y="25"/>
                </a:cubicBezTo>
                <a:cubicBezTo>
                  <a:pt x="1456" y="27"/>
                  <a:pt x="1458" y="29"/>
                  <a:pt x="1459" y="32"/>
                </a:cubicBezTo>
                <a:cubicBezTo>
                  <a:pt x="1461" y="35"/>
                  <a:pt x="1462" y="38"/>
                  <a:pt x="1462" y="41"/>
                </a:cubicBezTo>
                <a:cubicBezTo>
                  <a:pt x="1463" y="45"/>
                  <a:pt x="1463" y="48"/>
                  <a:pt x="1463" y="51"/>
                </a:cubicBezTo>
                <a:cubicBezTo>
                  <a:pt x="1463" y="111"/>
                  <a:pt x="1463" y="111"/>
                  <a:pt x="1463" y="111"/>
                </a:cubicBezTo>
                <a:cubicBezTo>
                  <a:pt x="1490" y="111"/>
                  <a:pt x="1490" y="111"/>
                  <a:pt x="1490" y="111"/>
                </a:cubicBezTo>
                <a:cubicBezTo>
                  <a:pt x="1490" y="43"/>
                  <a:pt x="1490" y="43"/>
                  <a:pt x="1490" y="43"/>
                </a:cubicBezTo>
                <a:cubicBezTo>
                  <a:pt x="1490" y="38"/>
                  <a:pt x="1489" y="32"/>
                  <a:pt x="1488" y="27"/>
                </a:cubicBezTo>
                <a:cubicBezTo>
                  <a:pt x="1486" y="22"/>
                  <a:pt x="1484" y="17"/>
                  <a:pt x="1481" y="13"/>
                </a:cubicBezTo>
                <a:cubicBezTo>
                  <a:pt x="1478" y="9"/>
                  <a:pt x="1473" y="6"/>
                  <a:pt x="1468" y="3"/>
                </a:cubicBezTo>
                <a:cubicBezTo>
                  <a:pt x="1463" y="1"/>
                  <a:pt x="1457" y="0"/>
                  <a:pt x="1450" y="0"/>
                </a:cubicBezTo>
                <a:cubicBezTo>
                  <a:pt x="1442" y="0"/>
                  <a:pt x="1435" y="2"/>
                  <a:pt x="1429" y="6"/>
                </a:cubicBezTo>
                <a:cubicBezTo>
                  <a:pt x="1423" y="10"/>
                  <a:pt x="1419" y="15"/>
                  <a:pt x="1417" y="20"/>
                </a:cubicBezTo>
                <a:cubicBezTo>
                  <a:pt x="1416" y="20"/>
                  <a:pt x="1416" y="20"/>
                  <a:pt x="1416" y="20"/>
                </a:cubicBezTo>
                <a:cubicBezTo>
                  <a:pt x="1416" y="3"/>
                  <a:pt x="1416" y="3"/>
                  <a:pt x="1416" y="3"/>
                </a:cubicBezTo>
                <a:cubicBezTo>
                  <a:pt x="1390" y="3"/>
                  <a:pt x="1390" y="3"/>
                  <a:pt x="1390" y="3"/>
                </a:cubicBezTo>
                <a:lnTo>
                  <a:pt x="1390" y="111"/>
                </a:lnTo>
                <a:close/>
                <a:moveTo>
                  <a:pt x="1367" y="33"/>
                </a:moveTo>
                <a:cubicBezTo>
                  <a:pt x="1364" y="25"/>
                  <a:pt x="1361" y="19"/>
                  <a:pt x="1356" y="14"/>
                </a:cubicBezTo>
                <a:cubicBezTo>
                  <a:pt x="1351" y="10"/>
                  <a:pt x="1346" y="6"/>
                  <a:pt x="1339" y="3"/>
                </a:cubicBezTo>
                <a:cubicBezTo>
                  <a:pt x="1333" y="1"/>
                  <a:pt x="1326" y="0"/>
                  <a:pt x="1319" y="0"/>
                </a:cubicBezTo>
                <a:cubicBezTo>
                  <a:pt x="1310" y="0"/>
                  <a:pt x="1303" y="1"/>
                  <a:pt x="1296" y="4"/>
                </a:cubicBezTo>
                <a:cubicBezTo>
                  <a:pt x="1289" y="7"/>
                  <a:pt x="1283" y="11"/>
                  <a:pt x="1278" y="16"/>
                </a:cubicBezTo>
                <a:cubicBezTo>
                  <a:pt x="1273" y="21"/>
                  <a:pt x="1269" y="27"/>
                  <a:pt x="1266" y="34"/>
                </a:cubicBezTo>
                <a:cubicBezTo>
                  <a:pt x="1263" y="41"/>
                  <a:pt x="1261" y="49"/>
                  <a:pt x="1261" y="58"/>
                </a:cubicBezTo>
                <a:cubicBezTo>
                  <a:pt x="1261" y="67"/>
                  <a:pt x="1263" y="74"/>
                  <a:pt x="1266" y="81"/>
                </a:cubicBezTo>
                <a:cubicBezTo>
                  <a:pt x="1269" y="88"/>
                  <a:pt x="1273" y="94"/>
                  <a:pt x="1278" y="99"/>
                </a:cubicBezTo>
                <a:cubicBezTo>
                  <a:pt x="1283" y="104"/>
                  <a:pt x="1289" y="108"/>
                  <a:pt x="1296" y="110"/>
                </a:cubicBezTo>
                <a:cubicBezTo>
                  <a:pt x="1303" y="113"/>
                  <a:pt x="1311" y="114"/>
                  <a:pt x="1319" y="114"/>
                </a:cubicBezTo>
                <a:cubicBezTo>
                  <a:pt x="1340" y="114"/>
                  <a:pt x="1355" y="107"/>
                  <a:pt x="1366" y="93"/>
                </a:cubicBezTo>
                <a:cubicBezTo>
                  <a:pt x="1348" y="78"/>
                  <a:pt x="1348" y="78"/>
                  <a:pt x="1348" y="78"/>
                </a:cubicBezTo>
                <a:cubicBezTo>
                  <a:pt x="1345" y="83"/>
                  <a:pt x="1341" y="86"/>
                  <a:pt x="1336" y="88"/>
                </a:cubicBezTo>
                <a:cubicBezTo>
                  <a:pt x="1332" y="91"/>
                  <a:pt x="1326" y="92"/>
                  <a:pt x="1319" y="92"/>
                </a:cubicBezTo>
                <a:cubicBezTo>
                  <a:pt x="1315" y="92"/>
                  <a:pt x="1312" y="92"/>
                  <a:pt x="1308" y="90"/>
                </a:cubicBezTo>
                <a:cubicBezTo>
                  <a:pt x="1304" y="89"/>
                  <a:pt x="1301" y="87"/>
                  <a:pt x="1298" y="85"/>
                </a:cubicBezTo>
                <a:cubicBezTo>
                  <a:pt x="1295" y="82"/>
                  <a:pt x="1293" y="80"/>
                  <a:pt x="1291" y="76"/>
                </a:cubicBezTo>
                <a:cubicBezTo>
                  <a:pt x="1290" y="73"/>
                  <a:pt x="1289" y="69"/>
                  <a:pt x="1288" y="66"/>
                </a:cubicBezTo>
                <a:cubicBezTo>
                  <a:pt x="1371" y="66"/>
                  <a:pt x="1371" y="66"/>
                  <a:pt x="1371" y="66"/>
                </a:cubicBezTo>
                <a:cubicBezTo>
                  <a:pt x="1371" y="64"/>
                  <a:pt x="1371" y="63"/>
                  <a:pt x="1371" y="62"/>
                </a:cubicBezTo>
                <a:cubicBezTo>
                  <a:pt x="1371" y="58"/>
                  <a:pt x="1371" y="58"/>
                  <a:pt x="1371" y="58"/>
                </a:cubicBezTo>
                <a:cubicBezTo>
                  <a:pt x="1371" y="49"/>
                  <a:pt x="1370" y="40"/>
                  <a:pt x="1367" y="33"/>
                </a:cubicBezTo>
                <a:moveTo>
                  <a:pt x="1288" y="46"/>
                </a:moveTo>
                <a:cubicBezTo>
                  <a:pt x="1289" y="38"/>
                  <a:pt x="1292" y="32"/>
                  <a:pt x="1298" y="27"/>
                </a:cubicBezTo>
                <a:cubicBezTo>
                  <a:pt x="1303" y="22"/>
                  <a:pt x="1310" y="20"/>
                  <a:pt x="1318" y="20"/>
                </a:cubicBezTo>
                <a:cubicBezTo>
                  <a:pt x="1323" y="20"/>
                  <a:pt x="1326" y="21"/>
                  <a:pt x="1330" y="22"/>
                </a:cubicBezTo>
                <a:cubicBezTo>
                  <a:pt x="1333" y="24"/>
                  <a:pt x="1336" y="25"/>
                  <a:pt x="1338" y="28"/>
                </a:cubicBezTo>
                <a:cubicBezTo>
                  <a:pt x="1340" y="30"/>
                  <a:pt x="1341" y="33"/>
                  <a:pt x="1342" y="36"/>
                </a:cubicBezTo>
                <a:cubicBezTo>
                  <a:pt x="1343" y="39"/>
                  <a:pt x="1344" y="43"/>
                  <a:pt x="1344" y="46"/>
                </a:cubicBezTo>
                <a:lnTo>
                  <a:pt x="1288" y="46"/>
                </a:lnTo>
                <a:close/>
                <a:moveTo>
                  <a:pt x="1251" y="16"/>
                </a:moveTo>
                <a:cubicBezTo>
                  <a:pt x="1247" y="11"/>
                  <a:pt x="1241" y="6"/>
                  <a:pt x="1233" y="4"/>
                </a:cubicBezTo>
                <a:cubicBezTo>
                  <a:pt x="1226" y="1"/>
                  <a:pt x="1218" y="0"/>
                  <a:pt x="1210" y="0"/>
                </a:cubicBezTo>
                <a:cubicBezTo>
                  <a:pt x="1205" y="0"/>
                  <a:pt x="1200" y="0"/>
                  <a:pt x="1195" y="2"/>
                </a:cubicBezTo>
                <a:cubicBezTo>
                  <a:pt x="1189" y="3"/>
                  <a:pt x="1185" y="5"/>
                  <a:pt x="1181" y="8"/>
                </a:cubicBezTo>
                <a:cubicBezTo>
                  <a:pt x="1177" y="11"/>
                  <a:pt x="1173" y="14"/>
                  <a:pt x="1171" y="19"/>
                </a:cubicBezTo>
                <a:cubicBezTo>
                  <a:pt x="1168" y="23"/>
                  <a:pt x="1167" y="28"/>
                  <a:pt x="1167" y="34"/>
                </a:cubicBezTo>
                <a:cubicBezTo>
                  <a:pt x="1167" y="39"/>
                  <a:pt x="1168" y="44"/>
                  <a:pt x="1170" y="47"/>
                </a:cubicBezTo>
                <a:cubicBezTo>
                  <a:pt x="1172" y="51"/>
                  <a:pt x="1174" y="53"/>
                  <a:pt x="1177" y="56"/>
                </a:cubicBezTo>
                <a:cubicBezTo>
                  <a:pt x="1180" y="58"/>
                  <a:pt x="1184" y="60"/>
                  <a:pt x="1187" y="61"/>
                </a:cubicBezTo>
                <a:cubicBezTo>
                  <a:pt x="1191" y="63"/>
                  <a:pt x="1195" y="64"/>
                  <a:pt x="1199" y="65"/>
                </a:cubicBezTo>
                <a:cubicBezTo>
                  <a:pt x="1208" y="67"/>
                  <a:pt x="1214" y="69"/>
                  <a:pt x="1218" y="71"/>
                </a:cubicBezTo>
                <a:cubicBezTo>
                  <a:pt x="1222" y="73"/>
                  <a:pt x="1224" y="76"/>
                  <a:pt x="1224" y="80"/>
                </a:cubicBezTo>
                <a:cubicBezTo>
                  <a:pt x="1224" y="83"/>
                  <a:pt x="1224" y="85"/>
                  <a:pt x="1223" y="87"/>
                </a:cubicBezTo>
                <a:cubicBezTo>
                  <a:pt x="1222" y="88"/>
                  <a:pt x="1220" y="90"/>
                  <a:pt x="1218" y="91"/>
                </a:cubicBezTo>
                <a:cubicBezTo>
                  <a:pt x="1217" y="92"/>
                  <a:pt x="1215" y="92"/>
                  <a:pt x="1213" y="93"/>
                </a:cubicBezTo>
                <a:cubicBezTo>
                  <a:pt x="1211" y="93"/>
                  <a:pt x="1209" y="93"/>
                  <a:pt x="1207" y="93"/>
                </a:cubicBezTo>
                <a:cubicBezTo>
                  <a:pt x="1201" y="93"/>
                  <a:pt x="1196" y="92"/>
                  <a:pt x="1191" y="90"/>
                </a:cubicBezTo>
                <a:cubicBezTo>
                  <a:pt x="1186" y="87"/>
                  <a:pt x="1182" y="84"/>
                  <a:pt x="1179" y="80"/>
                </a:cubicBezTo>
                <a:cubicBezTo>
                  <a:pt x="1161" y="97"/>
                  <a:pt x="1161" y="97"/>
                  <a:pt x="1161" y="97"/>
                </a:cubicBezTo>
                <a:cubicBezTo>
                  <a:pt x="1166" y="102"/>
                  <a:pt x="1173" y="107"/>
                  <a:pt x="1181" y="110"/>
                </a:cubicBezTo>
                <a:cubicBezTo>
                  <a:pt x="1189" y="113"/>
                  <a:pt x="1197" y="114"/>
                  <a:pt x="1206" y="114"/>
                </a:cubicBezTo>
                <a:cubicBezTo>
                  <a:pt x="1212" y="114"/>
                  <a:pt x="1217" y="114"/>
                  <a:pt x="1223" y="112"/>
                </a:cubicBezTo>
                <a:cubicBezTo>
                  <a:pt x="1228" y="111"/>
                  <a:pt x="1233" y="109"/>
                  <a:pt x="1237" y="106"/>
                </a:cubicBezTo>
                <a:cubicBezTo>
                  <a:pt x="1241" y="103"/>
                  <a:pt x="1245" y="100"/>
                  <a:pt x="1247" y="95"/>
                </a:cubicBezTo>
                <a:cubicBezTo>
                  <a:pt x="1250" y="90"/>
                  <a:pt x="1251" y="85"/>
                  <a:pt x="1251" y="78"/>
                </a:cubicBezTo>
                <a:cubicBezTo>
                  <a:pt x="1251" y="73"/>
                  <a:pt x="1250" y="68"/>
                  <a:pt x="1248" y="65"/>
                </a:cubicBezTo>
                <a:cubicBezTo>
                  <a:pt x="1246" y="61"/>
                  <a:pt x="1243" y="58"/>
                  <a:pt x="1239" y="56"/>
                </a:cubicBezTo>
                <a:cubicBezTo>
                  <a:pt x="1236" y="53"/>
                  <a:pt x="1232" y="51"/>
                  <a:pt x="1228" y="50"/>
                </a:cubicBezTo>
                <a:cubicBezTo>
                  <a:pt x="1224" y="48"/>
                  <a:pt x="1220" y="47"/>
                  <a:pt x="1216" y="46"/>
                </a:cubicBezTo>
                <a:cubicBezTo>
                  <a:pt x="1208" y="44"/>
                  <a:pt x="1202" y="42"/>
                  <a:pt x="1198" y="41"/>
                </a:cubicBezTo>
                <a:cubicBezTo>
                  <a:pt x="1194" y="39"/>
                  <a:pt x="1192" y="36"/>
                  <a:pt x="1192" y="32"/>
                </a:cubicBezTo>
                <a:cubicBezTo>
                  <a:pt x="1192" y="27"/>
                  <a:pt x="1194" y="24"/>
                  <a:pt x="1198" y="23"/>
                </a:cubicBezTo>
                <a:cubicBezTo>
                  <a:pt x="1201" y="21"/>
                  <a:pt x="1205" y="20"/>
                  <a:pt x="1210" y="20"/>
                </a:cubicBezTo>
                <a:cubicBezTo>
                  <a:pt x="1215" y="20"/>
                  <a:pt x="1219" y="21"/>
                  <a:pt x="1223" y="23"/>
                </a:cubicBezTo>
                <a:cubicBezTo>
                  <a:pt x="1228" y="26"/>
                  <a:pt x="1231" y="29"/>
                  <a:pt x="1233" y="32"/>
                </a:cubicBezTo>
                <a:lnTo>
                  <a:pt x="1251" y="16"/>
                </a:lnTo>
                <a:close/>
                <a:moveTo>
                  <a:pt x="991" y="111"/>
                </a:moveTo>
                <a:cubicBezTo>
                  <a:pt x="1018" y="111"/>
                  <a:pt x="1018" y="111"/>
                  <a:pt x="1018" y="111"/>
                </a:cubicBezTo>
                <a:cubicBezTo>
                  <a:pt x="1018" y="52"/>
                  <a:pt x="1018" y="52"/>
                  <a:pt x="1018" y="52"/>
                </a:cubicBezTo>
                <a:cubicBezTo>
                  <a:pt x="1018" y="48"/>
                  <a:pt x="1018" y="44"/>
                  <a:pt x="1019" y="41"/>
                </a:cubicBezTo>
                <a:cubicBezTo>
                  <a:pt x="1020" y="37"/>
                  <a:pt x="1022" y="34"/>
                  <a:pt x="1024" y="31"/>
                </a:cubicBezTo>
                <a:cubicBezTo>
                  <a:pt x="1026" y="29"/>
                  <a:pt x="1029" y="27"/>
                  <a:pt x="1032" y="25"/>
                </a:cubicBezTo>
                <a:cubicBezTo>
                  <a:pt x="1035" y="23"/>
                  <a:pt x="1039" y="22"/>
                  <a:pt x="1043" y="22"/>
                </a:cubicBezTo>
                <a:cubicBezTo>
                  <a:pt x="1047" y="22"/>
                  <a:pt x="1051" y="23"/>
                  <a:pt x="1054" y="25"/>
                </a:cubicBezTo>
                <a:cubicBezTo>
                  <a:pt x="1056" y="27"/>
                  <a:pt x="1058" y="29"/>
                  <a:pt x="1060" y="32"/>
                </a:cubicBezTo>
                <a:cubicBezTo>
                  <a:pt x="1061" y="35"/>
                  <a:pt x="1062" y="38"/>
                  <a:pt x="1063" y="41"/>
                </a:cubicBezTo>
                <a:cubicBezTo>
                  <a:pt x="1063" y="45"/>
                  <a:pt x="1063" y="48"/>
                  <a:pt x="1063" y="51"/>
                </a:cubicBezTo>
                <a:cubicBezTo>
                  <a:pt x="1063" y="111"/>
                  <a:pt x="1063" y="111"/>
                  <a:pt x="1063" y="111"/>
                </a:cubicBezTo>
                <a:cubicBezTo>
                  <a:pt x="1090" y="111"/>
                  <a:pt x="1090" y="111"/>
                  <a:pt x="1090" y="111"/>
                </a:cubicBezTo>
                <a:cubicBezTo>
                  <a:pt x="1090" y="43"/>
                  <a:pt x="1090" y="43"/>
                  <a:pt x="1090" y="43"/>
                </a:cubicBezTo>
                <a:cubicBezTo>
                  <a:pt x="1090" y="38"/>
                  <a:pt x="1090" y="32"/>
                  <a:pt x="1088" y="27"/>
                </a:cubicBezTo>
                <a:cubicBezTo>
                  <a:pt x="1087" y="22"/>
                  <a:pt x="1084" y="17"/>
                  <a:pt x="1081" y="13"/>
                </a:cubicBezTo>
                <a:cubicBezTo>
                  <a:pt x="1078" y="9"/>
                  <a:pt x="1074" y="6"/>
                  <a:pt x="1069" y="3"/>
                </a:cubicBezTo>
                <a:cubicBezTo>
                  <a:pt x="1064" y="1"/>
                  <a:pt x="1058" y="0"/>
                  <a:pt x="1050" y="0"/>
                </a:cubicBezTo>
                <a:cubicBezTo>
                  <a:pt x="1042" y="0"/>
                  <a:pt x="1035" y="2"/>
                  <a:pt x="1029" y="6"/>
                </a:cubicBezTo>
                <a:cubicBezTo>
                  <a:pt x="1023" y="10"/>
                  <a:pt x="1019" y="15"/>
                  <a:pt x="1017" y="20"/>
                </a:cubicBezTo>
                <a:cubicBezTo>
                  <a:pt x="1016" y="20"/>
                  <a:pt x="1016" y="20"/>
                  <a:pt x="1016" y="20"/>
                </a:cubicBezTo>
                <a:cubicBezTo>
                  <a:pt x="1016" y="3"/>
                  <a:pt x="1016" y="3"/>
                  <a:pt x="1016" y="3"/>
                </a:cubicBezTo>
                <a:cubicBezTo>
                  <a:pt x="991" y="3"/>
                  <a:pt x="991" y="3"/>
                  <a:pt x="991" y="3"/>
                </a:cubicBezTo>
                <a:lnTo>
                  <a:pt x="991" y="111"/>
                </a:lnTo>
                <a:close/>
                <a:moveTo>
                  <a:pt x="887" y="44"/>
                </a:moveTo>
                <a:cubicBezTo>
                  <a:pt x="889" y="40"/>
                  <a:pt x="890" y="36"/>
                  <a:pt x="893" y="33"/>
                </a:cubicBezTo>
                <a:cubicBezTo>
                  <a:pt x="896" y="30"/>
                  <a:pt x="899" y="27"/>
                  <a:pt x="903" y="25"/>
                </a:cubicBezTo>
                <a:cubicBezTo>
                  <a:pt x="907" y="23"/>
                  <a:pt x="911" y="22"/>
                  <a:pt x="917" y="22"/>
                </a:cubicBezTo>
                <a:cubicBezTo>
                  <a:pt x="922" y="22"/>
                  <a:pt x="927" y="23"/>
                  <a:pt x="931" y="25"/>
                </a:cubicBezTo>
                <a:cubicBezTo>
                  <a:pt x="935" y="27"/>
                  <a:pt x="938" y="30"/>
                  <a:pt x="940" y="33"/>
                </a:cubicBezTo>
                <a:cubicBezTo>
                  <a:pt x="943" y="36"/>
                  <a:pt x="945" y="40"/>
                  <a:pt x="946" y="44"/>
                </a:cubicBezTo>
                <a:cubicBezTo>
                  <a:pt x="948" y="48"/>
                  <a:pt x="948" y="52"/>
                  <a:pt x="948" y="57"/>
                </a:cubicBezTo>
                <a:cubicBezTo>
                  <a:pt x="948" y="61"/>
                  <a:pt x="948" y="65"/>
                  <a:pt x="946" y="69"/>
                </a:cubicBezTo>
                <a:cubicBezTo>
                  <a:pt x="945" y="73"/>
                  <a:pt x="943" y="77"/>
                  <a:pt x="940" y="80"/>
                </a:cubicBezTo>
                <a:cubicBezTo>
                  <a:pt x="938" y="84"/>
                  <a:pt x="935" y="87"/>
                  <a:pt x="931" y="89"/>
                </a:cubicBezTo>
                <a:cubicBezTo>
                  <a:pt x="927" y="91"/>
                  <a:pt x="922" y="92"/>
                  <a:pt x="917" y="92"/>
                </a:cubicBezTo>
                <a:cubicBezTo>
                  <a:pt x="911" y="92"/>
                  <a:pt x="907" y="91"/>
                  <a:pt x="903" y="89"/>
                </a:cubicBezTo>
                <a:cubicBezTo>
                  <a:pt x="899" y="87"/>
                  <a:pt x="896" y="84"/>
                  <a:pt x="893" y="80"/>
                </a:cubicBezTo>
                <a:cubicBezTo>
                  <a:pt x="890" y="77"/>
                  <a:pt x="889" y="73"/>
                  <a:pt x="887" y="69"/>
                </a:cubicBezTo>
                <a:cubicBezTo>
                  <a:pt x="886" y="65"/>
                  <a:pt x="885" y="61"/>
                  <a:pt x="885" y="57"/>
                </a:cubicBezTo>
                <a:cubicBezTo>
                  <a:pt x="885" y="52"/>
                  <a:pt x="886" y="48"/>
                  <a:pt x="887" y="44"/>
                </a:cubicBezTo>
                <a:moveTo>
                  <a:pt x="862" y="80"/>
                </a:moveTo>
                <a:cubicBezTo>
                  <a:pt x="866" y="87"/>
                  <a:pt x="870" y="93"/>
                  <a:pt x="875" y="98"/>
                </a:cubicBezTo>
                <a:cubicBezTo>
                  <a:pt x="880" y="103"/>
                  <a:pt x="886" y="107"/>
                  <a:pt x="894" y="110"/>
                </a:cubicBezTo>
                <a:cubicBezTo>
                  <a:pt x="901" y="113"/>
                  <a:pt x="909" y="114"/>
                  <a:pt x="917" y="114"/>
                </a:cubicBezTo>
                <a:cubicBezTo>
                  <a:pt x="925" y="114"/>
                  <a:pt x="933" y="113"/>
                  <a:pt x="940" y="110"/>
                </a:cubicBezTo>
                <a:cubicBezTo>
                  <a:pt x="947" y="107"/>
                  <a:pt x="953" y="103"/>
                  <a:pt x="959" y="98"/>
                </a:cubicBezTo>
                <a:cubicBezTo>
                  <a:pt x="964" y="93"/>
                  <a:pt x="968" y="87"/>
                  <a:pt x="971" y="80"/>
                </a:cubicBezTo>
                <a:cubicBezTo>
                  <a:pt x="974" y="73"/>
                  <a:pt x="976" y="65"/>
                  <a:pt x="976" y="57"/>
                </a:cubicBezTo>
                <a:cubicBezTo>
                  <a:pt x="976" y="48"/>
                  <a:pt x="974" y="40"/>
                  <a:pt x="971" y="33"/>
                </a:cubicBezTo>
                <a:cubicBezTo>
                  <a:pt x="968" y="26"/>
                  <a:pt x="964" y="20"/>
                  <a:pt x="959" y="15"/>
                </a:cubicBezTo>
                <a:cubicBezTo>
                  <a:pt x="953" y="10"/>
                  <a:pt x="947" y="6"/>
                  <a:pt x="940" y="4"/>
                </a:cubicBezTo>
                <a:cubicBezTo>
                  <a:pt x="933" y="1"/>
                  <a:pt x="925" y="0"/>
                  <a:pt x="917" y="0"/>
                </a:cubicBezTo>
                <a:cubicBezTo>
                  <a:pt x="909" y="0"/>
                  <a:pt x="901" y="1"/>
                  <a:pt x="894" y="4"/>
                </a:cubicBezTo>
                <a:cubicBezTo>
                  <a:pt x="886" y="6"/>
                  <a:pt x="880" y="10"/>
                  <a:pt x="875" y="15"/>
                </a:cubicBezTo>
                <a:cubicBezTo>
                  <a:pt x="870" y="20"/>
                  <a:pt x="866" y="26"/>
                  <a:pt x="862" y="33"/>
                </a:cubicBezTo>
                <a:cubicBezTo>
                  <a:pt x="859" y="40"/>
                  <a:pt x="858" y="48"/>
                  <a:pt x="858" y="57"/>
                </a:cubicBezTo>
                <a:cubicBezTo>
                  <a:pt x="858" y="65"/>
                  <a:pt x="859" y="73"/>
                  <a:pt x="862" y="80"/>
                </a:cubicBezTo>
                <a:moveTo>
                  <a:pt x="778" y="5"/>
                </a:moveTo>
                <a:cubicBezTo>
                  <a:pt x="772" y="8"/>
                  <a:pt x="767" y="14"/>
                  <a:pt x="764" y="20"/>
                </a:cubicBezTo>
                <a:cubicBezTo>
                  <a:pt x="761" y="14"/>
                  <a:pt x="756" y="9"/>
                  <a:pt x="751" y="5"/>
                </a:cubicBezTo>
                <a:cubicBezTo>
                  <a:pt x="745" y="2"/>
                  <a:pt x="738" y="0"/>
                  <a:pt x="730" y="0"/>
                </a:cubicBezTo>
                <a:cubicBezTo>
                  <a:pt x="725" y="0"/>
                  <a:pt x="721" y="0"/>
                  <a:pt x="718" y="1"/>
                </a:cubicBezTo>
                <a:cubicBezTo>
                  <a:pt x="714" y="2"/>
                  <a:pt x="711" y="4"/>
                  <a:pt x="708" y="6"/>
                </a:cubicBezTo>
                <a:cubicBezTo>
                  <a:pt x="705" y="8"/>
                  <a:pt x="703" y="10"/>
                  <a:pt x="701" y="12"/>
                </a:cubicBezTo>
                <a:cubicBezTo>
                  <a:pt x="699" y="15"/>
                  <a:pt x="697" y="17"/>
                  <a:pt x="696" y="20"/>
                </a:cubicBezTo>
                <a:cubicBezTo>
                  <a:pt x="696" y="20"/>
                  <a:pt x="696" y="20"/>
                  <a:pt x="696" y="20"/>
                </a:cubicBezTo>
                <a:cubicBezTo>
                  <a:pt x="696" y="3"/>
                  <a:pt x="696" y="3"/>
                  <a:pt x="696" y="3"/>
                </a:cubicBezTo>
                <a:cubicBezTo>
                  <a:pt x="670" y="3"/>
                  <a:pt x="670" y="3"/>
                  <a:pt x="670" y="3"/>
                </a:cubicBezTo>
                <a:cubicBezTo>
                  <a:pt x="670" y="111"/>
                  <a:pt x="670" y="111"/>
                  <a:pt x="670" y="111"/>
                </a:cubicBezTo>
                <a:cubicBezTo>
                  <a:pt x="697" y="111"/>
                  <a:pt x="697" y="111"/>
                  <a:pt x="697" y="111"/>
                </a:cubicBezTo>
                <a:cubicBezTo>
                  <a:pt x="697" y="52"/>
                  <a:pt x="697" y="52"/>
                  <a:pt x="697" y="52"/>
                </a:cubicBezTo>
                <a:cubicBezTo>
                  <a:pt x="697" y="48"/>
                  <a:pt x="697" y="44"/>
                  <a:pt x="698" y="41"/>
                </a:cubicBezTo>
                <a:cubicBezTo>
                  <a:pt x="699" y="37"/>
                  <a:pt x="701" y="34"/>
                  <a:pt x="703" y="31"/>
                </a:cubicBezTo>
                <a:cubicBezTo>
                  <a:pt x="705" y="29"/>
                  <a:pt x="707" y="27"/>
                  <a:pt x="710" y="25"/>
                </a:cubicBezTo>
                <a:cubicBezTo>
                  <a:pt x="713" y="23"/>
                  <a:pt x="717" y="22"/>
                  <a:pt x="721" y="22"/>
                </a:cubicBezTo>
                <a:cubicBezTo>
                  <a:pt x="728" y="22"/>
                  <a:pt x="733" y="24"/>
                  <a:pt x="736" y="29"/>
                </a:cubicBezTo>
                <a:cubicBezTo>
                  <a:pt x="739" y="33"/>
                  <a:pt x="741" y="39"/>
                  <a:pt x="741" y="46"/>
                </a:cubicBezTo>
                <a:cubicBezTo>
                  <a:pt x="741" y="111"/>
                  <a:pt x="741" y="111"/>
                  <a:pt x="741" y="111"/>
                </a:cubicBezTo>
                <a:cubicBezTo>
                  <a:pt x="768" y="111"/>
                  <a:pt x="768" y="111"/>
                  <a:pt x="768" y="111"/>
                </a:cubicBezTo>
                <a:cubicBezTo>
                  <a:pt x="768" y="52"/>
                  <a:pt x="768" y="52"/>
                  <a:pt x="768" y="52"/>
                </a:cubicBezTo>
                <a:cubicBezTo>
                  <a:pt x="768" y="49"/>
                  <a:pt x="768" y="45"/>
                  <a:pt x="769" y="42"/>
                </a:cubicBezTo>
                <a:cubicBezTo>
                  <a:pt x="770" y="38"/>
                  <a:pt x="772" y="35"/>
                  <a:pt x="774" y="32"/>
                </a:cubicBezTo>
                <a:cubicBezTo>
                  <a:pt x="776" y="29"/>
                  <a:pt x="778" y="27"/>
                  <a:pt x="781" y="25"/>
                </a:cubicBezTo>
                <a:cubicBezTo>
                  <a:pt x="784" y="23"/>
                  <a:pt x="788" y="22"/>
                  <a:pt x="792" y="22"/>
                </a:cubicBezTo>
                <a:cubicBezTo>
                  <a:pt x="796" y="22"/>
                  <a:pt x="800" y="23"/>
                  <a:pt x="802" y="25"/>
                </a:cubicBezTo>
                <a:cubicBezTo>
                  <a:pt x="805" y="27"/>
                  <a:pt x="807" y="29"/>
                  <a:pt x="809" y="32"/>
                </a:cubicBezTo>
                <a:cubicBezTo>
                  <a:pt x="810" y="35"/>
                  <a:pt x="811" y="38"/>
                  <a:pt x="812" y="41"/>
                </a:cubicBezTo>
                <a:cubicBezTo>
                  <a:pt x="812" y="45"/>
                  <a:pt x="812" y="48"/>
                  <a:pt x="812" y="51"/>
                </a:cubicBezTo>
                <a:cubicBezTo>
                  <a:pt x="812" y="111"/>
                  <a:pt x="812" y="111"/>
                  <a:pt x="812" y="111"/>
                </a:cubicBezTo>
                <a:cubicBezTo>
                  <a:pt x="839" y="111"/>
                  <a:pt x="839" y="111"/>
                  <a:pt x="839" y="111"/>
                </a:cubicBezTo>
                <a:cubicBezTo>
                  <a:pt x="839" y="43"/>
                  <a:pt x="839" y="43"/>
                  <a:pt x="839" y="43"/>
                </a:cubicBezTo>
                <a:cubicBezTo>
                  <a:pt x="839" y="38"/>
                  <a:pt x="839" y="32"/>
                  <a:pt x="837" y="27"/>
                </a:cubicBezTo>
                <a:cubicBezTo>
                  <a:pt x="836" y="22"/>
                  <a:pt x="833" y="17"/>
                  <a:pt x="830" y="13"/>
                </a:cubicBezTo>
                <a:cubicBezTo>
                  <a:pt x="827" y="9"/>
                  <a:pt x="823" y="6"/>
                  <a:pt x="817" y="3"/>
                </a:cubicBezTo>
                <a:cubicBezTo>
                  <a:pt x="812" y="1"/>
                  <a:pt x="806" y="0"/>
                  <a:pt x="799" y="0"/>
                </a:cubicBezTo>
                <a:cubicBezTo>
                  <a:pt x="791" y="0"/>
                  <a:pt x="784" y="1"/>
                  <a:pt x="778" y="5"/>
                </a:cubicBezTo>
                <a:moveTo>
                  <a:pt x="588" y="5"/>
                </a:moveTo>
                <a:cubicBezTo>
                  <a:pt x="582" y="8"/>
                  <a:pt x="578" y="14"/>
                  <a:pt x="574" y="20"/>
                </a:cubicBezTo>
                <a:cubicBezTo>
                  <a:pt x="571" y="14"/>
                  <a:pt x="567" y="9"/>
                  <a:pt x="561" y="5"/>
                </a:cubicBezTo>
                <a:cubicBezTo>
                  <a:pt x="555" y="2"/>
                  <a:pt x="548" y="0"/>
                  <a:pt x="540" y="0"/>
                </a:cubicBezTo>
                <a:cubicBezTo>
                  <a:pt x="536" y="0"/>
                  <a:pt x="532" y="0"/>
                  <a:pt x="528" y="1"/>
                </a:cubicBezTo>
                <a:cubicBezTo>
                  <a:pt x="524" y="2"/>
                  <a:pt x="521" y="4"/>
                  <a:pt x="518" y="6"/>
                </a:cubicBezTo>
                <a:cubicBezTo>
                  <a:pt x="516" y="8"/>
                  <a:pt x="513" y="10"/>
                  <a:pt x="511" y="12"/>
                </a:cubicBezTo>
                <a:cubicBezTo>
                  <a:pt x="509" y="15"/>
                  <a:pt x="508" y="17"/>
                  <a:pt x="506" y="20"/>
                </a:cubicBezTo>
                <a:cubicBezTo>
                  <a:pt x="506" y="20"/>
                  <a:pt x="506" y="20"/>
                  <a:pt x="506" y="20"/>
                </a:cubicBezTo>
                <a:cubicBezTo>
                  <a:pt x="506" y="3"/>
                  <a:pt x="506" y="3"/>
                  <a:pt x="506" y="3"/>
                </a:cubicBezTo>
                <a:cubicBezTo>
                  <a:pt x="480" y="3"/>
                  <a:pt x="480" y="3"/>
                  <a:pt x="480" y="3"/>
                </a:cubicBezTo>
                <a:cubicBezTo>
                  <a:pt x="480" y="111"/>
                  <a:pt x="480" y="111"/>
                  <a:pt x="480" y="111"/>
                </a:cubicBezTo>
                <a:cubicBezTo>
                  <a:pt x="507" y="111"/>
                  <a:pt x="507" y="111"/>
                  <a:pt x="507" y="111"/>
                </a:cubicBezTo>
                <a:cubicBezTo>
                  <a:pt x="507" y="52"/>
                  <a:pt x="507" y="52"/>
                  <a:pt x="507" y="52"/>
                </a:cubicBezTo>
                <a:cubicBezTo>
                  <a:pt x="507" y="48"/>
                  <a:pt x="508" y="44"/>
                  <a:pt x="509" y="41"/>
                </a:cubicBezTo>
                <a:cubicBezTo>
                  <a:pt x="510" y="37"/>
                  <a:pt x="511" y="34"/>
                  <a:pt x="513" y="31"/>
                </a:cubicBezTo>
                <a:cubicBezTo>
                  <a:pt x="515" y="29"/>
                  <a:pt x="517" y="27"/>
                  <a:pt x="520" y="25"/>
                </a:cubicBezTo>
                <a:cubicBezTo>
                  <a:pt x="523" y="23"/>
                  <a:pt x="527" y="22"/>
                  <a:pt x="531" y="22"/>
                </a:cubicBezTo>
                <a:cubicBezTo>
                  <a:pt x="538" y="22"/>
                  <a:pt x="543" y="24"/>
                  <a:pt x="546" y="29"/>
                </a:cubicBezTo>
                <a:cubicBezTo>
                  <a:pt x="549" y="33"/>
                  <a:pt x="551" y="39"/>
                  <a:pt x="551" y="46"/>
                </a:cubicBezTo>
                <a:cubicBezTo>
                  <a:pt x="551" y="111"/>
                  <a:pt x="551" y="111"/>
                  <a:pt x="551" y="111"/>
                </a:cubicBezTo>
                <a:cubicBezTo>
                  <a:pt x="578" y="111"/>
                  <a:pt x="578" y="111"/>
                  <a:pt x="578" y="111"/>
                </a:cubicBezTo>
                <a:cubicBezTo>
                  <a:pt x="578" y="52"/>
                  <a:pt x="578" y="52"/>
                  <a:pt x="578" y="52"/>
                </a:cubicBezTo>
                <a:cubicBezTo>
                  <a:pt x="578" y="49"/>
                  <a:pt x="579" y="45"/>
                  <a:pt x="580" y="42"/>
                </a:cubicBezTo>
                <a:cubicBezTo>
                  <a:pt x="580" y="38"/>
                  <a:pt x="582" y="35"/>
                  <a:pt x="584" y="32"/>
                </a:cubicBezTo>
                <a:cubicBezTo>
                  <a:pt x="586" y="29"/>
                  <a:pt x="588" y="27"/>
                  <a:pt x="591" y="25"/>
                </a:cubicBezTo>
                <a:cubicBezTo>
                  <a:pt x="594" y="23"/>
                  <a:pt x="598" y="22"/>
                  <a:pt x="602" y="22"/>
                </a:cubicBezTo>
                <a:cubicBezTo>
                  <a:pt x="606" y="22"/>
                  <a:pt x="610" y="23"/>
                  <a:pt x="613" y="25"/>
                </a:cubicBezTo>
                <a:cubicBezTo>
                  <a:pt x="615" y="27"/>
                  <a:pt x="617" y="29"/>
                  <a:pt x="619" y="32"/>
                </a:cubicBezTo>
                <a:cubicBezTo>
                  <a:pt x="620" y="35"/>
                  <a:pt x="621" y="38"/>
                  <a:pt x="622" y="41"/>
                </a:cubicBezTo>
                <a:cubicBezTo>
                  <a:pt x="622" y="45"/>
                  <a:pt x="622" y="48"/>
                  <a:pt x="622" y="51"/>
                </a:cubicBezTo>
                <a:cubicBezTo>
                  <a:pt x="622" y="111"/>
                  <a:pt x="622" y="111"/>
                  <a:pt x="622" y="111"/>
                </a:cubicBezTo>
                <a:cubicBezTo>
                  <a:pt x="650" y="111"/>
                  <a:pt x="650" y="111"/>
                  <a:pt x="650" y="111"/>
                </a:cubicBezTo>
                <a:cubicBezTo>
                  <a:pt x="650" y="43"/>
                  <a:pt x="650" y="43"/>
                  <a:pt x="650" y="43"/>
                </a:cubicBezTo>
                <a:cubicBezTo>
                  <a:pt x="650" y="38"/>
                  <a:pt x="649" y="32"/>
                  <a:pt x="647" y="27"/>
                </a:cubicBezTo>
                <a:cubicBezTo>
                  <a:pt x="646" y="22"/>
                  <a:pt x="643" y="17"/>
                  <a:pt x="640" y="13"/>
                </a:cubicBezTo>
                <a:cubicBezTo>
                  <a:pt x="637" y="9"/>
                  <a:pt x="633" y="6"/>
                  <a:pt x="628" y="3"/>
                </a:cubicBezTo>
                <a:cubicBezTo>
                  <a:pt x="623" y="1"/>
                  <a:pt x="617" y="0"/>
                  <a:pt x="610" y="0"/>
                </a:cubicBezTo>
                <a:cubicBezTo>
                  <a:pt x="601" y="0"/>
                  <a:pt x="594" y="1"/>
                  <a:pt x="588" y="5"/>
                </a:cubicBezTo>
                <a:moveTo>
                  <a:pt x="372" y="44"/>
                </a:moveTo>
                <a:cubicBezTo>
                  <a:pt x="374" y="40"/>
                  <a:pt x="376" y="36"/>
                  <a:pt x="378" y="33"/>
                </a:cubicBezTo>
                <a:cubicBezTo>
                  <a:pt x="381" y="30"/>
                  <a:pt x="384" y="27"/>
                  <a:pt x="388" y="25"/>
                </a:cubicBezTo>
                <a:cubicBezTo>
                  <a:pt x="392" y="23"/>
                  <a:pt x="396" y="22"/>
                  <a:pt x="402" y="22"/>
                </a:cubicBezTo>
                <a:cubicBezTo>
                  <a:pt x="407" y="22"/>
                  <a:pt x="412" y="23"/>
                  <a:pt x="416" y="25"/>
                </a:cubicBezTo>
                <a:cubicBezTo>
                  <a:pt x="420" y="27"/>
                  <a:pt x="423" y="30"/>
                  <a:pt x="426" y="33"/>
                </a:cubicBezTo>
                <a:cubicBezTo>
                  <a:pt x="428" y="36"/>
                  <a:pt x="430" y="40"/>
                  <a:pt x="431" y="44"/>
                </a:cubicBezTo>
                <a:cubicBezTo>
                  <a:pt x="433" y="48"/>
                  <a:pt x="433" y="52"/>
                  <a:pt x="433" y="57"/>
                </a:cubicBezTo>
                <a:cubicBezTo>
                  <a:pt x="433" y="61"/>
                  <a:pt x="433" y="65"/>
                  <a:pt x="431" y="69"/>
                </a:cubicBezTo>
                <a:cubicBezTo>
                  <a:pt x="430" y="73"/>
                  <a:pt x="428" y="77"/>
                  <a:pt x="426" y="80"/>
                </a:cubicBezTo>
                <a:cubicBezTo>
                  <a:pt x="423" y="84"/>
                  <a:pt x="420" y="87"/>
                  <a:pt x="416" y="89"/>
                </a:cubicBezTo>
                <a:cubicBezTo>
                  <a:pt x="412" y="91"/>
                  <a:pt x="407" y="92"/>
                  <a:pt x="402" y="92"/>
                </a:cubicBezTo>
                <a:cubicBezTo>
                  <a:pt x="396" y="92"/>
                  <a:pt x="392" y="91"/>
                  <a:pt x="388" y="89"/>
                </a:cubicBezTo>
                <a:cubicBezTo>
                  <a:pt x="384" y="87"/>
                  <a:pt x="381" y="84"/>
                  <a:pt x="378" y="80"/>
                </a:cubicBezTo>
                <a:cubicBezTo>
                  <a:pt x="376" y="77"/>
                  <a:pt x="374" y="73"/>
                  <a:pt x="372" y="69"/>
                </a:cubicBezTo>
                <a:cubicBezTo>
                  <a:pt x="371" y="65"/>
                  <a:pt x="370" y="61"/>
                  <a:pt x="370" y="57"/>
                </a:cubicBezTo>
                <a:cubicBezTo>
                  <a:pt x="370" y="52"/>
                  <a:pt x="371" y="48"/>
                  <a:pt x="372" y="44"/>
                </a:cubicBezTo>
                <a:moveTo>
                  <a:pt x="347" y="80"/>
                </a:moveTo>
                <a:cubicBezTo>
                  <a:pt x="351" y="87"/>
                  <a:pt x="355" y="93"/>
                  <a:pt x="360" y="98"/>
                </a:cubicBezTo>
                <a:cubicBezTo>
                  <a:pt x="365" y="103"/>
                  <a:pt x="372" y="107"/>
                  <a:pt x="379" y="110"/>
                </a:cubicBezTo>
                <a:cubicBezTo>
                  <a:pt x="386" y="113"/>
                  <a:pt x="394" y="114"/>
                  <a:pt x="402" y="114"/>
                </a:cubicBezTo>
                <a:cubicBezTo>
                  <a:pt x="410" y="114"/>
                  <a:pt x="418" y="113"/>
                  <a:pt x="425" y="110"/>
                </a:cubicBezTo>
                <a:cubicBezTo>
                  <a:pt x="432" y="107"/>
                  <a:pt x="438" y="103"/>
                  <a:pt x="444" y="98"/>
                </a:cubicBezTo>
                <a:cubicBezTo>
                  <a:pt x="449" y="93"/>
                  <a:pt x="453" y="87"/>
                  <a:pt x="456" y="80"/>
                </a:cubicBezTo>
                <a:cubicBezTo>
                  <a:pt x="459" y="73"/>
                  <a:pt x="461" y="65"/>
                  <a:pt x="461" y="57"/>
                </a:cubicBezTo>
                <a:cubicBezTo>
                  <a:pt x="461" y="48"/>
                  <a:pt x="459" y="40"/>
                  <a:pt x="456" y="33"/>
                </a:cubicBezTo>
                <a:cubicBezTo>
                  <a:pt x="453" y="26"/>
                  <a:pt x="449" y="20"/>
                  <a:pt x="444" y="15"/>
                </a:cubicBezTo>
                <a:cubicBezTo>
                  <a:pt x="438" y="10"/>
                  <a:pt x="432" y="6"/>
                  <a:pt x="425" y="4"/>
                </a:cubicBezTo>
                <a:cubicBezTo>
                  <a:pt x="418" y="1"/>
                  <a:pt x="410" y="0"/>
                  <a:pt x="402" y="0"/>
                </a:cubicBezTo>
                <a:cubicBezTo>
                  <a:pt x="394" y="0"/>
                  <a:pt x="386" y="1"/>
                  <a:pt x="379" y="4"/>
                </a:cubicBezTo>
                <a:cubicBezTo>
                  <a:pt x="372" y="6"/>
                  <a:pt x="365" y="10"/>
                  <a:pt x="360" y="15"/>
                </a:cubicBezTo>
                <a:cubicBezTo>
                  <a:pt x="355" y="20"/>
                  <a:pt x="351" y="26"/>
                  <a:pt x="347" y="33"/>
                </a:cubicBezTo>
                <a:cubicBezTo>
                  <a:pt x="344" y="40"/>
                  <a:pt x="343" y="48"/>
                  <a:pt x="343" y="57"/>
                </a:cubicBezTo>
                <a:cubicBezTo>
                  <a:pt x="343" y="65"/>
                  <a:pt x="344" y="73"/>
                  <a:pt x="347" y="80"/>
                </a:cubicBezTo>
                <a:moveTo>
                  <a:pt x="334" y="17"/>
                </a:moveTo>
                <a:cubicBezTo>
                  <a:pt x="329" y="11"/>
                  <a:pt x="324" y="7"/>
                  <a:pt x="316" y="4"/>
                </a:cubicBezTo>
                <a:cubicBezTo>
                  <a:pt x="309" y="1"/>
                  <a:pt x="301" y="0"/>
                  <a:pt x="293" y="0"/>
                </a:cubicBezTo>
                <a:cubicBezTo>
                  <a:pt x="285" y="0"/>
                  <a:pt x="277" y="1"/>
                  <a:pt x="270" y="4"/>
                </a:cubicBezTo>
                <a:cubicBezTo>
                  <a:pt x="263" y="6"/>
                  <a:pt x="257" y="10"/>
                  <a:pt x="252" y="15"/>
                </a:cubicBezTo>
                <a:cubicBezTo>
                  <a:pt x="247" y="20"/>
                  <a:pt x="243" y="26"/>
                  <a:pt x="240" y="33"/>
                </a:cubicBezTo>
                <a:cubicBezTo>
                  <a:pt x="236" y="40"/>
                  <a:pt x="235" y="48"/>
                  <a:pt x="235" y="57"/>
                </a:cubicBezTo>
                <a:cubicBezTo>
                  <a:pt x="235" y="66"/>
                  <a:pt x="236" y="74"/>
                  <a:pt x="240" y="81"/>
                </a:cubicBezTo>
                <a:cubicBezTo>
                  <a:pt x="243" y="88"/>
                  <a:pt x="247" y="94"/>
                  <a:pt x="252" y="99"/>
                </a:cubicBezTo>
                <a:cubicBezTo>
                  <a:pt x="258" y="104"/>
                  <a:pt x="264" y="108"/>
                  <a:pt x="271" y="111"/>
                </a:cubicBezTo>
                <a:cubicBezTo>
                  <a:pt x="278" y="113"/>
                  <a:pt x="286" y="114"/>
                  <a:pt x="294" y="114"/>
                </a:cubicBezTo>
                <a:cubicBezTo>
                  <a:pt x="302" y="114"/>
                  <a:pt x="309" y="113"/>
                  <a:pt x="316" y="110"/>
                </a:cubicBezTo>
                <a:cubicBezTo>
                  <a:pt x="323" y="108"/>
                  <a:pt x="329" y="104"/>
                  <a:pt x="334" y="99"/>
                </a:cubicBezTo>
                <a:cubicBezTo>
                  <a:pt x="317" y="82"/>
                  <a:pt x="317" y="82"/>
                  <a:pt x="317" y="82"/>
                </a:cubicBezTo>
                <a:cubicBezTo>
                  <a:pt x="314" y="85"/>
                  <a:pt x="311" y="88"/>
                  <a:pt x="306" y="89"/>
                </a:cubicBezTo>
                <a:cubicBezTo>
                  <a:pt x="302" y="91"/>
                  <a:pt x="298" y="92"/>
                  <a:pt x="294" y="92"/>
                </a:cubicBezTo>
                <a:cubicBezTo>
                  <a:pt x="289" y="92"/>
                  <a:pt x="284" y="91"/>
                  <a:pt x="280" y="89"/>
                </a:cubicBezTo>
                <a:cubicBezTo>
                  <a:pt x="277" y="87"/>
                  <a:pt x="273" y="84"/>
                  <a:pt x="271" y="81"/>
                </a:cubicBezTo>
                <a:cubicBezTo>
                  <a:pt x="268" y="77"/>
                  <a:pt x="266" y="74"/>
                  <a:pt x="265" y="70"/>
                </a:cubicBezTo>
                <a:cubicBezTo>
                  <a:pt x="264" y="65"/>
                  <a:pt x="263" y="61"/>
                  <a:pt x="263" y="57"/>
                </a:cubicBezTo>
                <a:cubicBezTo>
                  <a:pt x="263" y="53"/>
                  <a:pt x="264" y="49"/>
                  <a:pt x="265" y="44"/>
                </a:cubicBezTo>
                <a:cubicBezTo>
                  <a:pt x="266" y="40"/>
                  <a:pt x="268" y="37"/>
                  <a:pt x="270" y="33"/>
                </a:cubicBezTo>
                <a:cubicBezTo>
                  <a:pt x="273" y="30"/>
                  <a:pt x="276" y="27"/>
                  <a:pt x="280" y="25"/>
                </a:cubicBezTo>
                <a:cubicBezTo>
                  <a:pt x="284" y="23"/>
                  <a:pt x="288" y="22"/>
                  <a:pt x="293" y="22"/>
                </a:cubicBezTo>
                <a:cubicBezTo>
                  <a:pt x="297" y="22"/>
                  <a:pt x="302" y="23"/>
                  <a:pt x="306" y="25"/>
                </a:cubicBezTo>
                <a:cubicBezTo>
                  <a:pt x="310" y="27"/>
                  <a:pt x="313" y="30"/>
                  <a:pt x="315" y="33"/>
                </a:cubicBezTo>
                <a:lnTo>
                  <a:pt x="334" y="17"/>
                </a:lnTo>
                <a:close/>
                <a:moveTo>
                  <a:pt x="121" y="111"/>
                </a:moveTo>
                <a:cubicBezTo>
                  <a:pt x="148" y="111"/>
                  <a:pt x="148" y="111"/>
                  <a:pt x="148" y="111"/>
                </a:cubicBezTo>
                <a:cubicBezTo>
                  <a:pt x="148" y="52"/>
                  <a:pt x="148" y="52"/>
                  <a:pt x="148" y="52"/>
                </a:cubicBezTo>
                <a:cubicBezTo>
                  <a:pt x="148" y="48"/>
                  <a:pt x="149" y="44"/>
                  <a:pt x="150" y="41"/>
                </a:cubicBezTo>
                <a:cubicBezTo>
                  <a:pt x="151" y="37"/>
                  <a:pt x="152" y="34"/>
                  <a:pt x="154" y="31"/>
                </a:cubicBezTo>
                <a:cubicBezTo>
                  <a:pt x="156" y="29"/>
                  <a:pt x="159" y="27"/>
                  <a:pt x="162" y="25"/>
                </a:cubicBezTo>
                <a:cubicBezTo>
                  <a:pt x="165" y="23"/>
                  <a:pt x="169" y="22"/>
                  <a:pt x="173" y="22"/>
                </a:cubicBezTo>
                <a:cubicBezTo>
                  <a:pt x="178" y="22"/>
                  <a:pt x="181" y="23"/>
                  <a:pt x="184" y="25"/>
                </a:cubicBezTo>
                <a:cubicBezTo>
                  <a:pt x="187" y="27"/>
                  <a:pt x="189" y="29"/>
                  <a:pt x="190" y="32"/>
                </a:cubicBezTo>
                <a:cubicBezTo>
                  <a:pt x="192" y="35"/>
                  <a:pt x="193" y="38"/>
                  <a:pt x="193" y="41"/>
                </a:cubicBezTo>
                <a:cubicBezTo>
                  <a:pt x="194" y="45"/>
                  <a:pt x="194" y="48"/>
                  <a:pt x="194" y="51"/>
                </a:cubicBezTo>
                <a:cubicBezTo>
                  <a:pt x="194" y="111"/>
                  <a:pt x="194" y="111"/>
                  <a:pt x="194" y="111"/>
                </a:cubicBezTo>
                <a:cubicBezTo>
                  <a:pt x="221" y="111"/>
                  <a:pt x="221" y="111"/>
                  <a:pt x="221" y="111"/>
                </a:cubicBezTo>
                <a:cubicBezTo>
                  <a:pt x="221" y="43"/>
                  <a:pt x="221" y="43"/>
                  <a:pt x="221" y="43"/>
                </a:cubicBezTo>
                <a:cubicBezTo>
                  <a:pt x="221" y="38"/>
                  <a:pt x="220" y="32"/>
                  <a:pt x="219" y="27"/>
                </a:cubicBezTo>
                <a:cubicBezTo>
                  <a:pt x="217" y="22"/>
                  <a:pt x="215" y="17"/>
                  <a:pt x="212" y="13"/>
                </a:cubicBezTo>
                <a:cubicBezTo>
                  <a:pt x="208" y="9"/>
                  <a:pt x="204" y="6"/>
                  <a:pt x="199" y="3"/>
                </a:cubicBezTo>
                <a:cubicBezTo>
                  <a:pt x="194" y="1"/>
                  <a:pt x="188" y="0"/>
                  <a:pt x="181" y="0"/>
                </a:cubicBezTo>
                <a:cubicBezTo>
                  <a:pt x="173" y="0"/>
                  <a:pt x="166" y="2"/>
                  <a:pt x="160" y="6"/>
                </a:cubicBezTo>
                <a:cubicBezTo>
                  <a:pt x="154" y="10"/>
                  <a:pt x="150" y="15"/>
                  <a:pt x="147" y="20"/>
                </a:cubicBezTo>
                <a:cubicBezTo>
                  <a:pt x="147" y="20"/>
                  <a:pt x="147" y="20"/>
                  <a:pt x="147" y="20"/>
                </a:cubicBezTo>
                <a:cubicBezTo>
                  <a:pt x="147" y="3"/>
                  <a:pt x="147" y="3"/>
                  <a:pt x="147" y="3"/>
                </a:cubicBezTo>
                <a:cubicBezTo>
                  <a:pt x="121" y="3"/>
                  <a:pt x="121" y="3"/>
                  <a:pt x="121" y="3"/>
                </a:cubicBezTo>
                <a:lnTo>
                  <a:pt x="121" y="111"/>
                </a:lnTo>
                <a:close/>
                <a:moveTo>
                  <a:pt x="100" y="3"/>
                </a:moveTo>
                <a:cubicBezTo>
                  <a:pt x="73" y="3"/>
                  <a:pt x="73" y="3"/>
                  <a:pt x="73" y="3"/>
                </a:cubicBezTo>
                <a:cubicBezTo>
                  <a:pt x="73" y="62"/>
                  <a:pt x="73" y="62"/>
                  <a:pt x="73" y="62"/>
                </a:cubicBezTo>
                <a:cubicBezTo>
                  <a:pt x="73" y="66"/>
                  <a:pt x="72" y="70"/>
                  <a:pt x="71" y="73"/>
                </a:cubicBezTo>
                <a:cubicBezTo>
                  <a:pt x="70" y="77"/>
                  <a:pt x="69" y="80"/>
                  <a:pt x="67" y="83"/>
                </a:cubicBezTo>
                <a:cubicBezTo>
                  <a:pt x="64" y="85"/>
                  <a:pt x="62" y="87"/>
                  <a:pt x="59" y="89"/>
                </a:cubicBezTo>
                <a:cubicBezTo>
                  <a:pt x="55" y="91"/>
                  <a:pt x="52" y="92"/>
                  <a:pt x="47" y="92"/>
                </a:cubicBezTo>
                <a:cubicBezTo>
                  <a:pt x="43" y="92"/>
                  <a:pt x="40" y="91"/>
                  <a:pt x="37" y="89"/>
                </a:cubicBezTo>
                <a:cubicBezTo>
                  <a:pt x="34" y="87"/>
                  <a:pt x="32" y="85"/>
                  <a:pt x="31" y="82"/>
                </a:cubicBezTo>
                <a:cubicBezTo>
                  <a:pt x="29" y="79"/>
                  <a:pt x="28" y="76"/>
                  <a:pt x="28" y="73"/>
                </a:cubicBezTo>
                <a:cubicBezTo>
                  <a:pt x="27" y="69"/>
                  <a:pt x="27" y="66"/>
                  <a:pt x="27" y="63"/>
                </a:cubicBezTo>
                <a:cubicBezTo>
                  <a:pt x="27" y="3"/>
                  <a:pt x="27" y="3"/>
                  <a:pt x="27" y="3"/>
                </a:cubicBezTo>
                <a:cubicBezTo>
                  <a:pt x="0" y="3"/>
                  <a:pt x="0" y="3"/>
                  <a:pt x="0" y="3"/>
                </a:cubicBezTo>
                <a:cubicBezTo>
                  <a:pt x="0" y="71"/>
                  <a:pt x="0" y="71"/>
                  <a:pt x="0" y="71"/>
                </a:cubicBezTo>
                <a:cubicBezTo>
                  <a:pt x="0" y="76"/>
                  <a:pt x="1" y="82"/>
                  <a:pt x="2" y="87"/>
                </a:cubicBezTo>
                <a:cubicBezTo>
                  <a:pt x="4" y="92"/>
                  <a:pt x="6" y="97"/>
                  <a:pt x="9" y="101"/>
                </a:cubicBezTo>
                <a:cubicBezTo>
                  <a:pt x="13" y="105"/>
                  <a:pt x="17" y="108"/>
                  <a:pt x="22" y="111"/>
                </a:cubicBezTo>
                <a:cubicBezTo>
                  <a:pt x="27" y="113"/>
                  <a:pt x="33" y="114"/>
                  <a:pt x="40" y="114"/>
                </a:cubicBezTo>
                <a:cubicBezTo>
                  <a:pt x="48" y="114"/>
                  <a:pt x="55" y="112"/>
                  <a:pt x="61" y="108"/>
                </a:cubicBezTo>
                <a:cubicBezTo>
                  <a:pt x="67" y="104"/>
                  <a:pt x="71" y="99"/>
                  <a:pt x="74" y="94"/>
                </a:cubicBezTo>
                <a:cubicBezTo>
                  <a:pt x="74" y="94"/>
                  <a:pt x="74" y="94"/>
                  <a:pt x="74" y="94"/>
                </a:cubicBezTo>
                <a:cubicBezTo>
                  <a:pt x="74" y="111"/>
                  <a:pt x="74" y="111"/>
                  <a:pt x="74" y="111"/>
                </a:cubicBezTo>
                <a:cubicBezTo>
                  <a:pt x="100" y="111"/>
                  <a:pt x="100" y="111"/>
                  <a:pt x="100" y="111"/>
                </a:cubicBezTo>
                <a:lnTo>
                  <a:pt x="100" y="3"/>
                </a:ln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grpSp>
        <p:nvGrpSpPr>
          <p:cNvPr id="12" name="Gruppieren 1"/>
          <p:cNvGrpSpPr/>
          <p:nvPr userDrawn="1"/>
        </p:nvGrpSpPr>
        <p:grpSpPr>
          <a:xfrm>
            <a:off x="2020867" y="2371547"/>
            <a:ext cx="5896017" cy="1410418"/>
            <a:chOff x="2020867" y="1438097"/>
            <a:chExt cx="5896017" cy="1410418"/>
          </a:xfrm>
        </p:grpSpPr>
        <p:sp>
          <p:nvSpPr>
            <p:cNvPr id="13" name="Freeform 9">
              <a:extLst>
                <a:ext uri="{FF2B5EF4-FFF2-40B4-BE49-F238E27FC236}">
                  <a16:creationId xmlns:a16="http://schemas.microsoft.com/office/drawing/2014/main" id="{4421A0F9-A1F0-4401-ABED-216077980E5D}"/>
                </a:ext>
              </a:extLst>
            </p:cNvPr>
            <p:cNvSpPr>
              <a:spLocks/>
            </p:cNvSpPr>
            <p:nvPr userDrawn="1"/>
          </p:nvSpPr>
          <p:spPr bwMode="auto">
            <a:xfrm flipH="1">
              <a:off x="2097067" y="2500852"/>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chemeClr val="bg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14" name="Freeform 9">
              <a:extLst>
                <a:ext uri="{FF2B5EF4-FFF2-40B4-BE49-F238E27FC236}">
                  <a16:creationId xmlns:a16="http://schemas.microsoft.com/office/drawing/2014/main" id="{10C3AA78-9762-4167-87B0-A73F388569E2}"/>
                </a:ext>
              </a:extLst>
            </p:cNvPr>
            <p:cNvSpPr>
              <a:spLocks/>
            </p:cNvSpPr>
            <p:nvPr userDrawn="1"/>
          </p:nvSpPr>
          <p:spPr bwMode="auto">
            <a:xfrm flipH="1" flipV="1">
              <a:off x="2097067" y="147583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chemeClr val="bg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15" name="Freeform 9">
              <a:extLst>
                <a:ext uri="{FF2B5EF4-FFF2-40B4-BE49-F238E27FC236}">
                  <a16:creationId xmlns:a16="http://schemas.microsoft.com/office/drawing/2014/main" id="{3FF23EAF-7BAC-4DEE-92B2-86F9C17CDEE1}"/>
                </a:ext>
              </a:extLst>
            </p:cNvPr>
            <p:cNvSpPr>
              <a:spLocks/>
            </p:cNvSpPr>
            <p:nvPr userDrawn="1"/>
          </p:nvSpPr>
          <p:spPr bwMode="auto">
            <a:xfrm>
              <a:off x="7548584" y="2500852"/>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chemeClr val="bg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16" name="Freeform 9">
              <a:extLst>
                <a:ext uri="{FF2B5EF4-FFF2-40B4-BE49-F238E27FC236}">
                  <a16:creationId xmlns:a16="http://schemas.microsoft.com/office/drawing/2014/main" id="{2A3E21E9-1603-4599-9A3F-24E2841F9069}"/>
                </a:ext>
              </a:extLst>
            </p:cNvPr>
            <p:cNvSpPr>
              <a:spLocks/>
            </p:cNvSpPr>
            <p:nvPr userDrawn="1"/>
          </p:nvSpPr>
          <p:spPr bwMode="auto">
            <a:xfrm flipV="1">
              <a:off x="7548584" y="147583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chemeClr val="bg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GB" sz="10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17" name="txt">
              <a:extLst>
                <a:ext uri="{FF2B5EF4-FFF2-40B4-BE49-F238E27FC236}">
                  <a16:creationId xmlns:a16="http://schemas.microsoft.com/office/drawing/2014/main" id="{2FF5BACA-6749-4535-AA46-A3255DB153DE}"/>
                </a:ext>
              </a:extLst>
            </p:cNvPr>
            <p:cNvSpPr/>
            <p:nvPr/>
          </p:nvSpPr>
          <p:spPr>
            <a:xfrm>
              <a:off x="2020867" y="1438097"/>
              <a:ext cx="5711867" cy="1410057"/>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GB" sz="7200" b="1" i="0" u="none" strike="noStrike" kern="1200" cap="none" spc="0" normalizeH="0" baseline="0" noProof="0" dirty="0">
                  <a:ln>
                    <a:noFill/>
                  </a:ln>
                  <a:solidFill>
                    <a:srgbClr val="1D368E"/>
                  </a:solidFill>
                  <a:effectLst/>
                  <a:uLnTx/>
                  <a:uFillTx/>
                  <a:latin typeface="Arial" panose="020B0604020202020204"/>
                  <a:ea typeface="+mn-ea"/>
                  <a:cs typeface="+mn-cs"/>
                </a:rPr>
                <a:t>Thank you!</a:t>
              </a:r>
            </a:p>
          </p:txBody>
        </p:sp>
      </p:grpSp>
    </p:spTree>
    <p:extLst>
      <p:ext uri="{BB962C8B-B14F-4D97-AF65-F5344CB8AC3E}">
        <p14:creationId xmlns:p14="http://schemas.microsoft.com/office/powerpoint/2010/main" val="55979329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oleObject" Target="../embeddings/oleObject1.bin"/><Relationship Id="rId3" Type="http://schemas.openxmlformats.org/officeDocument/2006/relationships/slideLayout" Target="../slideLayouts/slideLayout3.xml"/><Relationship Id="rId7" Type="http://schemas.openxmlformats.org/officeDocument/2006/relationships/tags" Target="../tags/tag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Object 2" hidden="1"/>
          <p:cNvGraphicFramePr>
            <a:graphicFrameLocks noChangeAspect="1"/>
          </p:cNvGraphicFramePr>
          <p:nvPr userDrawn="1">
            <p:custDataLst>
              <p:tags r:id="rId7"/>
            </p:custDataLst>
            <p:extLst>
              <p:ext uri="{D42A27DB-BD31-4B8C-83A1-F6EECF244321}">
                <p14:modId xmlns:p14="http://schemas.microsoft.com/office/powerpoint/2010/main" val="2134867318"/>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8" imgW="360" imgH="360" progId="TCLayout.ActiveDocument.1">
                  <p:embed/>
                </p:oleObj>
              </mc:Choice>
              <mc:Fallback>
                <p:oleObj name="Slide do think-cell" r:id="rId8" imgW="360" imgH="360" progId="TCLayout.ActiveDocument.1">
                  <p:embed/>
                  <p:pic>
                    <p:nvPicPr>
                      <p:cNvPr id="3" name="Object 2" hidden="1"/>
                      <p:cNvPicPr/>
                      <p:nvPr/>
                    </p:nvPicPr>
                    <p:blipFill>
                      <a:blip r:embed="rId9"/>
                      <a:stretch>
                        <a:fillRect/>
                      </a:stretch>
                    </p:blipFill>
                    <p:spPr>
                      <a:xfrm>
                        <a:off x="1588" y="1588"/>
                        <a:ext cx="1587" cy="1587"/>
                      </a:xfrm>
                      <a:prstGeom prst="rect">
                        <a:avLst/>
                      </a:prstGeom>
                    </p:spPr>
                  </p:pic>
                </p:oleObj>
              </mc:Fallback>
            </mc:AlternateContent>
          </a:graphicData>
        </a:graphic>
      </p:graphicFrame>
      <p:sp>
        <p:nvSpPr>
          <p:cNvPr id="12" name="Title Placeholder 1"/>
          <p:cNvSpPr>
            <a:spLocks noGrp="1"/>
          </p:cNvSpPr>
          <p:nvPr>
            <p:ph type="title"/>
          </p:nvPr>
        </p:nvSpPr>
        <p:spPr>
          <a:xfrm>
            <a:off x="360000" y="587229"/>
            <a:ext cx="9360000" cy="543487"/>
          </a:xfrm>
          <a:prstGeom prst="rect">
            <a:avLst/>
          </a:prstGeom>
        </p:spPr>
        <p:txBody>
          <a:bodyPr vert="horz" lIns="0" tIns="0" rIns="0" bIns="0" rtlCol="0" anchor="t" anchorCtr="0">
            <a:noAutofit/>
          </a:bodyPr>
          <a:lstStyle/>
          <a:p>
            <a:r>
              <a:rPr lang="en-GB" dirty="0"/>
              <a:t>Click to edit title</a:t>
            </a:r>
          </a:p>
        </p:txBody>
      </p:sp>
      <p:sp>
        <p:nvSpPr>
          <p:cNvPr id="17" name="Rectangle 4"/>
          <p:cNvSpPr>
            <a:spLocks noChangeArrowheads="1"/>
          </p:cNvSpPr>
          <p:nvPr userDrawn="1"/>
        </p:nvSpPr>
        <p:spPr bwMode="gray">
          <a:xfrm>
            <a:off x="9538860" y="6583840"/>
            <a:ext cx="181140" cy="107722"/>
          </a:xfrm>
          <a:prstGeom prst="rect">
            <a:avLst/>
          </a:prstGeom>
        </p:spPr>
        <p:txBody>
          <a:bodyPr vert="horz" wrap="none" lIns="0" tIns="0" rIns="0" bIns="0" rtlCol="0" anchor="ctr">
            <a:spAutoFit/>
          </a:bodyPr>
          <a:lstStyle/>
          <a:p>
            <a:pPr lvl="0" algn="r"/>
            <a:fld id="{BD9E6411-2CB3-495D-B4E9-78602717BE5F}" type="slidenum">
              <a:rPr lang="en-GB" sz="700" smtClean="0">
                <a:solidFill>
                  <a:srgbClr val="808080"/>
                </a:solidFill>
                <a:latin typeface="Arial"/>
                <a:cs typeface="Arial"/>
              </a:rPr>
              <a:pPr lvl="0" algn="r"/>
              <a:t>‹nº›</a:t>
            </a:fld>
            <a:endParaRPr lang="en-GB" sz="700" dirty="0">
              <a:solidFill>
                <a:srgbClr val="808080"/>
              </a:solidFill>
              <a:latin typeface="Arial"/>
              <a:cs typeface="Arial"/>
            </a:endParaRPr>
          </a:p>
        </p:txBody>
      </p:sp>
      <p:grpSp>
        <p:nvGrpSpPr>
          <p:cNvPr id="19" name="OCC-Grid" hidden="1"/>
          <p:cNvGrpSpPr>
            <a:grpSpLocks/>
          </p:cNvGrpSpPr>
          <p:nvPr userDrawn="1"/>
        </p:nvGrpSpPr>
        <p:grpSpPr bwMode="auto">
          <a:xfrm>
            <a:off x="360000" y="1231"/>
            <a:ext cx="10009188" cy="6064256"/>
            <a:chOff x="258" y="165"/>
            <a:chExt cx="6305" cy="3820"/>
          </a:xfrm>
        </p:grpSpPr>
        <p:sp>
          <p:nvSpPr>
            <p:cNvPr id="20" name="Rectangle 46" hidden="1"/>
            <p:cNvSpPr>
              <a:spLocks noChangeArrowheads="1"/>
            </p:cNvSpPr>
            <p:nvPr/>
          </p:nvSpPr>
          <p:spPr bwMode="auto">
            <a:xfrm>
              <a:off x="6345" y="165"/>
              <a:ext cx="218" cy="152"/>
            </a:xfrm>
            <a:prstGeom prst="rect">
              <a:avLst/>
            </a:prstGeom>
            <a:solidFill>
              <a:schemeClr val="bg1"/>
            </a:solidFill>
            <a:ln w="12700">
              <a:solidFill>
                <a:schemeClr val="tx2"/>
              </a:solidFill>
              <a:miter lim="800000"/>
              <a:headEnd/>
              <a:tailEnd/>
            </a:ln>
            <a:effectLst/>
          </p:spPr>
          <p:txBody>
            <a:bodyPr wrap="none" lIns="36000" tIns="36000" rIns="36000" bIns="36000" anchor="ctr"/>
            <a:lstStyle/>
            <a:p>
              <a:pPr eaLnBrk="1">
                <a:defRPr/>
              </a:pPr>
              <a:endParaRPr lang="en-GB" dirty="0"/>
            </a:p>
          </p:txBody>
        </p:sp>
        <p:sp>
          <p:nvSpPr>
            <p:cNvPr id="21" name="Rectangle 47" hidden="1"/>
            <p:cNvSpPr>
              <a:spLocks noChangeArrowheads="1"/>
            </p:cNvSpPr>
            <p:nvPr/>
          </p:nvSpPr>
          <p:spPr bwMode="auto">
            <a:xfrm>
              <a:off x="258" y="1094"/>
              <a:ext cx="5896" cy="2891"/>
            </a:xfrm>
            <a:prstGeom prst="rect">
              <a:avLst/>
            </a:prstGeom>
            <a:noFill/>
            <a:ln w="9525">
              <a:solidFill>
                <a:schemeClr val="tx2"/>
              </a:solidFill>
              <a:prstDash val="dash"/>
              <a:miter lim="800000"/>
              <a:headEnd/>
              <a:tailEnd/>
            </a:ln>
            <a:effectLst/>
          </p:spPr>
          <p:txBody>
            <a:bodyPr wrap="none" anchor="ctr"/>
            <a:lstStyle/>
            <a:p>
              <a:pPr eaLnBrk="1">
                <a:defRPr/>
              </a:pPr>
              <a:endParaRPr lang="en-GB" dirty="0"/>
            </a:p>
          </p:txBody>
        </p:sp>
      </p:grpSp>
      <p:cxnSp>
        <p:nvCxnSpPr>
          <p:cNvPr id="6" name="Gerader Verbinder 5"/>
          <p:cNvCxnSpPr/>
          <p:nvPr userDrawn="1"/>
        </p:nvCxnSpPr>
        <p:spPr>
          <a:xfrm>
            <a:off x="360000" y="218114"/>
            <a:ext cx="9360000" cy="0"/>
          </a:xfrm>
          <a:prstGeom prst="line">
            <a:avLst/>
          </a:prstGeom>
          <a:ln w="9525">
            <a:solidFill>
              <a:schemeClr val="accent4"/>
            </a:solidFill>
          </a:ln>
          <a:effectLst/>
        </p:spPr>
        <p:style>
          <a:lnRef idx="2">
            <a:schemeClr val="accent1"/>
          </a:lnRef>
          <a:fillRef idx="0">
            <a:schemeClr val="accent1"/>
          </a:fillRef>
          <a:effectRef idx="1">
            <a:schemeClr val="accent1"/>
          </a:effectRef>
          <a:fontRef idx="minor">
            <a:schemeClr val="tx1"/>
          </a:fontRef>
        </p:style>
      </p:cxnSp>
      <p:grpSp>
        <p:nvGrpSpPr>
          <p:cNvPr id="14" name="Gruppieren 13"/>
          <p:cNvGrpSpPr>
            <a:grpSpLocks noChangeAspect="1"/>
          </p:cNvGrpSpPr>
          <p:nvPr userDrawn="1"/>
        </p:nvGrpSpPr>
        <p:grpSpPr>
          <a:xfrm>
            <a:off x="360000" y="6583840"/>
            <a:ext cx="216000" cy="216000"/>
            <a:chOff x="4287838" y="2773363"/>
            <a:chExt cx="1320800" cy="1320800"/>
          </a:xfrm>
          <a:solidFill>
            <a:schemeClr val="bg2"/>
          </a:solidFill>
        </p:grpSpPr>
        <p:sp>
          <p:nvSpPr>
            <p:cNvPr id="15" name="Freeform 5"/>
            <p:cNvSpPr>
              <a:spLocks/>
            </p:cNvSpPr>
            <p:nvPr/>
          </p:nvSpPr>
          <p:spPr bwMode="auto">
            <a:xfrm>
              <a:off x="4287838" y="2773363"/>
              <a:ext cx="573088" cy="571500"/>
            </a:xfrm>
            <a:custGeom>
              <a:avLst/>
              <a:gdLst>
                <a:gd name="T0" fmla="*/ 361 w 361"/>
                <a:gd name="T1" fmla="*/ 0 h 360"/>
                <a:gd name="T2" fmla="*/ 361 w 361"/>
                <a:gd name="T3" fmla="*/ 62 h 360"/>
                <a:gd name="T4" fmla="*/ 65 w 361"/>
                <a:gd name="T5" fmla="*/ 62 h 360"/>
                <a:gd name="T6" fmla="*/ 65 w 361"/>
                <a:gd name="T7" fmla="*/ 360 h 360"/>
                <a:gd name="T8" fmla="*/ 0 w 361"/>
                <a:gd name="T9" fmla="*/ 360 h 360"/>
                <a:gd name="T10" fmla="*/ 0 w 361"/>
                <a:gd name="T11" fmla="*/ 0 h 360"/>
                <a:gd name="T12" fmla="*/ 361 w 361"/>
                <a:gd name="T13" fmla="*/ 0 h 360"/>
              </a:gdLst>
              <a:ahLst/>
              <a:cxnLst>
                <a:cxn ang="0">
                  <a:pos x="T0" y="T1"/>
                </a:cxn>
                <a:cxn ang="0">
                  <a:pos x="T2" y="T3"/>
                </a:cxn>
                <a:cxn ang="0">
                  <a:pos x="T4" y="T5"/>
                </a:cxn>
                <a:cxn ang="0">
                  <a:pos x="T6" y="T7"/>
                </a:cxn>
                <a:cxn ang="0">
                  <a:pos x="T8" y="T9"/>
                </a:cxn>
                <a:cxn ang="0">
                  <a:pos x="T10" y="T11"/>
                </a:cxn>
                <a:cxn ang="0">
                  <a:pos x="T12" y="T13"/>
                </a:cxn>
              </a:cxnLst>
              <a:rect l="0" t="0" r="r" b="b"/>
              <a:pathLst>
                <a:path w="361" h="360">
                  <a:moveTo>
                    <a:pt x="361" y="0"/>
                  </a:moveTo>
                  <a:lnTo>
                    <a:pt x="361" y="62"/>
                  </a:lnTo>
                  <a:lnTo>
                    <a:pt x="65" y="62"/>
                  </a:lnTo>
                  <a:lnTo>
                    <a:pt x="65" y="360"/>
                  </a:lnTo>
                  <a:lnTo>
                    <a:pt x="0" y="360"/>
                  </a:lnTo>
                  <a:lnTo>
                    <a:pt x="0" y="0"/>
                  </a:lnTo>
                  <a:lnTo>
                    <a:pt x="36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16" name="Rectangle 6"/>
            <p:cNvSpPr>
              <a:spLocks noChangeArrowheads="1"/>
            </p:cNvSpPr>
            <p:nvPr/>
          </p:nvSpPr>
          <p:spPr bwMode="auto">
            <a:xfrm>
              <a:off x="4638675" y="3119438"/>
              <a:ext cx="222250" cy="225425"/>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18" name="Rectangle 7"/>
            <p:cNvSpPr>
              <a:spLocks noChangeArrowheads="1"/>
            </p:cNvSpPr>
            <p:nvPr/>
          </p:nvSpPr>
          <p:spPr bwMode="auto">
            <a:xfrm>
              <a:off x="5035550" y="3119438"/>
              <a:ext cx="227013" cy="225425"/>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22" name="Rectangle 8"/>
            <p:cNvSpPr>
              <a:spLocks noChangeArrowheads="1"/>
            </p:cNvSpPr>
            <p:nvPr/>
          </p:nvSpPr>
          <p:spPr bwMode="auto">
            <a:xfrm>
              <a:off x="4638675" y="3521075"/>
              <a:ext cx="222250" cy="2270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24" name="Rectangle 9"/>
            <p:cNvSpPr>
              <a:spLocks noChangeArrowheads="1"/>
            </p:cNvSpPr>
            <p:nvPr/>
          </p:nvSpPr>
          <p:spPr bwMode="auto">
            <a:xfrm>
              <a:off x="5035550" y="3521075"/>
              <a:ext cx="227013" cy="2270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25" name="Freeform 10"/>
            <p:cNvSpPr>
              <a:spLocks/>
            </p:cNvSpPr>
            <p:nvPr/>
          </p:nvSpPr>
          <p:spPr bwMode="auto">
            <a:xfrm>
              <a:off x="4287838" y="3521075"/>
              <a:ext cx="573088" cy="573088"/>
            </a:xfrm>
            <a:custGeom>
              <a:avLst/>
              <a:gdLst>
                <a:gd name="T0" fmla="*/ 0 w 361"/>
                <a:gd name="T1" fmla="*/ 361 h 361"/>
                <a:gd name="T2" fmla="*/ 361 w 361"/>
                <a:gd name="T3" fmla="*/ 361 h 361"/>
                <a:gd name="T4" fmla="*/ 361 w 361"/>
                <a:gd name="T5" fmla="*/ 299 h 361"/>
                <a:gd name="T6" fmla="*/ 65 w 361"/>
                <a:gd name="T7" fmla="*/ 299 h 361"/>
                <a:gd name="T8" fmla="*/ 65 w 361"/>
                <a:gd name="T9" fmla="*/ 0 h 361"/>
                <a:gd name="T10" fmla="*/ 0 w 361"/>
                <a:gd name="T11" fmla="*/ 0 h 361"/>
                <a:gd name="T12" fmla="*/ 0 w 361"/>
                <a:gd name="T13" fmla="*/ 361 h 361"/>
              </a:gdLst>
              <a:ahLst/>
              <a:cxnLst>
                <a:cxn ang="0">
                  <a:pos x="T0" y="T1"/>
                </a:cxn>
                <a:cxn ang="0">
                  <a:pos x="T2" y="T3"/>
                </a:cxn>
                <a:cxn ang="0">
                  <a:pos x="T4" y="T5"/>
                </a:cxn>
                <a:cxn ang="0">
                  <a:pos x="T6" y="T7"/>
                </a:cxn>
                <a:cxn ang="0">
                  <a:pos x="T8" y="T9"/>
                </a:cxn>
                <a:cxn ang="0">
                  <a:pos x="T10" y="T11"/>
                </a:cxn>
                <a:cxn ang="0">
                  <a:pos x="T12" y="T13"/>
                </a:cxn>
              </a:cxnLst>
              <a:rect l="0" t="0" r="r" b="b"/>
              <a:pathLst>
                <a:path w="361" h="361">
                  <a:moveTo>
                    <a:pt x="0" y="361"/>
                  </a:moveTo>
                  <a:lnTo>
                    <a:pt x="361" y="361"/>
                  </a:lnTo>
                  <a:lnTo>
                    <a:pt x="361" y="299"/>
                  </a:lnTo>
                  <a:lnTo>
                    <a:pt x="65" y="299"/>
                  </a:lnTo>
                  <a:lnTo>
                    <a:pt x="65" y="0"/>
                  </a:lnTo>
                  <a:lnTo>
                    <a:pt x="0" y="0"/>
                  </a:lnTo>
                  <a:lnTo>
                    <a:pt x="0" y="361"/>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26" name="Freeform 11"/>
            <p:cNvSpPr>
              <a:spLocks/>
            </p:cNvSpPr>
            <p:nvPr/>
          </p:nvSpPr>
          <p:spPr bwMode="auto">
            <a:xfrm>
              <a:off x="5035550" y="3521075"/>
              <a:ext cx="573088" cy="573088"/>
            </a:xfrm>
            <a:custGeom>
              <a:avLst/>
              <a:gdLst>
                <a:gd name="T0" fmla="*/ 361 w 361"/>
                <a:gd name="T1" fmla="*/ 361 h 361"/>
                <a:gd name="T2" fmla="*/ 361 w 361"/>
                <a:gd name="T3" fmla="*/ 0 h 361"/>
                <a:gd name="T4" fmla="*/ 299 w 361"/>
                <a:gd name="T5" fmla="*/ 0 h 361"/>
                <a:gd name="T6" fmla="*/ 299 w 361"/>
                <a:gd name="T7" fmla="*/ 299 h 361"/>
                <a:gd name="T8" fmla="*/ 0 w 361"/>
                <a:gd name="T9" fmla="*/ 299 h 361"/>
                <a:gd name="T10" fmla="*/ 0 w 361"/>
                <a:gd name="T11" fmla="*/ 361 h 361"/>
                <a:gd name="T12" fmla="*/ 361 w 361"/>
                <a:gd name="T13" fmla="*/ 361 h 361"/>
              </a:gdLst>
              <a:ahLst/>
              <a:cxnLst>
                <a:cxn ang="0">
                  <a:pos x="T0" y="T1"/>
                </a:cxn>
                <a:cxn ang="0">
                  <a:pos x="T2" y="T3"/>
                </a:cxn>
                <a:cxn ang="0">
                  <a:pos x="T4" y="T5"/>
                </a:cxn>
                <a:cxn ang="0">
                  <a:pos x="T6" y="T7"/>
                </a:cxn>
                <a:cxn ang="0">
                  <a:pos x="T8" y="T9"/>
                </a:cxn>
                <a:cxn ang="0">
                  <a:pos x="T10" y="T11"/>
                </a:cxn>
                <a:cxn ang="0">
                  <a:pos x="T12" y="T13"/>
                </a:cxn>
              </a:cxnLst>
              <a:rect l="0" t="0" r="r" b="b"/>
              <a:pathLst>
                <a:path w="361" h="361">
                  <a:moveTo>
                    <a:pt x="361" y="361"/>
                  </a:moveTo>
                  <a:lnTo>
                    <a:pt x="361" y="0"/>
                  </a:lnTo>
                  <a:lnTo>
                    <a:pt x="299" y="0"/>
                  </a:lnTo>
                  <a:lnTo>
                    <a:pt x="299" y="299"/>
                  </a:lnTo>
                  <a:lnTo>
                    <a:pt x="0" y="299"/>
                  </a:lnTo>
                  <a:lnTo>
                    <a:pt x="0" y="361"/>
                  </a:lnTo>
                  <a:lnTo>
                    <a:pt x="361" y="361"/>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a:p>
          </p:txBody>
        </p:sp>
        <p:sp>
          <p:nvSpPr>
            <p:cNvPr id="27" name="Freeform 12"/>
            <p:cNvSpPr>
              <a:spLocks/>
            </p:cNvSpPr>
            <p:nvPr/>
          </p:nvSpPr>
          <p:spPr bwMode="auto">
            <a:xfrm>
              <a:off x="5035550" y="2773363"/>
              <a:ext cx="573088" cy="571500"/>
            </a:xfrm>
            <a:custGeom>
              <a:avLst/>
              <a:gdLst>
                <a:gd name="T0" fmla="*/ 361 w 361"/>
                <a:gd name="T1" fmla="*/ 0 h 360"/>
                <a:gd name="T2" fmla="*/ 0 w 361"/>
                <a:gd name="T3" fmla="*/ 0 h 360"/>
                <a:gd name="T4" fmla="*/ 0 w 361"/>
                <a:gd name="T5" fmla="*/ 62 h 360"/>
                <a:gd name="T6" fmla="*/ 299 w 361"/>
                <a:gd name="T7" fmla="*/ 62 h 360"/>
                <a:gd name="T8" fmla="*/ 299 w 361"/>
                <a:gd name="T9" fmla="*/ 360 h 360"/>
                <a:gd name="T10" fmla="*/ 361 w 361"/>
                <a:gd name="T11" fmla="*/ 360 h 360"/>
                <a:gd name="T12" fmla="*/ 361 w 361"/>
                <a:gd name="T13" fmla="*/ 0 h 360"/>
              </a:gdLst>
              <a:ahLst/>
              <a:cxnLst>
                <a:cxn ang="0">
                  <a:pos x="T0" y="T1"/>
                </a:cxn>
                <a:cxn ang="0">
                  <a:pos x="T2" y="T3"/>
                </a:cxn>
                <a:cxn ang="0">
                  <a:pos x="T4" y="T5"/>
                </a:cxn>
                <a:cxn ang="0">
                  <a:pos x="T6" y="T7"/>
                </a:cxn>
                <a:cxn ang="0">
                  <a:pos x="T8" y="T9"/>
                </a:cxn>
                <a:cxn ang="0">
                  <a:pos x="T10" y="T11"/>
                </a:cxn>
                <a:cxn ang="0">
                  <a:pos x="T12" y="T13"/>
                </a:cxn>
              </a:cxnLst>
              <a:rect l="0" t="0" r="r" b="b"/>
              <a:pathLst>
                <a:path w="361" h="360">
                  <a:moveTo>
                    <a:pt x="361" y="0"/>
                  </a:moveTo>
                  <a:lnTo>
                    <a:pt x="0" y="0"/>
                  </a:lnTo>
                  <a:lnTo>
                    <a:pt x="0" y="62"/>
                  </a:lnTo>
                  <a:lnTo>
                    <a:pt x="299" y="62"/>
                  </a:lnTo>
                  <a:lnTo>
                    <a:pt x="299" y="360"/>
                  </a:lnTo>
                  <a:lnTo>
                    <a:pt x="361" y="360"/>
                  </a:lnTo>
                  <a:lnTo>
                    <a:pt x="36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a:p>
          </p:txBody>
        </p:sp>
      </p:grpSp>
      <p:cxnSp>
        <p:nvCxnSpPr>
          <p:cNvPr id="30" name="Gerader Verbinder 29"/>
          <p:cNvCxnSpPr/>
          <p:nvPr userDrawn="1"/>
        </p:nvCxnSpPr>
        <p:spPr>
          <a:xfrm>
            <a:off x="360000" y="6535024"/>
            <a:ext cx="9360000" cy="0"/>
          </a:xfrm>
          <a:prstGeom prst="line">
            <a:avLst/>
          </a:prstGeom>
          <a:ln w="9525">
            <a:solidFill>
              <a:schemeClr val="accent4"/>
            </a:solidFill>
          </a:ln>
          <a:effectLst/>
        </p:spPr>
        <p:style>
          <a:lnRef idx="2">
            <a:schemeClr val="accent1"/>
          </a:lnRef>
          <a:fillRef idx="0">
            <a:schemeClr val="accent1"/>
          </a:fillRef>
          <a:effectRef idx="1">
            <a:schemeClr val="accent1"/>
          </a:effectRef>
          <a:fontRef idx="minor">
            <a:schemeClr val="tx1"/>
          </a:fontRef>
        </p:style>
      </p:cxnSp>
      <p:sp>
        <p:nvSpPr>
          <p:cNvPr id="34" name="Rectangle 10"/>
          <p:cNvSpPr>
            <a:spLocks noGrp="1" noChangeArrowheads="1"/>
          </p:cNvSpPr>
          <p:nvPr>
            <p:ph type="ftr" sz="quarter" idx="3"/>
          </p:nvPr>
        </p:nvSpPr>
        <p:spPr bwMode="auto">
          <a:xfrm>
            <a:off x="7852159" y="6411955"/>
            <a:ext cx="575478" cy="92333"/>
          </a:xfrm>
          <a:prstGeom prst="rect">
            <a:avLst/>
          </a:prstGeom>
          <a:noFill/>
          <a:ln w="12700">
            <a:noFill/>
            <a:miter lim="800000"/>
            <a:headEnd/>
            <a:tailEnd/>
          </a:ln>
          <a:effectLst/>
        </p:spPr>
        <p:txBody>
          <a:bodyPr vert="horz" wrap="none" lIns="0" tIns="0" rIns="0" bIns="0" numCol="1" anchor="ctr" anchorCtr="0" compatLnSpc="1">
            <a:prstTxWarp prst="textNoShape">
              <a:avLst/>
            </a:prstTxWarp>
            <a:spAutoFit/>
          </a:bodyPr>
          <a:lstStyle>
            <a:lvl1pPr algn="r" eaLnBrk="0" hangingPunct="0">
              <a:spcBef>
                <a:spcPct val="50000"/>
              </a:spcBef>
              <a:defRPr sz="600">
                <a:latin typeface="+mn-lt"/>
              </a:defRPr>
            </a:lvl1pPr>
          </a:lstStyle>
          <a:p>
            <a:pPr>
              <a:defRPr/>
            </a:pPr>
            <a:r>
              <a:rPr lang="en-US"/>
              <a:t>OCCMACROS_UKFrameworks</a:t>
            </a:r>
            <a:endParaRPr lang="en-GB" dirty="0"/>
          </a:p>
        </p:txBody>
      </p:sp>
      <p:sp>
        <p:nvSpPr>
          <p:cNvPr id="35" name="Source"/>
          <p:cNvSpPr/>
          <p:nvPr userDrawn="1"/>
        </p:nvSpPr>
        <p:spPr>
          <a:xfrm>
            <a:off x="8448818" y="6411955"/>
            <a:ext cx="1271182" cy="92333"/>
          </a:xfrm>
          <a:prstGeom prst="rect">
            <a:avLst/>
          </a:prstGeom>
          <a:noFill/>
          <a:ln w="9525" cap="flat" cmpd="sng" algn="ctr">
            <a:noFill/>
            <a:prstDash val="solid"/>
          </a:ln>
          <a:effectLst/>
          <a:extLst>
            <a:ext uri="{909E8E84-426E-40DD-AFC4-6F175D3DCCD1}">
              <a14:hiddenFill xmlns:a14="http://schemas.microsoft.com/office/drawing/2010/main">
                <a:gradFill flip="none" rotWithShape="1">
                  <a:gsLst>
                    <a:gs pos="0">
                      <a:srgbClr val="000000"/>
                    </a:gs>
                    <a:gs pos="100000">
                      <a:schemeClr val="accent1">
                        <a:tint val="50000"/>
                        <a:shade val="100000"/>
                        <a:satMod val="350000"/>
                      </a:schemeClr>
                    </a:gs>
                  </a:gsLst>
                  <a:lin ang="16200000" scaled="0"/>
                  <a:tileRect/>
                </a:gradFill>
              </a14:hiddenFill>
            </a:ext>
            <a:ext uri="{91240B29-F687-4F45-9708-019B960494DF}">
              <a14:hiddenLine xmlns:a14="http://schemas.microsoft.com/office/drawing/2010/main" w="9525" cap="flat" cmpd="sng" algn="ctr">
                <a:solidFill>
                  <a:schemeClr val="accent1">
                    <a:shade val="95000"/>
                    <a:satMod val="105000"/>
                  </a:schemeClr>
                </a:solidFill>
                <a:prstDash val="solid"/>
              </a14:hiddenLine>
            </a:ext>
            <a:ext uri="{AF507438-7753-43E0-B8FC-AC1667EBCBE1}">
              <a14:hiddenEffects xmlns:a14="http://schemas.microsoft.com/office/drawing/2010/main">
                <a:effectLst>
                  <a:outerShdw blurRad="40000" dist="23000" dir="5400000" rotWithShape="0">
                    <a:srgbClr val="000000">
                      <a:alpha val="35000"/>
                    </a:srgbClr>
                  </a:outerShdw>
                </a:effectLst>
              </a14:hiddenEffects>
            </a:ext>
          </a:extLst>
        </p:spPr>
        <p:style>
          <a:lnRef idx="1">
            <a:schemeClr val="accent1"/>
          </a:lnRef>
          <a:fillRef idx="3">
            <a:schemeClr val="accent1"/>
          </a:fillRef>
          <a:effectRef idx="2">
            <a:schemeClr val="accent1"/>
          </a:effectRef>
          <a:fontRef idx="minor">
            <a:schemeClr val="lt1"/>
          </a:fontRef>
        </p:style>
        <p:txBody>
          <a:bodyPr wrap="none" lIns="0" tIns="0" rIns="0" bIns="0" rtlCol="0" anchor="ctr">
            <a:spAutoFit/>
          </a:bodyPr>
          <a:lstStyle/>
          <a:p>
            <a:r>
              <a:rPr lang="en-GB" sz="600" dirty="0">
                <a:solidFill>
                  <a:srgbClr val="000000"/>
                </a:solidFill>
                <a:latin typeface="Arial" panose="020B0604020202020204" pitchFamily="34" charset="0"/>
              </a:rPr>
              <a:t>| © OC&amp;C Strategy Consultants 2017</a:t>
            </a:r>
          </a:p>
        </p:txBody>
      </p:sp>
    </p:spTree>
    <p:extLst>
      <p:ext uri="{BB962C8B-B14F-4D97-AF65-F5344CB8AC3E}">
        <p14:creationId xmlns:p14="http://schemas.microsoft.com/office/powerpoint/2010/main" val="2457635748"/>
      </p:ext>
    </p:extLst>
  </p:cSld>
  <p:clrMap bg1="lt1" tx1="dk1" bg2="lt2" tx2="dk2" accent1="accent1" accent2="accent2" accent3="accent3" accent4="accent4" accent5="accent5" accent6="accent6" hlink="hlink" folHlink="folHlink"/>
  <p:sldLayoutIdLst>
    <p:sldLayoutId id="2147483778" r:id="rId1"/>
    <p:sldLayoutId id="2147483777" r:id="rId2"/>
    <p:sldLayoutId id="2147483780" r:id="rId3"/>
    <p:sldLayoutId id="2147483776" r:id="rId4"/>
    <p:sldLayoutId id="2147483779" r:id="rId5"/>
  </p:sldLayoutIdLst>
  <p:hf sldNum="0" hdr="0" dt="0"/>
  <p:txStyles>
    <p:titleStyle>
      <a:lvl1pPr algn="l" defTabSz="457200" rtl="0" eaLnBrk="1" latinLnBrk="0" hangingPunct="1">
        <a:lnSpc>
          <a:spcPct val="90000"/>
        </a:lnSpc>
        <a:spcBef>
          <a:spcPct val="0"/>
        </a:spcBef>
        <a:buNone/>
        <a:defRPr sz="2000" b="1" i="0" kern="1200" baseline="0">
          <a:solidFill>
            <a:schemeClr val="tx1"/>
          </a:solidFill>
          <a:latin typeface="Arial"/>
          <a:ea typeface="+mj-ea"/>
          <a:cs typeface="Arial"/>
        </a:defRPr>
      </a:lvl1pPr>
    </p:titleStyle>
    <p:bodyStyle>
      <a:lvl1pPr marL="0" marR="0" indent="177800" algn="l" defTabSz="914400" rtl="0" eaLnBrk="1" fontAlgn="base" latinLnBrk="0" hangingPunct="1">
        <a:lnSpc>
          <a:spcPct val="100000"/>
        </a:lnSpc>
        <a:spcBef>
          <a:spcPts val="0"/>
        </a:spcBef>
        <a:spcAft>
          <a:spcPct val="0"/>
        </a:spcAft>
        <a:buClr>
          <a:srgbClr val="009796"/>
        </a:buClr>
        <a:buSzTx/>
        <a:buFont typeface="Wingdings 2" panose="05020102010507070707" pitchFamily="18" charset="2"/>
        <a:buChar char=""/>
        <a:tabLst/>
        <a:defRPr lang="nl-NL" sz="1400" kern="1200" dirty="0">
          <a:solidFill>
            <a:schemeClr val="tx1"/>
          </a:solidFill>
          <a:latin typeface="+mn-lt"/>
          <a:ea typeface="+mn-ea"/>
          <a:cs typeface="+mn-cs"/>
        </a:defRPr>
      </a:lvl1pPr>
      <a:lvl2pPr marL="177800" marR="0" indent="177800" algn="l" defTabSz="914400" rtl="0" eaLnBrk="1" fontAlgn="base" latinLnBrk="0" hangingPunct="1">
        <a:lnSpc>
          <a:spcPct val="100000"/>
        </a:lnSpc>
        <a:spcBef>
          <a:spcPts val="0"/>
        </a:spcBef>
        <a:spcAft>
          <a:spcPct val="0"/>
        </a:spcAft>
        <a:buClr>
          <a:srgbClr val="009796"/>
        </a:buClr>
        <a:buSzTx/>
        <a:buFont typeface="Arial" charset="0"/>
        <a:buChar char="–"/>
        <a:tabLst/>
        <a:defRPr lang="nl-NL" sz="1400" kern="1200" dirty="0" smtClean="0">
          <a:solidFill>
            <a:schemeClr val="tx1"/>
          </a:solidFill>
          <a:latin typeface="+mn-lt"/>
          <a:ea typeface="+mn-ea"/>
          <a:cs typeface="+mn-cs"/>
        </a:defRPr>
      </a:lvl2pPr>
      <a:lvl3pPr marL="363538" marR="0" indent="177800" algn="l" defTabSz="914400" rtl="0" eaLnBrk="1" fontAlgn="base" latinLnBrk="0" hangingPunct="1">
        <a:lnSpc>
          <a:spcPct val="100000"/>
        </a:lnSpc>
        <a:spcBef>
          <a:spcPts val="0"/>
        </a:spcBef>
        <a:spcAft>
          <a:spcPct val="0"/>
        </a:spcAft>
        <a:buClr>
          <a:srgbClr val="009796"/>
        </a:buClr>
        <a:buSzTx/>
        <a:buFont typeface="Wingdings 2" pitchFamily="18" charset="2"/>
        <a:buChar char=""/>
        <a:tabLst/>
        <a:defRPr lang="nl-NL" sz="1400" kern="1200" dirty="0" smtClean="0">
          <a:solidFill>
            <a:schemeClr val="tx1"/>
          </a:solidFill>
          <a:latin typeface="+mn-lt"/>
          <a:ea typeface="+mn-ea"/>
          <a:cs typeface="Arial"/>
        </a:defRPr>
      </a:lvl3pPr>
      <a:lvl4pPr marL="0" marR="0" indent="-171450" algn="l" defTabSz="914400" rtl="0" eaLnBrk="1" fontAlgn="base" latinLnBrk="0" hangingPunct="1">
        <a:lnSpc>
          <a:spcPct val="100000"/>
        </a:lnSpc>
        <a:spcBef>
          <a:spcPts val="0"/>
        </a:spcBef>
        <a:spcAft>
          <a:spcPct val="0"/>
        </a:spcAft>
        <a:buClrTx/>
        <a:buSzTx/>
        <a:buFont typeface="Wingdings" pitchFamily="2" charset="2"/>
        <a:buChar char="w"/>
        <a:tabLst/>
        <a:defRPr lang="nl-NL" sz="1400" kern="1200" dirty="0">
          <a:solidFill>
            <a:schemeClr val="tx1"/>
          </a:solidFill>
          <a:latin typeface="+mn-lt"/>
          <a:ea typeface="+mn-ea"/>
          <a:cs typeface="Arial"/>
        </a:defRPr>
      </a:lvl4pPr>
      <a:lvl5pPr marL="0" marR="0" indent="-185738" algn="l" defTabSz="914400" rtl="0" eaLnBrk="1" fontAlgn="base" latinLnBrk="0" hangingPunct="1">
        <a:lnSpc>
          <a:spcPct val="100000"/>
        </a:lnSpc>
        <a:spcBef>
          <a:spcPts val="0"/>
        </a:spcBef>
        <a:spcAft>
          <a:spcPct val="0"/>
        </a:spcAft>
        <a:buClrTx/>
        <a:buSzTx/>
        <a:buFont typeface="Arial" charset="0"/>
        <a:buChar char="○"/>
        <a:tabLst/>
        <a:defRPr lang="nl-NL" sz="1400" kern="1200" dirty="0">
          <a:solidFill>
            <a:schemeClr val="tx1"/>
          </a:solidFill>
          <a:latin typeface="+mn-lt"/>
          <a:ea typeface="+mn-ea"/>
          <a:cs typeface="Arial"/>
        </a:defRPr>
      </a:lvl5pPr>
      <a:lvl6pPr marL="2514600" marR="0" indent="-228600" algn="l" defTabSz="457200" rtl="0" eaLnBrk="1" fontAlgn="auto" latinLnBrk="0" hangingPunct="1">
        <a:lnSpc>
          <a:spcPct val="100000"/>
        </a:lnSpc>
        <a:spcBef>
          <a:spcPct val="20000"/>
        </a:spcBef>
        <a:spcAft>
          <a:spcPts val="0"/>
        </a:spcAft>
        <a:buClrTx/>
        <a:buSzTx/>
        <a:buFont typeface="Arial"/>
        <a:buChar char="•"/>
        <a:tabLst/>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xml"/><Relationship Id="rId7" Type="http://schemas.openxmlformats.org/officeDocument/2006/relationships/image" Target="../media/image5.jpeg"/><Relationship Id="rId2" Type="http://schemas.openxmlformats.org/officeDocument/2006/relationships/tags" Target="../tags/tag8.xml"/><Relationship Id="rId1" Type="http://schemas.openxmlformats.org/officeDocument/2006/relationships/tags" Target="../tags/tag7.xml"/><Relationship Id="rId6" Type="http://schemas.openxmlformats.org/officeDocument/2006/relationships/image" Target="../media/image4.emf"/><Relationship Id="rId5" Type="http://schemas.openxmlformats.org/officeDocument/2006/relationships/oleObject" Target="../embeddings/oleObject6.bin"/><Relationship Id="rId4"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3" Type="http://schemas.openxmlformats.org/officeDocument/2006/relationships/oleObject" Target="../embeddings/oleObject7.bin"/><Relationship Id="rId2" Type="http://schemas.openxmlformats.org/officeDocument/2006/relationships/slideLayout" Target="../slideLayouts/slideLayout1.xml"/><Relationship Id="rId1" Type="http://schemas.openxmlformats.org/officeDocument/2006/relationships/tags" Target="../tags/tag9.xml"/><Relationship Id="rId4" Type="http://schemas.openxmlformats.org/officeDocument/2006/relationships/image" Target="../media/image6.emf"/></Relationships>
</file>

<file path=ppt/slides/_rels/slide3.xml.rels><?xml version="1.0" encoding="UTF-8" standalone="yes"?>
<Relationships xmlns="http://schemas.openxmlformats.org/package/2006/relationships"><Relationship Id="rId8" Type="http://schemas.openxmlformats.org/officeDocument/2006/relationships/image" Target="../media/image6.emf"/><Relationship Id="rId3" Type="http://schemas.openxmlformats.org/officeDocument/2006/relationships/tags" Target="../tags/tag12.xml"/><Relationship Id="rId7" Type="http://schemas.openxmlformats.org/officeDocument/2006/relationships/oleObject" Target="../embeddings/oleObject8.bin"/><Relationship Id="rId2" Type="http://schemas.openxmlformats.org/officeDocument/2006/relationships/tags" Target="../tags/tag11.xml"/><Relationship Id="rId1" Type="http://schemas.openxmlformats.org/officeDocument/2006/relationships/tags" Target="../tags/tag10.xml"/><Relationship Id="rId6" Type="http://schemas.openxmlformats.org/officeDocument/2006/relationships/slideLayout" Target="../slideLayouts/slideLayout1.xml"/><Relationship Id="rId5" Type="http://schemas.openxmlformats.org/officeDocument/2006/relationships/tags" Target="../tags/tag14.xml"/><Relationship Id="rId4" Type="http://schemas.openxmlformats.org/officeDocument/2006/relationships/tags" Target="../tags/tag13.xml"/></Relationships>
</file>

<file path=ppt/slides/_rels/slide4.xml.rels><?xml version="1.0" encoding="UTF-8" standalone="yes"?>
<Relationships xmlns="http://schemas.openxmlformats.org/package/2006/relationships"><Relationship Id="rId3" Type="http://schemas.openxmlformats.org/officeDocument/2006/relationships/oleObject" Target="../embeddings/oleObject9.bin"/><Relationship Id="rId2" Type="http://schemas.openxmlformats.org/officeDocument/2006/relationships/slideLayout" Target="../slideLayouts/slideLayout1.xml"/><Relationship Id="rId1" Type="http://schemas.openxmlformats.org/officeDocument/2006/relationships/tags" Target="../tags/tag15.xml"/><Relationship Id="rId4" Type="http://schemas.openxmlformats.org/officeDocument/2006/relationships/image" Target="../media/image6.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3" Type="http://schemas.openxmlformats.org/officeDocument/2006/relationships/hyperlink" Target="https://machinelearningmastery.com/dimensionality-reduction-for-machine-learning/" TargetMode="External"/><Relationship Id="rId2" Type="http://schemas.openxmlformats.org/officeDocument/2006/relationships/hyperlink" Target="http://www.cienciaedados.com/conceitos-fundamentais-de-machine-learning/" TargetMode="External"/><Relationship Id="rId1" Type="http://schemas.openxmlformats.org/officeDocument/2006/relationships/slideLayout" Target="../slideLayouts/slideLayout4.xml"/><Relationship Id="rId5" Type="http://schemas.openxmlformats.org/officeDocument/2006/relationships/hyperlink" Target="https://blog.4linux.com.br/conceitos-basicos-sobre-machine-learning/" TargetMode="External"/><Relationship Id="rId4" Type="http://schemas.openxmlformats.org/officeDocument/2006/relationships/hyperlink" Target="https://scikit-learn.org/stable/tutorial/machine_learning_map/index.html"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 name="Objekt 10" hidden="1"/>
          <p:cNvGraphicFramePr>
            <a:graphicFrameLocks noChangeAspect="1"/>
          </p:cNvGraphicFramePr>
          <p:nvPr>
            <p:custDataLst>
              <p:tags r:id="rId1"/>
            </p:custDataLst>
            <p:extLst>
              <p:ext uri="{D42A27DB-BD31-4B8C-83A1-F6EECF244321}">
                <p14:modId xmlns:p14="http://schemas.microsoft.com/office/powerpoint/2010/main" val="4234121759"/>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Slide do think-cell" r:id="rId5" imgW="270" imgH="270" progId="TCLayout.ActiveDocument.1">
                  <p:embed/>
                </p:oleObj>
              </mc:Choice>
              <mc:Fallback>
                <p:oleObj name="Slide do think-cell" r:id="rId5" imgW="270" imgH="270" progId="TCLayout.ActiveDocument.1">
                  <p:embed/>
                  <p:pic>
                    <p:nvPicPr>
                      <p:cNvPr id="11" name="Objekt 10" hidden="1"/>
                      <p:cNvPicPr/>
                      <p:nvPr/>
                    </p:nvPicPr>
                    <p:blipFill>
                      <a:blip r:embed="rId6"/>
                      <a:stretch>
                        <a:fillRect/>
                      </a:stretch>
                    </p:blipFill>
                    <p:spPr>
                      <a:xfrm>
                        <a:off x="1588" y="1588"/>
                        <a:ext cx="1587" cy="1587"/>
                      </a:xfrm>
                      <a:prstGeom prst="rect">
                        <a:avLst/>
                      </a:prstGeom>
                    </p:spPr>
                  </p:pic>
                </p:oleObj>
              </mc:Fallback>
            </mc:AlternateContent>
          </a:graphicData>
        </a:graphic>
      </p:graphicFrame>
      <p:sp>
        <p:nvSpPr>
          <p:cNvPr id="6" name="Retângulo 5" hidden="1">
            <a:extLst>
              <a:ext uri="{FF2B5EF4-FFF2-40B4-BE49-F238E27FC236}">
                <a16:creationId xmlns:a16="http://schemas.microsoft.com/office/drawing/2014/main" id="{DF39F792-020F-4D12-B01F-3582F35DB2DE}"/>
              </a:ext>
            </a:extLst>
          </p:cNvPr>
          <p:cNvSpPr/>
          <p:nvPr>
            <p:custDataLst>
              <p:tags r:id="rId2"/>
            </p:custDataLst>
          </p:nvPr>
        </p:nvSpPr>
        <p:spPr>
          <a:xfrm>
            <a:off x="0" y="0"/>
            <a:ext cx="158750" cy="158750"/>
          </a:xfrm>
          <a:prstGeom prst="rect">
            <a:avLst/>
          </a:prstGeom>
          <a:solidFill>
            <a:schemeClr val="bg1"/>
          </a:solidFill>
          <a:ln>
            <a:solidFill>
              <a:schemeClr val="accent4"/>
            </a:solidFill>
          </a:ln>
          <a:effec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none" lIns="0" tIns="0" rIns="0" bIns="0" numCol="1" spcCol="0" rtlCol="0" fromWordArt="0" anchor="ctr" anchorCtr="0" forceAA="0" compatLnSpc="1">
            <a:prstTxWarp prst="textNoShape">
              <a:avLst/>
            </a:prstTxWarp>
            <a:noAutofit/>
          </a:bodyPr>
          <a:lstStyle/>
          <a:p>
            <a:pPr algn="ctr"/>
            <a:endParaRPr lang="en-US" sz="3600" b="1" dirty="0">
              <a:solidFill>
                <a:schemeClr val="tx1"/>
              </a:solidFill>
              <a:latin typeface="Arial" panose="020B0604020202020204" pitchFamily="34" charset="0"/>
              <a:ea typeface="+mj-ea"/>
              <a:cs typeface="Arial" panose="020B0604020202020204" pitchFamily="34" charset="0"/>
              <a:sym typeface="Arial" panose="020B0604020202020204" pitchFamily="34" charset="0"/>
            </a:endParaRPr>
          </a:p>
        </p:txBody>
      </p:sp>
      <p:sp>
        <p:nvSpPr>
          <p:cNvPr id="19" name="Rectangle 5">
            <a:extLst>
              <a:ext uri="{FF2B5EF4-FFF2-40B4-BE49-F238E27FC236}">
                <a16:creationId xmlns:a16="http://schemas.microsoft.com/office/drawing/2014/main" id="{547A962B-5B4F-40CC-A738-19096B0ADB82}"/>
              </a:ext>
            </a:extLst>
          </p:cNvPr>
          <p:cNvSpPr/>
          <p:nvPr/>
        </p:nvSpPr>
        <p:spPr>
          <a:xfrm>
            <a:off x="0" y="3362809"/>
            <a:ext cx="9906000" cy="3430799"/>
          </a:xfrm>
          <a:prstGeom prst="rect">
            <a:avLst/>
          </a:prstGeom>
          <a:solidFill>
            <a:srgbClr val="C6D02C"/>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a:ea typeface="+mn-ea"/>
              <a:cs typeface="+mn-cs"/>
            </a:endParaRPr>
          </a:p>
        </p:txBody>
      </p:sp>
      <p:pic>
        <p:nvPicPr>
          <p:cNvPr id="18" name="Picture 10" descr="GettyImages_74956595.jpg">
            <a:extLst>
              <a:ext uri="{FF2B5EF4-FFF2-40B4-BE49-F238E27FC236}">
                <a16:creationId xmlns:a16="http://schemas.microsoft.com/office/drawing/2014/main" id="{15361EC9-7141-407C-9A65-4A62FCE6FFDC}"/>
              </a:ext>
            </a:extLst>
          </p:cNvPr>
          <p:cNvPicPr>
            <a:picLocks noChangeAspect="1"/>
          </p:cNvPicPr>
          <p:nvPr/>
        </p:nvPicPr>
        <p:blipFill rotWithShape="1">
          <a:blip r:embed="rId7" cstate="screen">
            <a:extLst>
              <a:ext uri="{28A0092B-C50C-407E-A947-70E740481C1C}">
                <a14:useLocalDpi xmlns:a14="http://schemas.microsoft.com/office/drawing/2010/main"/>
              </a:ext>
            </a:extLst>
          </a:blip>
          <a:srcRect/>
          <a:stretch/>
        </p:blipFill>
        <p:spPr bwMode="auto">
          <a:xfrm>
            <a:off x="0" y="1"/>
            <a:ext cx="9906000" cy="3427200"/>
          </a:xfrm>
          <a:prstGeom prst="rect">
            <a:avLst/>
          </a:prstGeom>
          <a:noFill/>
          <a:ln w="9525">
            <a:noFill/>
            <a:miter lim="800000"/>
            <a:headEnd/>
            <a:tailEnd/>
          </a:ln>
        </p:spPr>
      </p:pic>
      <p:sp>
        <p:nvSpPr>
          <p:cNvPr id="2" name="Titel 1"/>
          <p:cNvSpPr>
            <a:spLocks noGrp="1"/>
          </p:cNvSpPr>
          <p:nvPr>
            <p:ph type="ctrTitle"/>
          </p:nvPr>
        </p:nvSpPr>
        <p:spPr>
          <a:xfrm>
            <a:off x="689337" y="2239861"/>
            <a:ext cx="4064881" cy="1122948"/>
          </a:xfrm>
        </p:spPr>
        <p:txBody>
          <a:bodyPr vert="horz"/>
          <a:lstStyle/>
          <a:p>
            <a:r>
              <a:rPr lang="pt-BR" sz="2800" dirty="0"/>
              <a:t>PTC3101 - Engenho e Arte do Controle Automático</a:t>
            </a:r>
            <a:endParaRPr lang="en-US" sz="2800" dirty="0"/>
          </a:p>
        </p:txBody>
      </p:sp>
      <p:sp>
        <p:nvSpPr>
          <p:cNvPr id="3" name="Textplatzhalter 2"/>
          <p:cNvSpPr>
            <a:spLocks noGrp="1"/>
          </p:cNvSpPr>
          <p:nvPr>
            <p:ph type="body" sz="quarter" idx="10"/>
          </p:nvPr>
        </p:nvSpPr>
        <p:spPr>
          <a:xfrm>
            <a:off x="682062" y="3617223"/>
            <a:ext cx="3380763" cy="276999"/>
          </a:xfrm>
        </p:spPr>
        <p:txBody>
          <a:bodyPr/>
          <a:lstStyle/>
          <a:p>
            <a:r>
              <a:rPr lang="en-US" b="1" dirty="0" err="1"/>
              <a:t>Trabalho</a:t>
            </a:r>
            <a:r>
              <a:rPr lang="en-US" b="1" dirty="0"/>
              <a:t> final</a:t>
            </a:r>
          </a:p>
        </p:txBody>
      </p:sp>
      <p:sp>
        <p:nvSpPr>
          <p:cNvPr id="4" name="Textplatzhalter 3"/>
          <p:cNvSpPr>
            <a:spLocks noGrp="1"/>
          </p:cNvSpPr>
          <p:nvPr>
            <p:ph type="body" sz="quarter" idx="11"/>
          </p:nvPr>
        </p:nvSpPr>
        <p:spPr>
          <a:xfrm>
            <a:off x="689337" y="4324234"/>
            <a:ext cx="3380763" cy="178898"/>
          </a:xfrm>
        </p:spPr>
        <p:txBody>
          <a:bodyPr/>
          <a:lstStyle/>
          <a:p>
            <a:r>
              <a:rPr lang="en-US" dirty="0"/>
              <a:t>São Paulo</a:t>
            </a:r>
          </a:p>
        </p:txBody>
      </p:sp>
      <p:sp>
        <p:nvSpPr>
          <p:cNvPr id="5" name="Textplatzhalter 4"/>
          <p:cNvSpPr>
            <a:spLocks noGrp="1"/>
          </p:cNvSpPr>
          <p:nvPr>
            <p:ph type="body" sz="quarter" idx="12"/>
          </p:nvPr>
        </p:nvSpPr>
        <p:spPr>
          <a:xfrm>
            <a:off x="689337" y="4637218"/>
            <a:ext cx="3380763" cy="178898"/>
          </a:xfrm>
        </p:spPr>
        <p:txBody>
          <a:bodyPr/>
          <a:lstStyle/>
          <a:p>
            <a:r>
              <a:rPr lang="en-US" dirty="0" err="1"/>
              <a:t>Dezembro</a:t>
            </a:r>
            <a:r>
              <a:rPr lang="en-US" dirty="0"/>
              <a:t> 20</a:t>
            </a:r>
            <a:r>
              <a:rPr lang="en-US" baseline="30000" dirty="0"/>
              <a:t>th</a:t>
            </a:r>
            <a:r>
              <a:rPr lang="en-US" dirty="0"/>
              <a:t>, 2020</a:t>
            </a:r>
          </a:p>
        </p:txBody>
      </p:sp>
      <p:grpSp>
        <p:nvGrpSpPr>
          <p:cNvPr id="12" name="Gruppieren 11">
            <a:extLst>
              <a:ext uri="{FF2B5EF4-FFF2-40B4-BE49-F238E27FC236}">
                <a16:creationId xmlns:a16="http://schemas.microsoft.com/office/drawing/2014/main" id="{4C741042-57E1-4A0F-9AF8-2412DFE30DFD}"/>
              </a:ext>
            </a:extLst>
          </p:cNvPr>
          <p:cNvGrpSpPr/>
          <p:nvPr/>
        </p:nvGrpSpPr>
        <p:grpSpPr>
          <a:xfrm>
            <a:off x="474418" y="2023390"/>
            <a:ext cx="368300" cy="2140273"/>
            <a:chOff x="673200" y="2023390"/>
            <a:chExt cx="368300" cy="2140273"/>
          </a:xfrm>
        </p:grpSpPr>
        <p:sp>
          <p:nvSpPr>
            <p:cNvPr id="13" name="Freeform 9">
              <a:extLst>
                <a:ext uri="{FF2B5EF4-FFF2-40B4-BE49-F238E27FC236}">
                  <a16:creationId xmlns:a16="http://schemas.microsoft.com/office/drawing/2014/main" id="{7A1154B0-F6E9-42A1-943F-C6B511CC0903}"/>
                </a:ext>
              </a:extLst>
            </p:cNvPr>
            <p:cNvSpPr>
              <a:spLocks/>
            </p:cNvSpPr>
            <p:nvPr userDrawn="1"/>
          </p:nvSpPr>
          <p:spPr bwMode="auto">
            <a:xfrm flipH="1">
              <a:off x="673200" y="381600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US" dirty="0"/>
            </a:p>
          </p:txBody>
        </p:sp>
        <p:sp>
          <p:nvSpPr>
            <p:cNvPr id="14" name="Freeform 9">
              <a:extLst>
                <a:ext uri="{FF2B5EF4-FFF2-40B4-BE49-F238E27FC236}">
                  <a16:creationId xmlns:a16="http://schemas.microsoft.com/office/drawing/2014/main" id="{8B6445F2-87D6-4976-B638-8737E730FE74}"/>
                </a:ext>
              </a:extLst>
            </p:cNvPr>
            <p:cNvSpPr>
              <a:spLocks/>
            </p:cNvSpPr>
            <p:nvPr userDrawn="1"/>
          </p:nvSpPr>
          <p:spPr bwMode="auto">
            <a:xfrm flipH="1" flipV="1">
              <a:off x="673200" y="202339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US" dirty="0"/>
            </a:p>
          </p:txBody>
        </p:sp>
      </p:grpSp>
      <p:grpSp>
        <p:nvGrpSpPr>
          <p:cNvPr id="15" name="Gruppieren 14">
            <a:extLst>
              <a:ext uri="{FF2B5EF4-FFF2-40B4-BE49-F238E27FC236}">
                <a16:creationId xmlns:a16="http://schemas.microsoft.com/office/drawing/2014/main" id="{2E4C4244-D3C2-4213-9F1C-36DC45956B77}"/>
              </a:ext>
            </a:extLst>
          </p:cNvPr>
          <p:cNvGrpSpPr/>
          <p:nvPr/>
        </p:nvGrpSpPr>
        <p:grpSpPr>
          <a:xfrm>
            <a:off x="4388357" y="2023390"/>
            <a:ext cx="365861" cy="2140273"/>
            <a:chOff x="4115500" y="2023390"/>
            <a:chExt cx="368300" cy="2140273"/>
          </a:xfrm>
        </p:grpSpPr>
        <p:sp>
          <p:nvSpPr>
            <p:cNvPr id="16" name="Freeform 9">
              <a:extLst>
                <a:ext uri="{FF2B5EF4-FFF2-40B4-BE49-F238E27FC236}">
                  <a16:creationId xmlns:a16="http://schemas.microsoft.com/office/drawing/2014/main" id="{4917774B-D900-4454-BD86-9B5382DC620B}"/>
                </a:ext>
              </a:extLst>
            </p:cNvPr>
            <p:cNvSpPr>
              <a:spLocks/>
            </p:cNvSpPr>
            <p:nvPr userDrawn="1"/>
          </p:nvSpPr>
          <p:spPr bwMode="auto">
            <a:xfrm>
              <a:off x="4115500" y="381600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US" dirty="0"/>
            </a:p>
          </p:txBody>
        </p:sp>
        <p:sp>
          <p:nvSpPr>
            <p:cNvPr id="17" name="Freeform 9">
              <a:extLst>
                <a:ext uri="{FF2B5EF4-FFF2-40B4-BE49-F238E27FC236}">
                  <a16:creationId xmlns:a16="http://schemas.microsoft.com/office/drawing/2014/main" id="{4FFB3644-E05E-4BB2-A521-F266DCB64FCB}"/>
                </a:ext>
              </a:extLst>
            </p:cNvPr>
            <p:cNvSpPr>
              <a:spLocks/>
            </p:cNvSpPr>
            <p:nvPr userDrawn="1"/>
          </p:nvSpPr>
          <p:spPr bwMode="auto">
            <a:xfrm flipV="1">
              <a:off x="4115500" y="202339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US" dirty="0"/>
            </a:p>
          </p:txBody>
        </p:sp>
      </p:grpSp>
    </p:spTree>
    <p:extLst>
      <p:ext uri="{BB962C8B-B14F-4D97-AF65-F5344CB8AC3E}">
        <p14:creationId xmlns:p14="http://schemas.microsoft.com/office/powerpoint/2010/main" val="156275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Objeto 4" hidden="1">
            <a:extLst>
              <a:ext uri="{FF2B5EF4-FFF2-40B4-BE49-F238E27FC236}">
                <a16:creationId xmlns:a16="http://schemas.microsoft.com/office/drawing/2014/main" id="{4A110083-9C13-4254-BED9-2E81B5095207}"/>
              </a:ext>
            </a:extLst>
          </p:cNvPr>
          <p:cNvGraphicFramePr>
            <a:graphicFrameLocks noChangeAspect="1"/>
          </p:cNvGraphicFramePr>
          <p:nvPr>
            <p:custDataLst>
              <p:tags r:id="rId1"/>
            </p:custDataLst>
            <p:extLst>
              <p:ext uri="{D42A27DB-BD31-4B8C-83A1-F6EECF244321}">
                <p14:modId xmlns:p14="http://schemas.microsoft.com/office/powerpoint/2010/main" val="2439269405"/>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Slide do think-cell" r:id="rId3" imgW="421" imgH="423" progId="TCLayout.ActiveDocument.1">
                  <p:embed/>
                </p:oleObj>
              </mc:Choice>
              <mc:Fallback>
                <p:oleObj name="Slide do think-cell" r:id="rId3" imgW="421" imgH="423" progId="TCLayout.ActiveDocument.1">
                  <p:embed/>
                  <p:pic>
                    <p:nvPicPr>
                      <p:cNvPr id="0" name=""/>
                      <p:cNvPicPr/>
                      <p:nvPr/>
                    </p:nvPicPr>
                    <p:blipFill>
                      <a:blip r:embed="rId4"/>
                      <a:stretch>
                        <a:fillRect/>
                      </a:stretch>
                    </p:blipFill>
                    <p:spPr>
                      <a:xfrm>
                        <a:off x="1588" y="1588"/>
                        <a:ext cx="1588" cy="1588"/>
                      </a:xfrm>
                      <a:prstGeom prst="rect">
                        <a:avLst/>
                      </a:prstGeom>
                    </p:spPr>
                  </p:pic>
                </p:oleObj>
              </mc:Fallback>
            </mc:AlternateContent>
          </a:graphicData>
        </a:graphic>
      </p:graphicFrame>
      <p:grpSp>
        <p:nvGrpSpPr>
          <p:cNvPr id="78" name="Gruppieren 77"/>
          <p:cNvGrpSpPr/>
          <p:nvPr/>
        </p:nvGrpSpPr>
        <p:grpSpPr>
          <a:xfrm>
            <a:off x="261627" y="1584546"/>
            <a:ext cx="368300" cy="1414168"/>
            <a:chOff x="341528" y="1824245"/>
            <a:chExt cx="368300" cy="1414168"/>
          </a:xfrm>
          <a:solidFill>
            <a:schemeClr val="accent4"/>
          </a:solidFill>
        </p:grpSpPr>
        <p:sp>
          <p:nvSpPr>
            <p:cNvPr id="12" name="Freeform 9"/>
            <p:cNvSpPr>
              <a:spLocks/>
            </p:cNvSpPr>
            <p:nvPr userDrawn="1"/>
          </p:nvSpPr>
          <p:spPr bwMode="auto">
            <a:xfrm flipH="1">
              <a:off x="341528"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13" name="Freeform 9"/>
            <p:cNvSpPr>
              <a:spLocks/>
            </p:cNvSpPr>
            <p:nvPr userDrawn="1"/>
          </p:nvSpPr>
          <p:spPr bwMode="auto">
            <a:xfrm flipH="1" flipV="1">
              <a:off x="341528"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grpSp>
        <p:nvGrpSpPr>
          <p:cNvPr id="79" name="Gruppieren 78"/>
          <p:cNvGrpSpPr/>
          <p:nvPr/>
        </p:nvGrpSpPr>
        <p:grpSpPr>
          <a:xfrm>
            <a:off x="2152219" y="1584546"/>
            <a:ext cx="368300" cy="1414168"/>
            <a:chOff x="2232120" y="1824245"/>
            <a:chExt cx="368300" cy="1414168"/>
          </a:xfrm>
          <a:solidFill>
            <a:schemeClr val="accent4"/>
          </a:solidFill>
        </p:grpSpPr>
        <p:sp>
          <p:nvSpPr>
            <p:cNvPr id="15" name="Freeform 9"/>
            <p:cNvSpPr>
              <a:spLocks/>
            </p:cNvSpPr>
            <p:nvPr userDrawn="1"/>
          </p:nvSpPr>
          <p:spPr bwMode="auto">
            <a:xfrm>
              <a:off x="2232120"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16" name="Freeform 9"/>
            <p:cNvSpPr>
              <a:spLocks/>
            </p:cNvSpPr>
            <p:nvPr userDrawn="1"/>
          </p:nvSpPr>
          <p:spPr bwMode="auto">
            <a:xfrm flipV="1">
              <a:off x="2232120"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sp>
        <p:nvSpPr>
          <p:cNvPr id="39" name="txt"/>
          <p:cNvSpPr/>
          <p:nvPr/>
        </p:nvSpPr>
        <p:spPr>
          <a:xfrm>
            <a:off x="261628" y="3240158"/>
            <a:ext cx="2882196" cy="553998"/>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r>
              <a:rPr lang="pt-BR" sz="1800" b="1" dirty="0">
                <a:solidFill>
                  <a:schemeClr val="accent4"/>
                </a:solidFill>
              </a:rPr>
              <a:t>A origem do </a:t>
            </a:r>
            <a:r>
              <a:rPr lang="pt-BR" sz="1800" b="1" i="1" dirty="0" err="1">
                <a:solidFill>
                  <a:schemeClr val="accent4"/>
                </a:solidFill>
              </a:rPr>
              <a:t>Machine</a:t>
            </a:r>
            <a:r>
              <a:rPr lang="pt-BR" sz="1800" b="1" i="1" dirty="0">
                <a:solidFill>
                  <a:schemeClr val="accent4"/>
                </a:solidFill>
              </a:rPr>
              <a:t> Learning</a:t>
            </a:r>
            <a:r>
              <a:rPr lang="pt-BR" sz="1800" b="1" dirty="0">
                <a:solidFill>
                  <a:schemeClr val="accent4"/>
                </a:solidFill>
              </a:rPr>
              <a:t> se deu em 1959</a:t>
            </a:r>
            <a:endParaRPr lang="en-GB" sz="1800" b="1" dirty="0">
              <a:solidFill>
                <a:schemeClr val="accent4"/>
              </a:solidFill>
            </a:endParaRPr>
          </a:p>
        </p:txBody>
      </p:sp>
      <p:sp>
        <p:nvSpPr>
          <p:cNvPr id="42" name="txt"/>
          <p:cNvSpPr/>
          <p:nvPr/>
        </p:nvSpPr>
        <p:spPr>
          <a:xfrm>
            <a:off x="261627" y="3864836"/>
            <a:ext cx="2882196" cy="2145716"/>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lnSpc>
                <a:spcPct val="110000"/>
              </a:lnSpc>
            </a:pPr>
            <a:r>
              <a:rPr lang="pt-BR" sz="1600" dirty="0">
                <a:solidFill>
                  <a:schemeClr val="accent3"/>
                </a:solidFill>
              </a:rPr>
              <a:t>Arthur Samuel, engenheiro do MIT, trabalhava em um projeto para criar uma máquina autônoma com estas características, mas foi somente com o advento da Internet que o </a:t>
            </a:r>
            <a:r>
              <a:rPr lang="pt-BR" sz="1600" i="1" dirty="0" err="1">
                <a:solidFill>
                  <a:schemeClr val="accent3"/>
                </a:solidFill>
              </a:rPr>
              <a:t>machine</a:t>
            </a:r>
            <a:r>
              <a:rPr lang="pt-BR" sz="1600" i="1" dirty="0">
                <a:solidFill>
                  <a:schemeClr val="accent3"/>
                </a:solidFill>
              </a:rPr>
              <a:t> </a:t>
            </a:r>
            <a:r>
              <a:rPr lang="pt-BR" sz="1600" i="1" dirty="0" err="1">
                <a:solidFill>
                  <a:schemeClr val="accent3"/>
                </a:solidFill>
              </a:rPr>
              <a:t>learning</a:t>
            </a:r>
            <a:r>
              <a:rPr lang="pt-BR" sz="1600" dirty="0">
                <a:solidFill>
                  <a:schemeClr val="accent3"/>
                </a:solidFill>
              </a:rPr>
              <a:t> começou a tomar forma</a:t>
            </a:r>
            <a:r>
              <a:rPr lang="en-GB" sz="1600" dirty="0">
                <a:solidFill>
                  <a:schemeClr val="accent3"/>
                </a:solidFill>
              </a:rPr>
              <a:t>.</a:t>
            </a:r>
          </a:p>
        </p:txBody>
      </p:sp>
      <p:grpSp>
        <p:nvGrpSpPr>
          <p:cNvPr id="74" name="Gruppieren 73"/>
          <p:cNvGrpSpPr/>
          <p:nvPr/>
        </p:nvGrpSpPr>
        <p:grpSpPr>
          <a:xfrm>
            <a:off x="3725151" y="1584546"/>
            <a:ext cx="368300" cy="1414168"/>
            <a:chOff x="3805052" y="1824245"/>
            <a:chExt cx="368300" cy="1414168"/>
          </a:xfrm>
          <a:solidFill>
            <a:schemeClr val="accent4"/>
          </a:solidFill>
        </p:grpSpPr>
        <p:sp>
          <p:nvSpPr>
            <p:cNvPr id="18" name="Freeform 9"/>
            <p:cNvSpPr>
              <a:spLocks/>
            </p:cNvSpPr>
            <p:nvPr/>
          </p:nvSpPr>
          <p:spPr bwMode="auto">
            <a:xfrm flipH="1">
              <a:off x="3805052"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19" name="Freeform 9"/>
            <p:cNvSpPr>
              <a:spLocks/>
            </p:cNvSpPr>
            <p:nvPr/>
          </p:nvSpPr>
          <p:spPr bwMode="auto">
            <a:xfrm flipH="1" flipV="1">
              <a:off x="3805052"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grpSp>
        <p:nvGrpSpPr>
          <p:cNvPr id="75" name="Gruppieren 74"/>
          <p:cNvGrpSpPr/>
          <p:nvPr/>
        </p:nvGrpSpPr>
        <p:grpSpPr>
          <a:xfrm>
            <a:off x="5615743" y="1584546"/>
            <a:ext cx="368300" cy="1414168"/>
            <a:chOff x="5695644" y="1824245"/>
            <a:chExt cx="368300" cy="1414168"/>
          </a:xfrm>
          <a:solidFill>
            <a:schemeClr val="accent4"/>
          </a:solidFill>
        </p:grpSpPr>
        <p:sp>
          <p:nvSpPr>
            <p:cNvPr id="20" name="Freeform 9"/>
            <p:cNvSpPr>
              <a:spLocks/>
            </p:cNvSpPr>
            <p:nvPr/>
          </p:nvSpPr>
          <p:spPr bwMode="auto">
            <a:xfrm>
              <a:off x="5695644"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21" name="Freeform 9"/>
            <p:cNvSpPr>
              <a:spLocks/>
            </p:cNvSpPr>
            <p:nvPr/>
          </p:nvSpPr>
          <p:spPr bwMode="auto">
            <a:xfrm flipV="1">
              <a:off x="5695644"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sp>
        <p:nvSpPr>
          <p:cNvPr id="40" name="txt"/>
          <p:cNvSpPr/>
          <p:nvPr/>
        </p:nvSpPr>
        <p:spPr>
          <a:xfrm>
            <a:off x="3484935" y="3240158"/>
            <a:ext cx="3286538" cy="553998"/>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r>
              <a:rPr lang="pt-BR" sz="1800" b="1" dirty="0">
                <a:solidFill>
                  <a:schemeClr val="accent4"/>
                </a:solidFill>
              </a:rPr>
              <a:t>Os sistemas podem aprender com a prática</a:t>
            </a:r>
            <a:endParaRPr lang="en-GB" sz="1800" b="1" dirty="0">
              <a:solidFill>
                <a:schemeClr val="accent4"/>
              </a:solidFill>
            </a:endParaRPr>
          </a:p>
        </p:txBody>
      </p:sp>
      <p:sp>
        <p:nvSpPr>
          <p:cNvPr id="43" name="txt"/>
          <p:cNvSpPr/>
          <p:nvPr/>
        </p:nvSpPr>
        <p:spPr>
          <a:xfrm>
            <a:off x="3518764" y="3864837"/>
            <a:ext cx="3117440" cy="2416559"/>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lnSpc>
                <a:spcPct val="110000"/>
              </a:lnSpc>
            </a:pPr>
            <a:r>
              <a:rPr lang="pt-BR" sz="1600" i="1" dirty="0" err="1">
                <a:solidFill>
                  <a:schemeClr val="accent3"/>
                </a:solidFill>
              </a:rPr>
              <a:t>Machine</a:t>
            </a:r>
            <a:r>
              <a:rPr lang="pt-BR" sz="1600" i="1" dirty="0">
                <a:solidFill>
                  <a:schemeClr val="accent3"/>
                </a:solidFill>
              </a:rPr>
              <a:t> Learning </a:t>
            </a:r>
            <a:r>
              <a:rPr lang="pt-BR" sz="1600" dirty="0">
                <a:solidFill>
                  <a:schemeClr val="accent3"/>
                </a:solidFill>
              </a:rPr>
              <a:t>ou Aprendizado de máquina nada mais é do que um ramo da inteligência artificial baseado na ideia de que sistemas, assim como seres humanos, podem aprender com dados, identificar padrões e tomar decisões com o mínimo de intervenção possível. </a:t>
            </a:r>
            <a:endParaRPr lang="en-GB" sz="1600" dirty="0">
              <a:solidFill>
                <a:schemeClr val="accent3"/>
              </a:solidFill>
            </a:endParaRPr>
          </a:p>
        </p:txBody>
      </p:sp>
      <p:grpSp>
        <p:nvGrpSpPr>
          <p:cNvPr id="76" name="Gruppieren 75"/>
          <p:cNvGrpSpPr/>
          <p:nvPr/>
        </p:nvGrpSpPr>
        <p:grpSpPr>
          <a:xfrm>
            <a:off x="7217530" y="1584546"/>
            <a:ext cx="368300" cy="1414168"/>
            <a:chOff x="7297431" y="1824245"/>
            <a:chExt cx="368300" cy="1414168"/>
          </a:xfrm>
          <a:solidFill>
            <a:schemeClr val="accent4"/>
          </a:solidFill>
        </p:grpSpPr>
        <p:sp>
          <p:nvSpPr>
            <p:cNvPr id="23" name="Freeform 9"/>
            <p:cNvSpPr>
              <a:spLocks/>
            </p:cNvSpPr>
            <p:nvPr/>
          </p:nvSpPr>
          <p:spPr bwMode="auto">
            <a:xfrm flipH="1">
              <a:off x="7297431"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24" name="Freeform 9"/>
            <p:cNvSpPr>
              <a:spLocks/>
            </p:cNvSpPr>
            <p:nvPr/>
          </p:nvSpPr>
          <p:spPr bwMode="auto">
            <a:xfrm flipH="1" flipV="1">
              <a:off x="7297431"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grpSp>
        <p:nvGrpSpPr>
          <p:cNvPr id="77" name="Gruppieren 76"/>
          <p:cNvGrpSpPr/>
          <p:nvPr/>
        </p:nvGrpSpPr>
        <p:grpSpPr>
          <a:xfrm>
            <a:off x="9108122" y="1584546"/>
            <a:ext cx="368300" cy="1414168"/>
            <a:chOff x="9188023" y="1824245"/>
            <a:chExt cx="368300" cy="1414168"/>
          </a:xfrm>
          <a:solidFill>
            <a:schemeClr val="accent4"/>
          </a:solidFill>
        </p:grpSpPr>
        <p:sp>
          <p:nvSpPr>
            <p:cNvPr id="25" name="Freeform 9"/>
            <p:cNvSpPr>
              <a:spLocks/>
            </p:cNvSpPr>
            <p:nvPr/>
          </p:nvSpPr>
          <p:spPr bwMode="auto">
            <a:xfrm>
              <a:off x="9188023" y="2890750"/>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sp>
          <p:nvSpPr>
            <p:cNvPr id="26" name="Freeform 9"/>
            <p:cNvSpPr>
              <a:spLocks/>
            </p:cNvSpPr>
            <p:nvPr/>
          </p:nvSpPr>
          <p:spPr bwMode="auto">
            <a:xfrm flipV="1">
              <a:off x="9188023" y="1824245"/>
              <a:ext cx="368300" cy="347663"/>
            </a:xfrm>
            <a:custGeom>
              <a:avLst/>
              <a:gdLst>
                <a:gd name="T0" fmla="*/ 191 w 232"/>
                <a:gd name="T1" fmla="*/ 0 h 219"/>
                <a:gd name="T2" fmla="*/ 191 w 232"/>
                <a:gd name="T3" fmla="*/ 180 h 219"/>
                <a:gd name="T4" fmla="*/ 0 w 232"/>
                <a:gd name="T5" fmla="*/ 180 h 219"/>
                <a:gd name="T6" fmla="*/ 0 w 232"/>
                <a:gd name="T7" fmla="*/ 219 h 219"/>
                <a:gd name="T8" fmla="*/ 232 w 232"/>
                <a:gd name="T9" fmla="*/ 219 h 219"/>
                <a:gd name="T10" fmla="*/ 232 w 232"/>
                <a:gd name="T11" fmla="*/ 0 h 219"/>
                <a:gd name="T12" fmla="*/ 191 w 232"/>
                <a:gd name="T13" fmla="*/ 0 h 219"/>
              </a:gdLst>
              <a:ahLst/>
              <a:cxnLst>
                <a:cxn ang="0">
                  <a:pos x="T0" y="T1"/>
                </a:cxn>
                <a:cxn ang="0">
                  <a:pos x="T2" y="T3"/>
                </a:cxn>
                <a:cxn ang="0">
                  <a:pos x="T4" y="T5"/>
                </a:cxn>
                <a:cxn ang="0">
                  <a:pos x="T6" y="T7"/>
                </a:cxn>
                <a:cxn ang="0">
                  <a:pos x="T8" y="T9"/>
                </a:cxn>
                <a:cxn ang="0">
                  <a:pos x="T10" y="T11"/>
                </a:cxn>
                <a:cxn ang="0">
                  <a:pos x="T12" y="T13"/>
                </a:cxn>
              </a:cxnLst>
              <a:rect l="0" t="0" r="r" b="b"/>
              <a:pathLst>
                <a:path w="232" h="219">
                  <a:moveTo>
                    <a:pt x="191" y="0"/>
                  </a:moveTo>
                  <a:lnTo>
                    <a:pt x="191" y="180"/>
                  </a:lnTo>
                  <a:lnTo>
                    <a:pt x="0" y="180"/>
                  </a:lnTo>
                  <a:lnTo>
                    <a:pt x="0" y="219"/>
                  </a:lnTo>
                  <a:lnTo>
                    <a:pt x="232" y="219"/>
                  </a:lnTo>
                  <a:lnTo>
                    <a:pt x="232" y="0"/>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eaLnBrk="1"/>
              <a:endParaRPr lang="en-GB" dirty="0"/>
            </a:p>
          </p:txBody>
        </p:sp>
      </p:grpSp>
      <p:sp>
        <p:nvSpPr>
          <p:cNvPr id="41" name="txt"/>
          <p:cNvSpPr/>
          <p:nvPr/>
        </p:nvSpPr>
        <p:spPr>
          <a:xfrm>
            <a:off x="7217531" y="3240158"/>
            <a:ext cx="2429664" cy="553998"/>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r>
              <a:rPr lang="en-GB" sz="1800" b="1" dirty="0" err="1">
                <a:solidFill>
                  <a:schemeClr val="accent4"/>
                </a:solidFill>
              </a:rPr>
              <a:t>Funciona</a:t>
            </a:r>
            <a:r>
              <a:rPr lang="en-GB" sz="1800" b="1" dirty="0">
                <a:solidFill>
                  <a:schemeClr val="accent4"/>
                </a:solidFill>
              </a:rPr>
              <a:t> com eficiência no </a:t>
            </a:r>
            <a:r>
              <a:rPr lang="en-GB" sz="1800" b="1" dirty="0" err="1">
                <a:solidFill>
                  <a:schemeClr val="accent4"/>
                </a:solidFill>
              </a:rPr>
              <a:t>dia</a:t>
            </a:r>
            <a:r>
              <a:rPr lang="en-GB" sz="1800" b="1" dirty="0">
                <a:solidFill>
                  <a:schemeClr val="accent4"/>
                </a:solidFill>
              </a:rPr>
              <a:t> a </a:t>
            </a:r>
            <a:r>
              <a:rPr lang="en-GB" sz="1800" b="1" dirty="0" err="1">
                <a:solidFill>
                  <a:schemeClr val="accent4"/>
                </a:solidFill>
              </a:rPr>
              <a:t>dia</a:t>
            </a:r>
            <a:endParaRPr lang="en-GB" sz="1800" b="1" dirty="0">
              <a:solidFill>
                <a:schemeClr val="accent4"/>
              </a:solidFill>
            </a:endParaRPr>
          </a:p>
        </p:txBody>
      </p:sp>
      <p:sp>
        <p:nvSpPr>
          <p:cNvPr id="44" name="txt"/>
          <p:cNvSpPr/>
          <p:nvPr/>
        </p:nvSpPr>
        <p:spPr>
          <a:xfrm>
            <a:off x="7217529" y="3864837"/>
            <a:ext cx="2554637" cy="2145716"/>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ctr">
              <a:lnSpc>
                <a:spcPct val="110000"/>
              </a:lnSpc>
            </a:pPr>
            <a:r>
              <a:rPr lang="pt-BR" sz="1600" dirty="0">
                <a:solidFill>
                  <a:schemeClr val="accent3"/>
                </a:solidFill>
              </a:rPr>
              <a:t>O </a:t>
            </a:r>
            <a:r>
              <a:rPr lang="pt-BR" sz="1600" i="1" dirty="0" err="1">
                <a:solidFill>
                  <a:schemeClr val="accent3"/>
                </a:solidFill>
              </a:rPr>
              <a:t>Machine</a:t>
            </a:r>
            <a:r>
              <a:rPr lang="pt-BR" sz="1600" i="1" dirty="0">
                <a:solidFill>
                  <a:schemeClr val="accent3"/>
                </a:solidFill>
              </a:rPr>
              <a:t> Learning </a:t>
            </a:r>
            <a:r>
              <a:rPr lang="pt-BR" sz="1600" dirty="0">
                <a:solidFill>
                  <a:schemeClr val="accent3"/>
                </a:solidFill>
              </a:rPr>
              <a:t>funciona com eficiência em aplicativos de rotas no trânsito, como o Google Maps, ou ainda em filtros </a:t>
            </a:r>
            <a:r>
              <a:rPr lang="pt-BR" sz="1600" dirty="0" err="1">
                <a:solidFill>
                  <a:schemeClr val="accent3"/>
                </a:solidFill>
              </a:rPr>
              <a:t>anti-SPAM</a:t>
            </a:r>
            <a:r>
              <a:rPr lang="pt-BR" sz="1600" dirty="0">
                <a:solidFill>
                  <a:schemeClr val="accent3"/>
                </a:solidFill>
              </a:rPr>
              <a:t> de e-mails e, até mesmo, em sistemas de segurança de bancos. </a:t>
            </a:r>
            <a:endParaRPr lang="en-GB" sz="1600" dirty="0">
              <a:solidFill>
                <a:schemeClr val="accent3"/>
              </a:solidFill>
            </a:endParaRPr>
          </a:p>
        </p:txBody>
      </p:sp>
      <p:grpSp>
        <p:nvGrpSpPr>
          <p:cNvPr id="72" name="Gruppieren 71"/>
          <p:cNvGrpSpPr/>
          <p:nvPr/>
        </p:nvGrpSpPr>
        <p:grpSpPr>
          <a:xfrm>
            <a:off x="7774288" y="1719772"/>
            <a:ext cx="1145377" cy="1143716"/>
            <a:chOff x="7854189" y="1959471"/>
            <a:chExt cx="1145377" cy="1143716"/>
          </a:xfrm>
          <a:solidFill>
            <a:schemeClr val="accent4"/>
          </a:solidFill>
        </p:grpSpPr>
        <p:grpSp>
          <p:nvGrpSpPr>
            <p:cNvPr id="71" name="Gruppieren 70"/>
            <p:cNvGrpSpPr/>
            <p:nvPr/>
          </p:nvGrpSpPr>
          <p:grpSpPr>
            <a:xfrm>
              <a:off x="8113056" y="2398497"/>
              <a:ext cx="627642" cy="372872"/>
              <a:chOff x="8113056" y="2398497"/>
              <a:chExt cx="627642" cy="372872"/>
            </a:xfrm>
            <a:grpFill/>
          </p:grpSpPr>
          <p:sp>
            <p:nvSpPr>
              <p:cNvPr id="54" name="Freeform 343"/>
              <p:cNvSpPr>
                <a:spLocks/>
              </p:cNvSpPr>
              <p:nvPr/>
            </p:nvSpPr>
            <p:spPr bwMode="auto">
              <a:xfrm>
                <a:off x="8342332" y="2444659"/>
                <a:ext cx="297700" cy="185362"/>
              </a:xfrm>
              <a:custGeom>
                <a:avLst/>
                <a:gdLst>
                  <a:gd name="T0" fmla="*/ 524 w 1453"/>
                  <a:gd name="T1" fmla="*/ 59 h 902"/>
                  <a:gd name="T2" fmla="*/ 535 w 1453"/>
                  <a:gd name="T3" fmla="*/ 53 h 902"/>
                  <a:gd name="T4" fmla="*/ 546 w 1453"/>
                  <a:gd name="T5" fmla="*/ 46 h 902"/>
                  <a:gd name="T6" fmla="*/ 556 w 1453"/>
                  <a:gd name="T7" fmla="*/ 38 h 902"/>
                  <a:gd name="T8" fmla="*/ 567 w 1453"/>
                  <a:gd name="T9" fmla="*/ 33 h 902"/>
                  <a:gd name="T10" fmla="*/ 831 w 1453"/>
                  <a:gd name="T11" fmla="*/ 452 h 902"/>
                  <a:gd name="T12" fmla="*/ 808 w 1453"/>
                  <a:gd name="T13" fmla="*/ 465 h 902"/>
                  <a:gd name="T14" fmla="*/ 785 w 1453"/>
                  <a:gd name="T15" fmla="*/ 480 h 902"/>
                  <a:gd name="T16" fmla="*/ 764 w 1453"/>
                  <a:gd name="T17" fmla="*/ 494 h 902"/>
                  <a:gd name="T18" fmla="*/ 741 w 1453"/>
                  <a:gd name="T19" fmla="*/ 507 h 902"/>
                  <a:gd name="T20" fmla="*/ 718 w 1453"/>
                  <a:gd name="T21" fmla="*/ 518 h 902"/>
                  <a:gd name="T22" fmla="*/ 656 w 1453"/>
                  <a:gd name="T23" fmla="*/ 453 h 902"/>
                  <a:gd name="T24" fmla="*/ 595 w 1453"/>
                  <a:gd name="T25" fmla="*/ 386 h 902"/>
                  <a:gd name="T26" fmla="*/ 534 w 1453"/>
                  <a:gd name="T27" fmla="*/ 320 h 902"/>
                  <a:gd name="T28" fmla="*/ 470 w 1453"/>
                  <a:gd name="T29" fmla="*/ 258 h 902"/>
                  <a:gd name="T30" fmla="*/ 400 w 1453"/>
                  <a:gd name="T31" fmla="*/ 203 h 902"/>
                  <a:gd name="T32" fmla="*/ 370 w 1453"/>
                  <a:gd name="T33" fmla="*/ 187 h 902"/>
                  <a:gd name="T34" fmla="*/ 339 w 1453"/>
                  <a:gd name="T35" fmla="*/ 173 h 902"/>
                  <a:gd name="T36" fmla="*/ 308 w 1453"/>
                  <a:gd name="T37" fmla="*/ 161 h 902"/>
                  <a:gd name="T38" fmla="*/ 276 w 1453"/>
                  <a:gd name="T39" fmla="*/ 149 h 902"/>
                  <a:gd name="T40" fmla="*/ 244 w 1453"/>
                  <a:gd name="T41" fmla="*/ 137 h 902"/>
                  <a:gd name="T42" fmla="*/ 247 w 1453"/>
                  <a:gd name="T43" fmla="*/ 133 h 902"/>
                  <a:gd name="T44" fmla="*/ 251 w 1453"/>
                  <a:gd name="T45" fmla="*/ 129 h 902"/>
                  <a:gd name="T46" fmla="*/ 256 w 1453"/>
                  <a:gd name="T47" fmla="*/ 126 h 902"/>
                  <a:gd name="T48" fmla="*/ 257 w 1453"/>
                  <a:gd name="T49" fmla="*/ 121 h 902"/>
                  <a:gd name="T50" fmla="*/ 256 w 1453"/>
                  <a:gd name="T51" fmla="*/ 117 h 902"/>
                  <a:gd name="T52" fmla="*/ 226 w 1453"/>
                  <a:gd name="T53" fmla="*/ 135 h 902"/>
                  <a:gd name="T54" fmla="*/ 181 w 1453"/>
                  <a:gd name="T55" fmla="*/ 178 h 902"/>
                  <a:gd name="T56" fmla="*/ 137 w 1453"/>
                  <a:gd name="T57" fmla="*/ 219 h 902"/>
                  <a:gd name="T58" fmla="*/ 87 w 1453"/>
                  <a:gd name="T59" fmla="*/ 248 h 902"/>
                  <a:gd name="T60" fmla="*/ 31 w 1453"/>
                  <a:gd name="T61" fmla="*/ 249 h 902"/>
                  <a:gd name="T62" fmla="*/ 58 w 1453"/>
                  <a:gd name="T63" fmla="*/ 121 h 902"/>
                  <a:gd name="T64" fmla="*/ 65 w 1453"/>
                  <a:gd name="T65" fmla="*/ 123 h 902"/>
                  <a:gd name="T66" fmla="*/ 71 w 1453"/>
                  <a:gd name="T67" fmla="*/ 127 h 902"/>
                  <a:gd name="T68" fmla="*/ 76 w 1453"/>
                  <a:gd name="T69" fmla="*/ 132 h 902"/>
                  <a:gd name="T70" fmla="*/ 79 w 1453"/>
                  <a:gd name="T71" fmla="*/ 138 h 902"/>
                  <a:gd name="T72" fmla="*/ 84 w 1453"/>
                  <a:gd name="T73" fmla="*/ 146 h 902"/>
                  <a:gd name="T74" fmla="*/ 85 w 1453"/>
                  <a:gd name="T75" fmla="*/ 164 h 902"/>
                  <a:gd name="T76" fmla="*/ 79 w 1453"/>
                  <a:gd name="T77" fmla="*/ 180 h 902"/>
                  <a:gd name="T78" fmla="*/ 70 w 1453"/>
                  <a:gd name="T79" fmla="*/ 194 h 902"/>
                  <a:gd name="T80" fmla="*/ 61 w 1453"/>
                  <a:gd name="T81" fmla="*/ 207 h 902"/>
                  <a:gd name="T82" fmla="*/ 58 w 1453"/>
                  <a:gd name="T83" fmla="*/ 223 h 902"/>
                  <a:gd name="T84" fmla="*/ 69 w 1453"/>
                  <a:gd name="T85" fmla="*/ 216 h 902"/>
                  <a:gd name="T86" fmla="*/ 78 w 1453"/>
                  <a:gd name="T87" fmla="*/ 201 h 902"/>
                  <a:gd name="T88" fmla="*/ 87 w 1453"/>
                  <a:gd name="T89" fmla="*/ 187 h 902"/>
                  <a:gd name="T90" fmla="*/ 93 w 1453"/>
                  <a:gd name="T91" fmla="*/ 171 h 902"/>
                  <a:gd name="T92" fmla="*/ 96 w 1453"/>
                  <a:gd name="T93" fmla="*/ 154 h 902"/>
                  <a:gd name="T94" fmla="*/ 94 w 1453"/>
                  <a:gd name="T95" fmla="*/ 141 h 902"/>
                  <a:gd name="T96" fmla="*/ 90 w 1453"/>
                  <a:gd name="T97" fmla="*/ 132 h 902"/>
                  <a:gd name="T98" fmla="*/ 84 w 1453"/>
                  <a:gd name="T99" fmla="*/ 125 h 902"/>
                  <a:gd name="T100" fmla="*/ 76 w 1453"/>
                  <a:gd name="T101" fmla="*/ 118 h 902"/>
                  <a:gd name="T102" fmla="*/ 68 w 1453"/>
                  <a:gd name="T103" fmla="*/ 113 h 902"/>
                  <a:gd name="T104" fmla="*/ 96 w 1453"/>
                  <a:gd name="T105" fmla="*/ 47 h 902"/>
                  <a:gd name="T106" fmla="*/ 519 w 1453"/>
                  <a:gd name="T107" fmla="*/ 61 h 902"/>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1453"/>
                  <a:gd name="T163" fmla="*/ 0 h 902"/>
                  <a:gd name="T164" fmla="*/ 1453 w 1453"/>
                  <a:gd name="T165" fmla="*/ 902 h 902"/>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1453" h="902">
                    <a:moveTo>
                      <a:pt x="907" y="107"/>
                    </a:moveTo>
                    <a:lnTo>
                      <a:pt x="917" y="102"/>
                    </a:lnTo>
                    <a:lnTo>
                      <a:pt x="927" y="97"/>
                    </a:lnTo>
                    <a:lnTo>
                      <a:pt x="936" y="93"/>
                    </a:lnTo>
                    <a:lnTo>
                      <a:pt x="944" y="86"/>
                    </a:lnTo>
                    <a:lnTo>
                      <a:pt x="954" y="80"/>
                    </a:lnTo>
                    <a:lnTo>
                      <a:pt x="963" y="73"/>
                    </a:lnTo>
                    <a:lnTo>
                      <a:pt x="973" y="67"/>
                    </a:lnTo>
                    <a:lnTo>
                      <a:pt x="983" y="62"/>
                    </a:lnTo>
                    <a:lnTo>
                      <a:pt x="992" y="57"/>
                    </a:lnTo>
                    <a:lnTo>
                      <a:pt x="1003" y="54"/>
                    </a:lnTo>
                    <a:lnTo>
                      <a:pt x="1453" y="787"/>
                    </a:lnTo>
                    <a:lnTo>
                      <a:pt x="1432" y="798"/>
                    </a:lnTo>
                    <a:lnTo>
                      <a:pt x="1413" y="809"/>
                    </a:lnTo>
                    <a:lnTo>
                      <a:pt x="1394" y="822"/>
                    </a:lnTo>
                    <a:lnTo>
                      <a:pt x="1373" y="835"/>
                    </a:lnTo>
                    <a:lnTo>
                      <a:pt x="1354" y="848"/>
                    </a:lnTo>
                    <a:lnTo>
                      <a:pt x="1335" y="861"/>
                    </a:lnTo>
                    <a:lnTo>
                      <a:pt x="1315" y="872"/>
                    </a:lnTo>
                    <a:lnTo>
                      <a:pt x="1295" y="883"/>
                    </a:lnTo>
                    <a:lnTo>
                      <a:pt x="1275" y="893"/>
                    </a:lnTo>
                    <a:lnTo>
                      <a:pt x="1256" y="902"/>
                    </a:lnTo>
                    <a:lnTo>
                      <a:pt x="1202" y="846"/>
                    </a:lnTo>
                    <a:lnTo>
                      <a:pt x="1147" y="789"/>
                    </a:lnTo>
                    <a:lnTo>
                      <a:pt x="1095" y="731"/>
                    </a:lnTo>
                    <a:lnTo>
                      <a:pt x="1040" y="672"/>
                    </a:lnTo>
                    <a:lnTo>
                      <a:pt x="987" y="614"/>
                    </a:lnTo>
                    <a:lnTo>
                      <a:pt x="933" y="557"/>
                    </a:lnTo>
                    <a:lnTo>
                      <a:pt x="877" y="502"/>
                    </a:lnTo>
                    <a:lnTo>
                      <a:pt x="821" y="449"/>
                    </a:lnTo>
                    <a:lnTo>
                      <a:pt x="762" y="400"/>
                    </a:lnTo>
                    <a:lnTo>
                      <a:pt x="699" y="353"/>
                    </a:lnTo>
                    <a:lnTo>
                      <a:pt x="672" y="339"/>
                    </a:lnTo>
                    <a:lnTo>
                      <a:pt x="647" y="326"/>
                    </a:lnTo>
                    <a:lnTo>
                      <a:pt x="619" y="315"/>
                    </a:lnTo>
                    <a:lnTo>
                      <a:pt x="592" y="302"/>
                    </a:lnTo>
                    <a:lnTo>
                      <a:pt x="565" y="291"/>
                    </a:lnTo>
                    <a:lnTo>
                      <a:pt x="538" y="280"/>
                    </a:lnTo>
                    <a:lnTo>
                      <a:pt x="511" y="269"/>
                    </a:lnTo>
                    <a:lnTo>
                      <a:pt x="483" y="259"/>
                    </a:lnTo>
                    <a:lnTo>
                      <a:pt x="455" y="248"/>
                    </a:lnTo>
                    <a:lnTo>
                      <a:pt x="427" y="238"/>
                    </a:lnTo>
                    <a:lnTo>
                      <a:pt x="429" y="235"/>
                    </a:lnTo>
                    <a:lnTo>
                      <a:pt x="432" y="232"/>
                    </a:lnTo>
                    <a:lnTo>
                      <a:pt x="435" y="229"/>
                    </a:lnTo>
                    <a:lnTo>
                      <a:pt x="439" y="225"/>
                    </a:lnTo>
                    <a:lnTo>
                      <a:pt x="443" y="222"/>
                    </a:lnTo>
                    <a:lnTo>
                      <a:pt x="447" y="219"/>
                    </a:lnTo>
                    <a:lnTo>
                      <a:pt x="448" y="216"/>
                    </a:lnTo>
                    <a:lnTo>
                      <a:pt x="450" y="211"/>
                    </a:lnTo>
                    <a:lnTo>
                      <a:pt x="450" y="208"/>
                    </a:lnTo>
                    <a:lnTo>
                      <a:pt x="447" y="203"/>
                    </a:lnTo>
                    <a:lnTo>
                      <a:pt x="435" y="203"/>
                    </a:lnTo>
                    <a:lnTo>
                      <a:pt x="395" y="235"/>
                    </a:lnTo>
                    <a:lnTo>
                      <a:pt x="357" y="272"/>
                    </a:lnTo>
                    <a:lnTo>
                      <a:pt x="317" y="310"/>
                    </a:lnTo>
                    <a:lnTo>
                      <a:pt x="279" y="347"/>
                    </a:lnTo>
                    <a:lnTo>
                      <a:pt x="239" y="382"/>
                    </a:lnTo>
                    <a:lnTo>
                      <a:pt x="195" y="411"/>
                    </a:lnTo>
                    <a:lnTo>
                      <a:pt x="152" y="432"/>
                    </a:lnTo>
                    <a:lnTo>
                      <a:pt x="104" y="440"/>
                    </a:lnTo>
                    <a:lnTo>
                      <a:pt x="55" y="433"/>
                    </a:lnTo>
                    <a:lnTo>
                      <a:pt x="0" y="411"/>
                    </a:lnTo>
                    <a:lnTo>
                      <a:pt x="101" y="211"/>
                    </a:lnTo>
                    <a:lnTo>
                      <a:pt x="107" y="213"/>
                    </a:lnTo>
                    <a:lnTo>
                      <a:pt x="114" y="214"/>
                    </a:lnTo>
                    <a:lnTo>
                      <a:pt x="120" y="217"/>
                    </a:lnTo>
                    <a:lnTo>
                      <a:pt x="125" y="222"/>
                    </a:lnTo>
                    <a:lnTo>
                      <a:pt x="128" y="225"/>
                    </a:lnTo>
                    <a:lnTo>
                      <a:pt x="133" y="230"/>
                    </a:lnTo>
                    <a:lnTo>
                      <a:pt x="136" y="237"/>
                    </a:lnTo>
                    <a:lnTo>
                      <a:pt x="139" y="241"/>
                    </a:lnTo>
                    <a:lnTo>
                      <a:pt x="144" y="248"/>
                    </a:lnTo>
                    <a:lnTo>
                      <a:pt x="147" y="254"/>
                    </a:lnTo>
                    <a:lnTo>
                      <a:pt x="151" y="270"/>
                    </a:lnTo>
                    <a:lnTo>
                      <a:pt x="149" y="286"/>
                    </a:lnTo>
                    <a:lnTo>
                      <a:pt x="144" y="299"/>
                    </a:lnTo>
                    <a:lnTo>
                      <a:pt x="138" y="313"/>
                    </a:lnTo>
                    <a:lnTo>
                      <a:pt x="130" y="326"/>
                    </a:lnTo>
                    <a:lnTo>
                      <a:pt x="122" y="337"/>
                    </a:lnTo>
                    <a:lnTo>
                      <a:pt x="114" y="350"/>
                    </a:lnTo>
                    <a:lnTo>
                      <a:pt x="107" y="361"/>
                    </a:lnTo>
                    <a:lnTo>
                      <a:pt x="103" y="374"/>
                    </a:lnTo>
                    <a:lnTo>
                      <a:pt x="101" y="389"/>
                    </a:lnTo>
                    <a:lnTo>
                      <a:pt x="112" y="389"/>
                    </a:lnTo>
                    <a:lnTo>
                      <a:pt x="120" y="376"/>
                    </a:lnTo>
                    <a:lnTo>
                      <a:pt x="128" y="363"/>
                    </a:lnTo>
                    <a:lnTo>
                      <a:pt x="136" y="350"/>
                    </a:lnTo>
                    <a:lnTo>
                      <a:pt x="144" y="337"/>
                    </a:lnTo>
                    <a:lnTo>
                      <a:pt x="152" y="325"/>
                    </a:lnTo>
                    <a:lnTo>
                      <a:pt x="159" y="312"/>
                    </a:lnTo>
                    <a:lnTo>
                      <a:pt x="163" y="297"/>
                    </a:lnTo>
                    <a:lnTo>
                      <a:pt x="167" y="283"/>
                    </a:lnTo>
                    <a:lnTo>
                      <a:pt x="168" y="269"/>
                    </a:lnTo>
                    <a:lnTo>
                      <a:pt x="167" y="254"/>
                    </a:lnTo>
                    <a:lnTo>
                      <a:pt x="165" y="245"/>
                    </a:lnTo>
                    <a:lnTo>
                      <a:pt x="162" y="237"/>
                    </a:lnTo>
                    <a:lnTo>
                      <a:pt x="157" y="230"/>
                    </a:lnTo>
                    <a:lnTo>
                      <a:pt x="152" y="224"/>
                    </a:lnTo>
                    <a:lnTo>
                      <a:pt x="146" y="217"/>
                    </a:lnTo>
                    <a:lnTo>
                      <a:pt x="139" y="211"/>
                    </a:lnTo>
                    <a:lnTo>
                      <a:pt x="133" y="206"/>
                    </a:lnTo>
                    <a:lnTo>
                      <a:pt x="127" y="201"/>
                    </a:lnTo>
                    <a:lnTo>
                      <a:pt x="119" y="197"/>
                    </a:lnTo>
                    <a:lnTo>
                      <a:pt x="112" y="192"/>
                    </a:lnTo>
                    <a:lnTo>
                      <a:pt x="167" y="81"/>
                    </a:lnTo>
                    <a:lnTo>
                      <a:pt x="423" y="0"/>
                    </a:lnTo>
                    <a:lnTo>
                      <a:pt x="907" y="107"/>
                    </a:lnTo>
                    <a:close/>
                  </a:path>
                </a:pathLst>
              </a:custGeom>
              <a:grpFill/>
              <a:ln w="9525">
                <a:noFill/>
                <a:round/>
                <a:headEnd/>
                <a:tailEnd/>
              </a:ln>
            </p:spPr>
            <p:txBody>
              <a:bodyPr/>
              <a:lstStyle/>
              <a:p>
                <a:endParaRPr lang="en-GB" dirty="0"/>
              </a:p>
            </p:txBody>
          </p:sp>
          <p:sp>
            <p:nvSpPr>
              <p:cNvPr id="55" name="Freeform 344"/>
              <p:cNvSpPr>
                <a:spLocks/>
              </p:cNvSpPr>
              <p:nvPr/>
            </p:nvSpPr>
            <p:spPr bwMode="auto">
              <a:xfrm>
                <a:off x="8342332" y="2444659"/>
                <a:ext cx="297700" cy="185362"/>
              </a:xfrm>
              <a:custGeom>
                <a:avLst/>
                <a:gdLst>
                  <a:gd name="T0" fmla="*/ 524 w 1453"/>
                  <a:gd name="T1" fmla="*/ 59 h 902"/>
                  <a:gd name="T2" fmla="*/ 535 w 1453"/>
                  <a:gd name="T3" fmla="*/ 53 h 902"/>
                  <a:gd name="T4" fmla="*/ 546 w 1453"/>
                  <a:gd name="T5" fmla="*/ 46 h 902"/>
                  <a:gd name="T6" fmla="*/ 556 w 1453"/>
                  <a:gd name="T7" fmla="*/ 38 h 902"/>
                  <a:gd name="T8" fmla="*/ 567 w 1453"/>
                  <a:gd name="T9" fmla="*/ 33 h 902"/>
                  <a:gd name="T10" fmla="*/ 831 w 1453"/>
                  <a:gd name="T11" fmla="*/ 452 h 902"/>
                  <a:gd name="T12" fmla="*/ 808 w 1453"/>
                  <a:gd name="T13" fmla="*/ 465 h 902"/>
                  <a:gd name="T14" fmla="*/ 785 w 1453"/>
                  <a:gd name="T15" fmla="*/ 480 h 902"/>
                  <a:gd name="T16" fmla="*/ 764 w 1453"/>
                  <a:gd name="T17" fmla="*/ 494 h 902"/>
                  <a:gd name="T18" fmla="*/ 741 w 1453"/>
                  <a:gd name="T19" fmla="*/ 507 h 902"/>
                  <a:gd name="T20" fmla="*/ 718 w 1453"/>
                  <a:gd name="T21" fmla="*/ 518 h 902"/>
                  <a:gd name="T22" fmla="*/ 656 w 1453"/>
                  <a:gd name="T23" fmla="*/ 453 h 902"/>
                  <a:gd name="T24" fmla="*/ 595 w 1453"/>
                  <a:gd name="T25" fmla="*/ 386 h 902"/>
                  <a:gd name="T26" fmla="*/ 534 w 1453"/>
                  <a:gd name="T27" fmla="*/ 320 h 902"/>
                  <a:gd name="T28" fmla="*/ 470 w 1453"/>
                  <a:gd name="T29" fmla="*/ 258 h 902"/>
                  <a:gd name="T30" fmla="*/ 400 w 1453"/>
                  <a:gd name="T31" fmla="*/ 203 h 902"/>
                  <a:gd name="T32" fmla="*/ 370 w 1453"/>
                  <a:gd name="T33" fmla="*/ 187 h 902"/>
                  <a:gd name="T34" fmla="*/ 339 w 1453"/>
                  <a:gd name="T35" fmla="*/ 173 h 902"/>
                  <a:gd name="T36" fmla="*/ 308 w 1453"/>
                  <a:gd name="T37" fmla="*/ 161 h 902"/>
                  <a:gd name="T38" fmla="*/ 276 w 1453"/>
                  <a:gd name="T39" fmla="*/ 149 h 902"/>
                  <a:gd name="T40" fmla="*/ 244 w 1453"/>
                  <a:gd name="T41" fmla="*/ 137 h 902"/>
                  <a:gd name="T42" fmla="*/ 247 w 1453"/>
                  <a:gd name="T43" fmla="*/ 133 h 902"/>
                  <a:gd name="T44" fmla="*/ 251 w 1453"/>
                  <a:gd name="T45" fmla="*/ 129 h 902"/>
                  <a:gd name="T46" fmla="*/ 256 w 1453"/>
                  <a:gd name="T47" fmla="*/ 126 h 902"/>
                  <a:gd name="T48" fmla="*/ 257 w 1453"/>
                  <a:gd name="T49" fmla="*/ 121 h 902"/>
                  <a:gd name="T50" fmla="*/ 256 w 1453"/>
                  <a:gd name="T51" fmla="*/ 117 h 902"/>
                  <a:gd name="T52" fmla="*/ 226 w 1453"/>
                  <a:gd name="T53" fmla="*/ 135 h 902"/>
                  <a:gd name="T54" fmla="*/ 181 w 1453"/>
                  <a:gd name="T55" fmla="*/ 178 h 902"/>
                  <a:gd name="T56" fmla="*/ 137 w 1453"/>
                  <a:gd name="T57" fmla="*/ 219 h 902"/>
                  <a:gd name="T58" fmla="*/ 87 w 1453"/>
                  <a:gd name="T59" fmla="*/ 248 h 902"/>
                  <a:gd name="T60" fmla="*/ 31 w 1453"/>
                  <a:gd name="T61" fmla="*/ 249 h 902"/>
                  <a:gd name="T62" fmla="*/ 58 w 1453"/>
                  <a:gd name="T63" fmla="*/ 121 h 902"/>
                  <a:gd name="T64" fmla="*/ 65 w 1453"/>
                  <a:gd name="T65" fmla="*/ 123 h 902"/>
                  <a:gd name="T66" fmla="*/ 71 w 1453"/>
                  <a:gd name="T67" fmla="*/ 127 h 902"/>
                  <a:gd name="T68" fmla="*/ 76 w 1453"/>
                  <a:gd name="T69" fmla="*/ 132 h 902"/>
                  <a:gd name="T70" fmla="*/ 79 w 1453"/>
                  <a:gd name="T71" fmla="*/ 138 h 902"/>
                  <a:gd name="T72" fmla="*/ 84 w 1453"/>
                  <a:gd name="T73" fmla="*/ 146 h 902"/>
                  <a:gd name="T74" fmla="*/ 85 w 1453"/>
                  <a:gd name="T75" fmla="*/ 164 h 902"/>
                  <a:gd name="T76" fmla="*/ 79 w 1453"/>
                  <a:gd name="T77" fmla="*/ 180 h 902"/>
                  <a:gd name="T78" fmla="*/ 70 w 1453"/>
                  <a:gd name="T79" fmla="*/ 194 h 902"/>
                  <a:gd name="T80" fmla="*/ 61 w 1453"/>
                  <a:gd name="T81" fmla="*/ 207 h 902"/>
                  <a:gd name="T82" fmla="*/ 58 w 1453"/>
                  <a:gd name="T83" fmla="*/ 223 h 902"/>
                  <a:gd name="T84" fmla="*/ 69 w 1453"/>
                  <a:gd name="T85" fmla="*/ 216 h 902"/>
                  <a:gd name="T86" fmla="*/ 78 w 1453"/>
                  <a:gd name="T87" fmla="*/ 201 h 902"/>
                  <a:gd name="T88" fmla="*/ 87 w 1453"/>
                  <a:gd name="T89" fmla="*/ 187 h 902"/>
                  <a:gd name="T90" fmla="*/ 93 w 1453"/>
                  <a:gd name="T91" fmla="*/ 171 h 902"/>
                  <a:gd name="T92" fmla="*/ 96 w 1453"/>
                  <a:gd name="T93" fmla="*/ 154 h 902"/>
                  <a:gd name="T94" fmla="*/ 94 w 1453"/>
                  <a:gd name="T95" fmla="*/ 141 h 902"/>
                  <a:gd name="T96" fmla="*/ 90 w 1453"/>
                  <a:gd name="T97" fmla="*/ 132 h 902"/>
                  <a:gd name="T98" fmla="*/ 84 w 1453"/>
                  <a:gd name="T99" fmla="*/ 125 h 902"/>
                  <a:gd name="T100" fmla="*/ 76 w 1453"/>
                  <a:gd name="T101" fmla="*/ 118 h 902"/>
                  <a:gd name="T102" fmla="*/ 68 w 1453"/>
                  <a:gd name="T103" fmla="*/ 113 h 902"/>
                  <a:gd name="T104" fmla="*/ 96 w 1453"/>
                  <a:gd name="T105" fmla="*/ 47 h 902"/>
                  <a:gd name="T106" fmla="*/ 519 w 1453"/>
                  <a:gd name="T107" fmla="*/ 61 h 902"/>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1453"/>
                  <a:gd name="T163" fmla="*/ 0 h 902"/>
                  <a:gd name="T164" fmla="*/ 1453 w 1453"/>
                  <a:gd name="T165" fmla="*/ 902 h 902"/>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1453" h="902">
                    <a:moveTo>
                      <a:pt x="907" y="107"/>
                    </a:moveTo>
                    <a:lnTo>
                      <a:pt x="917" y="102"/>
                    </a:lnTo>
                    <a:lnTo>
                      <a:pt x="927" y="97"/>
                    </a:lnTo>
                    <a:lnTo>
                      <a:pt x="936" y="93"/>
                    </a:lnTo>
                    <a:lnTo>
                      <a:pt x="944" y="86"/>
                    </a:lnTo>
                    <a:lnTo>
                      <a:pt x="954" y="80"/>
                    </a:lnTo>
                    <a:lnTo>
                      <a:pt x="963" y="73"/>
                    </a:lnTo>
                    <a:lnTo>
                      <a:pt x="973" y="67"/>
                    </a:lnTo>
                    <a:lnTo>
                      <a:pt x="983" y="62"/>
                    </a:lnTo>
                    <a:lnTo>
                      <a:pt x="992" y="57"/>
                    </a:lnTo>
                    <a:lnTo>
                      <a:pt x="1003" y="54"/>
                    </a:lnTo>
                    <a:lnTo>
                      <a:pt x="1453" y="787"/>
                    </a:lnTo>
                    <a:lnTo>
                      <a:pt x="1432" y="798"/>
                    </a:lnTo>
                    <a:lnTo>
                      <a:pt x="1413" y="809"/>
                    </a:lnTo>
                    <a:lnTo>
                      <a:pt x="1394" y="822"/>
                    </a:lnTo>
                    <a:lnTo>
                      <a:pt x="1373" y="835"/>
                    </a:lnTo>
                    <a:lnTo>
                      <a:pt x="1354" y="848"/>
                    </a:lnTo>
                    <a:lnTo>
                      <a:pt x="1335" y="861"/>
                    </a:lnTo>
                    <a:lnTo>
                      <a:pt x="1315" y="872"/>
                    </a:lnTo>
                    <a:lnTo>
                      <a:pt x="1295" y="883"/>
                    </a:lnTo>
                    <a:lnTo>
                      <a:pt x="1275" y="893"/>
                    </a:lnTo>
                    <a:lnTo>
                      <a:pt x="1256" y="902"/>
                    </a:lnTo>
                    <a:lnTo>
                      <a:pt x="1202" y="846"/>
                    </a:lnTo>
                    <a:lnTo>
                      <a:pt x="1147" y="789"/>
                    </a:lnTo>
                    <a:lnTo>
                      <a:pt x="1095" y="731"/>
                    </a:lnTo>
                    <a:lnTo>
                      <a:pt x="1040" y="672"/>
                    </a:lnTo>
                    <a:lnTo>
                      <a:pt x="987" y="614"/>
                    </a:lnTo>
                    <a:lnTo>
                      <a:pt x="933" y="557"/>
                    </a:lnTo>
                    <a:lnTo>
                      <a:pt x="877" y="502"/>
                    </a:lnTo>
                    <a:lnTo>
                      <a:pt x="821" y="449"/>
                    </a:lnTo>
                    <a:lnTo>
                      <a:pt x="762" y="400"/>
                    </a:lnTo>
                    <a:lnTo>
                      <a:pt x="699" y="353"/>
                    </a:lnTo>
                    <a:lnTo>
                      <a:pt x="672" y="339"/>
                    </a:lnTo>
                    <a:lnTo>
                      <a:pt x="647" y="326"/>
                    </a:lnTo>
                    <a:lnTo>
                      <a:pt x="619" y="315"/>
                    </a:lnTo>
                    <a:lnTo>
                      <a:pt x="592" y="302"/>
                    </a:lnTo>
                    <a:lnTo>
                      <a:pt x="565" y="291"/>
                    </a:lnTo>
                    <a:lnTo>
                      <a:pt x="538" y="280"/>
                    </a:lnTo>
                    <a:lnTo>
                      <a:pt x="511" y="269"/>
                    </a:lnTo>
                    <a:lnTo>
                      <a:pt x="483" y="259"/>
                    </a:lnTo>
                    <a:lnTo>
                      <a:pt x="455" y="248"/>
                    </a:lnTo>
                    <a:lnTo>
                      <a:pt x="427" y="238"/>
                    </a:lnTo>
                    <a:lnTo>
                      <a:pt x="429" y="235"/>
                    </a:lnTo>
                    <a:lnTo>
                      <a:pt x="432" y="232"/>
                    </a:lnTo>
                    <a:lnTo>
                      <a:pt x="435" y="229"/>
                    </a:lnTo>
                    <a:lnTo>
                      <a:pt x="439" y="225"/>
                    </a:lnTo>
                    <a:lnTo>
                      <a:pt x="443" y="222"/>
                    </a:lnTo>
                    <a:lnTo>
                      <a:pt x="447" y="219"/>
                    </a:lnTo>
                    <a:lnTo>
                      <a:pt x="448" y="216"/>
                    </a:lnTo>
                    <a:lnTo>
                      <a:pt x="450" y="211"/>
                    </a:lnTo>
                    <a:lnTo>
                      <a:pt x="450" y="208"/>
                    </a:lnTo>
                    <a:lnTo>
                      <a:pt x="447" y="203"/>
                    </a:lnTo>
                    <a:lnTo>
                      <a:pt x="435" y="203"/>
                    </a:lnTo>
                    <a:lnTo>
                      <a:pt x="395" y="235"/>
                    </a:lnTo>
                    <a:lnTo>
                      <a:pt x="357" y="272"/>
                    </a:lnTo>
                    <a:lnTo>
                      <a:pt x="317" y="310"/>
                    </a:lnTo>
                    <a:lnTo>
                      <a:pt x="279" y="347"/>
                    </a:lnTo>
                    <a:lnTo>
                      <a:pt x="239" y="382"/>
                    </a:lnTo>
                    <a:lnTo>
                      <a:pt x="195" y="411"/>
                    </a:lnTo>
                    <a:lnTo>
                      <a:pt x="152" y="432"/>
                    </a:lnTo>
                    <a:lnTo>
                      <a:pt x="104" y="440"/>
                    </a:lnTo>
                    <a:lnTo>
                      <a:pt x="55" y="433"/>
                    </a:lnTo>
                    <a:lnTo>
                      <a:pt x="0" y="411"/>
                    </a:lnTo>
                    <a:lnTo>
                      <a:pt x="101" y="211"/>
                    </a:lnTo>
                    <a:lnTo>
                      <a:pt x="107" y="213"/>
                    </a:lnTo>
                    <a:lnTo>
                      <a:pt x="114" y="214"/>
                    </a:lnTo>
                    <a:lnTo>
                      <a:pt x="120" y="217"/>
                    </a:lnTo>
                    <a:lnTo>
                      <a:pt x="125" y="222"/>
                    </a:lnTo>
                    <a:lnTo>
                      <a:pt x="128" y="225"/>
                    </a:lnTo>
                    <a:lnTo>
                      <a:pt x="133" y="230"/>
                    </a:lnTo>
                    <a:lnTo>
                      <a:pt x="136" y="237"/>
                    </a:lnTo>
                    <a:lnTo>
                      <a:pt x="139" y="241"/>
                    </a:lnTo>
                    <a:lnTo>
                      <a:pt x="144" y="248"/>
                    </a:lnTo>
                    <a:lnTo>
                      <a:pt x="147" y="254"/>
                    </a:lnTo>
                    <a:lnTo>
                      <a:pt x="151" y="270"/>
                    </a:lnTo>
                    <a:lnTo>
                      <a:pt x="149" y="286"/>
                    </a:lnTo>
                    <a:lnTo>
                      <a:pt x="144" y="299"/>
                    </a:lnTo>
                    <a:lnTo>
                      <a:pt x="138" y="313"/>
                    </a:lnTo>
                    <a:lnTo>
                      <a:pt x="130" y="326"/>
                    </a:lnTo>
                    <a:lnTo>
                      <a:pt x="122" y="337"/>
                    </a:lnTo>
                    <a:lnTo>
                      <a:pt x="114" y="350"/>
                    </a:lnTo>
                    <a:lnTo>
                      <a:pt x="107" y="361"/>
                    </a:lnTo>
                    <a:lnTo>
                      <a:pt x="103" y="374"/>
                    </a:lnTo>
                    <a:lnTo>
                      <a:pt x="101" y="389"/>
                    </a:lnTo>
                    <a:lnTo>
                      <a:pt x="112" y="389"/>
                    </a:lnTo>
                    <a:lnTo>
                      <a:pt x="120" y="376"/>
                    </a:lnTo>
                    <a:lnTo>
                      <a:pt x="128" y="363"/>
                    </a:lnTo>
                    <a:lnTo>
                      <a:pt x="136" y="350"/>
                    </a:lnTo>
                    <a:lnTo>
                      <a:pt x="144" y="337"/>
                    </a:lnTo>
                    <a:lnTo>
                      <a:pt x="152" y="325"/>
                    </a:lnTo>
                    <a:lnTo>
                      <a:pt x="159" y="312"/>
                    </a:lnTo>
                    <a:lnTo>
                      <a:pt x="163" y="297"/>
                    </a:lnTo>
                    <a:lnTo>
                      <a:pt x="167" y="283"/>
                    </a:lnTo>
                    <a:lnTo>
                      <a:pt x="168" y="269"/>
                    </a:lnTo>
                    <a:lnTo>
                      <a:pt x="167" y="254"/>
                    </a:lnTo>
                    <a:lnTo>
                      <a:pt x="165" y="245"/>
                    </a:lnTo>
                    <a:lnTo>
                      <a:pt x="162" y="237"/>
                    </a:lnTo>
                    <a:lnTo>
                      <a:pt x="157" y="230"/>
                    </a:lnTo>
                    <a:lnTo>
                      <a:pt x="152" y="224"/>
                    </a:lnTo>
                    <a:lnTo>
                      <a:pt x="146" y="217"/>
                    </a:lnTo>
                    <a:lnTo>
                      <a:pt x="139" y="211"/>
                    </a:lnTo>
                    <a:lnTo>
                      <a:pt x="133" y="206"/>
                    </a:lnTo>
                    <a:lnTo>
                      <a:pt x="127" y="201"/>
                    </a:lnTo>
                    <a:lnTo>
                      <a:pt x="119" y="197"/>
                    </a:lnTo>
                    <a:lnTo>
                      <a:pt x="112" y="192"/>
                    </a:lnTo>
                    <a:lnTo>
                      <a:pt x="167" y="81"/>
                    </a:lnTo>
                    <a:lnTo>
                      <a:pt x="423" y="0"/>
                    </a:lnTo>
                    <a:lnTo>
                      <a:pt x="907" y="107"/>
                    </a:lnTo>
                  </a:path>
                </a:pathLst>
              </a:custGeom>
              <a:grpFill/>
              <a:ln w="1651">
                <a:noFill/>
                <a:round/>
                <a:headEnd/>
                <a:tailEnd/>
              </a:ln>
            </p:spPr>
            <p:txBody>
              <a:bodyPr/>
              <a:lstStyle/>
              <a:p>
                <a:endParaRPr lang="en-GB" dirty="0"/>
              </a:p>
            </p:txBody>
          </p:sp>
          <p:sp>
            <p:nvSpPr>
              <p:cNvPr id="56" name="Freeform 345"/>
              <p:cNvSpPr>
                <a:spLocks/>
              </p:cNvSpPr>
              <p:nvPr/>
            </p:nvSpPr>
            <p:spPr bwMode="auto">
              <a:xfrm>
                <a:off x="8221604" y="2460762"/>
                <a:ext cx="380096" cy="301661"/>
              </a:xfrm>
              <a:custGeom>
                <a:avLst/>
                <a:gdLst>
                  <a:gd name="T0" fmla="*/ 351 w 1851"/>
                  <a:gd name="T1" fmla="*/ 210 h 1472"/>
                  <a:gd name="T2" fmla="*/ 393 w 1851"/>
                  <a:gd name="T3" fmla="*/ 219 h 1472"/>
                  <a:gd name="T4" fmla="*/ 481 w 1851"/>
                  <a:gd name="T5" fmla="*/ 183 h 1472"/>
                  <a:gd name="T6" fmla="*/ 570 w 1851"/>
                  <a:gd name="T7" fmla="*/ 116 h 1472"/>
                  <a:gd name="T8" fmla="*/ 674 w 1851"/>
                  <a:gd name="T9" fmla="*/ 140 h 1472"/>
                  <a:gd name="T10" fmla="*/ 776 w 1851"/>
                  <a:gd name="T11" fmla="*/ 197 h 1472"/>
                  <a:gd name="T12" fmla="*/ 900 w 1851"/>
                  <a:gd name="T13" fmla="*/ 327 h 1472"/>
                  <a:gd name="T14" fmla="*/ 1030 w 1851"/>
                  <a:gd name="T15" fmla="*/ 479 h 1472"/>
                  <a:gd name="T16" fmla="*/ 1061 w 1851"/>
                  <a:gd name="T17" fmla="*/ 531 h 1472"/>
                  <a:gd name="T18" fmla="*/ 1058 w 1851"/>
                  <a:gd name="T19" fmla="*/ 561 h 1472"/>
                  <a:gd name="T20" fmla="*/ 1042 w 1851"/>
                  <a:gd name="T21" fmla="*/ 587 h 1472"/>
                  <a:gd name="T22" fmla="*/ 1015 w 1851"/>
                  <a:gd name="T23" fmla="*/ 602 h 1472"/>
                  <a:gd name="T24" fmla="*/ 984 w 1851"/>
                  <a:gd name="T25" fmla="*/ 606 h 1472"/>
                  <a:gd name="T26" fmla="*/ 955 w 1851"/>
                  <a:gd name="T27" fmla="*/ 594 h 1472"/>
                  <a:gd name="T28" fmla="*/ 772 w 1851"/>
                  <a:gd name="T29" fmla="*/ 396 h 1472"/>
                  <a:gd name="T30" fmla="*/ 767 w 1851"/>
                  <a:gd name="T31" fmla="*/ 396 h 1472"/>
                  <a:gd name="T32" fmla="*/ 937 w 1851"/>
                  <a:gd name="T33" fmla="*/ 608 h 1472"/>
                  <a:gd name="T34" fmla="*/ 931 w 1851"/>
                  <a:gd name="T35" fmla="*/ 651 h 1472"/>
                  <a:gd name="T36" fmla="*/ 905 w 1851"/>
                  <a:gd name="T37" fmla="*/ 679 h 1472"/>
                  <a:gd name="T38" fmla="*/ 868 w 1851"/>
                  <a:gd name="T39" fmla="*/ 686 h 1472"/>
                  <a:gd name="T40" fmla="*/ 807 w 1851"/>
                  <a:gd name="T41" fmla="*/ 651 h 1472"/>
                  <a:gd name="T42" fmla="*/ 723 w 1851"/>
                  <a:gd name="T43" fmla="*/ 556 h 1472"/>
                  <a:gd name="T44" fmla="*/ 670 w 1851"/>
                  <a:gd name="T45" fmla="*/ 497 h 1472"/>
                  <a:gd name="T46" fmla="*/ 664 w 1851"/>
                  <a:gd name="T47" fmla="*/ 493 h 1472"/>
                  <a:gd name="T48" fmla="*/ 810 w 1851"/>
                  <a:gd name="T49" fmla="*/ 675 h 1472"/>
                  <a:gd name="T50" fmla="*/ 813 w 1851"/>
                  <a:gd name="T51" fmla="*/ 707 h 1472"/>
                  <a:gd name="T52" fmla="*/ 801 w 1851"/>
                  <a:gd name="T53" fmla="*/ 736 h 1472"/>
                  <a:gd name="T54" fmla="*/ 777 w 1851"/>
                  <a:gd name="T55" fmla="*/ 757 h 1472"/>
                  <a:gd name="T56" fmla="*/ 746 w 1851"/>
                  <a:gd name="T57" fmla="*/ 765 h 1472"/>
                  <a:gd name="T58" fmla="*/ 699 w 1851"/>
                  <a:gd name="T59" fmla="*/ 747 h 1472"/>
                  <a:gd name="T60" fmla="*/ 660 w 1851"/>
                  <a:gd name="T61" fmla="*/ 706 h 1472"/>
                  <a:gd name="T62" fmla="*/ 608 w 1851"/>
                  <a:gd name="T63" fmla="*/ 648 h 1472"/>
                  <a:gd name="T64" fmla="*/ 555 w 1851"/>
                  <a:gd name="T65" fmla="*/ 589 h 1472"/>
                  <a:gd name="T66" fmla="*/ 689 w 1851"/>
                  <a:gd name="T67" fmla="*/ 773 h 1472"/>
                  <a:gd name="T68" fmla="*/ 680 w 1851"/>
                  <a:gd name="T69" fmla="*/ 811 h 1472"/>
                  <a:gd name="T70" fmla="*/ 649 w 1851"/>
                  <a:gd name="T71" fmla="*/ 838 h 1472"/>
                  <a:gd name="T72" fmla="*/ 605 w 1851"/>
                  <a:gd name="T73" fmla="*/ 841 h 1472"/>
                  <a:gd name="T74" fmla="*/ 566 w 1851"/>
                  <a:gd name="T75" fmla="*/ 820 h 1472"/>
                  <a:gd name="T76" fmla="*/ 537 w 1851"/>
                  <a:gd name="T77" fmla="*/ 786 h 1472"/>
                  <a:gd name="T78" fmla="*/ 519 w 1851"/>
                  <a:gd name="T79" fmla="*/ 747 h 1472"/>
                  <a:gd name="T80" fmla="*/ 480 w 1851"/>
                  <a:gd name="T81" fmla="*/ 726 h 1472"/>
                  <a:gd name="T82" fmla="*/ 430 w 1851"/>
                  <a:gd name="T83" fmla="*/ 717 h 1472"/>
                  <a:gd name="T84" fmla="*/ 431 w 1851"/>
                  <a:gd name="T85" fmla="*/ 686 h 1472"/>
                  <a:gd name="T86" fmla="*/ 417 w 1851"/>
                  <a:gd name="T87" fmla="*/ 657 h 1472"/>
                  <a:gd name="T88" fmla="*/ 391 w 1851"/>
                  <a:gd name="T89" fmla="*/ 634 h 1472"/>
                  <a:gd name="T90" fmla="*/ 361 w 1851"/>
                  <a:gd name="T91" fmla="*/ 627 h 1472"/>
                  <a:gd name="T92" fmla="*/ 334 w 1851"/>
                  <a:gd name="T93" fmla="*/ 629 h 1472"/>
                  <a:gd name="T94" fmla="*/ 323 w 1851"/>
                  <a:gd name="T95" fmla="*/ 623 h 1472"/>
                  <a:gd name="T96" fmla="*/ 321 w 1851"/>
                  <a:gd name="T97" fmla="*/ 590 h 1472"/>
                  <a:gd name="T98" fmla="*/ 307 w 1851"/>
                  <a:gd name="T99" fmla="*/ 561 h 1472"/>
                  <a:gd name="T100" fmla="*/ 281 w 1851"/>
                  <a:gd name="T101" fmla="*/ 541 h 1472"/>
                  <a:gd name="T102" fmla="*/ 250 w 1851"/>
                  <a:gd name="T103" fmla="*/ 532 h 1472"/>
                  <a:gd name="T104" fmla="*/ 224 w 1851"/>
                  <a:gd name="T105" fmla="*/ 535 h 1472"/>
                  <a:gd name="T106" fmla="*/ 212 w 1851"/>
                  <a:gd name="T107" fmla="*/ 529 h 1472"/>
                  <a:gd name="T108" fmla="*/ 213 w 1851"/>
                  <a:gd name="T109" fmla="*/ 497 h 1472"/>
                  <a:gd name="T110" fmla="*/ 201 w 1851"/>
                  <a:gd name="T111" fmla="*/ 465 h 1472"/>
                  <a:gd name="T112" fmla="*/ 173 w 1851"/>
                  <a:gd name="T113" fmla="*/ 440 h 1472"/>
                  <a:gd name="T114" fmla="*/ 135 w 1851"/>
                  <a:gd name="T115" fmla="*/ 432 h 1472"/>
                  <a:gd name="T116" fmla="*/ 93 w 1851"/>
                  <a:gd name="T117" fmla="*/ 447 h 1472"/>
                  <a:gd name="T118" fmla="*/ 256 w 1851"/>
                  <a:gd name="T119" fmla="*/ 0 h 1472"/>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1851"/>
                  <a:gd name="T181" fmla="*/ 0 h 1472"/>
                  <a:gd name="T182" fmla="*/ 1851 w 1851"/>
                  <a:gd name="T183" fmla="*/ 1472 h 1472"/>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1851" h="1472">
                    <a:moveTo>
                      <a:pt x="565" y="336"/>
                    </a:moveTo>
                    <a:lnTo>
                      <a:pt x="576" y="345"/>
                    </a:lnTo>
                    <a:lnTo>
                      <a:pt x="587" y="353"/>
                    </a:lnTo>
                    <a:lnTo>
                      <a:pt x="600" y="360"/>
                    </a:lnTo>
                    <a:lnTo>
                      <a:pt x="613" y="366"/>
                    </a:lnTo>
                    <a:lnTo>
                      <a:pt x="627" y="372"/>
                    </a:lnTo>
                    <a:lnTo>
                      <a:pt x="642" y="376"/>
                    </a:lnTo>
                    <a:lnTo>
                      <a:pt x="656" y="379"/>
                    </a:lnTo>
                    <a:lnTo>
                      <a:pt x="670" y="380"/>
                    </a:lnTo>
                    <a:lnTo>
                      <a:pt x="686" y="382"/>
                    </a:lnTo>
                    <a:lnTo>
                      <a:pt x="702" y="380"/>
                    </a:lnTo>
                    <a:lnTo>
                      <a:pt x="739" y="371"/>
                    </a:lnTo>
                    <a:lnTo>
                      <a:pt x="774" y="358"/>
                    </a:lnTo>
                    <a:lnTo>
                      <a:pt x="808" y="340"/>
                    </a:lnTo>
                    <a:lnTo>
                      <a:pt x="840" y="320"/>
                    </a:lnTo>
                    <a:lnTo>
                      <a:pt x="870" y="297"/>
                    </a:lnTo>
                    <a:lnTo>
                      <a:pt x="901" y="273"/>
                    </a:lnTo>
                    <a:lnTo>
                      <a:pt x="931" y="249"/>
                    </a:lnTo>
                    <a:lnTo>
                      <a:pt x="962" y="225"/>
                    </a:lnTo>
                    <a:lnTo>
                      <a:pt x="994" y="203"/>
                    </a:lnTo>
                    <a:lnTo>
                      <a:pt x="1026" y="184"/>
                    </a:lnTo>
                    <a:lnTo>
                      <a:pt x="1062" y="198"/>
                    </a:lnTo>
                    <a:lnTo>
                      <a:pt x="1101" y="214"/>
                    </a:lnTo>
                    <a:lnTo>
                      <a:pt x="1138" y="228"/>
                    </a:lnTo>
                    <a:lnTo>
                      <a:pt x="1176" y="244"/>
                    </a:lnTo>
                    <a:lnTo>
                      <a:pt x="1213" y="262"/>
                    </a:lnTo>
                    <a:lnTo>
                      <a:pt x="1248" y="280"/>
                    </a:lnTo>
                    <a:lnTo>
                      <a:pt x="1285" y="299"/>
                    </a:lnTo>
                    <a:lnTo>
                      <a:pt x="1320" y="320"/>
                    </a:lnTo>
                    <a:lnTo>
                      <a:pt x="1354" y="344"/>
                    </a:lnTo>
                    <a:lnTo>
                      <a:pt x="1387" y="369"/>
                    </a:lnTo>
                    <a:lnTo>
                      <a:pt x="1432" y="417"/>
                    </a:lnTo>
                    <a:lnTo>
                      <a:pt x="1477" y="467"/>
                    </a:lnTo>
                    <a:lnTo>
                      <a:pt x="1523" y="518"/>
                    </a:lnTo>
                    <a:lnTo>
                      <a:pt x="1570" y="571"/>
                    </a:lnTo>
                    <a:lnTo>
                      <a:pt x="1616" y="624"/>
                    </a:lnTo>
                    <a:lnTo>
                      <a:pt x="1661" y="676"/>
                    </a:lnTo>
                    <a:lnTo>
                      <a:pt x="1707" y="731"/>
                    </a:lnTo>
                    <a:lnTo>
                      <a:pt x="1752" y="784"/>
                    </a:lnTo>
                    <a:lnTo>
                      <a:pt x="1797" y="836"/>
                    </a:lnTo>
                    <a:lnTo>
                      <a:pt x="1840" y="888"/>
                    </a:lnTo>
                    <a:lnTo>
                      <a:pt x="1845" y="897"/>
                    </a:lnTo>
                    <a:lnTo>
                      <a:pt x="1848" y="907"/>
                    </a:lnTo>
                    <a:lnTo>
                      <a:pt x="1850" y="916"/>
                    </a:lnTo>
                    <a:lnTo>
                      <a:pt x="1851" y="928"/>
                    </a:lnTo>
                    <a:lnTo>
                      <a:pt x="1851" y="939"/>
                    </a:lnTo>
                    <a:lnTo>
                      <a:pt x="1851" y="950"/>
                    </a:lnTo>
                    <a:lnTo>
                      <a:pt x="1850" y="961"/>
                    </a:lnTo>
                    <a:lnTo>
                      <a:pt x="1848" y="971"/>
                    </a:lnTo>
                    <a:lnTo>
                      <a:pt x="1845" y="980"/>
                    </a:lnTo>
                    <a:lnTo>
                      <a:pt x="1840" y="990"/>
                    </a:lnTo>
                    <a:lnTo>
                      <a:pt x="1837" y="1000"/>
                    </a:lnTo>
                    <a:lnTo>
                      <a:pt x="1830" y="1009"/>
                    </a:lnTo>
                    <a:lnTo>
                      <a:pt x="1824" y="1017"/>
                    </a:lnTo>
                    <a:lnTo>
                      <a:pt x="1818" y="1025"/>
                    </a:lnTo>
                    <a:lnTo>
                      <a:pt x="1808" y="1032"/>
                    </a:lnTo>
                    <a:lnTo>
                      <a:pt x="1800" y="1036"/>
                    </a:lnTo>
                    <a:lnTo>
                      <a:pt x="1790" y="1043"/>
                    </a:lnTo>
                    <a:lnTo>
                      <a:pt x="1781" y="1048"/>
                    </a:lnTo>
                    <a:lnTo>
                      <a:pt x="1771" y="1051"/>
                    </a:lnTo>
                    <a:lnTo>
                      <a:pt x="1763" y="1056"/>
                    </a:lnTo>
                    <a:lnTo>
                      <a:pt x="1750" y="1059"/>
                    </a:lnTo>
                    <a:lnTo>
                      <a:pt x="1739" y="1060"/>
                    </a:lnTo>
                    <a:lnTo>
                      <a:pt x="1728" y="1060"/>
                    </a:lnTo>
                    <a:lnTo>
                      <a:pt x="1717" y="1059"/>
                    </a:lnTo>
                    <a:lnTo>
                      <a:pt x="1706" y="1056"/>
                    </a:lnTo>
                    <a:lnTo>
                      <a:pt x="1694" y="1052"/>
                    </a:lnTo>
                    <a:lnTo>
                      <a:pt x="1685" y="1049"/>
                    </a:lnTo>
                    <a:lnTo>
                      <a:pt x="1675" y="1044"/>
                    </a:lnTo>
                    <a:lnTo>
                      <a:pt x="1666" y="1038"/>
                    </a:lnTo>
                    <a:lnTo>
                      <a:pt x="1656" y="1033"/>
                    </a:lnTo>
                    <a:lnTo>
                      <a:pt x="1352" y="691"/>
                    </a:lnTo>
                    <a:lnTo>
                      <a:pt x="1350" y="691"/>
                    </a:lnTo>
                    <a:lnTo>
                      <a:pt x="1349" y="691"/>
                    </a:lnTo>
                    <a:lnTo>
                      <a:pt x="1347" y="691"/>
                    </a:lnTo>
                    <a:lnTo>
                      <a:pt x="1346" y="691"/>
                    </a:lnTo>
                    <a:lnTo>
                      <a:pt x="1344" y="691"/>
                    </a:lnTo>
                    <a:lnTo>
                      <a:pt x="1341" y="691"/>
                    </a:lnTo>
                    <a:lnTo>
                      <a:pt x="1339" y="691"/>
                    </a:lnTo>
                    <a:lnTo>
                      <a:pt x="1338" y="692"/>
                    </a:lnTo>
                    <a:lnTo>
                      <a:pt x="1338" y="694"/>
                    </a:lnTo>
                    <a:lnTo>
                      <a:pt x="1336" y="696"/>
                    </a:lnTo>
                    <a:lnTo>
                      <a:pt x="1629" y="1033"/>
                    </a:lnTo>
                    <a:lnTo>
                      <a:pt x="1632" y="1048"/>
                    </a:lnTo>
                    <a:lnTo>
                      <a:pt x="1635" y="1062"/>
                    </a:lnTo>
                    <a:lnTo>
                      <a:pt x="1635" y="1078"/>
                    </a:lnTo>
                    <a:lnTo>
                      <a:pt x="1635" y="1092"/>
                    </a:lnTo>
                    <a:lnTo>
                      <a:pt x="1632" y="1108"/>
                    </a:lnTo>
                    <a:lnTo>
                      <a:pt x="1629" y="1123"/>
                    </a:lnTo>
                    <a:lnTo>
                      <a:pt x="1624" y="1136"/>
                    </a:lnTo>
                    <a:lnTo>
                      <a:pt x="1616" y="1148"/>
                    </a:lnTo>
                    <a:lnTo>
                      <a:pt x="1608" y="1160"/>
                    </a:lnTo>
                    <a:lnTo>
                      <a:pt x="1598" y="1171"/>
                    </a:lnTo>
                    <a:lnTo>
                      <a:pt x="1589" y="1179"/>
                    </a:lnTo>
                    <a:lnTo>
                      <a:pt x="1578" y="1185"/>
                    </a:lnTo>
                    <a:lnTo>
                      <a:pt x="1565" y="1190"/>
                    </a:lnTo>
                    <a:lnTo>
                      <a:pt x="1554" y="1195"/>
                    </a:lnTo>
                    <a:lnTo>
                      <a:pt x="1541" y="1196"/>
                    </a:lnTo>
                    <a:lnTo>
                      <a:pt x="1526" y="1198"/>
                    </a:lnTo>
                    <a:lnTo>
                      <a:pt x="1514" y="1198"/>
                    </a:lnTo>
                    <a:lnTo>
                      <a:pt x="1501" y="1198"/>
                    </a:lnTo>
                    <a:lnTo>
                      <a:pt x="1488" y="1196"/>
                    </a:lnTo>
                    <a:lnTo>
                      <a:pt x="1475" y="1195"/>
                    </a:lnTo>
                    <a:lnTo>
                      <a:pt x="1440" y="1166"/>
                    </a:lnTo>
                    <a:lnTo>
                      <a:pt x="1408" y="1136"/>
                    </a:lnTo>
                    <a:lnTo>
                      <a:pt x="1378" y="1105"/>
                    </a:lnTo>
                    <a:lnTo>
                      <a:pt x="1347" y="1072"/>
                    </a:lnTo>
                    <a:lnTo>
                      <a:pt x="1318" y="1038"/>
                    </a:lnTo>
                    <a:lnTo>
                      <a:pt x="1290" y="1004"/>
                    </a:lnTo>
                    <a:lnTo>
                      <a:pt x="1261" y="971"/>
                    </a:lnTo>
                    <a:lnTo>
                      <a:pt x="1232" y="937"/>
                    </a:lnTo>
                    <a:lnTo>
                      <a:pt x="1202" y="904"/>
                    </a:lnTo>
                    <a:lnTo>
                      <a:pt x="1171" y="872"/>
                    </a:lnTo>
                    <a:lnTo>
                      <a:pt x="1170" y="870"/>
                    </a:lnTo>
                    <a:lnTo>
                      <a:pt x="1168" y="868"/>
                    </a:lnTo>
                    <a:lnTo>
                      <a:pt x="1166" y="867"/>
                    </a:lnTo>
                    <a:lnTo>
                      <a:pt x="1165" y="865"/>
                    </a:lnTo>
                    <a:lnTo>
                      <a:pt x="1163" y="864"/>
                    </a:lnTo>
                    <a:lnTo>
                      <a:pt x="1162" y="860"/>
                    </a:lnTo>
                    <a:lnTo>
                      <a:pt x="1158" y="860"/>
                    </a:lnTo>
                    <a:lnTo>
                      <a:pt x="1157" y="859"/>
                    </a:lnTo>
                    <a:lnTo>
                      <a:pt x="1155" y="859"/>
                    </a:lnTo>
                    <a:lnTo>
                      <a:pt x="1152" y="860"/>
                    </a:lnTo>
                    <a:lnTo>
                      <a:pt x="1149" y="864"/>
                    </a:lnTo>
                    <a:lnTo>
                      <a:pt x="1413" y="1179"/>
                    </a:lnTo>
                    <a:lnTo>
                      <a:pt x="1418" y="1190"/>
                    </a:lnTo>
                    <a:lnTo>
                      <a:pt x="1421" y="1200"/>
                    </a:lnTo>
                    <a:lnTo>
                      <a:pt x="1421" y="1211"/>
                    </a:lnTo>
                    <a:lnTo>
                      <a:pt x="1421" y="1224"/>
                    </a:lnTo>
                    <a:lnTo>
                      <a:pt x="1419" y="1235"/>
                    </a:lnTo>
                    <a:lnTo>
                      <a:pt x="1416" y="1244"/>
                    </a:lnTo>
                    <a:lnTo>
                      <a:pt x="1413" y="1256"/>
                    </a:lnTo>
                    <a:lnTo>
                      <a:pt x="1408" y="1267"/>
                    </a:lnTo>
                    <a:lnTo>
                      <a:pt x="1403" y="1276"/>
                    </a:lnTo>
                    <a:lnTo>
                      <a:pt x="1398" y="1286"/>
                    </a:lnTo>
                    <a:lnTo>
                      <a:pt x="1390" y="1296"/>
                    </a:lnTo>
                    <a:lnTo>
                      <a:pt x="1382" y="1304"/>
                    </a:lnTo>
                    <a:lnTo>
                      <a:pt x="1373" y="1310"/>
                    </a:lnTo>
                    <a:lnTo>
                      <a:pt x="1363" y="1316"/>
                    </a:lnTo>
                    <a:lnTo>
                      <a:pt x="1355" y="1321"/>
                    </a:lnTo>
                    <a:lnTo>
                      <a:pt x="1344" y="1326"/>
                    </a:lnTo>
                    <a:lnTo>
                      <a:pt x="1334" y="1329"/>
                    </a:lnTo>
                    <a:lnTo>
                      <a:pt x="1323" y="1332"/>
                    </a:lnTo>
                    <a:lnTo>
                      <a:pt x="1314" y="1334"/>
                    </a:lnTo>
                    <a:lnTo>
                      <a:pt x="1302" y="1336"/>
                    </a:lnTo>
                    <a:lnTo>
                      <a:pt x="1283" y="1336"/>
                    </a:lnTo>
                    <a:lnTo>
                      <a:pt x="1264" y="1331"/>
                    </a:lnTo>
                    <a:lnTo>
                      <a:pt x="1248" y="1324"/>
                    </a:lnTo>
                    <a:lnTo>
                      <a:pt x="1234" y="1315"/>
                    </a:lnTo>
                    <a:lnTo>
                      <a:pt x="1219" y="1304"/>
                    </a:lnTo>
                    <a:lnTo>
                      <a:pt x="1205" y="1289"/>
                    </a:lnTo>
                    <a:lnTo>
                      <a:pt x="1192" y="1276"/>
                    </a:lnTo>
                    <a:lnTo>
                      <a:pt x="1179" y="1262"/>
                    </a:lnTo>
                    <a:lnTo>
                      <a:pt x="1165" y="1248"/>
                    </a:lnTo>
                    <a:lnTo>
                      <a:pt x="1152" y="1233"/>
                    </a:lnTo>
                    <a:lnTo>
                      <a:pt x="1134" y="1212"/>
                    </a:lnTo>
                    <a:lnTo>
                      <a:pt x="1115" y="1193"/>
                    </a:lnTo>
                    <a:lnTo>
                      <a:pt x="1098" y="1172"/>
                    </a:lnTo>
                    <a:lnTo>
                      <a:pt x="1080" y="1152"/>
                    </a:lnTo>
                    <a:lnTo>
                      <a:pt x="1061" y="1131"/>
                    </a:lnTo>
                    <a:lnTo>
                      <a:pt x="1043" y="1108"/>
                    </a:lnTo>
                    <a:lnTo>
                      <a:pt x="1024" y="1088"/>
                    </a:lnTo>
                    <a:lnTo>
                      <a:pt x="1005" y="1068"/>
                    </a:lnTo>
                    <a:lnTo>
                      <a:pt x="987" y="1048"/>
                    </a:lnTo>
                    <a:lnTo>
                      <a:pt x="968" y="1028"/>
                    </a:lnTo>
                    <a:lnTo>
                      <a:pt x="960" y="1036"/>
                    </a:lnTo>
                    <a:lnTo>
                      <a:pt x="1195" y="1310"/>
                    </a:lnTo>
                    <a:lnTo>
                      <a:pt x="1198" y="1323"/>
                    </a:lnTo>
                    <a:lnTo>
                      <a:pt x="1202" y="1336"/>
                    </a:lnTo>
                    <a:lnTo>
                      <a:pt x="1202" y="1350"/>
                    </a:lnTo>
                    <a:lnTo>
                      <a:pt x="1202" y="1363"/>
                    </a:lnTo>
                    <a:lnTo>
                      <a:pt x="1200" y="1377"/>
                    </a:lnTo>
                    <a:lnTo>
                      <a:pt x="1197" y="1390"/>
                    </a:lnTo>
                    <a:lnTo>
                      <a:pt x="1192" y="1403"/>
                    </a:lnTo>
                    <a:lnTo>
                      <a:pt x="1187" y="1416"/>
                    </a:lnTo>
                    <a:lnTo>
                      <a:pt x="1179" y="1427"/>
                    </a:lnTo>
                    <a:lnTo>
                      <a:pt x="1171" y="1436"/>
                    </a:lnTo>
                    <a:lnTo>
                      <a:pt x="1158" y="1448"/>
                    </a:lnTo>
                    <a:lnTo>
                      <a:pt x="1146" y="1456"/>
                    </a:lnTo>
                    <a:lnTo>
                      <a:pt x="1133" y="1464"/>
                    </a:lnTo>
                    <a:lnTo>
                      <a:pt x="1117" y="1468"/>
                    </a:lnTo>
                    <a:lnTo>
                      <a:pt x="1102" y="1470"/>
                    </a:lnTo>
                    <a:lnTo>
                      <a:pt x="1086" y="1472"/>
                    </a:lnTo>
                    <a:lnTo>
                      <a:pt x="1072" y="1470"/>
                    </a:lnTo>
                    <a:lnTo>
                      <a:pt x="1056" y="1468"/>
                    </a:lnTo>
                    <a:lnTo>
                      <a:pt x="1040" y="1464"/>
                    </a:lnTo>
                    <a:lnTo>
                      <a:pt x="1026" y="1459"/>
                    </a:lnTo>
                    <a:lnTo>
                      <a:pt x="1013" y="1449"/>
                    </a:lnTo>
                    <a:lnTo>
                      <a:pt x="1000" y="1441"/>
                    </a:lnTo>
                    <a:lnTo>
                      <a:pt x="987" y="1432"/>
                    </a:lnTo>
                    <a:lnTo>
                      <a:pt x="974" y="1422"/>
                    </a:lnTo>
                    <a:lnTo>
                      <a:pt x="962" y="1411"/>
                    </a:lnTo>
                    <a:lnTo>
                      <a:pt x="950" y="1400"/>
                    </a:lnTo>
                    <a:lnTo>
                      <a:pt x="942" y="1387"/>
                    </a:lnTo>
                    <a:lnTo>
                      <a:pt x="936" y="1372"/>
                    </a:lnTo>
                    <a:lnTo>
                      <a:pt x="933" y="1358"/>
                    </a:lnTo>
                    <a:lnTo>
                      <a:pt x="933" y="1340"/>
                    </a:lnTo>
                    <a:lnTo>
                      <a:pt x="925" y="1328"/>
                    </a:lnTo>
                    <a:lnTo>
                      <a:pt x="915" y="1315"/>
                    </a:lnTo>
                    <a:lnTo>
                      <a:pt x="906" y="1304"/>
                    </a:lnTo>
                    <a:lnTo>
                      <a:pt x="893" y="1294"/>
                    </a:lnTo>
                    <a:lnTo>
                      <a:pt x="882" y="1284"/>
                    </a:lnTo>
                    <a:lnTo>
                      <a:pt x="867" y="1276"/>
                    </a:lnTo>
                    <a:lnTo>
                      <a:pt x="853" y="1270"/>
                    </a:lnTo>
                    <a:lnTo>
                      <a:pt x="838" y="1267"/>
                    </a:lnTo>
                    <a:lnTo>
                      <a:pt x="822" y="1264"/>
                    </a:lnTo>
                    <a:lnTo>
                      <a:pt x="806" y="1264"/>
                    </a:lnTo>
                    <a:lnTo>
                      <a:pt x="746" y="1275"/>
                    </a:lnTo>
                    <a:lnTo>
                      <a:pt x="749" y="1264"/>
                    </a:lnTo>
                    <a:lnTo>
                      <a:pt x="750" y="1252"/>
                    </a:lnTo>
                    <a:lnTo>
                      <a:pt x="752" y="1243"/>
                    </a:lnTo>
                    <a:lnTo>
                      <a:pt x="754" y="1232"/>
                    </a:lnTo>
                    <a:lnTo>
                      <a:pt x="754" y="1220"/>
                    </a:lnTo>
                    <a:lnTo>
                      <a:pt x="754" y="1209"/>
                    </a:lnTo>
                    <a:lnTo>
                      <a:pt x="752" y="1198"/>
                    </a:lnTo>
                    <a:lnTo>
                      <a:pt x="749" y="1188"/>
                    </a:lnTo>
                    <a:lnTo>
                      <a:pt x="746" y="1177"/>
                    </a:lnTo>
                    <a:lnTo>
                      <a:pt x="741" y="1168"/>
                    </a:lnTo>
                    <a:lnTo>
                      <a:pt x="734" y="1158"/>
                    </a:lnTo>
                    <a:lnTo>
                      <a:pt x="728" y="1148"/>
                    </a:lnTo>
                    <a:lnTo>
                      <a:pt x="720" y="1139"/>
                    </a:lnTo>
                    <a:lnTo>
                      <a:pt x="712" y="1131"/>
                    </a:lnTo>
                    <a:lnTo>
                      <a:pt x="702" y="1121"/>
                    </a:lnTo>
                    <a:lnTo>
                      <a:pt x="693" y="1113"/>
                    </a:lnTo>
                    <a:lnTo>
                      <a:pt x="682" y="1107"/>
                    </a:lnTo>
                    <a:lnTo>
                      <a:pt x="672" y="1102"/>
                    </a:lnTo>
                    <a:lnTo>
                      <a:pt x="661" y="1097"/>
                    </a:lnTo>
                    <a:lnTo>
                      <a:pt x="650" y="1094"/>
                    </a:lnTo>
                    <a:lnTo>
                      <a:pt x="640" y="1094"/>
                    </a:lnTo>
                    <a:lnTo>
                      <a:pt x="629" y="1094"/>
                    </a:lnTo>
                    <a:lnTo>
                      <a:pt x="619" y="1094"/>
                    </a:lnTo>
                    <a:lnTo>
                      <a:pt x="610" y="1094"/>
                    </a:lnTo>
                    <a:lnTo>
                      <a:pt x="600" y="1096"/>
                    </a:lnTo>
                    <a:lnTo>
                      <a:pt x="590" y="1097"/>
                    </a:lnTo>
                    <a:lnTo>
                      <a:pt x="582" y="1099"/>
                    </a:lnTo>
                    <a:lnTo>
                      <a:pt x="573" y="1102"/>
                    </a:lnTo>
                    <a:lnTo>
                      <a:pt x="565" y="1105"/>
                    </a:lnTo>
                    <a:lnTo>
                      <a:pt x="557" y="1110"/>
                    </a:lnTo>
                    <a:lnTo>
                      <a:pt x="560" y="1099"/>
                    </a:lnTo>
                    <a:lnTo>
                      <a:pt x="563" y="1088"/>
                    </a:lnTo>
                    <a:lnTo>
                      <a:pt x="563" y="1076"/>
                    </a:lnTo>
                    <a:lnTo>
                      <a:pt x="565" y="1065"/>
                    </a:lnTo>
                    <a:lnTo>
                      <a:pt x="563" y="1052"/>
                    </a:lnTo>
                    <a:lnTo>
                      <a:pt x="562" y="1041"/>
                    </a:lnTo>
                    <a:lnTo>
                      <a:pt x="560" y="1030"/>
                    </a:lnTo>
                    <a:lnTo>
                      <a:pt x="557" y="1019"/>
                    </a:lnTo>
                    <a:lnTo>
                      <a:pt x="552" y="1008"/>
                    </a:lnTo>
                    <a:lnTo>
                      <a:pt x="549" y="998"/>
                    </a:lnTo>
                    <a:lnTo>
                      <a:pt x="542" y="988"/>
                    </a:lnTo>
                    <a:lnTo>
                      <a:pt x="536" y="979"/>
                    </a:lnTo>
                    <a:lnTo>
                      <a:pt x="528" y="969"/>
                    </a:lnTo>
                    <a:lnTo>
                      <a:pt x="520" y="963"/>
                    </a:lnTo>
                    <a:lnTo>
                      <a:pt x="510" y="955"/>
                    </a:lnTo>
                    <a:lnTo>
                      <a:pt x="501" y="948"/>
                    </a:lnTo>
                    <a:lnTo>
                      <a:pt x="491" y="944"/>
                    </a:lnTo>
                    <a:lnTo>
                      <a:pt x="480" y="937"/>
                    </a:lnTo>
                    <a:lnTo>
                      <a:pt x="469" y="932"/>
                    </a:lnTo>
                    <a:lnTo>
                      <a:pt x="458" y="929"/>
                    </a:lnTo>
                    <a:lnTo>
                      <a:pt x="448" y="929"/>
                    </a:lnTo>
                    <a:lnTo>
                      <a:pt x="437" y="929"/>
                    </a:lnTo>
                    <a:lnTo>
                      <a:pt x="427" y="929"/>
                    </a:lnTo>
                    <a:lnTo>
                      <a:pt x="418" y="929"/>
                    </a:lnTo>
                    <a:lnTo>
                      <a:pt x="408" y="931"/>
                    </a:lnTo>
                    <a:lnTo>
                      <a:pt x="398" y="932"/>
                    </a:lnTo>
                    <a:lnTo>
                      <a:pt x="390" y="934"/>
                    </a:lnTo>
                    <a:lnTo>
                      <a:pt x="381" y="937"/>
                    </a:lnTo>
                    <a:lnTo>
                      <a:pt x="373" y="940"/>
                    </a:lnTo>
                    <a:lnTo>
                      <a:pt x="365" y="945"/>
                    </a:lnTo>
                    <a:lnTo>
                      <a:pt x="368" y="934"/>
                    </a:lnTo>
                    <a:lnTo>
                      <a:pt x="370" y="923"/>
                    </a:lnTo>
                    <a:lnTo>
                      <a:pt x="371" y="912"/>
                    </a:lnTo>
                    <a:lnTo>
                      <a:pt x="373" y="900"/>
                    </a:lnTo>
                    <a:lnTo>
                      <a:pt x="373" y="889"/>
                    </a:lnTo>
                    <a:lnTo>
                      <a:pt x="373" y="878"/>
                    </a:lnTo>
                    <a:lnTo>
                      <a:pt x="371" y="867"/>
                    </a:lnTo>
                    <a:lnTo>
                      <a:pt x="370" y="856"/>
                    </a:lnTo>
                    <a:lnTo>
                      <a:pt x="368" y="844"/>
                    </a:lnTo>
                    <a:lnTo>
                      <a:pt x="365" y="833"/>
                    </a:lnTo>
                    <a:lnTo>
                      <a:pt x="358" y="824"/>
                    </a:lnTo>
                    <a:lnTo>
                      <a:pt x="350" y="812"/>
                    </a:lnTo>
                    <a:lnTo>
                      <a:pt x="342" y="803"/>
                    </a:lnTo>
                    <a:lnTo>
                      <a:pt x="333" y="793"/>
                    </a:lnTo>
                    <a:lnTo>
                      <a:pt x="323" y="785"/>
                    </a:lnTo>
                    <a:lnTo>
                      <a:pt x="314" y="776"/>
                    </a:lnTo>
                    <a:lnTo>
                      <a:pt x="302" y="769"/>
                    </a:lnTo>
                    <a:lnTo>
                      <a:pt x="291" y="763"/>
                    </a:lnTo>
                    <a:lnTo>
                      <a:pt x="280" y="760"/>
                    </a:lnTo>
                    <a:lnTo>
                      <a:pt x="269" y="756"/>
                    </a:lnTo>
                    <a:lnTo>
                      <a:pt x="251" y="755"/>
                    </a:lnTo>
                    <a:lnTo>
                      <a:pt x="235" y="755"/>
                    </a:lnTo>
                    <a:lnTo>
                      <a:pt x="219" y="756"/>
                    </a:lnTo>
                    <a:lnTo>
                      <a:pt x="203" y="760"/>
                    </a:lnTo>
                    <a:lnTo>
                      <a:pt x="190" y="766"/>
                    </a:lnTo>
                    <a:lnTo>
                      <a:pt x="176" y="772"/>
                    </a:lnTo>
                    <a:lnTo>
                      <a:pt x="163" y="780"/>
                    </a:lnTo>
                    <a:lnTo>
                      <a:pt x="150" y="790"/>
                    </a:lnTo>
                    <a:lnTo>
                      <a:pt x="138" y="801"/>
                    </a:lnTo>
                    <a:lnTo>
                      <a:pt x="126" y="814"/>
                    </a:lnTo>
                    <a:lnTo>
                      <a:pt x="0" y="734"/>
                    </a:lnTo>
                    <a:lnTo>
                      <a:pt x="446" y="0"/>
                    </a:lnTo>
                    <a:lnTo>
                      <a:pt x="691" y="76"/>
                    </a:lnTo>
                    <a:lnTo>
                      <a:pt x="565" y="337"/>
                    </a:lnTo>
                    <a:lnTo>
                      <a:pt x="565" y="336"/>
                    </a:lnTo>
                    <a:close/>
                  </a:path>
                </a:pathLst>
              </a:custGeom>
              <a:grpFill/>
              <a:ln w="9525">
                <a:noFill/>
                <a:round/>
                <a:headEnd/>
                <a:tailEnd/>
              </a:ln>
            </p:spPr>
            <p:txBody>
              <a:bodyPr/>
              <a:lstStyle/>
              <a:p>
                <a:endParaRPr lang="en-GB" dirty="0"/>
              </a:p>
            </p:txBody>
          </p:sp>
          <p:sp>
            <p:nvSpPr>
              <p:cNvPr id="57" name="Freeform 346"/>
              <p:cNvSpPr>
                <a:spLocks/>
              </p:cNvSpPr>
              <p:nvPr/>
            </p:nvSpPr>
            <p:spPr bwMode="auto">
              <a:xfrm>
                <a:off x="8237008" y="2619644"/>
                <a:ext cx="58035" cy="62265"/>
              </a:xfrm>
              <a:custGeom>
                <a:avLst/>
                <a:gdLst>
                  <a:gd name="T0" fmla="*/ 139 w 281"/>
                  <a:gd name="T1" fmla="*/ 14 h 306"/>
                  <a:gd name="T2" fmla="*/ 145 w 281"/>
                  <a:gd name="T3" fmla="*/ 19 h 306"/>
                  <a:gd name="T4" fmla="*/ 149 w 281"/>
                  <a:gd name="T5" fmla="*/ 26 h 306"/>
                  <a:gd name="T6" fmla="*/ 153 w 281"/>
                  <a:gd name="T7" fmla="*/ 32 h 306"/>
                  <a:gd name="T8" fmla="*/ 157 w 281"/>
                  <a:gd name="T9" fmla="*/ 39 h 306"/>
                  <a:gd name="T10" fmla="*/ 159 w 281"/>
                  <a:gd name="T11" fmla="*/ 47 h 306"/>
                  <a:gd name="T12" fmla="*/ 160 w 281"/>
                  <a:gd name="T13" fmla="*/ 53 h 306"/>
                  <a:gd name="T14" fmla="*/ 161 w 281"/>
                  <a:gd name="T15" fmla="*/ 61 h 306"/>
                  <a:gd name="T16" fmla="*/ 162 w 281"/>
                  <a:gd name="T17" fmla="*/ 68 h 306"/>
                  <a:gd name="T18" fmla="*/ 162 w 281"/>
                  <a:gd name="T19" fmla="*/ 76 h 306"/>
                  <a:gd name="T20" fmla="*/ 161 w 281"/>
                  <a:gd name="T21" fmla="*/ 84 h 306"/>
                  <a:gd name="T22" fmla="*/ 156 w 281"/>
                  <a:gd name="T23" fmla="*/ 94 h 306"/>
                  <a:gd name="T24" fmla="*/ 150 w 281"/>
                  <a:gd name="T25" fmla="*/ 105 h 306"/>
                  <a:gd name="T26" fmla="*/ 144 w 281"/>
                  <a:gd name="T27" fmla="*/ 115 h 306"/>
                  <a:gd name="T28" fmla="*/ 136 w 281"/>
                  <a:gd name="T29" fmla="*/ 126 h 306"/>
                  <a:gd name="T30" fmla="*/ 129 w 281"/>
                  <a:gd name="T31" fmla="*/ 135 h 306"/>
                  <a:gd name="T32" fmla="*/ 120 w 281"/>
                  <a:gd name="T33" fmla="*/ 144 h 306"/>
                  <a:gd name="T34" fmla="*/ 112 w 281"/>
                  <a:gd name="T35" fmla="*/ 154 h 306"/>
                  <a:gd name="T36" fmla="*/ 103 w 281"/>
                  <a:gd name="T37" fmla="*/ 161 h 306"/>
                  <a:gd name="T38" fmla="*/ 93 w 281"/>
                  <a:gd name="T39" fmla="*/ 167 h 306"/>
                  <a:gd name="T40" fmla="*/ 82 w 281"/>
                  <a:gd name="T41" fmla="*/ 171 h 306"/>
                  <a:gd name="T42" fmla="*/ 76 w 281"/>
                  <a:gd name="T43" fmla="*/ 173 h 306"/>
                  <a:gd name="T44" fmla="*/ 71 w 281"/>
                  <a:gd name="T45" fmla="*/ 174 h 306"/>
                  <a:gd name="T46" fmla="*/ 65 w 281"/>
                  <a:gd name="T47" fmla="*/ 174 h 306"/>
                  <a:gd name="T48" fmla="*/ 60 w 281"/>
                  <a:gd name="T49" fmla="*/ 173 h 306"/>
                  <a:gd name="T50" fmla="*/ 54 w 281"/>
                  <a:gd name="T51" fmla="*/ 172 h 306"/>
                  <a:gd name="T52" fmla="*/ 48 w 281"/>
                  <a:gd name="T53" fmla="*/ 170 h 306"/>
                  <a:gd name="T54" fmla="*/ 43 w 281"/>
                  <a:gd name="T55" fmla="*/ 168 h 306"/>
                  <a:gd name="T56" fmla="*/ 39 w 281"/>
                  <a:gd name="T57" fmla="*/ 167 h 306"/>
                  <a:gd name="T58" fmla="*/ 33 w 281"/>
                  <a:gd name="T59" fmla="*/ 165 h 306"/>
                  <a:gd name="T60" fmla="*/ 28 w 281"/>
                  <a:gd name="T61" fmla="*/ 163 h 306"/>
                  <a:gd name="T62" fmla="*/ 23 w 281"/>
                  <a:gd name="T63" fmla="*/ 158 h 306"/>
                  <a:gd name="T64" fmla="*/ 17 w 281"/>
                  <a:gd name="T65" fmla="*/ 153 h 306"/>
                  <a:gd name="T66" fmla="*/ 13 w 281"/>
                  <a:gd name="T67" fmla="*/ 147 h 306"/>
                  <a:gd name="T68" fmla="*/ 9 w 281"/>
                  <a:gd name="T69" fmla="*/ 142 h 306"/>
                  <a:gd name="T70" fmla="*/ 5 w 281"/>
                  <a:gd name="T71" fmla="*/ 135 h 306"/>
                  <a:gd name="T72" fmla="*/ 3 w 281"/>
                  <a:gd name="T73" fmla="*/ 129 h 306"/>
                  <a:gd name="T74" fmla="*/ 2 w 281"/>
                  <a:gd name="T75" fmla="*/ 123 h 306"/>
                  <a:gd name="T76" fmla="*/ 0 w 281"/>
                  <a:gd name="T77" fmla="*/ 115 h 306"/>
                  <a:gd name="T78" fmla="*/ 0 w 281"/>
                  <a:gd name="T79" fmla="*/ 108 h 306"/>
                  <a:gd name="T80" fmla="*/ 0 w 281"/>
                  <a:gd name="T81" fmla="*/ 101 h 306"/>
                  <a:gd name="T82" fmla="*/ 3 w 281"/>
                  <a:gd name="T83" fmla="*/ 89 h 306"/>
                  <a:gd name="T84" fmla="*/ 8 w 281"/>
                  <a:gd name="T85" fmla="*/ 76 h 306"/>
                  <a:gd name="T86" fmla="*/ 14 w 281"/>
                  <a:gd name="T87" fmla="*/ 65 h 306"/>
                  <a:gd name="T88" fmla="*/ 20 w 281"/>
                  <a:gd name="T89" fmla="*/ 53 h 306"/>
                  <a:gd name="T90" fmla="*/ 28 w 281"/>
                  <a:gd name="T91" fmla="*/ 42 h 306"/>
                  <a:gd name="T92" fmla="*/ 36 w 281"/>
                  <a:gd name="T93" fmla="*/ 31 h 306"/>
                  <a:gd name="T94" fmla="*/ 45 w 281"/>
                  <a:gd name="T95" fmla="*/ 22 h 306"/>
                  <a:gd name="T96" fmla="*/ 55 w 281"/>
                  <a:gd name="T97" fmla="*/ 13 h 306"/>
                  <a:gd name="T98" fmla="*/ 66 w 281"/>
                  <a:gd name="T99" fmla="*/ 6 h 306"/>
                  <a:gd name="T100" fmla="*/ 79 w 281"/>
                  <a:gd name="T101" fmla="*/ 1 h 306"/>
                  <a:gd name="T102" fmla="*/ 85 w 281"/>
                  <a:gd name="T103" fmla="*/ 0 h 306"/>
                  <a:gd name="T104" fmla="*/ 93 w 281"/>
                  <a:gd name="T105" fmla="*/ 0 h 306"/>
                  <a:gd name="T106" fmla="*/ 99 w 281"/>
                  <a:gd name="T107" fmla="*/ 1 h 306"/>
                  <a:gd name="T108" fmla="*/ 105 w 281"/>
                  <a:gd name="T109" fmla="*/ 2 h 306"/>
                  <a:gd name="T110" fmla="*/ 111 w 281"/>
                  <a:gd name="T111" fmla="*/ 3 h 306"/>
                  <a:gd name="T112" fmla="*/ 117 w 281"/>
                  <a:gd name="T113" fmla="*/ 3 h 306"/>
                  <a:gd name="T114" fmla="*/ 123 w 281"/>
                  <a:gd name="T115" fmla="*/ 6 h 306"/>
                  <a:gd name="T116" fmla="*/ 129 w 281"/>
                  <a:gd name="T117" fmla="*/ 8 h 306"/>
                  <a:gd name="T118" fmla="*/ 134 w 281"/>
                  <a:gd name="T119" fmla="*/ 11 h 306"/>
                  <a:gd name="T120" fmla="*/ 139 w 281"/>
                  <a:gd name="T121" fmla="*/ 14 h 306"/>
                  <a:gd name="T122" fmla="*/ 139 w 281"/>
                  <a:gd name="T123" fmla="*/ 14 h 30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81"/>
                  <a:gd name="T187" fmla="*/ 0 h 306"/>
                  <a:gd name="T188" fmla="*/ 281 w 281"/>
                  <a:gd name="T189" fmla="*/ 306 h 306"/>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81" h="306">
                    <a:moveTo>
                      <a:pt x="241" y="24"/>
                    </a:moveTo>
                    <a:lnTo>
                      <a:pt x="251" y="34"/>
                    </a:lnTo>
                    <a:lnTo>
                      <a:pt x="259" y="45"/>
                    </a:lnTo>
                    <a:lnTo>
                      <a:pt x="265" y="56"/>
                    </a:lnTo>
                    <a:lnTo>
                      <a:pt x="272" y="69"/>
                    </a:lnTo>
                    <a:lnTo>
                      <a:pt x="275" y="82"/>
                    </a:lnTo>
                    <a:lnTo>
                      <a:pt x="278" y="94"/>
                    </a:lnTo>
                    <a:lnTo>
                      <a:pt x="280" y="107"/>
                    </a:lnTo>
                    <a:lnTo>
                      <a:pt x="281" y="120"/>
                    </a:lnTo>
                    <a:lnTo>
                      <a:pt x="281" y="134"/>
                    </a:lnTo>
                    <a:lnTo>
                      <a:pt x="280" y="147"/>
                    </a:lnTo>
                    <a:lnTo>
                      <a:pt x="270" y="165"/>
                    </a:lnTo>
                    <a:lnTo>
                      <a:pt x="260" y="184"/>
                    </a:lnTo>
                    <a:lnTo>
                      <a:pt x="249" y="202"/>
                    </a:lnTo>
                    <a:lnTo>
                      <a:pt x="236" y="221"/>
                    </a:lnTo>
                    <a:lnTo>
                      <a:pt x="224" y="238"/>
                    </a:lnTo>
                    <a:lnTo>
                      <a:pt x="209" y="254"/>
                    </a:lnTo>
                    <a:lnTo>
                      <a:pt x="195" y="270"/>
                    </a:lnTo>
                    <a:lnTo>
                      <a:pt x="179" y="283"/>
                    </a:lnTo>
                    <a:lnTo>
                      <a:pt x="161" y="293"/>
                    </a:lnTo>
                    <a:lnTo>
                      <a:pt x="142" y="301"/>
                    </a:lnTo>
                    <a:lnTo>
                      <a:pt x="132" y="304"/>
                    </a:lnTo>
                    <a:lnTo>
                      <a:pt x="123" y="306"/>
                    </a:lnTo>
                    <a:lnTo>
                      <a:pt x="113" y="306"/>
                    </a:lnTo>
                    <a:lnTo>
                      <a:pt x="104" y="304"/>
                    </a:lnTo>
                    <a:lnTo>
                      <a:pt x="94" y="302"/>
                    </a:lnTo>
                    <a:lnTo>
                      <a:pt x="84" y="299"/>
                    </a:lnTo>
                    <a:lnTo>
                      <a:pt x="75" y="296"/>
                    </a:lnTo>
                    <a:lnTo>
                      <a:pt x="67" y="293"/>
                    </a:lnTo>
                    <a:lnTo>
                      <a:pt x="57" y="290"/>
                    </a:lnTo>
                    <a:lnTo>
                      <a:pt x="49" y="286"/>
                    </a:lnTo>
                    <a:lnTo>
                      <a:pt x="40" y="278"/>
                    </a:lnTo>
                    <a:lnTo>
                      <a:pt x="30" y="269"/>
                    </a:lnTo>
                    <a:lnTo>
                      <a:pt x="22" y="259"/>
                    </a:lnTo>
                    <a:lnTo>
                      <a:pt x="16" y="250"/>
                    </a:lnTo>
                    <a:lnTo>
                      <a:pt x="9" y="238"/>
                    </a:lnTo>
                    <a:lnTo>
                      <a:pt x="6" y="227"/>
                    </a:lnTo>
                    <a:lnTo>
                      <a:pt x="3" y="216"/>
                    </a:lnTo>
                    <a:lnTo>
                      <a:pt x="0" y="203"/>
                    </a:lnTo>
                    <a:lnTo>
                      <a:pt x="0" y="190"/>
                    </a:lnTo>
                    <a:lnTo>
                      <a:pt x="0" y="178"/>
                    </a:lnTo>
                    <a:lnTo>
                      <a:pt x="6" y="157"/>
                    </a:lnTo>
                    <a:lnTo>
                      <a:pt x="14" y="134"/>
                    </a:lnTo>
                    <a:lnTo>
                      <a:pt x="24" y="114"/>
                    </a:lnTo>
                    <a:lnTo>
                      <a:pt x="35" y="93"/>
                    </a:lnTo>
                    <a:lnTo>
                      <a:pt x="48" y="74"/>
                    </a:lnTo>
                    <a:lnTo>
                      <a:pt x="62" y="54"/>
                    </a:lnTo>
                    <a:lnTo>
                      <a:pt x="78" y="38"/>
                    </a:lnTo>
                    <a:lnTo>
                      <a:pt x="96" y="22"/>
                    </a:lnTo>
                    <a:lnTo>
                      <a:pt x="115" y="11"/>
                    </a:lnTo>
                    <a:lnTo>
                      <a:pt x="137" y="2"/>
                    </a:lnTo>
                    <a:lnTo>
                      <a:pt x="148" y="0"/>
                    </a:lnTo>
                    <a:lnTo>
                      <a:pt x="161" y="0"/>
                    </a:lnTo>
                    <a:lnTo>
                      <a:pt x="172" y="2"/>
                    </a:lnTo>
                    <a:lnTo>
                      <a:pt x="182" y="3"/>
                    </a:lnTo>
                    <a:lnTo>
                      <a:pt x="193" y="5"/>
                    </a:lnTo>
                    <a:lnTo>
                      <a:pt x="203" y="6"/>
                    </a:lnTo>
                    <a:lnTo>
                      <a:pt x="214" y="10"/>
                    </a:lnTo>
                    <a:lnTo>
                      <a:pt x="224" y="14"/>
                    </a:lnTo>
                    <a:lnTo>
                      <a:pt x="232" y="19"/>
                    </a:lnTo>
                    <a:lnTo>
                      <a:pt x="241" y="24"/>
                    </a:lnTo>
                    <a:close/>
                  </a:path>
                </a:pathLst>
              </a:custGeom>
              <a:grpFill/>
              <a:ln w="9525">
                <a:noFill/>
                <a:round/>
                <a:headEnd/>
                <a:tailEnd/>
              </a:ln>
            </p:spPr>
            <p:txBody>
              <a:bodyPr/>
              <a:lstStyle/>
              <a:p>
                <a:endParaRPr lang="en-GB" dirty="0"/>
              </a:p>
            </p:txBody>
          </p:sp>
          <p:sp>
            <p:nvSpPr>
              <p:cNvPr id="58" name="Freeform 347"/>
              <p:cNvSpPr>
                <a:spLocks/>
              </p:cNvSpPr>
              <p:nvPr/>
            </p:nvSpPr>
            <p:spPr bwMode="auto">
              <a:xfrm>
                <a:off x="8237008" y="2619644"/>
                <a:ext cx="58035" cy="62265"/>
              </a:xfrm>
              <a:custGeom>
                <a:avLst/>
                <a:gdLst>
                  <a:gd name="T0" fmla="*/ 139 w 281"/>
                  <a:gd name="T1" fmla="*/ 14 h 306"/>
                  <a:gd name="T2" fmla="*/ 145 w 281"/>
                  <a:gd name="T3" fmla="*/ 19 h 306"/>
                  <a:gd name="T4" fmla="*/ 149 w 281"/>
                  <a:gd name="T5" fmla="*/ 26 h 306"/>
                  <a:gd name="T6" fmla="*/ 153 w 281"/>
                  <a:gd name="T7" fmla="*/ 32 h 306"/>
                  <a:gd name="T8" fmla="*/ 157 w 281"/>
                  <a:gd name="T9" fmla="*/ 39 h 306"/>
                  <a:gd name="T10" fmla="*/ 159 w 281"/>
                  <a:gd name="T11" fmla="*/ 47 h 306"/>
                  <a:gd name="T12" fmla="*/ 160 w 281"/>
                  <a:gd name="T13" fmla="*/ 53 h 306"/>
                  <a:gd name="T14" fmla="*/ 161 w 281"/>
                  <a:gd name="T15" fmla="*/ 61 h 306"/>
                  <a:gd name="T16" fmla="*/ 162 w 281"/>
                  <a:gd name="T17" fmla="*/ 68 h 306"/>
                  <a:gd name="T18" fmla="*/ 162 w 281"/>
                  <a:gd name="T19" fmla="*/ 76 h 306"/>
                  <a:gd name="T20" fmla="*/ 161 w 281"/>
                  <a:gd name="T21" fmla="*/ 84 h 306"/>
                  <a:gd name="T22" fmla="*/ 156 w 281"/>
                  <a:gd name="T23" fmla="*/ 94 h 306"/>
                  <a:gd name="T24" fmla="*/ 150 w 281"/>
                  <a:gd name="T25" fmla="*/ 105 h 306"/>
                  <a:gd name="T26" fmla="*/ 144 w 281"/>
                  <a:gd name="T27" fmla="*/ 115 h 306"/>
                  <a:gd name="T28" fmla="*/ 136 w 281"/>
                  <a:gd name="T29" fmla="*/ 126 h 306"/>
                  <a:gd name="T30" fmla="*/ 129 w 281"/>
                  <a:gd name="T31" fmla="*/ 135 h 306"/>
                  <a:gd name="T32" fmla="*/ 120 w 281"/>
                  <a:gd name="T33" fmla="*/ 144 h 306"/>
                  <a:gd name="T34" fmla="*/ 112 w 281"/>
                  <a:gd name="T35" fmla="*/ 154 h 306"/>
                  <a:gd name="T36" fmla="*/ 103 w 281"/>
                  <a:gd name="T37" fmla="*/ 161 h 306"/>
                  <a:gd name="T38" fmla="*/ 93 w 281"/>
                  <a:gd name="T39" fmla="*/ 167 h 306"/>
                  <a:gd name="T40" fmla="*/ 82 w 281"/>
                  <a:gd name="T41" fmla="*/ 171 h 306"/>
                  <a:gd name="T42" fmla="*/ 76 w 281"/>
                  <a:gd name="T43" fmla="*/ 173 h 306"/>
                  <a:gd name="T44" fmla="*/ 71 w 281"/>
                  <a:gd name="T45" fmla="*/ 174 h 306"/>
                  <a:gd name="T46" fmla="*/ 65 w 281"/>
                  <a:gd name="T47" fmla="*/ 174 h 306"/>
                  <a:gd name="T48" fmla="*/ 60 w 281"/>
                  <a:gd name="T49" fmla="*/ 173 h 306"/>
                  <a:gd name="T50" fmla="*/ 54 w 281"/>
                  <a:gd name="T51" fmla="*/ 172 h 306"/>
                  <a:gd name="T52" fmla="*/ 48 w 281"/>
                  <a:gd name="T53" fmla="*/ 170 h 306"/>
                  <a:gd name="T54" fmla="*/ 43 w 281"/>
                  <a:gd name="T55" fmla="*/ 168 h 306"/>
                  <a:gd name="T56" fmla="*/ 39 w 281"/>
                  <a:gd name="T57" fmla="*/ 167 h 306"/>
                  <a:gd name="T58" fmla="*/ 33 w 281"/>
                  <a:gd name="T59" fmla="*/ 165 h 306"/>
                  <a:gd name="T60" fmla="*/ 28 w 281"/>
                  <a:gd name="T61" fmla="*/ 163 h 306"/>
                  <a:gd name="T62" fmla="*/ 23 w 281"/>
                  <a:gd name="T63" fmla="*/ 158 h 306"/>
                  <a:gd name="T64" fmla="*/ 17 w 281"/>
                  <a:gd name="T65" fmla="*/ 153 h 306"/>
                  <a:gd name="T66" fmla="*/ 13 w 281"/>
                  <a:gd name="T67" fmla="*/ 147 h 306"/>
                  <a:gd name="T68" fmla="*/ 9 w 281"/>
                  <a:gd name="T69" fmla="*/ 142 h 306"/>
                  <a:gd name="T70" fmla="*/ 5 w 281"/>
                  <a:gd name="T71" fmla="*/ 135 h 306"/>
                  <a:gd name="T72" fmla="*/ 3 w 281"/>
                  <a:gd name="T73" fmla="*/ 129 h 306"/>
                  <a:gd name="T74" fmla="*/ 2 w 281"/>
                  <a:gd name="T75" fmla="*/ 123 h 306"/>
                  <a:gd name="T76" fmla="*/ 0 w 281"/>
                  <a:gd name="T77" fmla="*/ 115 h 306"/>
                  <a:gd name="T78" fmla="*/ 0 w 281"/>
                  <a:gd name="T79" fmla="*/ 108 h 306"/>
                  <a:gd name="T80" fmla="*/ 0 w 281"/>
                  <a:gd name="T81" fmla="*/ 101 h 306"/>
                  <a:gd name="T82" fmla="*/ 3 w 281"/>
                  <a:gd name="T83" fmla="*/ 89 h 306"/>
                  <a:gd name="T84" fmla="*/ 8 w 281"/>
                  <a:gd name="T85" fmla="*/ 76 h 306"/>
                  <a:gd name="T86" fmla="*/ 14 w 281"/>
                  <a:gd name="T87" fmla="*/ 65 h 306"/>
                  <a:gd name="T88" fmla="*/ 20 w 281"/>
                  <a:gd name="T89" fmla="*/ 53 h 306"/>
                  <a:gd name="T90" fmla="*/ 28 w 281"/>
                  <a:gd name="T91" fmla="*/ 42 h 306"/>
                  <a:gd name="T92" fmla="*/ 36 w 281"/>
                  <a:gd name="T93" fmla="*/ 31 h 306"/>
                  <a:gd name="T94" fmla="*/ 45 w 281"/>
                  <a:gd name="T95" fmla="*/ 22 h 306"/>
                  <a:gd name="T96" fmla="*/ 55 w 281"/>
                  <a:gd name="T97" fmla="*/ 13 h 306"/>
                  <a:gd name="T98" fmla="*/ 66 w 281"/>
                  <a:gd name="T99" fmla="*/ 6 h 306"/>
                  <a:gd name="T100" fmla="*/ 79 w 281"/>
                  <a:gd name="T101" fmla="*/ 1 h 306"/>
                  <a:gd name="T102" fmla="*/ 85 w 281"/>
                  <a:gd name="T103" fmla="*/ 0 h 306"/>
                  <a:gd name="T104" fmla="*/ 93 w 281"/>
                  <a:gd name="T105" fmla="*/ 0 h 306"/>
                  <a:gd name="T106" fmla="*/ 99 w 281"/>
                  <a:gd name="T107" fmla="*/ 1 h 306"/>
                  <a:gd name="T108" fmla="*/ 105 w 281"/>
                  <a:gd name="T109" fmla="*/ 2 h 306"/>
                  <a:gd name="T110" fmla="*/ 111 w 281"/>
                  <a:gd name="T111" fmla="*/ 3 h 306"/>
                  <a:gd name="T112" fmla="*/ 117 w 281"/>
                  <a:gd name="T113" fmla="*/ 3 h 306"/>
                  <a:gd name="T114" fmla="*/ 123 w 281"/>
                  <a:gd name="T115" fmla="*/ 6 h 306"/>
                  <a:gd name="T116" fmla="*/ 129 w 281"/>
                  <a:gd name="T117" fmla="*/ 8 h 306"/>
                  <a:gd name="T118" fmla="*/ 134 w 281"/>
                  <a:gd name="T119" fmla="*/ 11 h 306"/>
                  <a:gd name="T120" fmla="*/ 139 w 281"/>
                  <a:gd name="T121" fmla="*/ 14 h 306"/>
                  <a:gd name="T122" fmla="*/ 139 w 281"/>
                  <a:gd name="T123" fmla="*/ 14 h 30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81"/>
                  <a:gd name="T187" fmla="*/ 0 h 306"/>
                  <a:gd name="T188" fmla="*/ 281 w 281"/>
                  <a:gd name="T189" fmla="*/ 306 h 306"/>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81" h="306">
                    <a:moveTo>
                      <a:pt x="241" y="24"/>
                    </a:moveTo>
                    <a:lnTo>
                      <a:pt x="251" y="34"/>
                    </a:lnTo>
                    <a:lnTo>
                      <a:pt x="259" y="45"/>
                    </a:lnTo>
                    <a:lnTo>
                      <a:pt x="265" y="56"/>
                    </a:lnTo>
                    <a:lnTo>
                      <a:pt x="272" y="69"/>
                    </a:lnTo>
                    <a:lnTo>
                      <a:pt x="275" y="82"/>
                    </a:lnTo>
                    <a:lnTo>
                      <a:pt x="278" y="94"/>
                    </a:lnTo>
                    <a:lnTo>
                      <a:pt x="280" y="107"/>
                    </a:lnTo>
                    <a:lnTo>
                      <a:pt x="281" y="120"/>
                    </a:lnTo>
                    <a:lnTo>
                      <a:pt x="281" y="134"/>
                    </a:lnTo>
                    <a:lnTo>
                      <a:pt x="280" y="147"/>
                    </a:lnTo>
                    <a:lnTo>
                      <a:pt x="270" y="165"/>
                    </a:lnTo>
                    <a:lnTo>
                      <a:pt x="260" y="184"/>
                    </a:lnTo>
                    <a:lnTo>
                      <a:pt x="249" y="202"/>
                    </a:lnTo>
                    <a:lnTo>
                      <a:pt x="236" y="221"/>
                    </a:lnTo>
                    <a:lnTo>
                      <a:pt x="224" y="238"/>
                    </a:lnTo>
                    <a:lnTo>
                      <a:pt x="209" y="254"/>
                    </a:lnTo>
                    <a:lnTo>
                      <a:pt x="195" y="270"/>
                    </a:lnTo>
                    <a:lnTo>
                      <a:pt x="179" y="283"/>
                    </a:lnTo>
                    <a:lnTo>
                      <a:pt x="161" y="293"/>
                    </a:lnTo>
                    <a:lnTo>
                      <a:pt x="142" y="301"/>
                    </a:lnTo>
                    <a:lnTo>
                      <a:pt x="132" y="304"/>
                    </a:lnTo>
                    <a:lnTo>
                      <a:pt x="123" y="306"/>
                    </a:lnTo>
                    <a:lnTo>
                      <a:pt x="113" y="306"/>
                    </a:lnTo>
                    <a:lnTo>
                      <a:pt x="104" y="304"/>
                    </a:lnTo>
                    <a:lnTo>
                      <a:pt x="94" y="302"/>
                    </a:lnTo>
                    <a:lnTo>
                      <a:pt x="84" y="299"/>
                    </a:lnTo>
                    <a:lnTo>
                      <a:pt x="75" y="296"/>
                    </a:lnTo>
                    <a:lnTo>
                      <a:pt x="67" y="293"/>
                    </a:lnTo>
                    <a:lnTo>
                      <a:pt x="57" y="290"/>
                    </a:lnTo>
                    <a:lnTo>
                      <a:pt x="49" y="286"/>
                    </a:lnTo>
                    <a:lnTo>
                      <a:pt x="40" y="278"/>
                    </a:lnTo>
                    <a:lnTo>
                      <a:pt x="30" y="269"/>
                    </a:lnTo>
                    <a:lnTo>
                      <a:pt x="22" y="259"/>
                    </a:lnTo>
                    <a:lnTo>
                      <a:pt x="16" y="250"/>
                    </a:lnTo>
                    <a:lnTo>
                      <a:pt x="9" y="238"/>
                    </a:lnTo>
                    <a:lnTo>
                      <a:pt x="6" y="227"/>
                    </a:lnTo>
                    <a:lnTo>
                      <a:pt x="3" y="216"/>
                    </a:lnTo>
                    <a:lnTo>
                      <a:pt x="0" y="203"/>
                    </a:lnTo>
                    <a:lnTo>
                      <a:pt x="0" y="190"/>
                    </a:lnTo>
                    <a:lnTo>
                      <a:pt x="0" y="178"/>
                    </a:lnTo>
                    <a:lnTo>
                      <a:pt x="6" y="157"/>
                    </a:lnTo>
                    <a:lnTo>
                      <a:pt x="14" y="134"/>
                    </a:lnTo>
                    <a:lnTo>
                      <a:pt x="24" y="114"/>
                    </a:lnTo>
                    <a:lnTo>
                      <a:pt x="35" y="93"/>
                    </a:lnTo>
                    <a:lnTo>
                      <a:pt x="48" y="74"/>
                    </a:lnTo>
                    <a:lnTo>
                      <a:pt x="62" y="54"/>
                    </a:lnTo>
                    <a:lnTo>
                      <a:pt x="78" y="38"/>
                    </a:lnTo>
                    <a:lnTo>
                      <a:pt x="96" y="22"/>
                    </a:lnTo>
                    <a:lnTo>
                      <a:pt x="115" y="11"/>
                    </a:lnTo>
                    <a:lnTo>
                      <a:pt x="137" y="2"/>
                    </a:lnTo>
                    <a:lnTo>
                      <a:pt x="148" y="0"/>
                    </a:lnTo>
                    <a:lnTo>
                      <a:pt x="161" y="0"/>
                    </a:lnTo>
                    <a:lnTo>
                      <a:pt x="172" y="2"/>
                    </a:lnTo>
                    <a:lnTo>
                      <a:pt x="182" y="3"/>
                    </a:lnTo>
                    <a:lnTo>
                      <a:pt x="193" y="5"/>
                    </a:lnTo>
                    <a:lnTo>
                      <a:pt x="203" y="6"/>
                    </a:lnTo>
                    <a:lnTo>
                      <a:pt x="214" y="10"/>
                    </a:lnTo>
                    <a:lnTo>
                      <a:pt x="224" y="14"/>
                    </a:lnTo>
                    <a:lnTo>
                      <a:pt x="232" y="19"/>
                    </a:lnTo>
                    <a:lnTo>
                      <a:pt x="241" y="24"/>
                    </a:lnTo>
                  </a:path>
                </a:pathLst>
              </a:custGeom>
              <a:grpFill/>
              <a:ln w="1651">
                <a:noFill/>
                <a:round/>
                <a:headEnd/>
                <a:tailEnd/>
              </a:ln>
            </p:spPr>
            <p:txBody>
              <a:bodyPr/>
              <a:lstStyle/>
              <a:p>
                <a:endParaRPr lang="en-GB" dirty="0"/>
              </a:p>
            </p:txBody>
          </p:sp>
          <p:sp>
            <p:nvSpPr>
              <p:cNvPr id="59" name="Freeform 348"/>
              <p:cNvSpPr>
                <a:spLocks/>
              </p:cNvSpPr>
              <p:nvPr/>
            </p:nvSpPr>
            <p:spPr bwMode="auto">
              <a:xfrm>
                <a:off x="8278923" y="2654354"/>
                <a:ext cx="54811" cy="57971"/>
              </a:xfrm>
              <a:custGeom>
                <a:avLst/>
                <a:gdLst>
                  <a:gd name="T0" fmla="*/ 147 w 268"/>
                  <a:gd name="T1" fmla="*/ 39 h 281"/>
                  <a:gd name="T2" fmla="*/ 152 w 268"/>
                  <a:gd name="T3" fmla="*/ 51 h 281"/>
                  <a:gd name="T4" fmla="*/ 153 w 268"/>
                  <a:gd name="T5" fmla="*/ 63 h 281"/>
                  <a:gd name="T6" fmla="*/ 152 w 268"/>
                  <a:gd name="T7" fmla="*/ 76 h 281"/>
                  <a:gd name="T8" fmla="*/ 149 w 268"/>
                  <a:gd name="T9" fmla="*/ 88 h 281"/>
                  <a:gd name="T10" fmla="*/ 144 w 268"/>
                  <a:gd name="T11" fmla="*/ 99 h 281"/>
                  <a:gd name="T12" fmla="*/ 139 w 268"/>
                  <a:gd name="T13" fmla="*/ 110 h 281"/>
                  <a:gd name="T14" fmla="*/ 132 w 268"/>
                  <a:gd name="T15" fmla="*/ 120 h 281"/>
                  <a:gd name="T16" fmla="*/ 126 w 268"/>
                  <a:gd name="T17" fmla="*/ 130 h 281"/>
                  <a:gd name="T18" fmla="*/ 117 w 268"/>
                  <a:gd name="T19" fmla="*/ 140 h 281"/>
                  <a:gd name="T20" fmla="*/ 109 w 268"/>
                  <a:gd name="T21" fmla="*/ 149 h 281"/>
                  <a:gd name="T22" fmla="*/ 103 w 268"/>
                  <a:gd name="T23" fmla="*/ 153 h 281"/>
                  <a:gd name="T24" fmla="*/ 98 w 268"/>
                  <a:gd name="T25" fmla="*/ 156 h 281"/>
                  <a:gd name="T26" fmla="*/ 92 w 268"/>
                  <a:gd name="T27" fmla="*/ 159 h 281"/>
                  <a:gd name="T28" fmla="*/ 86 w 268"/>
                  <a:gd name="T29" fmla="*/ 160 h 281"/>
                  <a:gd name="T30" fmla="*/ 80 w 268"/>
                  <a:gd name="T31" fmla="*/ 161 h 281"/>
                  <a:gd name="T32" fmla="*/ 73 w 268"/>
                  <a:gd name="T33" fmla="*/ 162 h 281"/>
                  <a:gd name="T34" fmla="*/ 67 w 268"/>
                  <a:gd name="T35" fmla="*/ 162 h 281"/>
                  <a:gd name="T36" fmla="*/ 61 w 268"/>
                  <a:gd name="T37" fmla="*/ 162 h 281"/>
                  <a:gd name="T38" fmla="*/ 54 w 268"/>
                  <a:gd name="T39" fmla="*/ 161 h 281"/>
                  <a:gd name="T40" fmla="*/ 48 w 268"/>
                  <a:gd name="T41" fmla="*/ 160 h 281"/>
                  <a:gd name="T42" fmla="*/ 42 w 268"/>
                  <a:gd name="T43" fmla="*/ 159 h 281"/>
                  <a:gd name="T44" fmla="*/ 37 w 268"/>
                  <a:gd name="T45" fmla="*/ 156 h 281"/>
                  <a:gd name="T46" fmla="*/ 32 w 268"/>
                  <a:gd name="T47" fmla="*/ 153 h 281"/>
                  <a:gd name="T48" fmla="*/ 27 w 268"/>
                  <a:gd name="T49" fmla="*/ 149 h 281"/>
                  <a:gd name="T50" fmla="*/ 23 w 268"/>
                  <a:gd name="T51" fmla="*/ 146 h 281"/>
                  <a:gd name="T52" fmla="*/ 19 w 268"/>
                  <a:gd name="T53" fmla="*/ 142 h 281"/>
                  <a:gd name="T54" fmla="*/ 15 w 268"/>
                  <a:gd name="T55" fmla="*/ 137 h 281"/>
                  <a:gd name="T56" fmla="*/ 12 w 268"/>
                  <a:gd name="T57" fmla="*/ 133 h 281"/>
                  <a:gd name="T58" fmla="*/ 9 w 268"/>
                  <a:gd name="T59" fmla="*/ 127 h 281"/>
                  <a:gd name="T60" fmla="*/ 6 w 268"/>
                  <a:gd name="T61" fmla="*/ 123 h 281"/>
                  <a:gd name="T62" fmla="*/ 1 w 268"/>
                  <a:gd name="T63" fmla="*/ 110 h 281"/>
                  <a:gd name="T64" fmla="*/ 0 w 268"/>
                  <a:gd name="T65" fmla="*/ 97 h 281"/>
                  <a:gd name="T66" fmla="*/ 1 w 268"/>
                  <a:gd name="T67" fmla="*/ 86 h 281"/>
                  <a:gd name="T68" fmla="*/ 4 w 268"/>
                  <a:gd name="T69" fmla="*/ 76 h 281"/>
                  <a:gd name="T70" fmla="*/ 9 w 268"/>
                  <a:gd name="T71" fmla="*/ 65 h 281"/>
                  <a:gd name="T72" fmla="*/ 14 w 268"/>
                  <a:gd name="T73" fmla="*/ 55 h 281"/>
                  <a:gd name="T74" fmla="*/ 21 w 268"/>
                  <a:gd name="T75" fmla="*/ 45 h 281"/>
                  <a:gd name="T76" fmla="*/ 27 w 268"/>
                  <a:gd name="T77" fmla="*/ 35 h 281"/>
                  <a:gd name="T78" fmla="*/ 34 w 268"/>
                  <a:gd name="T79" fmla="*/ 26 h 281"/>
                  <a:gd name="T80" fmla="*/ 41 w 268"/>
                  <a:gd name="T81" fmla="*/ 17 h 281"/>
                  <a:gd name="T82" fmla="*/ 51 w 268"/>
                  <a:gd name="T83" fmla="*/ 9 h 281"/>
                  <a:gd name="T84" fmla="*/ 63 w 268"/>
                  <a:gd name="T85" fmla="*/ 5 h 281"/>
                  <a:gd name="T86" fmla="*/ 75 w 268"/>
                  <a:gd name="T87" fmla="*/ 2 h 281"/>
                  <a:gd name="T88" fmla="*/ 88 w 268"/>
                  <a:gd name="T89" fmla="*/ 0 h 281"/>
                  <a:gd name="T90" fmla="*/ 100 w 268"/>
                  <a:gd name="T91" fmla="*/ 1 h 281"/>
                  <a:gd name="T92" fmla="*/ 112 w 268"/>
                  <a:gd name="T93" fmla="*/ 5 h 281"/>
                  <a:gd name="T94" fmla="*/ 123 w 268"/>
                  <a:gd name="T95" fmla="*/ 9 h 281"/>
                  <a:gd name="T96" fmla="*/ 132 w 268"/>
                  <a:gd name="T97" fmla="*/ 17 h 281"/>
                  <a:gd name="T98" fmla="*/ 141 w 268"/>
                  <a:gd name="T99" fmla="*/ 27 h 281"/>
                  <a:gd name="T100" fmla="*/ 148 w 268"/>
                  <a:gd name="T101" fmla="*/ 39 h 281"/>
                  <a:gd name="T102" fmla="*/ 148 w 268"/>
                  <a:gd name="T103" fmla="*/ 39 h 281"/>
                  <a:gd name="T104" fmla="*/ 147 w 268"/>
                  <a:gd name="T105" fmla="*/ 39 h 281"/>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w 268"/>
                  <a:gd name="T160" fmla="*/ 0 h 281"/>
                  <a:gd name="T161" fmla="*/ 268 w 268"/>
                  <a:gd name="T162" fmla="*/ 281 h 281"/>
                </a:gdLst>
                <a:ahLst/>
                <a:cxnLst>
                  <a:cxn ang="T106">
                    <a:pos x="T0" y="T1"/>
                  </a:cxn>
                  <a:cxn ang="T107">
                    <a:pos x="T2" y="T3"/>
                  </a:cxn>
                  <a:cxn ang="T108">
                    <a:pos x="T4" y="T5"/>
                  </a:cxn>
                  <a:cxn ang="T109">
                    <a:pos x="T6" y="T7"/>
                  </a:cxn>
                  <a:cxn ang="T110">
                    <a:pos x="T8" y="T9"/>
                  </a:cxn>
                  <a:cxn ang="T111">
                    <a:pos x="T10" y="T11"/>
                  </a:cxn>
                  <a:cxn ang="T112">
                    <a:pos x="T12" y="T13"/>
                  </a:cxn>
                  <a:cxn ang="T113">
                    <a:pos x="T14" y="T15"/>
                  </a:cxn>
                  <a:cxn ang="T114">
                    <a:pos x="T16" y="T17"/>
                  </a:cxn>
                  <a:cxn ang="T115">
                    <a:pos x="T18" y="T19"/>
                  </a:cxn>
                  <a:cxn ang="T116">
                    <a:pos x="T20" y="T21"/>
                  </a:cxn>
                  <a:cxn ang="T117">
                    <a:pos x="T22" y="T23"/>
                  </a:cxn>
                  <a:cxn ang="T118">
                    <a:pos x="T24" y="T25"/>
                  </a:cxn>
                  <a:cxn ang="T119">
                    <a:pos x="T26" y="T27"/>
                  </a:cxn>
                  <a:cxn ang="T120">
                    <a:pos x="T28" y="T29"/>
                  </a:cxn>
                  <a:cxn ang="T121">
                    <a:pos x="T30" y="T31"/>
                  </a:cxn>
                  <a:cxn ang="T122">
                    <a:pos x="T32" y="T33"/>
                  </a:cxn>
                  <a:cxn ang="T123">
                    <a:pos x="T34" y="T35"/>
                  </a:cxn>
                  <a:cxn ang="T124">
                    <a:pos x="T36" y="T37"/>
                  </a:cxn>
                  <a:cxn ang="T125">
                    <a:pos x="T38" y="T39"/>
                  </a:cxn>
                  <a:cxn ang="T126">
                    <a:pos x="T40" y="T41"/>
                  </a:cxn>
                  <a:cxn ang="T127">
                    <a:pos x="T42" y="T43"/>
                  </a:cxn>
                  <a:cxn ang="T128">
                    <a:pos x="T44" y="T45"/>
                  </a:cxn>
                  <a:cxn ang="T129">
                    <a:pos x="T46" y="T47"/>
                  </a:cxn>
                  <a:cxn ang="T130">
                    <a:pos x="T48" y="T49"/>
                  </a:cxn>
                  <a:cxn ang="T131">
                    <a:pos x="T50" y="T51"/>
                  </a:cxn>
                  <a:cxn ang="T132">
                    <a:pos x="T52" y="T53"/>
                  </a:cxn>
                  <a:cxn ang="T133">
                    <a:pos x="T54" y="T55"/>
                  </a:cxn>
                  <a:cxn ang="T134">
                    <a:pos x="T56" y="T57"/>
                  </a:cxn>
                  <a:cxn ang="T135">
                    <a:pos x="T58" y="T59"/>
                  </a:cxn>
                  <a:cxn ang="T136">
                    <a:pos x="T60" y="T61"/>
                  </a:cxn>
                  <a:cxn ang="T137">
                    <a:pos x="T62" y="T63"/>
                  </a:cxn>
                  <a:cxn ang="T138">
                    <a:pos x="T64" y="T65"/>
                  </a:cxn>
                  <a:cxn ang="T139">
                    <a:pos x="T66" y="T67"/>
                  </a:cxn>
                  <a:cxn ang="T140">
                    <a:pos x="T68" y="T69"/>
                  </a:cxn>
                  <a:cxn ang="T141">
                    <a:pos x="T70" y="T71"/>
                  </a:cxn>
                  <a:cxn ang="T142">
                    <a:pos x="T72" y="T73"/>
                  </a:cxn>
                  <a:cxn ang="T143">
                    <a:pos x="T74" y="T75"/>
                  </a:cxn>
                  <a:cxn ang="T144">
                    <a:pos x="T76" y="T77"/>
                  </a:cxn>
                  <a:cxn ang="T145">
                    <a:pos x="T78" y="T79"/>
                  </a:cxn>
                  <a:cxn ang="T146">
                    <a:pos x="T80" y="T81"/>
                  </a:cxn>
                  <a:cxn ang="T147">
                    <a:pos x="T82" y="T83"/>
                  </a:cxn>
                  <a:cxn ang="T148">
                    <a:pos x="T84" y="T85"/>
                  </a:cxn>
                  <a:cxn ang="T149">
                    <a:pos x="T86" y="T87"/>
                  </a:cxn>
                  <a:cxn ang="T150">
                    <a:pos x="T88" y="T89"/>
                  </a:cxn>
                  <a:cxn ang="T151">
                    <a:pos x="T90" y="T91"/>
                  </a:cxn>
                  <a:cxn ang="T152">
                    <a:pos x="T92" y="T93"/>
                  </a:cxn>
                  <a:cxn ang="T153">
                    <a:pos x="T94" y="T95"/>
                  </a:cxn>
                  <a:cxn ang="T154">
                    <a:pos x="T96" y="T97"/>
                  </a:cxn>
                  <a:cxn ang="T155">
                    <a:pos x="T98" y="T99"/>
                  </a:cxn>
                  <a:cxn ang="T156">
                    <a:pos x="T100" y="T101"/>
                  </a:cxn>
                  <a:cxn ang="T157">
                    <a:pos x="T102" y="T103"/>
                  </a:cxn>
                  <a:cxn ang="T158">
                    <a:pos x="T104" y="T105"/>
                  </a:cxn>
                </a:cxnLst>
                <a:rect l="T159" t="T160" r="T161" b="T162"/>
                <a:pathLst>
                  <a:path w="268" h="281">
                    <a:moveTo>
                      <a:pt x="258" y="67"/>
                    </a:moveTo>
                    <a:lnTo>
                      <a:pt x="266" y="89"/>
                    </a:lnTo>
                    <a:lnTo>
                      <a:pt x="268" y="110"/>
                    </a:lnTo>
                    <a:lnTo>
                      <a:pt x="266" y="131"/>
                    </a:lnTo>
                    <a:lnTo>
                      <a:pt x="261" y="152"/>
                    </a:lnTo>
                    <a:lnTo>
                      <a:pt x="253" y="171"/>
                    </a:lnTo>
                    <a:lnTo>
                      <a:pt x="244" y="190"/>
                    </a:lnTo>
                    <a:lnTo>
                      <a:pt x="232" y="208"/>
                    </a:lnTo>
                    <a:lnTo>
                      <a:pt x="220" y="225"/>
                    </a:lnTo>
                    <a:lnTo>
                      <a:pt x="205" y="243"/>
                    </a:lnTo>
                    <a:lnTo>
                      <a:pt x="191" y="259"/>
                    </a:lnTo>
                    <a:lnTo>
                      <a:pt x="181" y="265"/>
                    </a:lnTo>
                    <a:lnTo>
                      <a:pt x="172" y="270"/>
                    </a:lnTo>
                    <a:lnTo>
                      <a:pt x="162" y="275"/>
                    </a:lnTo>
                    <a:lnTo>
                      <a:pt x="151" y="278"/>
                    </a:lnTo>
                    <a:lnTo>
                      <a:pt x="140" y="280"/>
                    </a:lnTo>
                    <a:lnTo>
                      <a:pt x="128" y="281"/>
                    </a:lnTo>
                    <a:lnTo>
                      <a:pt x="117" y="281"/>
                    </a:lnTo>
                    <a:lnTo>
                      <a:pt x="106" y="281"/>
                    </a:lnTo>
                    <a:lnTo>
                      <a:pt x="95" y="280"/>
                    </a:lnTo>
                    <a:lnTo>
                      <a:pt x="84" y="278"/>
                    </a:lnTo>
                    <a:lnTo>
                      <a:pt x="74" y="275"/>
                    </a:lnTo>
                    <a:lnTo>
                      <a:pt x="64" y="270"/>
                    </a:lnTo>
                    <a:lnTo>
                      <a:pt x="56" y="265"/>
                    </a:lnTo>
                    <a:lnTo>
                      <a:pt x="48" y="259"/>
                    </a:lnTo>
                    <a:lnTo>
                      <a:pt x="40" y="253"/>
                    </a:lnTo>
                    <a:lnTo>
                      <a:pt x="34" y="246"/>
                    </a:lnTo>
                    <a:lnTo>
                      <a:pt x="26" y="238"/>
                    </a:lnTo>
                    <a:lnTo>
                      <a:pt x="21" y="230"/>
                    </a:lnTo>
                    <a:lnTo>
                      <a:pt x="15" y="221"/>
                    </a:lnTo>
                    <a:lnTo>
                      <a:pt x="10" y="213"/>
                    </a:lnTo>
                    <a:lnTo>
                      <a:pt x="2" y="190"/>
                    </a:lnTo>
                    <a:lnTo>
                      <a:pt x="0" y="169"/>
                    </a:lnTo>
                    <a:lnTo>
                      <a:pt x="2" y="150"/>
                    </a:lnTo>
                    <a:lnTo>
                      <a:pt x="7" y="131"/>
                    </a:lnTo>
                    <a:lnTo>
                      <a:pt x="15" y="113"/>
                    </a:lnTo>
                    <a:lnTo>
                      <a:pt x="24" y="96"/>
                    </a:lnTo>
                    <a:lnTo>
                      <a:pt x="36" y="78"/>
                    </a:lnTo>
                    <a:lnTo>
                      <a:pt x="48" y="61"/>
                    </a:lnTo>
                    <a:lnTo>
                      <a:pt x="60" y="45"/>
                    </a:lnTo>
                    <a:lnTo>
                      <a:pt x="72" y="29"/>
                    </a:lnTo>
                    <a:lnTo>
                      <a:pt x="90" y="16"/>
                    </a:lnTo>
                    <a:lnTo>
                      <a:pt x="111" y="8"/>
                    </a:lnTo>
                    <a:lnTo>
                      <a:pt x="132" y="3"/>
                    </a:lnTo>
                    <a:lnTo>
                      <a:pt x="154" y="0"/>
                    </a:lnTo>
                    <a:lnTo>
                      <a:pt x="175" y="1"/>
                    </a:lnTo>
                    <a:lnTo>
                      <a:pt x="196" y="8"/>
                    </a:lnTo>
                    <a:lnTo>
                      <a:pt x="215" y="16"/>
                    </a:lnTo>
                    <a:lnTo>
                      <a:pt x="232" y="29"/>
                    </a:lnTo>
                    <a:lnTo>
                      <a:pt x="247" y="46"/>
                    </a:lnTo>
                    <a:lnTo>
                      <a:pt x="260" y="67"/>
                    </a:lnTo>
                    <a:lnTo>
                      <a:pt x="258" y="67"/>
                    </a:lnTo>
                    <a:close/>
                  </a:path>
                </a:pathLst>
              </a:custGeom>
              <a:grpFill/>
              <a:ln w="9525">
                <a:noFill/>
                <a:round/>
                <a:headEnd/>
                <a:tailEnd/>
              </a:ln>
            </p:spPr>
            <p:txBody>
              <a:bodyPr/>
              <a:lstStyle/>
              <a:p>
                <a:endParaRPr lang="en-GB" dirty="0"/>
              </a:p>
            </p:txBody>
          </p:sp>
          <p:sp>
            <p:nvSpPr>
              <p:cNvPr id="60" name="Freeform 349"/>
              <p:cNvSpPr>
                <a:spLocks/>
              </p:cNvSpPr>
              <p:nvPr/>
            </p:nvSpPr>
            <p:spPr bwMode="auto">
              <a:xfrm>
                <a:off x="8278923" y="2654354"/>
                <a:ext cx="54811" cy="57971"/>
              </a:xfrm>
              <a:custGeom>
                <a:avLst/>
                <a:gdLst>
                  <a:gd name="T0" fmla="*/ 147 w 268"/>
                  <a:gd name="T1" fmla="*/ 39 h 281"/>
                  <a:gd name="T2" fmla="*/ 152 w 268"/>
                  <a:gd name="T3" fmla="*/ 51 h 281"/>
                  <a:gd name="T4" fmla="*/ 153 w 268"/>
                  <a:gd name="T5" fmla="*/ 63 h 281"/>
                  <a:gd name="T6" fmla="*/ 152 w 268"/>
                  <a:gd name="T7" fmla="*/ 76 h 281"/>
                  <a:gd name="T8" fmla="*/ 149 w 268"/>
                  <a:gd name="T9" fmla="*/ 88 h 281"/>
                  <a:gd name="T10" fmla="*/ 144 w 268"/>
                  <a:gd name="T11" fmla="*/ 99 h 281"/>
                  <a:gd name="T12" fmla="*/ 139 w 268"/>
                  <a:gd name="T13" fmla="*/ 110 h 281"/>
                  <a:gd name="T14" fmla="*/ 132 w 268"/>
                  <a:gd name="T15" fmla="*/ 120 h 281"/>
                  <a:gd name="T16" fmla="*/ 126 w 268"/>
                  <a:gd name="T17" fmla="*/ 130 h 281"/>
                  <a:gd name="T18" fmla="*/ 117 w 268"/>
                  <a:gd name="T19" fmla="*/ 140 h 281"/>
                  <a:gd name="T20" fmla="*/ 109 w 268"/>
                  <a:gd name="T21" fmla="*/ 149 h 281"/>
                  <a:gd name="T22" fmla="*/ 103 w 268"/>
                  <a:gd name="T23" fmla="*/ 153 h 281"/>
                  <a:gd name="T24" fmla="*/ 98 w 268"/>
                  <a:gd name="T25" fmla="*/ 156 h 281"/>
                  <a:gd name="T26" fmla="*/ 92 w 268"/>
                  <a:gd name="T27" fmla="*/ 159 h 281"/>
                  <a:gd name="T28" fmla="*/ 86 w 268"/>
                  <a:gd name="T29" fmla="*/ 160 h 281"/>
                  <a:gd name="T30" fmla="*/ 80 w 268"/>
                  <a:gd name="T31" fmla="*/ 161 h 281"/>
                  <a:gd name="T32" fmla="*/ 73 w 268"/>
                  <a:gd name="T33" fmla="*/ 162 h 281"/>
                  <a:gd name="T34" fmla="*/ 67 w 268"/>
                  <a:gd name="T35" fmla="*/ 162 h 281"/>
                  <a:gd name="T36" fmla="*/ 61 w 268"/>
                  <a:gd name="T37" fmla="*/ 162 h 281"/>
                  <a:gd name="T38" fmla="*/ 54 w 268"/>
                  <a:gd name="T39" fmla="*/ 161 h 281"/>
                  <a:gd name="T40" fmla="*/ 48 w 268"/>
                  <a:gd name="T41" fmla="*/ 160 h 281"/>
                  <a:gd name="T42" fmla="*/ 42 w 268"/>
                  <a:gd name="T43" fmla="*/ 159 h 281"/>
                  <a:gd name="T44" fmla="*/ 37 w 268"/>
                  <a:gd name="T45" fmla="*/ 156 h 281"/>
                  <a:gd name="T46" fmla="*/ 32 w 268"/>
                  <a:gd name="T47" fmla="*/ 153 h 281"/>
                  <a:gd name="T48" fmla="*/ 27 w 268"/>
                  <a:gd name="T49" fmla="*/ 149 h 281"/>
                  <a:gd name="T50" fmla="*/ 23 w 268"/>
                  <a:gd name="T51" fmla="*/ 146 h 281"/>
                  <a:gd name="T52" fmla="*/ 19 w 268"/>
                  <a:gd name="T53" fmla="*/ 142 h 281"/>
                  <a:gd name="T54" fmla="*/ 15 w 268"/>
                  <a:gd name="T55" fmla="*/ 137 h 281"/>
                  <a:gd name="T56" fmla="*/ 12 w 268"/>
                  <a:gd name="T57" fmla="*/ 133 h 281"/>
                  <a:gd name="T58" fmla="*/ 9 w 268"/>
                  <a:gd name="T59" fmla="*/ 127 h 281"/>
                  <a:gd name="T60" fmla="*/ 6 w 268"/>
                  <a:gd name="T61" fmla="*/ 123 h 281"/>
                  <a:gd name="T62" fmla="*/ 1 w 268"/>
                  <a:gd name="T63" fmla="*/ 110 h 281"/>
                  <a:gd name="T64" fmla="*/ 0 w 268"/>
                  <a:gd name="T65" fmla="*/ 97 h 281"/>
                  <a:gd name="T66" fmla="*/ 1 w 268"/>
                  <a:gd name="T67" fmla="*/ 86 h 281"/>
                  <a:gd name="T68" fmla="*/ 4 w 268"/>
                  <a:gd name="T69" fmla="*/ 76 h 281"/>
                  <a:gd name="T70" fmla="*/ 9 w 268"/>
                  <a:gd name="T71" fmla="*/ 65 h 281"/>
                  <a:gd name="T72" fmla="*/ 14 w 268"/>
                  <a:gd name="T73" fmla="*/ 55 h 281"/>
                  <a:gd name="T74" fmla="*/ 21 w 268"/>
                  <a:gd name="T75" fmla="*/ 45 h 281"/>
                  <a:gd name="T76" fmla="*/ 27 w 268"/>
                  <a:gd name="T77" fmla="*/ 35 h 281"/>
                  <a:gd name="T78" fmla="*/ 34 w 268"/>
                  <a:gd name="T79" fmla="*/ 26 h 281"/>
                  <a:gd name="T80" fmla="*/ 41 w 268"/>
                  <a:gd name="T81" fmla="*/ 17 h 281"/>
                  <a:gd name="T82" fmla="*/ 51 w 268"/>
                  <a:gd name="T83" fmla="*/ 9 h 281"/>
                  <a:gd name="T84" fmla="*/ 63 w 268"/>
                  <a:gd name="T85" fmla="*/ 5 h 281"/>
                  <a:gd name="T86" fmla="*/ 75 w 268"/>
                  <a:gd name="T87" fmla="*/ 2 h 281"/>
                  <a:gd name="T88" fmla="*/ 88 w 268"/>
                  <a:gd name="T89" fmla="*/ 0 h 281"/>
                  <a:gd name="T90" fmla="*/ 100 w 268"/>
                  <a:gd name="T91" fmla="*/ 1 h 281"/>
                  <a:gd name="T92" fmla="*/ 112 w 268"/>
                  <a:gd name="T93" fmla="*/ 5 h 281"/>
                  <a:gd name="T94" fmla="*/ 123 w 268"/>
                  <a:gd name="T95" fmla="*/ 9 h 281"/>
                  <a:gd name="T96" fmla="*/ 132 w 268"/>
                  <a:gd name="T97" fmla="*/ 17 h 281"/>
                  <a:gd name="T98" fmla="*/ 141 w 268"/>
                  <a:gd name="T99" fmla="*/ 27 h 281"/>
                  <a:gd name="T100" fmla="*/ 148 w 268"/>
                  <a:gd name="T101" fmla="*/ 39 h 281"/>
                  <a:gd name="T102" fmla="*/ 148 w 268"/>
                  <a:gd name="T103" fmla="*/ 39 h 281"/>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68"/>
                  <a:gd name="T157" fmla="*/ 0 h 281"/>
                  <a:gd name="T158" fmla="*/ 268 w 268"/>
                  <a:gd name="T159" fmla="*/ 281 h 281"/>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68" h="281">
                    <a:moveTo>
                      <a:pt x="258" y="67"/>
                    </a:moveTo>
                    <a:lnTo>
                      <a:pt x="266" y="89"/>
                    </a:lnTo>
                    <a:lnTo>
                      <a:pt x="268" y="110"/>
                    </a:lnTo>
                    <a:lnTo>
                      <a:pt x="266" y="131"/>
                    </a:lnTo>
                    <a:lnTo>
                      <a:pt x="261" y="152"/>
                    </a:lnTo>
                    <a:lnTo>
                      <a:pt x="253" y="171"/>
                    </a:lnTo>
                    <a:lnTo>
                      <a:pt x="244" y="190"/>
                    </a:lnTo>
                    <a:lnTo>
                      <a:pt x="232" y="208"/>
                    </a:lnTo>
                    <a:lnTo>
                      <a:pt x="220" y="225"/>
                    </a:lnTo>
                    <a:lnTo>
                      <a:pt x="205" y="243"/>
                    </a:lnTo>
                    <a:lnTo>
                      <a:pt x="191" y="259"/>
                    </a:lnTo>
                    <a:lnTo>
                      <a:pt x="181" y="265"/>
                    </a:lnTo>
                    <a:lnTo>
                      <a:pt x="172" y="270"/>
                    </a:lnTo>
                    <a:lnTo>
                      <a:pt x="162" y="275"/>
                    </a:lnTo>
                    <a:lnTo>
                      <a:pt x="151" y="278"/>
                    </a:lnTo>
                    <a:lnTo>
                      <a:pt x="140" y="280"/>
                    </a:lnTo>
                    <a:lnTo>
                      <a:pt x="128" y="281"/>
                    </a:lnTo>
                    <a:lnTo>
                      <a:pt x="117" y="281"/>
                    </a:lnTo>
                    <a:lnTo>
                      <a:pt x="106" y="281"/>
                    </a:lnTo>
                    <a:lnTo>
                      <a:pt x="95" y="280"/>
                    </a:lnTo>
                    <a:lnTo>
                      <a:pt x="84" y="278"/>
                    </a:lnTo>
                    <a:lnTo>
                      <a:pt x="74" y="275"/>
                    </a:lnTo>
                    <a:lnTo>
                      <a:pt x="64" y="270"/>
                    </a:lnTo>
                    <a:lnTo>
                      <a:pt x="56" y="265"/>
                    </a:lnTo>
                    <a:lnTo>
                      <a:pt x="48" y="259"/>
                    </a:lnTo>
                    <a:lnTo>
                      <a:pt x="40" y="253"/>
                    </a:lnTo>
                    <a:lnTo>
                      <a:pt x="34" y="246"/>
                    </a:lnTo>
                    <a:lnTo>
                      <a:pt x="26" y="238"/>
                    </a:lnTo>
                    <a:lnTo>
                      <a:pt x="21" y="230"/>
                    </a:lnTo>
                    <a:lnTo>
                      <a:pt x="15" y="221"/>
                    </a:lnTo>
                    <a:lnTo>
                      <a:pt x="10" y="213"/>
                    </a:lnTo>
                    <a:lnTo>
                      <a:pt x="2" y="190"/>
                    </a:lnTo>
                    <a:lnTo>
                      <a:pt x="0" y="169"/>
                    </a:lnTo>
                    <a:lnTo>
                      <a:pt x="2" y="150"/>
                    </a:lnTo>
                    <a:lnTo>
                      <a:pt x="7" y="131"/>
                    </a:lnTo>
                    <a:lnTo>
                      <a:pt x="15" y="113"/>
                    </a:lnTo>
                    <a:lnTo>
                      <a:pt x="24" y="96"/>
                    </a:lnTo>
                    <a:lnTo>
                      <a:pt x="36" y="78"/>
                    </a:lnTo>
                    <a:lnTo>
                      <a:pt x="48" y="61"/>
                    </a:lnTo>
                    <a:lnTo>
                      <a:pt x="60" y="45"/>
                    </a:lnTo>
                    <a:lnTo>
                      <a:pt x="72" y="29"/>
                    </a:lnTo>
                    <a:lnTo>
                      <a:pt x="90" y="16"/>
                    </a:lnTo>
                    <a:lnTo>
                      <a:pt x="111" y="8"/>
                    </a:lnTo>
                    <a:lnTo>
                      <a:pt x="132" y="3"/>
                    </a:lnTo>
                    <a:lnTo>
                      <a:pt x="154" y="0"/>
                    </a:lnTo>
                    <a:lnTo>
                      <a:pt x="175" y="1"/>
                    </a:lnTo>
                    <a:lnTo>
                      <a:pt x="196" y="8"/>
                    </a:lnTo>
                    <a:lnTo>
                      <a:pt x="215" y="16"/>
                    </a:lnTo>
                    <a:lnTo>
                      <a:pt x="232" y="29"/>
                    </a:lnTo>
                    <a:lnTo>
                      <a:pt x="247" y="46"/>
                    </a:lnTo>
                    <a:lnTo>
                      <a:pt x="260" y="67"/>
                    </a:lnTo>
                  </a:path>
                </a:pathLst>
              </a:custGeom>
              <a:grpFill/>
              <a:ln w="1651">
                <a:noFill/>
                <a:round/>
                <a:headEnd/>
                <a:tailEnd/>
              </a:ln>
            </p:spPr>
            <p:txBody>
              <a:bodyPr/>
              <a:lstStyle/>
              <a:p>
                <a:endParaRPr lang="en-GB" dirty="0"/>
              </a:p>
            </p:txBody>
          </p:sp>
          <p:sp>
            <p:nvSpPr>
              <p:cNvPr id="61" name="Freeform 350"/>
              <p:cNvSpPr>
                <a:spLocks/>
              </p:cNvSpPr>
              <p:nvPr/>
            </p:nvSpPr>
            <p:spPr bwMode="auto">
              <a:xfrm>
                <a:off x="8321195" y="2689065"/>
                <a:ext cx="50871" cy="52961"/>
              </a:xfrm>
              <a:custGeom>
                <a:avLst/>
                <a:gdLst>
                  <a:gd name="T0" fmla="*/ 127 w 250"/>
                  <a:gd name="T1" fmla="*/ 20 h 260"/>
                  <a:gd name="T2" fmla="*/ 132 w 250"/>
                  <a:gd name="T3" fmla="*/ 26 h 260"/>
                  <a:gd name="T4" fmla="*/ 135 w 250"/>
                  <a:gd name="T5" fmla="*/ 32 h 260"/>
                  <a:gd name="T6" fmla="*/ 137 w 250"/>
                  <a:gd name="T7" fmla="*/ 38 h 260"/>
                  <a:gd name="T8" fmla="*/ 140 w 250"/>
                  <a:gd name="T9" fmla="*/ 46 h 260"/>
                  <a:gd name="T10" fmla="*/ 141 w 250"/>
                  <a:gd name="T11" fmla="*/ 52 h 260"/>
                  <a:gd name="T12" fmla="*/ 142 w 250"/>
                  <a:gd name="T13" fmla="*/ 59 h 260"/>
                  <a:gd name="T14" fmla="*/ 142 w 250"/>
                  <a:gd name="T15" fmla="*/ 66 h 260"/>
                  <a:gd name="T16" fmla="*/ 142 w 250"/>
                  <a:gd name="T17" fmla="*/ 73 h 260"/>
                  <a:gd name="T18" fmla="*/ 141 w 250"/>
                  <a:gd name="T19" fmla="*/ 81 h 260"/>
                  <a:gd name="T20" fmla="*/ 140 w 250"/>
                  <a:gd name="T21" fmla="*/ 88 h 260"/>
                  <a:gd name="T22" fmla="*/ 136 w 250"/>
                  <a:gd name="T23" fmla="*/ 96 h 260"/>
                  <a:gd name="T24" fmla="*/ 131 w 250"/>
                  <a:gd name="T25" fmla="*/ 102 h 260"/>
                  <a:gd name="T26" fmla="*/ 127 w 250"/>
                  <a:gd name="T27" fmla="*/ 110 h 260"/>
                  <a:gd name="T28" fmla="*/ 121 w 250"/>
                  <a:gd name="T29" fmla="*/ 117 h 260"/>
                  <a:gd name="T30" fmla="*/ 116 w 250"/>
                  <a:gd name="T31" fmla="*/ 124 h 260"/>
                  <a:gd name="T32" fmla="*/ 111 w 250"/>
                  <a:gd name="T33" fmla="*/ 130 h 260"/>
                  <a:gd name="T34" fmla="*/ 105 w 250"/>
                  <a:gd name="T35" fmla="*/ 135 h 260"/>
                  <a:gd name="T36" fmla="*/ 97 w 250"/>
                  <a:gd name="T37" fmla="*/ 141 h 260"/>
                  <a:gd name="T38" fmla="*/ 90 w 250"/>
                  <a:gd name="T39" fmla="*/ 145 h 260"/>
                  <a:gd name="T40" fmla="*/ 81 w 250"/>
                  <a:gd name="T41" fmla="*/ 147 h 260"/>
                  <a:gd name="T42" fmla="*/ 74 w 250"/>
                  <a:gd name="T43" fmla="*/ 148 h 260"/>
                  <a:gd name="T44" fmla="*/ 68 w 250"/>
                  <a:gd name="T45" fmla="*/ 148 h 260"/>
                  <a:gd name="T46" fmla="*/ 61 w 250"/>
                  <a:gd name="T47" fmla="*/ 147 h 260"/>
                  <a:gd name="T48" fmla="*/ 55 w 250"/>
                  <a:gd name="T49" fmla="*/ 146 h 260"/>
                  <a:gd name="T50" fmla="*/ 48 w 250"/>
                  <a:gd name="T51" fmla="*/ 145 h 260"/>
                  <a:gd name="T52" fmla="*/ 42 w 250"/>
                  <a:gd name="T53" fmla="*/ 143 h 260"/>
                  <a:gd name="T54" fmla="*/ 36 w 250"/>
                  <a:gd name="T55" fmla="*/ 140 h 260"/>
                  <a:gd name="T56" fmla="*/ 31 w 250"/>
                  <a:gd name="T57" fmla="*/ 137 h 260"/>
                  <a:gd name="T58" fmla="*/ 26 w 250"/>
                  <a:gd name="T59" fmla="*/ 134 h 260"/>
                  <a:gd name="T60" fmla="*/ 20 w 250"/>
                  <a:gd name="T61" fmla="*/ 130 h 260"/>
                  <a:gd name="T62" fmla="*/ 16 w 250"/>
                  <a:gd name="T63" fmla="*/ 125 h 260"/>
                  <a:gd name="T64" fmla="*/ 13 w 250"/>
                  <a:gd name="T65" fmla="*/ 120 h 260"/>
                  <a:gd name="T66" fmla="*/ 9 w 250"/>
                  <a:gd name="T67" fmla="*/ 116 h 260"/>
                  <a:gd name="T68" fmla="*/ 6 w 250"/>
                  <a:gd name="T69" fmla="*/ 110 h 260"/>
                  <a:gd name="T70" fmla="*/ 5 w 250"/>
                  <a:gd name="T71" fmla="*/ 105 h 260"/>
                  <a:gd name="T72" fmla="*/ 3 w 250"/>
                  <a:gd name="T73" fmla="*/ 99 h 260"/>
                  <a:gd name="T74" fmla="*/ 1 w 250"/>
                  <a:gd name="T75" fmla="*/ 93 h 260"/>
                  <a:gd name="T76" fmla="*/ 0 w 250"/>
                  <a:gd name="T77" fmla="*/ 88 h 260"/>
                  <a:gd name="T78" fmla="*/ 0 w 250"/>
                  <a:gd name="T79" fmla="*/ 82 h 260"/>
                  <a:gd name="T80" fmla="*/ 1 w 250"/>
                  <a:gd name="T81" fmla="*/ 75 h 260"/>
                  <a:gd name="T82" fmla="*/ 4 w 250"/>
                  <a:gd name="T83" fmla="*/ 65 h 260"/>
                  <a:gd name="T84" fmla="*/ 6 w 250"/>
                  <a:gd name="T85" fmla="*/ 55 h 260"/>
                  <a:gd name="T86" fmla="*/ 11 w 250"/>
                  <a:gd name="T87" fmla="*/ 46 h 260"/>
                  <a:gd name="T88" fmla="*/ 16 w 250"/>
                  <a:gd name="T89" fmla="*/ 37 h 260"/>
                  <a:gd name="T90" fmla="*/ 23 w 250"/>
                  <a:gd name="T91" fmla="*/ 28 h 260"/>
                  <a:gd name="T92" fmla="*/ 30 w 250"/>
                  <a:gd name="T93" fmla="*/ 20 h 260"/>
                  <a:gd name="T94" fmla="*/ 37 w 250"/>
                  <a:gd name="T95" fmla="*/ 14 h 260"/>
                  <a:gd name="T96" fmla="*/ 47 w 250"/>
                  <a:gd name="T97" fmla="*/ 8 h 260"/>
                  <a:gd name="T98" fmla="*/ 56 w 250"/>
                  <a:gd name="T99" fmla="*/ 3 h 260"/>
                  <a:gd name="T100" fmla="*/ 66 w 250"/>
                  <a:gd name="T101" fmla="*/ 1 h 260"/>
                  <a:gd name="T102" fmla="*/ 74 w 250"/>
                  <a:gd name="T103" fmla="*/ 0 h 260"/>
                  <a:gd name="T104" fmla="*/ 80 w 250"/>
                  <a:gd name="T105" fmla="*/ 0 h 260"/>
                  <a:gd name="T106" fmla="*/ 86 w 250"/>
                  <a:gd name="T107" fmla="*/ 1 h 260"/>
                  <a:gd name="T108" fmla="*/ 94 w 250"/>
                  <a:gd name="T109" fmla="*/ 2 h 260"/>
                  <a:gd name="T110" fmla="*/ 99 w 250"/>
                  <a:gd name="T111" fmla="*/ 3 h 260"/>
                  <a:gd name="T112" fmla="*/ 106 w 250"/>
                  <a:gd name="T113" fmla="*/ 5 h 260"/>
                  <a:gd name="T114" fmla="*/ 111 w 250"/>
                  <a:gd name="T115" fmla="*/ 8 h 260"/>
                  <a:gd name="T116" fmla="*/ 118 w 250"/>
                  <a:gd name="T117" fmla="*/ 11 h 260"/>
                  <a:gd name="T118" fmla="*/ 122 w 250"/>
                  <a:gd name="T119" fmla="*/ 16 h 260"/>
                  <a:gd name="T120" fmla="*/ 127 w 250"/>
                  <a:gd name="T121" fmla="*/ 20 h 260"/>
                  <a:gd name="T122" fmla="*/ 127 w 250"/>
                  <a:gd name="T123" fmla="*/ 20 h 260"/>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50"/>
                  <a:gd name="T187" fmla="*/ 0 h 260"/>
                  <a:gd name="T188" fmla="*/ 250 w 250"/>
                  <a:gd name="T189" fmla="*/ 260 h 260"/>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50" h="260">
                    <a:moveTo>
                      <a:pt x="224" y="36"/>
                    </a:moveTo>
                    <a:lnTo>
                      <a:pt x="232" y="46"/>
                    </a:lnTo>
                    <a:lnTo>
                      <a:pt x="237" y="56"/>
                    </a:lnTo>
                    <a:lnTo>
                      <a:pt x="242" y="67"/>
                    </a:lnTo>
                    <a:lnTo>
                      <a:pt x="247" y="80"/>
                    </a:lnTo>
                    <a:lnTo>
                      <a:pt x="248" y="91"/>
                    </a:lnTo>
                    <a:lnTo>
                      <a:pt x="250" y="104"/>
                    </a:lnTo>
                    <a:lnTo>
                      <a:pt x="250" y="116"/>
                    </a:lnTo>
                    <a:lnTo>
                      <a:pt x="250" y="129"/>
                    </a:lnTo>
                    <a:lnTo>
                      <a:pt x="248" y="142"/>
                    </a:lnTo>
                    <a:lnTo>
                      <a:pt x="247" y="155"/>
                    </a:lnTo>
                    <a:lnTo>
                      <a:pt x="239" y="168"/>
                    </a:lnTo>
                    <a:lnTo>
                      <a:pt x="231" y="180"/>
                    </a:lnTo>
                    <a:lnTo>
                      <a:pt x="223" y="193"/>
                    </a:lnTo>
                    <a:lnTo>
                      <a:pt x="213" y="206"/>
                    </a:lnTo>
                    <a:lnTo>
                      <a:pt x="205" y="217"/>
                    </a:lnTo>
                    <a:lnTo>
                      <a:pt x="195" y="228"/>
                    </a:lnTo>
                    <a:lnTo>
                      <a:pt x="184" y="238"/>
                    </a:lnTo>
                    <a:lnTo>
                      <a:pt x="171" y="248"/>
                    </a:lnTo>
                    <a:lnTo>
                      <a:pt x="159" y="254"/>
                    </a:lnTo>
                    <a:lnTo>
                      <a:pt x="143" y="259"/>
                    </a:lnTo>
                    <a:lnTo>
                      <a:pt x="130" y="260"/>
                    </a:lnTo>
                    <a:lnTo>
                      <a:pt x="119" y="260"/>
                    </a:lnTo>
                    <a:lnTo>
                      <a:pt x="107" y="259"/>
                    </a:lnTo>
                    <a:lnTo>
                      <a:pt x="96" y="257"/>
                    </a:lnTo>
                    <a:lnTo>
                      <a:pt x="85" y="254"/>
                    </a:lnTo>
                    <a:lnTo>
                      <a:pt x="74" y="251"/>
                    </a:lnTo>
                    <a:lnTo>
                      <a:pt x="64" y="246"/>
                    </a:lnTo>
                    <a:lnTo>
                      <a:pt x="55" y="241"/>
                    </a:lnTo>
                    <a:lnTo>
                      <a:pt x="45" y="235"/>
                    </a:lnTo>
                    <a:lnTo>
                      <a:pt x="35" y="228"/>
                    </a:lnTo>
                    <a:lnTo>
                      <a:pt x="29" y="220"/>
                    </a:lnTo>
                    <a:lnTo>
                      <a:pt x="23" y="211"/>
                    </a:lnTo>
                    <a:lnTo>
                      <a:pt x="16" y="203"/>
                    </a:lnTo>
                    <a:lnTo>
                      <a:pt x="11" y="193"/>
                    </a:lnTo>
                    <a:lnTo>
                      <a:pt x="8" y="185"/>
                    </a:lnTo>
                    <a:lnTo>
                      <a:pt x="5" y="174"/>
                    </a:lnTo>
                    <a:lnTo>
                      <a:pt x="2" y="164"/>
                    </a:lnTo>
                    <a:lnTo>
                      <a:pt x="0" y="155"/>
                    </a:lnTo>
                    <a:lnTo>
                      <a:pt x="0" y="144"/>
                    </a:lnTo>
                    <a:lnTo>
                      <a:pt x="2" y="132"/>
                    </a:lnTo>
                    <a:lnTo>
                      <a:pt x="7" y="115"/>
                    </a:lnTo>
                    <a:lnTo>
                      <a:pt x="11" y="97"/>
                    </a:lnTo>
                    <a:lnTo>
                      <a:pt x="19" y="81"/>
                    </a:lnTo>
                    <a:lnTo>
                      <a:pt x="29" y="65"/>
                    </a:lnTo>
                    <a:lnTo>
                      <a:pt x="40" y="49"/>
                    </a:lnTo>
                    <a:lnTo>
                      <a:pt x="53" y="36"/>
                    </a:lnTo>
                    <a:lnTo>
                      <a:pt x="66" y="24"/>
                    </a:lnTo>
                    <a:lnTo>
                      <a:pt x="82" y="14"/>
                    </a:lnTo>
                    <a:lnTo>
                      <a:pt x="99" y="6"/>
                    </a:lnTo>
                    <a:lnTo>
                      <a:pt x="117" y="1"/>
                    </a:lnTo>
                    <a:lnTo>
                      <a:pt x="130" y="0"/>
                    </a:lnTo>
                    <a:lnTo>
                      <a:pt x="141" y="0"/>
                    </a:lnTo>
                    <a:lnTo>
                      <a:pt x="152" y="1"/>
                    </a:lnTo>
                    <a:lnTo>
                      <a:pt x="165" y="3"/>
                    </a:lnTo>
                    <a:lnTo>
                      <a:pt x="175" y="6"/>
                    </a:lnTo>
                    <a:lnTo>
                      <a:pt x="186" y="9"/>
                    </a:lnTo>
                    <a:lnTo>
                      <a:pt x="195" y="14"/>
                    </a:lnTo>
                    <a:lnTo>
                      <a:pt x="207" y="20"/>
                    </a:lnTo>
                    <a:lnTo>
                      <a:pt x="215" y="28"/>
                    </a:lnTo>
                    <a:lnTo>
                      <a:pt x="224" y="36"/>
                    </a:lnTo>
                    <a:close/>
                  </a:path>
                </a:pathLst>
              </a:custGeom>
              <a:grpFill/>
              <a:ln w="9525">
                <a:noFill/>
                <a:round/>
                <a:headEnd/>
                <a:tailEnd/>
              </a:ln>
            </p:spPr>
            <p:txBody>
              <a:bodyPr/>
              <a:lstStyle/>
              <a:p>
                <a:endParaRPr lang="en-GB" dirty="0"/>
              </a:p>
            </p:txBody>
          </p:sp>
          <p:sp>
            <p:nvSpPr>
              <p:cNvPr id="62" name="Freeform 351"/>
              <p:cNvSpPr>
                <a:spLocks/>
              </p:cNvSpPr>
              <p:nvPr/>
            </p:nvSpPr>
            <p:spPr bwMode="auto">
              <a:xfrm>
                <a:off x="8321195" y="2689065"/>
                <a:ext cx="50871" cy="52961"/>
              </a:xfrm>
              <a:custGeom>
                <a:avLst/>
                <a:gdLst>
                  <a:gd name="T0" fmla="*/ 127 w 250"/>
                  <a:gd name="T1" fmla="*/ 20 h 260"/>
                  <a:gd name="T2" fmla="*/ 132 w 250"/>
                  <a:gd name="T3" fmla="*/ 26 h 260"/>
                  <a:gd name="T4" fmla="*/ 135 w 250"/>
                  <a:gd name="T5" fmla="*/ 32 h 260"/>
                  <a:gd name="T6" fmla="*/ 137 w 250"/>
                  <a:gd name="T7" fmla="*/ 38 h 260"/>
                  <a:gd name="T8" fmla="*/ 140 w 250"/>
                  <a:gd name="T9" fmla="*/ 46 h 260"/>
                  <a:gd name="T10" fmla="*/ 141 w 250"/>
                  <a:gd name="T11" fmla="*/ 52 h 260"/>
                  <a:gd name="T12" fmla="*/ 142 w 250"/>
                  <a:gd name="T13" fmla="*/ 59 h 260"/>
                  <a:gd name="T14" fmla="*/ 142 w 250"/>
                  <a:gd name="T15" fmla="*/ 66 h 260"/>
                  <a:gd name="T16" fmla="*/ 142 w 250"/>
                  <a:gd name="T17" fmla="*/ 73 h 260"/>
                  <a:gd name="T18" fmla="*/ 141 w 250"/>
                  <a:gd name="T19" fmla="*/ 81 h 260"/>
                  <a:gd name="T20" fmla="*/ 140 w 250"/>
                  <a:gd name="T21" fmla="*/ 88 h 260"/>
                  <a:gd name="T22" fmla="*/ 136 w 250"/>
                  <a:gd name="T23" fmla="*/ 96 h 260"/>
                  <a:gd name="T24" fmla="*/ 131 w 250"/>
                  <a:gd name="T25" fmla="*/ 102 h 260"/>
                  <a:gd name="T26" fmla="*/ 127 w 250"/>
                  <a:gd name="T27" fmla="*/ 110 h 260"/>
                  <a:gd name="T28" fmla="*/ 121 w 250"/>
                  <a:gd name="T29" fmla="*/ 117 h 260"/>
                  <a:gd name="T30" fmla="*/ 116 w 250"/>
                  <a:gd name="T31" fmla="*/ 124 h 260"/>
                  <a:gd name="T32" fmla="*/ 111 w 250"/>
                  <a:gd name="T33" fmla="*/ 130 h 260"/>
                  <a:gd name="T34" fmla="*/ 105 w 250"/>
                  <a:gd name="T35" fmla="*/ 135 h 260"/>
                  <a:gd name="T36" fmla="*/ 97 w 250"/>
                  <a:gd name="T37" fmla="*/ 141 h 260"/>
                  <a:gd name="T38" fmla="*/ 90 w 250"/>
                  <a:gd name="T39" fmla="*/ 145 h 260"/>
                  <a:gd name="T40" fmla="*/ 81 w 250"/>
                  <a:gd name="T41" fmla="*/ 147 h 260"/>
                  <a:gd name="T42" fmla="*/ 74 w 250"/>
                  <a:gd name="T43" fmla="*/ 148 h 260"/>
                  <a:gd name="T44" fmla="*/ 68 w 250"/>
                  <a:gd name="T45" fmla="*/ 148 h 260"/>
                  <a:gd name="T46" fmla="*/ 61 w 250"/>
                  <a:gd name="T47" fmla="*/ 147 h 260"/>
                  <a:gd name="T48" fmla="*/ 55 w 250"/>
                  <a:gd name="T49" fmla="*/ 146 h 260"/>
                  <a:gd name="T50" fmla="*/ 48 w 250"/>
                  <a:gd name="T51" fmla="*/ 145 h 260"/>
                  <a:gd name="T52" fmla="*/ 42 w 250"/>
                  <a:gd name="T53" fmla="*/ 143 h 260"/>
                  <a:gd name="T54" fmla="*/ 36 w 250"/>
                  <a:gd name="T55" fmla="*/ 140 h 260"/>
                  <a:gd name="T56" fmla="*/ 31 w 250"/>
                  <a:gd name="T57" fmla="*/ 137 h 260"/>
                  <a:gd name="T58" fmla="*/ 26 w 250"/>
                  <a:gd name="T59" fmla="*/ 134 h 260"/>
                  <a:gd name="T60" fmla="*/ 20 w 250"/>
                  <a:gd name="T61" fmla="*/ 130 h 260"/>
                  <a:gd name="T62" fmla="*/ 16 w 250"/>
                  <a:gd name="T63" fmla="*/ 125 h 260"/>
                  <a:gd name="T64" fmla="*/ 13 w 250"/>
                  <a:gd name="T65" fmla="*/ 120 h 260"/>
                  <a:gd name="T66" fmla="*/ 9 w 250"/>
                  <a:gd name="T67" fmla="*/ 116 h 260"/>
                  <a:gd name="T68" fmla="*/ 6 w 250"/>
                  <a:gd name="T69" fmla="*/ 110 h 260"/>
                  <a:gd name="T70" fmla="*/ 5 w 250"/>
                  <a:gd name="T71" fmla="*/ 105 h 260"/>
                  <a:gd name="T72" fmla="*/ 3 w 250"/>
                  <a:gd name="T73" fmla="*/ 99 h 260"/>
                  <a:gd name="T74" fmla="*/ 1 w 250"/>
                  <a:gd name="T75" fmla="*/ 93 h 260"/>
                  <a:gd name="T76" fmla="*/ 0 w 250"/>
                  <a:gd name="T77" fmla="*/ 88 h 260"/>
                  <a:gd name="T78" fmla="*/ 0 w 250"/>
                  <a:gd name="T79" fmla="*/ 82 h 260"/>
                  <a:gd name="T80" fmla="*/ 1 w 250"/>
                  <a:gd name="T81" fmla="*/ 75 h 260"/>
                  <a:gd name="T82" fmla="*/ 4 w 250"/>
                  <a:gd name="T83" fmla="*/ 65 h 260"/>
                  <a:gd name="T84" fmla="*/ 6 w 250"/>
                  <a:gd name="T85" fmla="*/ 55 h 260"/>
                  <a:gd name="T86" fmla="*/ 11 w 250"/>
                  <a:gd name="T87" fmla="*/ 46 h 260"/>
                  <a:gd name="T88" fmla="*/ 16 w 250"/>
                  <a:gd name="T89" fmla="*/ 37 h 260"/>
                  <a:gd name="T90" fmla="*/ 23 w 250"/>
                  <a:gd name="T91" fmla="*/ 28 h 260"/>
                  <a:gd name="T92" fmla="*/ 30 w 250"/>
                  <a:gd name="T93" fmla="*/ 20 h 260"/>
                  <a:gd name="T94" fmla="*/ 37 w 250"/>
                  <a:gd name="T95" fmla="*/ 14 h 260"/>
                  <a:gd name="T96" fmla="*/ 47 w 250"/>
                  <a:gd name="T97" fmla="*/ 8 h 260"/>
                  <a:gd name="T98" fmla="*/ 56 w 250"/>
                  <a:gd name="T99" fmla="*/ 3 h 260"/>
                  <a:gd name="T100" fmla="*/ 66 w 250"/>
                  <a:gd name="T101" fmla="*/ 1 h 260"/>
                  <a:gd name="T102" fmla="*/ 74 w 250"/>
                  <a:gd name="T103" fmla="*/ 0 h 260"/>
                  <a:gd name="T104" fmla="*/ 80 w 250"/>
                  <a:gd name="T105" fmla="*/ 0 h 260"/>
                  <a:gd name="T106" fmla="*/ 86 w 250"/>
                  <a:gd name="T107" fmla="*/ 1 h 260"/>
                  <a:gd name="T108" fmla="*/ 94 w 250"/>
                  <a:gd name="T109" fmla="*/ 2 h 260"/>
                  <a:gd name="T110" fmla="*/ 99 w 250"/>
                  <a:gd name="T111" fmla="*/ 3 h 260"/>
                  <a:gd name="T112" fmla="*/ 106 w 250"/>
                  <a:gd name="T113" fmla="*/ 5 h 260"/>
                  <a:gd name="T114" fmla="*/ 111 w 250"/>
                  <a:gd name="T115" fmla="*/ 8 h 260"/>
                  <a:gd name="T116" fmla="*/ 118 w 250"/>
                  <a:gd name="T117" fmla="*/ 11 h 260"/>
                  <a:gd name="T118" fmla="*/ 122 w 250"/>
                  <a:gd name="T119" fmla="*/ 16 h 260"/>
                  <a:gd name="T120" fmla="*/ 127 w 250"/>
                  <a:gd name="T121" fmla="*/ 20 h 260"/>
                  <a:gd name="T122" fmla="*/ 127 w 250"/>
                  <a:gd name="T123" fmla="*/ 20 h 260"/>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50"/>
                  <a:gd name="T187" fmla="*/ 0 h 260"/>
                  <a:gd name="T188" fmla="*/ 250 w 250"/>
                  <a:gd name="T189" fmla="*/ 260 h 260"/>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50" h="260">
                    <a:moveTo>
                      <a:pt x="224" y="36"/>
                    </a:moveTo>
                    <a:lnTo>
                      <a:pt x="232" y="46"/>
                    </a:lnTo>
                    <a:lnTo>
                      <a:pt x="237" y="56"/>
                    </a:lnTo>
                    <a:lnTo>
                      <a:pt x="242" y="67"/>
                    </a:lnTo>
                    <a:lnTo>
                      <a:pt x="247" y="80"/>
                    </a:lnTo>
                    <a:lnTo>
                      <a:pt x="248" y="91"/>
                    </a:lnTo>
                    <a:lnTo>
                      <a:pt x="250" y="104"/>
                    </a:lnTo>
                    <a:lnTo>
                      <a:pt x="250" y="116"/>
                    </a:lnTo>
                    <a:lnTo>
                      <a:pt x="250" y="129"/>
                    </a:lnTo>
                    <a:lnTo>
                      <a:pt x="248" y="142"/>
                    </a:lnTo>
                    <a:lnTo>
                      <a:pt x="247" y="155"/>
                    </a:lnTo>
                    <a:lnTo>
                      <a:pt x="239" y="168"/>
                    </a:lnTo>
                    <a:lnTo>
                      <a:pt x="231" y="180"/>
                    </a:lnTo>
                    <a:lnTo>
                      <a:pt x="223" y="193"/>
                    </a:lnTo>
                    <a:lnTo>
                      <a:pt x="213" y="206"/>
                    </a:lnTo>
                    <a:lnTo>
                      <a:pt x="205" y="217"/>
                    </a:lnTo>
                    <a:lnTo>
                      <a:pt x="195" y="228"/>
                    </a:lnTo>
                    <a:lnTo>
                      <a:pt x="184" y="238"/>
                    </a:lnTo>
                    <a:lnTo>
                      <a:pt x="171" y="248"/>
                    </a:lnTo>
                    <a:lnTo>
                      <a:pt x="159" y="254"/>
                    </a:lnTo>
                    <a:lnTo>
                      <a:pt x="143" y="259"/>
                    </a:lnTo>
                    <a:lnTo>
                      <a:pt x="130" y="260"/>
                    </a:lnTo>
                    <a:lnTo>
                      <a:pt x="119" y="260"/>
                    </a:lnTo>
                    <a:lnTo>
                      <a:pt x="107" y="259"/>
                    </a:lnTo>
                    <a:lnTo>
                      <a:pt x="96" y="257"/>
                    </a:lnTo>
                    <a:lnTo>
                      <a:pt x="85" y="254"/>
                    </a:lnTo>
                    <a:lnTo>
                      <a:pt x="74" y="251"/>
                    </a:lnTo>
                    <a:lnTo>
                      <a:pt x="64" y="246"/>
                    </a:lnTo>
                    <a:lnTo>
                      <a:pt x="55" y="241"/>
                    </a:lnTo>
                    <a:lnTo>
                      <a:pt x="45" y="235"/>
                    </a:lnTo>
                    <a:lnTo>
                      <a:pt x="35" y="228"/>
                    </a:lnTo>
                    <a:lnTo>
                      <a:pt x="29" y="220"/>
                    </a:lnTo>
                    <a:lnTo>
                      <a:pt x="23" y="211"/>
                    </a:lnTo>
                    <a:lnTo>
                      <a:pt x="16" y="203"/>
                    </a:lnTo>
                    <a:lnTo>
                      <a:pt x="11" y="193"/>
                    </a:lnTo>
                    <a:lnTo>
                      <a:pt x="8" y="185"/>
                    </a:lnTo>
                    <a:lnTo>
                      <a:pt x="5" y="174"/>
                    </a:lnTo>
                    <a:lnTo>
                      <a:pt x="2" y="164"/>
                    </a:lnTo>
                    <a:lnTo>
                      <a:pt x="0" y="155"/>
                    </a:lnTo>
                    <a:lnTo>
                      <a:pt x="0" y="144"/>
                    </a:lnTo>
                    <a:lnTo>
                      <a:pt x="2" y="132"/>
                    </a:lnTo>
                    <a:lnTo>
                      <a:pt x="7" y="115"/>
                    </a:lnTo>
                    <a:lnTo>
                      <a:pt x="11" y="97"/>
                    </a:lnTo>
                    <a:lnTo>
                      <a:pt x="19" y="81"/>
                    </a:lnTo>
                    <a:lnTo>
                      <a:pt x="29" y="65"/>
                    </a:lnTo>
                    <a:lnTo>
                      <a:pt x="40" y="49"/>
                    </a:lnTo>
                    <a:lnTo>
                      <a:pt x="53" y="36"/>
                    </a:lnTo>
                    <a:lnTo>
                      <a:pt x="66" y="24"/>
                    </a:lnTo>
                    <a:lnTo>
                      <a:pt x="82" y="14"/>
                    </a:lnTo>
                    <a:lnTo>
                      <a:pt x="99" y="6"/>
                    </a:lnTo>
                    <a:lnTo>
                      <a:pt x="117" y="1"/>
                    </a:lnTo>
                    <a:lnTo>
                      <a:pt x="130" y="0"/>
                    </a:lnTo>
                    <a:lnTo>
                      <a:pt x="141" y="0"/>
                    </a:lnTo>
                    <a:lnTo>
                      <a:pt x="152" y="1"/>
                    </a:lnTo>
                    <a:lnTo>
                      <a:pt x="165" y="3"/>
                    </a:lnTo>
                    <a:lnTo>
                      <a:pt x="175" y="6"/>
                    </a:lnTo>
                    <a:lnTo>
                      <a:pt x="186" y="9"/>
                    </a:lnTo>
                    <a:lnTo>
                      <a:pt x="195" y="14"/>
                    </a:lnTo>
                    <a:lnTo>
                      <a:pt x="207" y="20"/>
                    </a:lnTo>
                    <a:lnTo>
                      <a:pt x="215" y="28"/>
                    </a:lnTo>
                    <a:lnTo>
                      <a:pt x="224" y="36"/>
                    </a:lnTo>
                  </a:path>
                </a:pathLst>
              </a:custGeom>
              <a:grpFill/>
              <a:ln w="1651">
                <a:noFill/>
                <a:round/>
                <a:headEnd/>
                <a:tailEnd/>
              </a:ln>
            </p:spPr>
            <p:txBody>
              <a:bodyPr/>
              <a:lstStyle/>
              <a:p>
                <a:endParaRPr lang="en-GB" dirty="0"/>
              </a:p>
            </p:txBody>
          </p:sp>
          <p:sp>
            <p:nvSpPr>
              <p:cNvPr id="63" name="Freeform 352"/>
              <p:cNvSpPr>
                <a:spLocks/>
              </p:cNvSpPr>
              <p:nvPr/>
            </p:nvSpPr>
            <p:spPr bwMode="auto">
              <a:xfrm>
                <a:off x="8363110" y="2723418"/>
                <a:ext cx="48721" cy="47951"/>
              </a:xfrm>
              <a:custGeom>
                <a:avLst/>
                <a:gdLst>
                  <a:gd name="T0" fmla="*/ 110 w 238"/>
                  <a:gd name="T1" fmla="*/ 12 h 235"/>
                  <a:gd name="T2" fmla="*/ 114 w 238"/>
                  <a:gd name="T3" fmla="*/ 17 h 235"/>
                  <a:gd name="T4" fmla="*/ 119 w 238"/>
                  <a:gd name="T5" fmla="*/ 21 h 235"/>
                  <a:gd name="T6" fmla="*/ 122 w 238"/>
                  <a:gd name="T7" fmla="*/ 27 h 235"/>
                  <a:gd name="T8" fmla="*/ 126 w 238"/>
                  <a:gd name="T9" fmla="*/ 32 h 235"/>
                  <a:gd name="T10" fmla="*/ 130 w 238"/>
                  <a:gd name="T11" fmla="*/ 38 h 235"/>
                  <a:gd name="T12" fmla="*/ 131 w 238"/>
                  <a:gd name="T13" fmla="*/ 43 h 235"/>
                  <a:gd name="T14" fmla="*/ 134 w 238"/>
                  <a:gd name="T15" fmla="*/ 48 h 235"/>
                  <a:gd name="T16" fmla="*/ 135 w 238"/>
                  <a:gd name="T17" fmla="*/ 55 h 235"/>
                  <a:gd name="T18" fmla="*/ 136 w 238"/>
                  <a:gd name="T19" fmla="*/ 61 h 235"/>
                  <a:gd name="T20" fmla="*/ 136 w 238"/>
                  <a:gd name="T21" fmla="*/ 68 h 235"/>
                  <a:gd name="T22" fmla="*/ 135 w 238"/>
                  <a:gd name="T23" fmla="*/ 77 h 235"/>
                  <a:gd name="T24" fmla="*/ 134 w 238"/>
                  <a:gd name="T25" fmla="*/ 85 h 235"/>
                  <a:gd name="T26" fmla="*/ 131 w 238"/>
                  <a:gd name="T27" fmla="*/ 92 h 235"/>
                  <a:gd name="T28" fmla="*/ 126 w 238"/>
                  <a:gd name="T29" fmla="*/ 100 h 235"/>
                  <a:gd name="T30" fmla="*/ 122 w 238"/>
                  <a:gd name="T31" fmla="*/ 106 h 235"/>
                  <a:gd name="T32" fmla="*/ 116 w 238"/>
                  <a:gd name="T33" fmla="*/ 112 h 235"/>
                  <a:gd name="T34" fmla="*/ 111 w 238"/>
                  <a:gd name="T35" fmla="*/ 118 h 235"/>
                  <a:gd name="T36" fmla="*/ 103 w 238"/>
                  <a:gd name="T37" fmla="*/ 123 h 235"/>
                  <a:gd name="T38" fmla="*/ 97 w 238"/>
                  <a:gd name="T39" fmla="*/ 128 h 235"/>
                  <a:gd name="T40" fmla="*/ 90 w 238"/>
                  <a:gd name="T41" fmla="*/ 132 h 235"/>
                  <a:gd name="T42" fmla="*/ 83 w 238"/>
                  <a:gd name="T43" fmla="*/ 133 h 235"/>
                  <a:gd name="T44" fmla="*/ 77 w 238"/>
                  <a:gd name="T45" fmla="*/ 134 h 235"/>
                  <a:gd name="T46" fmla="*/ 70 w 238"/>
                  <a:gd name="T47" fmla="*/ 134 h 235"/>
                  <a:gd name="T48" fmla="*/ 63 w 238"/>
                  <a:gd name="T49" fmla="*/ 134 h 235"/>
                  <a:gd name="T50" fmla="*/ 57 w 238"/>
                  <a:gd name="T51" fmla="*/ 133 h 235"/>
                  <a:gd name="T52" fmla="*/ 50 w 238"/>
                  <a:gd name="T53" fmla="*/ 132 h 235"/>
                  <a:gd name="T54" fmla="*/ 44 w 238"/>
                  <a:gd name="T55" fmla="*/ 132 h 235"/>
                  <a:gd name="T56" fmla="*/ 38 w 238"/>
                  <a:gd name="T57" fmla="*/ 129 h 235"/>
                  <a:gd name="T58" fmla="*/ 32 w 238"/>
                  <a:gd name="T59" fmla="*/ 126 h 235"/>
                  <a:gd name="T60" fmla="*/ 26 w 238"/>
                  <a:gd name="T61" fmla="*/ 123 h 235"/>
                  <a:gd name="T62" fmla="*/ 18 w 238"/>
                  <a:gd name="T63" fmla="*/ 117 h 235"/>
                  <a:gd name="T64" fmla="*/ 13 w 238"/>
                  <a:gd name="T65" fmla="*/ 111 h 235"/>
                  <a:gd name="T66" fmla="*/ 7 w 238"/>
                  <a:gd name="T67" fmla="*/ 104 h 235"/>
                  <a:gd name="T68" fmla="*/ 5 w 238"/>
                  <a:gd name="T69" fmla="*/ 96 h 235"/>
                  <a:gd name="T70" fmla="*/ 2 w 238"/>
                  <a:gd name="T71" fmla="*/ 88 h 235"/>
                  <a:gd name="T72" fmla="*/ 0 w 238"/>
                  <a:gd name="T73" fmla="*/ 79 h 235"/>
                  <a:gd name="T74" fmla="*/ 0 w 238"/>
                  <a:gd name="T75" fmla="*/ 71 h 235"/>
                  <a:gd name="T76" fmla="*/ 0 w 238"/>
                  <a:gd name="T77" fmla="*/ 62 h 235"/>
                  <a:gd name="T78" fmla="*/ 1 w 238"/>
                  <a:gd name="T79" fmla="*/ 54 h 235"/>
                  <a:gd name="T80" fmla="*/ 2 w 238"/>
                  <a:gd name="T81" fmla="*/ 45 h 235"/>
                  <a:gd name="T82" fmla="*/ 6 w 238"/>
                  <a:gd name="T83" fmla="*/ 38 h 235"/>
                  <a:gd name="T84" fmla="*/ 9 w 238"/>
                  <a:gd name="T85" fmla="*/ 32 h 235"/>
                  <a:gd name="T86" fmla="*/ 14 w 238"/>
                  <a:gd name="T87" fmla="*/ 27 h 235"/>
                  <a:gd name="T88" fmla="*/ 18 w 238"/>
                  <a:gd name="T89" fmla="*/ 22 h 235"/>
                  <a:gd name="T90" fmla="*/ 24 w 238"/>
                  <a:gd name="T91" fmla="*/ 18 h 235"/>
                  <a:gd name="T92" fmla="*/ 29 w 238"/>
                  <a:gd name="T93" fmla="*/ 14 h 235"/>
                  <a:gd name="T94" fmla="*/ 35 w 238"/>
                  <a:gd name="T95" fmla="*/ 10 h 235"/>
                  <a:gd name="T96" fmla="*/ 42 w 238"/>
                  <a:gd name="T97" fmla="*/ 6 h 235"/>
                  <a:gd name="T98" fmla="*/ 49 w 238"/>
                  <a:gd name="T99" fmla="*/ 4 h 235"/>
                  <a:gd name="T100" fmla="*/ 55 w 238"/>
                  <a:gd name="T101" fmla="*/ 1 h 235"/>
                  <a:gd name="T102" fmla="*/ 61 w 238"/>
                  <a:gd name="T103" fmla="*/ 0 h 235"/>
                  <a:gd name="T104" fmla="*/ 67 w 238"/>
                  <a:gd name="T105" fmla="*/ 0 h 235"/>
                  <a:gd name="T106" fmla="*/ 72 w 238"/>
                  <a:gd name="T107" fmla="*/ 1 h 235"/>
                  <a:gd name="T108" fmla="*/ 78 w 238"/>
                  <a:gd name="T109" fmla="*/ 2 h 235"/>
                  <a:gd name="T110" fmla="*/ 83 w 238"/>
                  <a:gd name="T111" fmla="*/ 3 h 235"/>
                  <a:gd name="T112" fmla="*/ 89 w 238"/>
                  <a:gd name="T113" fmla="*/ 4 h 235"/>
                  <a:gd name="T114" fmla="*/ 94 w 238"/>
                  <a:gd name="T115" fmla="*/ 6 h 235"/>
                  <a:gd name="T116" fmla="*/ 99 w 238"/>
                  <a:gd name="T117" fmla="*/ 7 h 235"/>
                  <a:gd name="T118" fmla="*/ 104 w 238"/>
                  <a:gd name="T119" fmla="*/ 10 h 235"/>
                  <a:gd name="T120" fmla="*/ 110 w 238"/>
                  <a:gd name="T121" fmla="*/ 12 h 235"/>
                  <a:gd name="T122" fmla="*/ 110 w 238"/>
                  <a:gd name="T123" fmla="*/ 12 h 235"/>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38"/>
                  <a:gd name="T187" fmla="*/ 0 h 235"/>
                  <a:gd name="T188" fmla="*/ 238 w 238"/>
                  <a:gd name="T189" fmla="*/ 235 h 235"/>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38" h="235">
                    <a:moveTo>
                      <a:pt x="192" y="21"/>
                    </a:moveTo>
                    <a:lnTo>
                      <a:pt x="200" y="29"/>
                    </a:lnTo>
                    <a:lnTo>
                      <a:pt x="208" y="37"/>
                    </a:lnTo>
                    <a:lnTo>
                      <a:pt x="214" y="47"/>
                    </a:lnTo>
                    <a:lnTo>
                      <a:pt x="221" y="56"/>
                    </a:lnTo>
                    <a:lnTo>
                      <a:pt x="227" y="66"/>
                    </a:lnTo>
                    <a:lnTo>
                      <a:pt x="230" y="75"/>
                    </a:lnTo>
                    <a:lnTo>
                      <a:pt x="235" y="85"/>
                    </a:lnTo>
                    <a:lnTo>
                      <a:pt x="237" y="96"/>
                    </a:lnTo>
                    <a:lnTo>
                      <a:pt x="238" y="107"/>
                    </a:lnTo>
                    <a:lnTo>
                      <a:pt x="238" y="120"/>
                    </a:lnTo>
                    <a:lnTo>
                      <a:pt x="237" y="135"/>
                    </a:lnTo>
                    <a:lnTo>
                      <a:pt x="234" y="149"/>
                    </a:lnTo>
                    <a:lnTo>
                      <a:pt x="229" y="162"/>
                    </a:lnTo>
                    <a:lnTo>
                      <a:pt x="221" y="175"/>
                    </a:lnTo>
                    <a:lnTo>
                      <a:pt x="213" y="186"/>
                    </a:lnTo>
                    <a:lnTo>
                      <a:pt x="203" y="197"/>
                    </a:lnTo>
                    <a:lnTo>
                      <a:pt x="194" y="207"/>
                    </a:lnTo>
                    <a:lnTo>
                      <a:pt x="181" y="216"/>
                    </a:lnTo>
                    <a:lnTo>
                      <a:pt x="170" y="224"/>
                    </a:lnTo>
                    <a:lnTo>
                      <a:pt x="157" y="232"/>
                    </a:lnTo>
                    <a:lnTo>
                      <a:pt x="146" y="234"/>
                    </a:lnTo>
                    <a:lnTo>
                      <a:pt x="134" y="235"/>
                    </a:lnTo>
                    <a:lnTo>
                      <a:pt x="122" y="235"/>
                    </a:lnTo>
                    <a:lnTo>
                      <a:pt x="110" y="235"/>
                    </a:lnTo>
                    <a:lnTo>
                      <a:pt x="99" y="234"/>
                    </a:lnTo>
                    <a:lnTo>
                      <a:pt x="88" y="232"/>
                    </a:lnTo>
                    <a:lnTo>
                      <a:pt x="77" y="231"/>
                    </a:lnTo>
                    <a:lnTo>
                      <a:pt x="66" y="226"/>
                    </a:lnTo>
                    <a:lnTo>
                      <a:pt x="56" y="221"/>
                    </a:lnTo>
                    <a:lnTo>
                      <a:pt x="46" y="216"/>
                    </a:lnTo>
                    <a:lnTo>
                      <a:pt x="32" y="205"/>
                    </a:lnTo>
                    <a:lnTo>
                      <a:pt x="22" y="194"/>
                    </a:lnTo>
                    <a:lnTo>
                      <a:pt x="13" y="183"/>
                    </a:lnTo>
                    <a:lnTo>
                      <a:pt x="8" y="168"/>
                    </a:lnTo>
                    <a:lnTo>
                      <a:pt x="3" y="154"/>
                    </a:lnTo>
                    <a:lnTo>
                      <a:pt x="0" y="139"/>
                    </a:lnTo>
                    <a:lnTo>
                      <a:pt x="0" y="125"/>
                    </a:lnTo>
                    <a:lnTo>
                      <a:pt x="0" y="109"/>
                    </a:lnTo>
                    <a:lnTo>
                      <a:pt x="2" y="95"/>
                    </a:lnTo>
                    <a:lnTo>
                      <a:pt x="3" y="79"/>
                    </a:lnTo>
                    <a:lnTo>
                      <a:pt x="10" y="67"/>
                    </a:lnTo>
                    <a:lnTo>
                      <a:pt x="16" y="56"/>
                    </a:lnTo>
                    <a:lnTo>
                      <a:pt x="24" y="47"/>
                    </a:lnTo>
                    <a:lnTo>
                      <a:pt x="32" y="39"/>
                    </a:lnTo>
                    <a:lnTo>
                      <a:pt x="42" y="31"/>
                    </a:lnTo>
                    <a:lnTo>
                      <a:pt x="51" y="24"/>
                    </a:lnTo>
                    <a:lnTo>
                      <a:pt x="62" y="18"/>
                    </a:lnTo>
                    <a:lnTo>
                      <a:pt x="74" y="11"/>
                    </a:lnTo>
                    <a:lnTo>
                      <a:pt x="85" y="7"/>
                    </a:lnTo>
                    <a:lnTo>
                      <a:pt x="96" y="2"/>
                    </a:lnTo>
                    <a:lnTo>
                      <a:pt x="107" y="0"/>
                    </a:lnTo>
                    <a:lnTo>
                      <a:pt x="117" y="0"/>
                    </a:lnTo>
                    <a:lnTo>
                      <a:pt x="126" y="2"/>
                    </a:lnTo>
                    <a:lnTo>
                      <a:pt x="136" y="3"/>
                    </a:lnTo>
                    <a:lnTo>
                      <a:pt x="146" y="5"/>
                    </a:lnTo>
                    <a:lnTo>
                      <a:pt x="155" y="7"/>
                    </a:lnTo>
                    <a:lnTo>
                      <a:pt x="165" y="10"/>
                    </a:lnTo>
                    <a:lnTo>
                      <a:pt x="174" y="13"/>
                    </a:lnTo>
                    <a:lnTo>
                      <a:pt x="182" y="18"/>
                    </a:lnTo>
                    <a:lnTo>
                      <a:pt x="192" y="21"/>
                    </a:lnTo>
                    <a:close/>
                  </a:path>
                </a:pathLst>
              </a:custGeom>
              <a:grpFill/>
              <a:ln w="9525">
                <a:noFill/>
                <a:round/>
                <a:headEnd/>
                <a:tailEnd/>
              </a:ln>
            </p:spPr>
            <p:txBody>
              <a:bodyPr/>
              <a:lstStyle/>
              <a:p>
                <a:endParaRPr lang="en-GB" dirty="0"/>
              </a:p>
            </p:txBody>
          </p:sp>
          <p:sp>
            <p:nvSpPr>
              <p:cNvPr id="64" name="Freeform 353"/>
              <p:cNvSpPr>
                <a:spLocks/>
              </p:cNvSpPr>
              <p:nvPr/>
            </p:nvSpPr>
            <p:spPr bwMode="auto">
              <a:xfrm>
                <a:off x="8363110" y="2723418"/>
                <a:ext cx="48721" cy="47951"/>
              </a:xfrm>
              <a:custGeom>
                <a:avLst/>
                <a:gdLst>
                  <a:gd name="T0" fmla="*/ 110 w 238"/>
                  <a:gd name="T1" fmla="*/ 12 h 235"/>
                  <a:gd name="T2" fmla="*/ 114 w 238"/>
                  <a:gd name="T3" fmla="*/ 17 h 235"/>
                  <a:gd name="T4" fmla="*/ 119 w 238"/>
                  <a:gd name="T5" fmla="*/ 21 h 235"/>
                  <a:gd name="T6" fmla="*/ 122 w 238"/>
                  <a:gd name="T7" fmla="*/ 27 h 235"/>
                  <a:gd name="T8" fmla="*/ 126 w 238"/>
                  <a:gd name="T9" fmla="*/ 32 h 235"/>
                  <a:gd name="T10" fmla="*/ 130 w 238"/>
                  <a:gd name="T11" fmla="*/ 38 h 235"/>
                  <a:gd name="T12" fmla="*/ 131 w 238"/>
                  <a:gd name="T13" fmla="*/ 43 h 235"/>
                  <a:gd name="T14" fmla="*/ 134 w 238"/>
                  <a:gd name="T15" fmla="*/ 48 h 235"/>
                  <a:gd name="T16" fmla="*/ 135 w 238"/>
                  <a:gd name="T17" fmla="*/ 55 h 235"/>
                  <a:gd name="T18" fmla="*/ 136 w 238"/>
                  <a:gd name="T19" fmla="*/ 61 h 235"/>
                  <a:gd name="T20" fmla="*/ 136 w 238"/>
                  <a:gd name="T21" fmla="*/ 68 h 235"/>
                  <a:gd name="T22" fmla="*/ 135 w 238"/>
                  <a:gd name="T23" fmla="*/ 77 h 235"/>
                  <a:gd name="T24" fmla="*/ 134 w 238"/>
                  <a:gd name="T25" fmla="*/ 85 h 235"/>
                  <a:gd name="T26" fmla="*/ 131 w 238"/>
                  <a:gd name="T27" fmla="*/ 92 h 235"/>
                  <a:gd name="T28" fmla="*/ 126 w 238"/>
                  <a:gd name="T29" fmla="*/ 100 h 235"/>
                  <a:gd name="T30" fmla="*/ 122 w 238"/>
                  <a:gd name="T31" fmla="*/ 106 h 235"/>
                  <a:gd name="T32" fmla="*/ 116 w 238"/>
                  <a:gd name="T33" fmla="*/ 112 h 235"/>
                  <a:gd name="T34" fmla="*/ 111 w 238"/>
                  <a:gd name="T35" fmla="*/ 118 h 235"/>
                  <a:gd name="T36" fmla="*/ 103 w 238"/>
                  <a:gd name="T37" fmla="*/ 123 h 235"/>
                  <a:gd name="T38" fmla="*/ 97 w 238"/>
                  <a:gd name="T39" fmla="*/ 128 h 235"/>
                  <a:gd name="T40" fmla="*/ 90 w 238"/>
                  <a:gd name="T41" fmla="*/ 132 h 235"/>
                  <a:gd name="T42" fmla="*/ 83 w 238"/>
                  <a:gd name="T43" fmla="*/ 133 h 235"/>
                  <a:gd name="T44" fmla="*/ 77 w 238"/>
                  <a:gd name="T45" fmla="*/ 134 h 235"/>
                  <a:gd name="T46" fmla="*/ 70 w 238"/>
                  <a:gd name="T47" fmla="*/ 134 h 235"/>
                  <a:gd name="T48" fmla="*/ 63 w 238"/>
                  <a:gd name="T49" fmla="*/ 134 h 235"/>
                  <a:gd name="T50" fmla="*/ 57 w 238"/>
                  <a:gd name="T51" fmla="*/ 133 h 235"/>
                  <a:gd name="T52" fmla="*/ 50 w 238"/>
                  <a:gd name="T53" fmla="*/ 132 h 235"/>
                  <a:gd name="T54" fmla="*/ 44 w 238"/>
                  <a:gd name="T55" fmla="*/ 132 h 235"/>
                  <a:gd name="T56" fmla="*/ 38 w 238"/>
                  <a:gd name="T57" fmla="*/ 129 h 235"/>
                  <a:gd name="T58" fmla="*/ 32 w 238"/>
                  <a:gd name="T59" fmla="*/ 126 h 235"/>
                  <a:gd name="T60" fmla="*/ 26 w 238"/>
                  <a:gd name="T61" fmla="*/ 123 h 235"/>
                  <a:gd name="T62" fmla="*/ 18 w 238"/>
                  <a:gd name="T63" fmla="*/ 117 h 235"/>
                  <a:gd name="T64" fmla="*/ 13 w 238"/>
                  <a:gd name="T65" fmla="*/ 111 h 235"/>
                  <a:gd name="T66" fmla="*/ 7 w 238"/>
                  <a:gd name="T67" fmla="*/ 104 h 235"/>
                  <a:gd name="T68" fmla="*/ 5 w 238"/>
                  <a:gd name="T69" fmla="*/ 96 h 235"/>
                  <a:gd name="T70" fmla="*/ 2 w 238"/>
                  <a:gd name="T71" fmla="*/ 88 h 235"/>
                  <a:gd name="T72" fmla="*/ 0 w 238"/>
                  <a:gd name="T73" fmla="*/ 79 h 235"/>
                  <a:gd name="T74" fmla="*/ 0 w 238"/>
                  <a:gd name="T75" fmla="*/ 71 h 235"/>
                  <a:gd name="T76" fmla="*/ 0 w 238"/>
                  <a:gd name="T77" fmla="*/ 62 h 235"/>
                  <a:gd name="T78" fmla="*/ 1 w 238"/>
                  <a:gd name="T79" fmla="*/ 54 h 235"/>
                  <a:gd name="T80" fmla="*/ 2 w 238"/>
                  <a:gd name="T81" fmla="*/ 45 h 235"/>
                  <a:gd name="T82" fmla="*/ 6 w 238"/>
                  <a:gd name="T83" fmla="*/ 38 h 235"/>
                  <a:gd name="T84" fmla="*/ 9 w 238"/>
                  <a:gd name="T85" fmla="*/ 32 h 235"/>
                  <a:gd name="T86" fmla="*/ 14 w 238"/>
                  <a:gd name="T87" fmla="*/ 27 h 235"/>
                  <a:gd name="T88" fmla="*/ 18 w 238"/>
                  <a:gd name="T89" fmla="*/ 22 h 235"/>
                  <a:gd name="T90" fmla="*/ 24 w 238"/>
                  <a:gd name="T91" fmla="*/ 18 h 235"/>
                  <a:gd name="T92" fmla="*/ 29 w 238"/>
                  <a:gd name="T93" fmla="*/ 14 h 235"/>
                  <a:gd name="T94" fmla="*/ 35 w 238"/>
                  <a:gd name="T95" fmla="*/ 10 h 235"/>
                  <a:gd name="T96" fmla="*/ 42 w 238"/>
                  <a:gd name="T97" fmla="*/ 6 h 235"/>
                  <a:gd name="T98" fmla="*/ 49 w 238"/>
                  <a:gd name="T99" fmla="*/ 4 h 235"/>
                  <a:gd name="T100" fmla="*/ 55 w 238"/>
                  <a:gd name="T101" fmla="*/ 1 h 235"/>
                  <a:gd name="T102" fmla="*/ 61 w 238"/>
                  <a:gd name="T103" fmla="*/ 0 h 235"/>
                  <a:gd name="T104" fmla="*/ 67 w 238"/>
                  <a:gd name="T105" fmla="*/ 0 h 235"/>
                  <a:gd name="T106" fmla="*/ 72 w 238"/>
                  <a:gd name="T107" fmla="*/ 1 h 235"/>
                  <a:gd name="T108" fmla="*/ 78 w 238"/>
                  <a:gd name="T109" fmla="*/ 2 h 235"/>
                  <a:gd name="T110" fmla="*/ 83 w 238"/>
                  <a:gd name="T111" fmla="*/ 3 h 235"/>
                  <a:gd name="T112" fmla="*/ 89 w 238"/>
                  <a:gd name="T113" fmla="*/ 4 h 235"/>
                  <a:gd name="T114" fmla="*/ 94 w 238"/>
                  <a:gd name="T115" fmla="*/ 6 h 235"/>
                  <a:gd name="T116" fmla="*/ 99 w 238"/>
                  <a:gd name="T117" fmla="*/ 7 h 235"/>
                  <a:gd name="T118" fmla="*/ 104 w 238"/>
                  <a:gd name="T119" fmla="*/ 10 h 235"/>
                  <a:gd name="T120" fmla="*/ 110 w 238"/>
                  <a:gd name="T121" fmla="*/ 12 h 235"/>
                  <a:gd name="T122" fmla="*/ 110 w 238"/>
                  <a:gd name="T123" fmla="*/ 12 h 235"/>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238"/>
                  <a:gd name="T187" fmla="*/ 0 h 235"/>
                  <a:gd name="T188" fmla="*/ 238 w 238"/>
                  <a:gd name="T189" fmla="*/ 235 h 235"/>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238" h="235">
                    <a:moveTo>
                      <a:pt x="192" y="21"/>
                    </a:moveTo>
                    <a:lnTo>
                      <a:pt x="200" y="29"/>
                    </a:lnTo>
                    <a:lnTo>
                      <a:pt x="208" y="37"/>
                    </a:lnTo>
                    <a:lnTo>
                      <a:pt x="214" y="47"/>
                    </a:lnTo>
                    <a:lnTo>
                      <a:pt x="221" y="56"/>
                    </a:lnTo>
                    <a:lnTo>
                      <a:pt x="227" y="66"/>
                    </a:lnTo>
                    <a:lnTo>
                      <a:pt x="230" y="75"/>
                    </a:lnTo>
                    <a:lnTo>
                      <a:pt x="235" y="85"/>
                    </a:lnTo>
                    <a:lnTo>
                      <a:pt x="237" y="96"/>
                    </a:lnTo>
                    <a:lnTo>
                      <a:pt x="238" y="107"/>
                    </a:lnTo>
                    <a:lnTo>
                      <a:pt x="238" y="120"/>
                    </a:lnTo>
                    <a:lnTo>
                      <a:pt x="237" y="135"/>
                    </a:lnTo>
                    <a:lnTo>
                      <a:pt x="234" y="149"/>
                    </a:lnTo>
                    <a:lnTo>
                      <a:pt x="229" y="162"/>
                    </a:lnTo>
                    <a:lnTo>
                      <a:pt x="221" y="175"/>
                    </a:lnTo>
                    <a:lnTo>
                      <a:pt x="213" y="186"/>
                    </a:lnTo>
                    <a:lnTo>
                      <a:pt x="203" y="197"/>
                    </a:lnTo>
                    <a:lnTo>
                      <a:pt x="194" y="207"/>
                    </a:lnTo>
                    <a:lnTo>
                      <a:pt x="181" y="216"/>
                    </a:lnTo>
                    <a:lnTo>
                      <a:pt x="170" y="224"/>
                    </a:lnTo>
                    <a:lnTo>
                      <a:pt x="157" y="232"/>
                    </a:lnTo>
                    <a:lnTo>
                      <a:pt x="146" y="234"/>
                    </a:lnTo>
                    <a:lnTo>
                      <a:pt x="134" y="235"/>
                    </a:lnTo>
                    <a:lnTo>
                      <a:pt x="122" y="235"/>
                    </a:lnTo>
                    <a:lnTo>
                      <a:pt x="110" y="235"/>
                    </a:lnTo>
                    <a:lnTo>
                      <a:pt x="99" y="234"/>
                    </a:lnTo>
                    <a:lnTo>
                      <a:pt x="88" y="232"/>
                    </a:lnTo>
                    <a:lnTo>
                      <a:pt x="77" y="231"/>
                    </a:lnTo>
                    <a:lnTo>
                      <a:pt x="66" y="226"/>
                    </a:lnTo>
                    <a:lnTo>
                      <a:pt x="56" y="221"/>
                    </a:lnTo>
                    <a:lnTo>
                      <a:pt x="46" y="216"/>
                    </a:lnTo>
                    <a:lnTo>
                      <a:pt x="32" y="205"/>
                    </a:lnTo>
                    <a:lnTo>
                      <a:pt x="22" y="194"/>
                    </a:lnTo>
                    <a:lnTo>
                      <a:pt x="13" y="183"/>
                    </a:lnTo>
                    <a:lnTo>
                      <a:pt x="8" y="168"/>
                    </a:lnTo>
                    <a:lnTo>
                      <a:pt x="3" y="154"/>
                    </a:lnTo>
                    <a:lnTo>
                      <a:pt x="0" y="139"/>
                    </a:lnTo>
                    <a:lnTo>
                      <a:pt x="0" y="125"/>
                    </a:lnTo>
                    <a:lnTo>
                      <a:pt x="0" y="109"/>
                    </a:lnTo>
                    <a:lnTo>
                      <a:pt x="2" y="95"/>
                    </a:lnTo>
                    <a:lnTo>
                      <a:pt x="3" y="79"/>
                    </a:lnTo>
                    <a:lnTo>
                      <a:pt x="10" y="67"/>
                    </a:lnTo>
                    <a:lnTo>
                      <a:pt x="16" y="56"/>
                    </a:lnTo>
                    <a:lnTo>
                      <a:pt x="24" y="47"/>
                    </a:lnTo>
                    <a:lnTo>
                      <a:pt x="32" y="39"/>
                    </a:lnTo>
                    <a:lnTo>
                      <a:pt x="42" y="31"/>
                    </a:lnTo>
                    <a:lnTo>
                      <a:pt x="51" y="24"/>
                    </a:lnTo>
                    <a:lnTo>
                      <a:pt x="62" y="18"/>
                    </a:lnTo>
                    <a:lnTo>
                      <a:pt x="74" y="11"/>
                    </a:lnTo>
                    <a:lnTo>
                      <a:pt x="85" y="7"/>
                    </a:lnTo>
                    <a:lnTo>
                      <a:pt x="96" y="2"/>
                    </a:lnTo>
                    <a:lnTo>
                      <a:pt x="107" y="0"/>
                    </a:lnTo>
                    <a:lnTo>
                      <a:pt x="117" y="0"/>
                    </a:lnTo>
                    <a:lnTo>
                      <a:pt x="126" y="2"/>
                    </a:lnTo>
                    <a:lnTo>
                      <a:pt x="136" y="3"/>
                    </a:lnTo>
                    <a:lnTo>
                      <a:pt x="146" y="5"/>
                    </a:lnTo>
                    <a:lnTo>
                      <a:pt x="155" y="7"/>
                    </a:lnTo>
                    <a:lnTo>
                      <a:pt x="165" y="10"/>
                    </a:lnTo>
                    <a:lnTo>
                      <a:pt x="174" y="13"/>
                    </a:lnTo>
                    <a:lnTo>
                      <a:pt x="182" y="18"/>
                    </a:lnTo>
                    <a:lnTo>
                      <a:pt x="192" y="21"/>
                    </a:lnTo>
                  </a:path>
                </a:pathLst>
              </a:custGeom>
              <a:grpFill/>
              <a:ln w="1651">
                <a:noFill/>
                <a:round/>
                <a:headEnd/>
                <a:tailEnd/>
              </a:ln>
            </p:spPr>
            <p:txBody>
              <a:bodyPr/>
              <a:lstStyle/>
              <a:p>
                <a:endParaRPr lang="en-GB" dirty="0"/>
              </a:p>
            </p:txBody>
          </p:sp>
          <p:sp>
            <p:nvSpPr>
              <p:cNvPr id="65" name="Rectangle 354"/>
              <p:cNvSpPr>
                <a:spLocks noChangeArrowheads="1"/>
              </p:cNvSpPr>
              <p:nvPr/>
            </p:nvSpPr>
            <p:spPr bwMode="auto">
              <a:xfrm rot="3233472">
                <a:off x="8562392" y="2398397"/>
                <a:ext cx="177132" cy="179480"/>
              </a:xfrm>
              <a:prstGeom prst="rect">
                <a:avLst/>
              </a:prstGeom>
              <a:grpFill/>
              <a:ln w="12700">
                <a:noFill/>
                <a:miter lim="800000"/>
                <a:headEnd/>
                <a:tailEnd/>
              </a:ln>
            </p:spPr>
            <p:txBody>
              <a:bodyPr wrap="none" lIns="108000" tIns="72000" rIns="108000" bIns="72000" anchor="ctr"/>
              <a:lstStyle/>
              <a:p>
                <a:endParaRPr lang="en-GB" dirty="0"/>
              </a:p>
            </p:txBody>
          </p:sp>
          <p:sp>
            <p:nvSpPr>
              <p:cNvPr id="66" name="Rectangle 355"/>
              <p:cNvSpPr>
                <a:spLocks noChangeArrowheads="1"/>
              </p:cNvSpPr>
              <p:nvPr/>
            </p:nvSpPr>
            <p:spPr bwMode="auto">
              <a:xfrm rot="18366528" flipH="1">
                <a:off x="8114230" y="2397323"/>
                <a:ext cx="177132" cy="179480"/>
              </a:xfrm>
              <a:prstGeom prst="rect">
                <a:avLst/>
              </a:prstGeom>
              <a:grpFill/>
              <a:ln w="12700">
                <a:noFill/>
                <a:miter lim="800000"/>
                <a:headEnd/>
                <a:tailEnd/>
              </a:ln>
            </p:spPr>
            <p:txBody>
              <a:bodyPr wrap="none" lIns="108000" tIns="72000" rIns="108000" bIns="72000" anchor="ctr"/>
              <a:lstStyle/>
              <a:p>
                <a:endParaRPr lang="en-GB" dirty="0"/>
              </a:p>
            </p:txBody>
          </p:sp>
        </p:grpSp>
        <p:sp>
          <p:nvSpPr>
            <p:cNvPr id="68" name="Oval 3"/>
            <p:cNvSpPr>
              <a:spLocks noChangeArrowheads="1"/>
            </p:cNvSpPr>
            <p:nvPr/>
          </p:nvSpPr>
          <p:spPr bwMode="auto">
            <a:xfrm>
              <a:off x="7854189" y="1959471"/>
              <a:ext cx="1145377" cy="1143716"/>
            </a:xfrm>
            <a:custGeom>
              <a:avLst/>
              <a:gdLst/>
              <a:ahLst/>
              <a:cxnLst/>
              <a:rect l="l" t="t" r="r" b="b"/>
              <a:pathLst>
                <a:path w="1216364" h="1214736">
                  <a:moveTo>
                    <a:pt x="609011" y="219887"/>
                  </a:moveTo>
                  <a:cubicBezTo>
                    <a:pt x="394746" y="219887"/>
                    <a:pt x="221050" y="393482"/>
                    <a:pt x="221050" y="607622"/>
                  </a:cubicBezTo>
                  <a:cubicBezTo>
                    <a:pt x="221050" y="821762"/>
                    <a:pt x="394746" y="995357"/>
                    <a:pt x="609011" y="995357"/>
                  </a:cubicBezTo>
                  <a:cubicBezTo>
                    <a:pt x="823276" y="995357"/>
                    <a:pt x="996972" y="821762"/>
                    <a:pt x="996972" y="607622"/>
                  </a:cubicBezTo>
                  <a:cubicBezTo>
                    <a:pt x="996972" y="420250"/>
                    <a:pt x="863986" y="263920"/>
                    <a:pt x="687199" y="227765"/>
                  </a:cubicBezTo>
                  <a:cubicBezTo>
                    <a:pt x="661943" y="222600"/>
                    <a:pt x="635794" y="219887"/>
                    <a:pt x="609011" y="219887"/>
                  </a:cubicBezTo>
                  <a:close/>
                  <a:moveTo>
                    <a:pt x="539636" y="0"/>
                  </a:moveTo>
                  <a:lnTo>
                    <a:pt x="569799" y="101727"/>
                  </a:lnTo>
                  <a:cubicBezTo>
                    <a:pt x="582615" y="98281"/>
                    <a:pt x="595753" y="97776"/>
                    <a:pt x="609010" y="97776"/>
                  </a:cubicBezTo>
                  <a:lnTo>
                    <a:pt x="667465" y="103665"/>
                  </a:lnTo>
                  <a:lnTo>
                    <a:pt x="663696" y="102826"/>
                  </a:lnTo>
                  <a:cubicBezTo>
                    <a:pt x="674314" y="69040"/>
                    <a:pt x="684924" y="35240"/>
                    <a:pt x="695542" y="1454"/>
                  </a:cubicBezTo>
                  <a:lnTo>
                    <a:pt x="788738" y="22197"/>
                  </a:lnTo>
                  <a:lnTo>
                    <a:pt x="776087" y="126601"/>
                  </a:lnTo>
                  <a:cubicBezTo>
                    <a:pt x="803430" y="135510"/>
                    <a:pt x="829404" y="147474"/>
                    <a:pt x="853899" y="161842"/>
                  </a:cubicBezTo>
                  <a:lnTo>
                    <a:pt x="922511" y="80899"/>
                  </a:lnTo>
                  <a:lnTo>
                    <a:pt x="1000342" y="136200"/>
                  </a:lnTo>
                  <a:lnTo>
                    <a:pt x="948142" y="227510"/>
                  </a:lnTo>
                  <a:cubicBezTo>
                    <a:pt x="970023" y="246863"/>
                    <a:pt x="990207" y="268078"/>
                    <a:pt x="1007658" y="291501"/>
                  </a:cubicBezTo>
                  <a:lnTo>
                    <a:pt x="1101395" y="243953"/>
                  </a:lnTo>
                  <a:lnTo>
                    <a:pt x="1151654" y="325066"/>
                  </a:lnTo>
                  <a:lnTo>
                    <a:pt x="1068183" y="388919"/>
                  </a:lnTo>
                  <a:cubicBezTo>
                    <a:pt x="1080192" y="413316"/>
                    <a:pt x="1089552" y="439123"/>
                    <a:pt x="1096609" y="465886"/>
                  </a:cubicBezTo>
                  <a:lnTo>
                    <a:pt x="1094607" y="455468"/>
                  </a:lnTo>
                  <a:lnTo>
                    <a:pt x="1199604" y="451606"/>
                  </a:lnTo>
                  <a:lnTo>
                    <a:pt x="1215769" y="535731"/>
                  </a:lnTo>
                  <a:lnTo>
                    <a:pt x="1116293" y="568327"/>
                  </a:lnTo>
                  <a:lnTo>
                    <a:pt x="1113076" y="551586"/>
                  </a:lnTo>
                  <a:cubicBezTo>
                    <a:pt x="1118107" y="569764"/>
                    <a:pt x="1119152" y="588571"/>
                    <a:pt x="1119152" y="607622"/>
                  </a:cubicBezTo>
                  <a:lnTo>
                    <a:pt x="1113837" y="670971"/>
                  </a:lnTo>
                  <a:lnTo>
                    <a:pt x="1117913" y="651241"/>
                  </a:lnTo>
                  <a:lnTo>
                    <a:pt x="1216364" y="687938"/>
                  </a:lnTo>
                  <a:lnTo>
                    <a:pt x="1199034" y="771831"/>
                  </a:lnTo>
                  <a:lnTo>
                    <a:pt x="1094663" y="763789"/>
                  </a:lnTo>
                  <a:lnTo>
                    <a:pt x="1097774" y="748729"/>
                  </a:lnTo>
                  <a:cubicBezTo>
                    <a:pt x="1089594" y="777992"/>
                    <a:pt x="1078828" y="806156"/>
                    <a:pt x="1064840" y="832528"/>
                  </a:cubicBezTo>
                  <a:lnTo>
                    <a:pt x="1065372" y="831707"/>
                  </a:lnTo>
                  <a:lnTo>
                    <a:pt x="1143794" y="901631"/>
                  </a:lnTo>
                  <a:lnTo>
                    <a:pt x="1097200" y="973515"/>
                  </a:lnTo>
                  <a:lnTo>
                    <a:pt x="1002863" y="928145"/>
                  </a:lnTo>
                  <a:lnTo>
                    <a:pt x="1017295" y="905879"/>
                  </a:lnTo>
                  <a:cubicBezTo>
                    <a:pt x="994017" y="940167"/>
                    <a:pt x="966257" y="970986"/>
                    <a:pt x="933670" y="996313"/>
                  </a:cubicBezTo>
                  <a:lnTo>
                    <a:pt x="945532" y="987925"/>
                  </a:lnTo>
                  <a:lnTo>
                    <a:pt x="992361" y="1081916"/>
                  </a:lnTo>
                  <a:lnTo>
                    <a:pt x="922375" y="1131403"/>
                  </a:lnTo>
                  <a:lnTo>
                    <a:pt x="851642" y="1054315"/>
                  </a:lnTo>
                  <a:lnTo>
                    <a:pt x="863867" y="1045670"/>
                  </a:lnTo>
                  <a:cubicBezTo>
                    <a:pt x="827918" y="1068661"/>
                    <a:pt x="787870" y="1085325"/>
                    <a:pt x="745599" y="1096631"/>
                  </a:cubicBezTo>
                  <a:lnTo>
                    <a:pt x="761263" y="1093621"/>
                  </a:lnTo>
                  <a:lnTo>
                    <a:pt x="765105" y="1198561"/>
                  </a:lnTo>
                  <a:lnTo>
                    <a:pt x="680931" y="1214736"/>
                  </a:lnTo>
                  <a:lnTo>
                    <a:pt x="648338" y="1115320"/>
                  </a:lnTo>
                  <a:lnTo>
                    <a:pt x="668185" y="1111506"/>
                  </a:lnTo>
                  <a:cubicBezTo>
                    <a:pt x="648971" y="1116304"/>
                    <a:pt x="629126" y="1117468"/>
                    <a:pt x="609010" y="1117468"/>
                  </a:cubicBezTo>
                  <a:lnTo>
                    <a:pt x="556833" y="1113917"/>
                  </a:lnTo>
                  <a:lnTo>
                    <a:pt x="518691" y="1211604"/>
                  </a:lnTo>
                  <a:lnTo>
                    <a:pt x="435024" y="1192983"/>
                  </a:lnTo>
                  <a:lnTo>
                    <a:pt x="444640" y="1088803"/>
                  </a:lnTo>
                  <a:lnTo>
                    <a:pt x="445286" y="1088947"/>
                  </a:lnTo>
                  <a:cubicBezTo>
                    <a:pt x="411878" y="1078498"/>
                    <a:pt x="380484" y="1063476"/>
                    <a:pt x="351183" y="1045257"/>
                  </a:cubicBezTo>
                  <a:lnTo>
                    <a:pt x="362217" y="1053097"/>
                  </a:lnTo>
                  <a:lnTo>
                    <a:pt x="289040" y="1128412"/>
                  </a:lnTo>
                  <a:lnTo>
                    <a:pt x="219167" y="1078766"/>
                  </a:lnTo>
                  <a:lnTo>
                    <a:pt x="268478" y="986494"/>
                  </a:lnTo>
                  <a:lnTo>
                    <a:pt x="283423" y="997112"/>
                  </a:lnTo>
                  <a:cubicBezTo>
                    <a:pt x="256525" y="975349"/>
                    <a:pt x="232002" y="950837"/>
                    <a:pt x="211407" y="923119"/>
                  </a:cubicBezTo>
                  <a:lnTo>
                    <a:pt x="218916" y="935237"/>
                  </a:lnTo>
                  <a:lnTo>
                    <a:pt x="122209" y="976312"/>
                  </a:lnTo>
                  <a:lnTo>
                    <a:pt x="77089" y="903493"/>
                  </a:lnTo>
                  <a:lnTo>
                    <a:pt x="156754" y="838870"/>
                  </a:lnTo>
                  <a:cubicBezTo>
                    <a:pt x="141724" y="811500"/>
                    <a:pt x="130384" y="782049"/>
                    <a:pt x="122087" y="751309"/>
                  </a:cubicBezTo>
                  <a:lnTo>
                    <a:pt x="123743" y="759927"/>
                  </a:lnTo>
                  <a:cubicBezTo>
                    <a:pt x="88500" y="763621"/>
                    <a:pt x="53249" y="767329"/>
                    <a:pt x="18006" y="771023"/>
                  </a:cubicBezTo>
                  <a:lnTo>
                    <a:pt x="0" y="677316"/>
                  </a:lnTo>
                  <a:lnTo>
                    <a:pt x="102057" y="647067"/>
                  </a:lnTo>
                  <a:lnTo>
                    <a:pt x="105112" y="662969"/>
                  </a:lnTo>
                  <a:cubicBezTo>
                    <a:pt x="99889" y="645030"/>
                    <a:pt x="98868" y="626445"/>
                    <a:pt x="98868" y="607622"/>
                  </a:cubicBezTo>
                  <a:lnTo>
                    <a:pt x="102652" y="561400"/>
                  </a:lnTo>
                  <a:lnTo>
                    <a:pt x="2011" y="531477"/>
                  </a:lnTo>
                  <a:lnTo>
                    <a:pt x="21315" y="438029"/>
                  </a:lnTo>
                  <a:lnTo>
                    <a:pt x="124457" y="448942"/>
                  </a:lnTo>
                  <a:lnTo>
                    <a:pt x="158601" y="375669"/>
                  </a:lnTo>
                  <a:lnTo>
                    <a:pt x="155616" y="380274"/>
                  </a:lnTo>
                  <a:cubicBezTo>
                    <a:pt x="127633" y="358534"/>
                    <a:pt x="99634" y="336797"/>
                    <a:pt x="71651" y="315057"/>
                  </a:cubicBezTo>
                  <a:lnTo>
                    <a:pt x="123552" y="234985"/>
                  </a:lnTo>
                  <a:lnTo>
                    <a:pt x="218125" y="283837"/>
                  </a:lnTo>
                  <a:lnTo>
                    <a:pt x="210462" y="295659"/>
                  </a:lnTo>
                  <a:cubicBezTo>
                    <a:pt x="230474" y="268357"/>
                    <a:pt x="253417" y="243471"/>
                    <a:pt x="279705" y="222342"/>
                  </a:cubicBezTo>
                  <a:lnTo>
                    <a:pt x="226335" y="131274"/>
                  </a:lnTo>
                  <a:lnTo>
                    <a:pt x="304292" y="76150"/>
                  </a:lnTo>
                  <a:lnTo>
                    <a:pt x="373950" y="156558"/>
                  </a:lnTo>
                  <a:lnTo>
                    <a:pt x="363844" y="163704"/>
                  </a:lnTo>
                  <a:cubicBezTo>
                    <a:pt x="392701" y="146440"/>
                    <a:pt x="424095" y="133299"/>
                    <a:pt x="456925" y="123421"/>
                  </a:cubicBezTo>
                  <a:lnTo>
                    <a:pt x="445875" y="18017"/>
                  </a:lnTo>
                  <a:close/>
                </a:path>
              </a:pathLst>
            </a:custGeom>
            <a:grpFill/>
            <a:ln w="9525">
              <a:noFill/>
              <a:round/>
              <a:headEnd/>
              <a:tailEnd/>
            </a:ln>
            <a:effectLst/>
          </p:spPr>
          <p:txBody>
            <a:bodyPr wrap="none" lIns="36000" tIns="36000" rIns="36000" bIns="36000" anchor="ctr"/>
            <a:lstStyle/>
            <a:p>
              <a:pPr>
                <a:lnSpc>
                  <a:spcPct val="80000"/>
                </a:lnSpc>
              </a:pPr>
              <a:endParaRPr lang="en-GB" dirty="0">
                <a:latin typeface="Arial Narrow" pitchFamily="34" charset="0"/>
              </a:endParaRPr>
            </a:p>
          </p:txBody>
        </p:sp>
      </p:grpSp>
      <p:sp>
        <p:nvSpPr>
          <p:cNvPr id="53" name="Titel 1">
            <a:extLst>
              <a:ext uri="{FF2B5EF4-FFF2-40B4-BE49-F238E27FC236}">
                <a16:creationId xmlns:a16="http://schemas.microsoft.com/office/drawing/2014/main" id="{2E4CECD1-53E1-438B-A9A5-EF345B975B13}"/>
              </a:ext>
            </a:extLst>
          </p:cNvPr>
          <p:cNvSpPr txBox="1">
            <a:spLocks/>
          </p:cNvSpPr>
          <p:nvPr/>
        </p:nvSpPr>
        <p:spPr>
          <a:xfrm>
            <a:off x="359206" y="458202"/>
            <a:ext cx="9360000" cy="543487"/>
          </a:xfrm>
          <a:prstGeom prst="rect">
            <a:avLst/>
          </a:prstGeom>
        </p:spPr>
        <p:txBody>
          <a:bodyPr vert="horz" lIns="0" tIns="0" rIns="0" bIns="0" rtlCol="0" anchor="t" anchorCtr="0">
            <a:noAutofit/>
          </a:bodyPr>
          <a:lstStyle>
            <a:lvl1pPr algn="l" defTabSz="457200" rtl="0" eaLnBrk="1" latinLnBrk="0" hangingPunct="1">
              <a:lnSpc>
                <a:spcPct val="90000"/>
              </a:lnSpc>
              <a:spcBef>
                <a:spcPct val="0"/>
              </a:spcBef>
              <a:buNone/>
              <a:defRPr sz="2000" b="1" i="0" kern="1200" baseline="0">
                <a:solidFill>
                  <a:schemeClr val="tx1"/>
                </a:solidFill>
                <a:latin typeface="Arial"/>
                <a:ea typeface="+mj-ea"/>
                <a:cs typeface="Arial"/>
              </a:defRPr>
            </a:lvl1pPr>
          </a:lstStyle>
          <a:p>
            <a:pPr fontAlgn="auto">
              <a:spcAft>
                <a:spcPts val="0"/>
              </a:spcAft>
            </a:pPr>
            <a:r>
              <a:rPr lang="pt-BR" dirty="0"/>
              <a:t>O </a:t>
            </a:r>
            <a:r>
              <a:rPr lang="pt-BR" i="1" dirty="0" err="1"/>
              <a:t>Machine</a:t>
            </a:r>
            <a:r>
              <a:rPr lang="pt-BR" i="1" dirty="0"/>
              <a:t> Learning </a:t>
            </a:r>
            <a:r>
              <a:rPr lang="pt-BR" dirty="0"/>
              <a:t>pode ser visto como um comportamento humano que pode ser aplicado em máquinas</a:t>
            </a:r>
            <a:endParaRPr lang="en-GB" dirty="0"/>
          </a:p>
        </p:txBody>
      </p:sp>
      <p:grpSp>
        <p:nvGrpSpPr>
          <p:cNvPr id="67" name="Group 169">
            <a:extLst>
              <a:ext uri="{FF2B5EF4-FFF2-40B4-BE49-F238E27FC236}">
                <a16:creationId xmlns:a16="http://schemas.microsoft.com/office/drawing/2014/main" id="{EE82F775-BD79-4188-A133-9A283689848F}"/>
              </a:ext>
            </a:extLst>
          </p:cNvPr>
          <p:cNvGrpSpPr>
            <a:grpSpLocks/>
          </p:cNvGrpSpPr>
          <p:nvPr/>
        </p:nvGrpSpPr>
        <p:grpSpPr bwMode="auto">
          <a:xfrm>
            <a:off x="4216878" y="1841267"/>
            <a:ext cx="1238250" cy="979519"/>
            <a:chOff x="2190" y="1836"/>
            <a:chExt cx="530" cy="438"/>
          </a:xfrm>
          <a:solidFill>
            <a:srgbClr val="009796"/>
          </a:solidFill>
        </p:grpSpPr>
        <p:sp>
          <p:nvSpPr>
            <p:cNvPr id="69" name="Rectangle 170">
              <a:extLst>
                <a:ext uri="{FF2B5EF4-FFF2-40B4-BE49-F238E27FC236}">
                  <a16:creationId xmlns:a16="http://schemas.microsoft.com/office/drawing/2014/main" id="{EFC54F5D-4CCC-4FE5-9BAD-3B416F4D843D}"/>
                </a:ext>
              </a:extLst>
            </p:cNvPr>
            <p:cNvSpPr>
              <a:spLocks noChangeArrowheads="1"/>
            </p:cNvSpPr>
            <p:nvPr/>
          </p:nvSpPr>
          <p:spPr bwMode="auto">
            <a:xfrm>
              <a:off x="2412" y="1836"/>
              <a:ext cx="308" cy="204"/>
            </a:xfrm>
            <a:prstGeom prst="rect">
              <a:avLst/>
            </a:prstGeom>
            <a:grpFill/>
            <a:ln w="9525">
              <a:noFill/>
              <a:miter lim="800000"/>
              <a:headEnd/>
              <a:tailEnd/>
            </a:ln>
          </p:spPr>
          <p:txBody>
            <a:bodyPr/>
            <a:lstStyle/>
            <a:p>
              <a:endParaRPr lang="de-DE"/>
            </a:p>
          </p:txBody>
        </p:sp>
        <p:sp>
          <p:nvSpPr>
            <p:cNvPr id="70" name="Rectangle 171">
              <a:extLst>
                <a:ext uri="{FF2B5EF4-FFF2-40B4-BE49-F238E27FC236}">
                  <a16:creationId xmlns:a16="http://schemas.microsoft.com/office/drawing/2014/main" id="{C4A8FB7F-4805-4387-8ED2-A814FA019AF1}"/>
                </a:ext>
              </a:extLst>
            </p:cNvPr>
            <p:cNvSpPr>
              <a:spLocks noChangeArrowheads="1"/>
            </p:cNvSpPr>
            <p:nvPr/>
          </p:nvSpPr>
          <p:spPr bwMode="auto">
            <a:xfrm>
              <a:off x="2420" y="1844"/>
              <a:ext cx="289" cy="187"/>
            </a:xfrm>
            <a:prstGeom prst="rect">
              <a:avLst/>
            </a:prstGeom>
            <a:grpFill/>
            <a:ln w="9525">
              <a:noFill/>
              <a:miter lim="800000"/>
              <a:headEnd/>
              <a:tailEnd/>
            </a:ln>
          </p:spPr>
          <p:txBody>
            <a:bodyPr/>
            <a:lstStyle/>
            <a:p>
              <a:endParaRPr lang="de-DE"/>
            </a:p>
          </p:txBody>
        </p:sp>
        <p:sp>
          <p:nvSpPr>
            <p:cNvPr id="80" name="Freeform 172">
              <a:extLst>
                <a:ext uri="{FF2B5EF4-FFF2-40B4-BE49-F238E27FC236}">
                  <a16:creationId xmlns:a16="http://schemas.microsoft.com/office/drawing/2014/main" id="{4BDBE110-6727-4896-BCF7-D5CBF817ED24}"/>
                </a:ext>
              </a:extLst>
            </p:cNvPr>
            <p:cNvSpPr>
              <a:spLocks/>
            </p:cNvSpPr>
            <p:nvPr/>
          </p:nvSpPr>
          <p:spPr bwMode="auto">
            <a:xfrm>
              <a:off x="2423" y="1866"/>
              <a:ext cx="126" cy="172"/>
            </a:xfrm>
            <a:custGeom>
              <a:avLst/>
              <a:gdLst>
                <a:gd name="T0" fmla="*/ 0 w 623"/>
                <a:gd name="T1" fmla="*/ 172 h 849"/>
                <a:gd name="T2" fmla="*/ 126 w 623"/>
                <a:gd name="T3" fmla="*/ 0 h 849"/>
                <a:gd name="T4" fmla="*/ 126 w 623"/>
                <a:gd name="T5" fmla="*/ 0 h 849"/>
                <a:gd name="T6" fmla="*/ 0 60000 65536"/>
                <a:gd name="T7" fmla="*/ 0 60000 65536"/>
                <a:gd name="T8" fmla="*/ 0 60000 65536"/>
                <a:gd name="T9" fmla="*/ 0 w 623"/>
                <a:gd name="T10" fmla="*/ 0 h 849"/>
                <a:gd name="T11" fmla="*/ 623 w 623"/>
                <a:gd name="T12" fmla="*/ 849 h 849"/>
              </a:gdLst>
              <a:ahLst/>
              <a:cxnLst>
                <a:cxn ang="T6">
                  <a:pos x="T0" y="T1"/>
                </a:cxn>
                <a:cxn ang="T7">
                  <a:pos x="T2" y="T3"/>
                </a:cxn>
                <a:cxn ang="T8">
                  <a:pos x="T4" y="T5"/>
                </a:cxn>
              </a:cxnLst>
              <a:rect l="T9" t="T10" r="T11" b="T12"/>
              <a:pathLst>
                <a:path w="623" h="849">
                  <a:moveTo>
                    <a:pt x="0" y="849"/>
                  </a:moveTo>
                  <a:lnTo>
                    <a:pt x="623" y="0"/>
                  </a:lnTo>
                </a:path>
              </a:pathLst>
            </a:custGeom>
            <a:grpFill/>
            <a:ln w="33401">
              <a:solidFill>
                <a:schemeClr val="hlink"/>
              </a:solidFill>
              <a:round/>
              <a:headEnd/>
              <a:tailEnd/>
            </a:ln>
          </p:spPr>
          <p:txBody>
            <a:bodyPr/>
            <a:lstStyle/>
            <a:p>
              <a:endParaRPr lang="de-DE"/>
            </a:p>
          </p:txBody>
        </p:sp>
        <p:sp>
          <p:nvSpPr>
            <p:cNvPr id="81" name="Oval 173">
              <a:extLst>
                <a:ext uri="{FF2B5EF4-FFF2-40B4-BE49-F238E27FC236}">
                  <a16:creationId xmlns:a16="http://schemas.microsoft.com/office/drawing/2014/main" id="{4806CB1C-335D-4590-8F3B-A9BF65EE00F6}"/>
                </a:ext>
              </a:extLst>
            </p:cNvPr>
            <p:cNvSpPr>
              <a:spLocks noChangeArrowheads="1"/>
            </p:cNvSpPr>
            <p:nvPr/>
          </p:nvSpPr>
          <p:spPr bwMode="auto">
            <a:xfrm>
              <a:off x="2263" y="1907"/>
              <a:ext cx="81" cy="81"/>
            </a:xfrm>
            <a:prstGeom prst="ellipse">
              <a:avLst/>
            </a:prstGeom>
            <a:grpFill/>
            <a:ln w="9525">
              <a:noFill/>
              <a:round/>
              <a:headEnd/>
              <a:tailEnd/>
            </a:ln>
          </p:spPr>
          <p:txBody>
            <a:bodyPr/>
            <a:lstStyle/>
            <a:p>
              <a:endParaRPr lang="de-DE"/>
            </a:p>
          </p:txBody>
        </p:sp>
        <p:sp>
          <p:nvSpPr>
            <p:cNvPr id="82" name="Freeform 174">
              <a:extLst>
                <a:ext uri="{FF2B5EF4-FFF2-40B4-BE49-F238E27FC236}">
                  <a16:creationId xmlns:a16="http://schemas.microsoft.com/office/drawing/2014/main" id="{E47E9A4D-A33F-4EAD-8671-4F05421FBA6E}"/>
                </a:ext>
              </a:extLst>
            </p:cNvPr>
            <p:cNvSpPr>
              <a:spLocks/>
            </p:cNvSpPr>
            <p:nvPr/>
          </p:nvSpPr>
          <p:spPr bwMode="auto">
            <a:xfrm>
              <a:off x="2194" y="1985"/>
              <a:ext cx="281" cy="253"/>
            </a:xfrm>
            <a:custGeom>
              <a:avLst/>
              <a:gdLst>
                <a:gd name="T0" fmla="*/ 83 w 1383"/>
                <a:gd name="T1" fmla="*/ 10 h 1249"/>
                <a:gd name="T2" fmla="*/ 67 w 1383"/>
                <a:gd name="T3" fmla="*/ 10 h 1249"/>
                <a:gd name="T4" fmla="*/ 46 w 1383"/>
                <a:gd name="T5" fmla="*/ 22 h 1249"/>
                <a:gd name="T6" fmla="*/ 0 w 1383"/>
                <a:gd name="T7" fmla="*/ 87 h 1249"/>
                <a:gd name="T8" fmla="*/ 2 w 1383"/>
                <a:gd name="T9" fmla="*/ 117 h 1249"/>
                <a:gd name="T10" fmla="*/ 33 w 1383"/>
                <a:gd name="T11" fmla="*/ 140 h 1249"/>
                <a:gd name="T12" fmla="*/ 58 w 1383"/>
                <a:gd name="T13" fmla="*/ 157 h 1249"/>
                <a:gd name="T14" fmla="*/ 89 w 1383"/>
                <a:gd name="T15" fmla="*/ 119 h 1249"/>
                <a:gd name="T16" fmla="*/ 76 w 1383"/>
                <a:gd name="T17" fmla="*/ 109 h 1249"/>
                <a:gd name="T18" fmla="*/ 67 w 1383"/>
                <a:gd name="T19" fmla="*/ 100 h 1249"/>
                <a:gd name="T20" fmla="*/ 88 w 1383"/>
                <a:gd name="T21" fmla="*/ 68 h 1249"/>
                <a:gd name="T22" fmla="*/ 148 w 1383"/>
                <a:gd name="T23" fmla="*/ 109 h 1249"/>
                <a:gd name="T24" fmla="*/ 89 w 1383"/>
                <a:gd name="T25" fmla="*/ 189 h 1249"/>
                <a:gd name="T26" fmla="*/ 32 w 1383"/>
                <a:gd name="T27" fmla="*/ 148 h 1249"/>
                <a:gd name="T28" fmla="*/ 32 w 1383"/>
                <a:gd name="T29" fmla="*/ 198 h 1249"/>
                <a:gd name="T30" fmla="*/ 40 w 1383"/>
                <a:gd name="T31" fmla="*/ 198 h 1249"/>
                <a:gd name="T32" fmla="*/ 40 w 1383"/>
                <a:gd name="T33" fmla="*/ 253 h 1249"/>
                <a:gd name="T34" fmla="*/ 174 w 1383"/>
                <a:gd name="T35" fmla="*/ 253 h 1249"/>
                <a:gd name="T36" fmla="*/ 174 w 1383"/>
                <a:gd name="T37" fmla="*/ 198 h 1249"/>
                <a:gd name="T38" fmla="*/ 184 w 1383"/>
                <a:gd name="T39" fmla="*/ 199 h 1249"/>
                <a:gd name="T40" fmla="*/ 184 w 1383"/>
                <a:gd name="T41" fmla="*/ 96 h 1249"/>
                <a:gd name="T42" fmla="*/ 196 w 1383"/>
                <a:gd name="T43" fmla="*/ 105 h 1249"/>
                <a:gd name="T44" fmla="*/ 222 w 1383"/>
                <a:gd name="T45" fmla="*/ 105 h 1249"/>
                <a:gd name="T46" fmla="*/ 225 w 1383"/>
                <a:gd name="T47" fmla="*/ 101 h 1249"/>
                <a:gd name="T48" fmla="*/ 244 w 1383"/>
                <a:gd name="T49" fmla="*/ 74 h 1249"/>
                <a:gd name="T50" fmla="*/ 281 w 1383"/>
                <a:gd name="T51" fmla="*/ 28 h 1249"/>
                <a:gd name="T52" fmla="*/ 239 w 1383"/>
                <a:gd name="T53" fmla="*/ 0 h 1249"/>
                <a:gd name="T54" fmla="*/ 213 w 1383"/>
                <a:gd name="T55" fmla="*/ 35 h 1249"/>
                <a:gd name="T56" fmla="*/ 206 w 1383"/>
                <a:gd name="T57" fmla="*/ 42 h 1249"/>
                <a:gd name="T58" fmla="*/ 153 w 1383"/>
                <a:gd name="T59" fmla="*/ 10 h 1249"/>
                <a:gd name="T60" fmla="*/ 131 w 1383"/>
                <a:gd name="T61" fmla="*/ 10 h 1249"/>
                <a:gd name="T62" fmla="*/ 118 w 1383"/>
                <a:gd name="T63" fmla="*/ 41 h 1249"/>
                <a:gd name="T64" fmla="*/ 111 w 1383"/>
                <a:gd name="T65" fmla="*/ 28 h 1249"/>
                <a:gd name="T66" fmla="*/ 118 w 1383"/>
                <a:gd name="T67" fmla="*/ 10 h 1249"/>
                <a:gd name="T68" fmla="*/ 98 w 1383"/>
                <a:gd name="T69" fmla="*/ 10 h 1249"/>
                <a:gd name="T70" fmla="*/ 105 w 1383"/>
                <a:gd name="T71" fmla="*/ 29 h 1249"/>
                <a:gd name="T72" fmla="*/ 98 w 1383"/>
                <a:gd name="T73" fmla="*/ 41 h 1249"/>
                <a:gd name="T74" fmla="*/ 83 w 1383"/>
                <a:gd name="T75" fmla="*/ 10 h 1249"/>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1383"/>
                <a:gd name="T115" fmla="*/ 0 h 1249"/>
                <a:gd name="T116" fmla="*/ 1383 w 1383"/>
                <a:gd name="T117" fmla="*/ 1249 h 1249"/>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1383" h="1249">
                  <a:moveTo>
                    <a:pt x="409" y="50"/>
                  </a:moveTo>
                  <a:lnTo>
                    <a:pt x="329" y="50"/>
                  </a:lnTo>
                  <a:lnTo>
                    <a:pt x="224" y="110"/>
                  </a:lnTo>
                  <a:lnTo>
                    <a:pt x="0" y="431"/>
                  </a:lnTo>
                  <a:lnTo>
                    <a:pt x="10" y="577"/>
                  </a:lnTo>
                  <a:lnTo>
                    <a:pt x="162" y="691"/>
                  </a:lnTo>
                  <a:lnTo>
                    <a:pt x="285" y="774"/>
                  </a:lnTo>
                  <a:lnTo>
                    <a:pt x="437" y="587"/>
                  </a:lnTo>
                  <a:lnTo>
                    <a:pt x="376" y="538"/>
                  </a:lnTo>
                  <a:lnTo>
                    <a:pt x="331" y="494"/>
                  </a:lnTo>
                  <a:lnTo>
                    <a:pt x="432" y="334"/>
                  </a:lnTo>
                  <a:lnTo>
                    <a:pt x="730" y="536"/>
                  </a:lnTo>
                  <a:lnTo>
                    <a:pt x="440" y="934"/>
                  </a:lnTo>
                  <a:lnTo>
                    <a:pt x="156" y="730"/>
                  </a:lnTo>
                  <a:lnTo>
                    <a:pt x="156" y="978"/>
                  </a:lnTo>
                  <a:lnTo>
                    <a:pt x="199" y="978"/>
                  </a:lnTo>
                  <a:lnTo>
                    <a:pt x="199" y="1249"/>
                  </a:lnTo>
                  <a:lnTo>
                    <a:pt x="858" y="1249"/>
                  </a:lnTo>
                  <a:lnTo>
                    <a:pt x="858" y="979"/>
                  </a:lnTo>
                  <a:lnTo>
                    <a:pt x="908" y="980"/>
                  </a:lnTo>
                  <a:lnTo>
                    <a:pt x="908" y="475"/>
                  </a:lnTo>
                  <a:lnTo>
                    <a:pt x="967" y="518"/>
                  </a:lnTo>
                  <a:lnTo>
                    <a:pt x="1093" y="518"/>
                  </a:lnTo>
                  <a:lnTo>
                    <a:pt x="1107" y="499"/>
                  </a:lnTo>
                  <a:lnTo>
                    <a:pt x="1202" y="367"/>
                  </a:lnTo>
                  <a:lnTo>
                    <a:pt x="1383" y="138"/>
                  </a:lnTo>
                  <a:lnTo>
                    <a:pt x="1177" y="0"/>
                  </a:lnTo>
                  <a:lnTo>
                    <a:pt x="1048" y="172"/>
                  </a:lnTo>
                  <a:lnTo>
                    <a:pt x="1015" y="207"/>
                  </a:lnTo>
                  <a:lnTo>
                    <a:pt x="751" y="50"/>
                  </a:lnTo>
                  <a:lnTo>
                    <a:pt x="645" y="50"/>
                  </a:lnTo>
                  <a:lnTo>
                    <a:pt x="579" y="200"/>
                  </a:lnTo>
                  <a:lnTo>
                    <a:pt x="548" y="140"/>
                  </a:lnTo>
                  <a:lnTo>
                    <a:pt x="581" y="48"/>
                  </a:lnTo>
                  <a:lnTo>
                    <a:pt x="484" y="48"/>
                  </a:lnTo>
                  <a:lnTo>
                    <a:pt x="517" y="141"/>
                  </a:lnTo>
                  <a:lnTo>
                    <a:pt x="484" y="200"/>
                  </a:lnTo>
                  <a:lnTo>
                    <a:pt x="409" y="50"/>
                  </a:lnTo>
                  <a:close/>
                </a:path>
              </a:pathLst>
            </a:custGeom>
            <a:grpFill/>
            <a:ln w="9525">
              <a:noFill/>
              <a:round/>
              <a:headEnd/>
              <a:tailEnd/>
            </a:ln>
          </p:spPr>
          <p:txBody>
            <a:bodyPr/>
            <a:lstStyle/>
            <a:p>
              <a:endParaRPr lang="de-DE"/>
            </a:p>
          </p:txBody>
        </p:sp>
        <p:sp>
          <p:nvSpPr>
            <p:cNvPr id="83" name="Freeform 175">
              <a:extLst>
                <a:ext uri="{FF2B5EF4-FFF2-40B4-BE49-F238E27FC236}">
                  <a16:creationId xmlns:a16="http://schemas.microsoft.com/office/drawing/2014/main" id="{4CD5F4DB-0EF0-4010-A465-3386430544F4}"/>
                </a:ext>
              </a:extLst>
            </p:cNvPr>
            <p:cNvSpPr>
              <a:spLocks/>
            </p:cNvSpPr>
            <p:nvPr/>
          </p:nvSpPr>
          <p:spPr bwMode="auto">
            <a:xfrm>
              <a:off x="2238" y="1996"/>
              <a:ext cx="40" cy="29"/>
            </a:xfrm>
            <a:custGeom>
              <a:avLst/>
              <a:gdLst>
                <a:gd name="T0" fmla="*/ 40 w 191"/>
                <a:gd name="T1" fmla="*/ 5 h 144"/>
                <a:gd name="T2" fmla="*/ 24 w 191"/>
                <a:gd name="T3" fmla="*/ 0 h 144"/>
                <a:gd name="T4" fmla="*/ 0 w 191"/>
                <a:gd name="T5" fmla="*/ 17 h 144"/>
                <a:gd name="T6" fmla="*/ 6 w 191"/>
                <a:gd name="T7" fmla="*/ 29 h 144"/>
                <a:gd name="T8" fmla="*/ 24 w 191"/>
                <a:gd name="T9" fmla="*/ 17 h 144"/>
                <a:gd name="T10" fmla="*/ 40 w 191"/>
                <a:gd name="T11" fmla="*/ 5 h 144"/>
                <a:gd name="T12" fmla="*/ 0 60000 65536"/>
                <a:gd name="T13" fmla="*/ 0 60000 65536"/>
                <a:gd name="T14" fmla="*/ 0 60000 65536"/>
                <a:gd name="T15" fmla="*/ 0 60000 65536"/>
                <a:gd name="T16" fmla="*/ 0 60000 65536"/>
                <a:gd name="T17" fmla="*/ 0 60000 65536"/>
                <a:gd name="T18" fmla="*/ 0 w 191"/>
                <a:gd name="T19" fmla="*/ 0 h 144"/>
                <a:gd name="T20" fmla="*/ 191 w 191"/>
                <a:gd name="T21" fmla="*/ 144 h 144"/>
              </a:gdLst>
              <a:ahLst/>
              <a:cxnLst>
                <a:cxn ang="T12">
                  <a:pos x="T0" y="T1"/>
                </a:cxn>
                <a:cxn ang="T13">
                  <a:pos x="T2" y="T3"/>
                </a:cxn>
                <a:cxn ang="T14">
                  <a:pos x="T4" y="T5"/>
                </a:cxn>
                <a:cxn ang="T15">
                  <a:pos x="T6" y="T7"/>
                </a:cxn>
                <a:cxn ang="T16">
                  <a:pos x="T8" y="T9"/>
                </a:cxn>
                <a:cxn ang="T17">
                  <a:pos x="T10" y="T11"/>
                </a:cxn>
              </a:cxnLst>
              <a:rect l="T18" t="T19" r="T20" b="T21"/>
              <a:pathLst>
                <a:path w="191" h="144">
                  <a:moveTo>
                    <a:pt x="191" y="24"/>
                  </a:moveTo>
                  <a:cubicBezTo>
                    <a:pt x="170" y="8"/>
                    <a:pt x="142" y="0"/>
                    <a:pt x="113" y="0"/>
                  </a:cubicBezTo>
                  <a:cubicBezTo>
                    <a:pt x="51" y="0"/>
                    <a:pt x="1" y="38"/>
                    <a:pt x="1" y="85"/>
                  </a:cubicBezTo>
                  <a:cubicBezTo>
                    <a:pt x="0" y="107"/>
                    <a:pt x="12" y="128"/>
                    <a:pt x="31" y="144"/>
                  </a:cubicBezTo>
                  <a:lnTo>
                    <a:pt x="113" y="86"/>
                  </a:lnTo>
                  <a:lnTo>
                    <a:pt x="191" y="24"/>
                  </a:lnTo>
                  <a:close/>
                </a:path>
              </a:pathLst>
            </a:custGeom>
            <a:grpFill/>
            <a:ln w="9525">
              <a:noFill/>
              <a:round/>
              <a:headEnd/>
              <a:tailEnd/>
            </a:ln>
          </p:spPr>
          <p:txBody>
            <a:bodyPr/>
            <a:lstStyle/>
            <a:p>
              <a:endParaRPr lang="de-DE"/>
            </a:p>
          </p:txBody>
        </p:sp>
        <p:sp>
          <p:nvSpPr>
            <p:cNvPr id="84" name="Oval 176">
              <a:extLst>
                <a:ext uri="{FF2B5EF4-FFF2-40B4-BE49-F238E27FC236}">
                  <a16:creationId xmlns:a16="http://schemas.microsoft.com/office/drawing/2014/main" id="{C4E8B60B-CF13-4BC5-B1EC-4695BD4FD9F8}"/>
                </a:ext>
              </a:extLst>
            </p:cNvPr>
            <p:cNvSpPr>
              <a:spLocks noChangeArrowheads="1"/>
            </p:cNvSpPr>
            <p:nvPr/>
          </p:nvSpPr>
          <p:spPr bwMode="auto">
            <a:xfrm>
              <a:off x="2190" y="2068"/>
              <a:ext cx="32" cy="37"/>
            </a:xfrm>
            <a:prstGeom prst="ellipse">
              <a:avLst/>
            </a:prstGeom>
            <a:grpFill/>
            <a:ln w="9525">
              <a:noFill/>
              <a:round/>
              <a:headEnd/>
              <a:tailEnd/>
            </a:ln>
          </p:spPr>
          <p:txBody>
            <a:bodyPr/>
            <a:lstStyle/>
            <a:p>
              <a:endParaRPr lang="de-DE"/>
            </a:p>
          </p:txBody>
        </p:sp>
        <p:grpSp>
          <p:nvGrpSpPr>
            <p:cNvPr id="85" name="Group 177">
              <a:extLst>
                <a:ext uri="{FF2B5EF4-FFF2-40B4-BE49-F238E27FC236}">
                  <a16:creationId xmlns:a16="http://schemas.microsoft.com/office/drawing/2014/main" id="{3F632C1D-0716-4D3A-8579-D795B7A23B5A}"/>
                </a:ext>
              </a:extLst>
            </p:cNvPr>
            <p:cNvGrpSpPr>
              <a:grpSpLocks/>
            </p:cNvGrpSpPr>
            <p:nvPr/>
          </p:nvGrpSpPr>
          <p:grpSpPr bwMode="auto">
            <a:xfrm>
              <a:off x="2447" y="2069"/>
              <a:ext cx="131" cy="205"/>
              <a:chOff x="1087" y="3487"/>
              <a:chExt cx="131" cy="205"/>
            </a:xfrm>
            <a:grpFill/>
          </p:grpSpPr>
          <p:sp>
            <p:nvSpPr>
              <p:cNvPr id="89" name="Rectangle 178">
                <a:extLst>
                  <a:ext uri="{FF2B5EF4-FFF2-40B4-BE49-F238E27FC236}">
                    <a16:creationId xmlns:a16="http://schemas.microsoft.com/office/drawing/2014/main" id="{32023E51-8DE8-427C-8D8C-4D64D3DD86AD}"/>
                  </a:ext>
                </a:extLst>
              </p:cNvPr>
              <p:cNvSpPr>
                <a:spLocks noChangeArrowheads="1"/>
              </p:cNvSpPr>
              <p:nvPr/>
            </p:nvSpPr>
            <p:spPr bwMode="auto">
              <a:xfrm>
                <a:off x="1087" y="3575"/>
                <a:ext cx="131" cy="117"/>
              </a:xfrm>
              <a:prstGeom prst="rect">
                <a:avLst/>
              </a:prstGeom>
              <a:grpFill/>
              <a:ln w="6350">
                <a:solidFill>
                  <a:schemeClr val="bg1"/>
                </a:solidFill>
                <a:miter lim="800000"/>
                <a:headEnd/>
                <a:tailEnd/>
              </a:ln>
            </p:spPr>
            <p:txBody>
              <a:bodyPr/>
              <a:lstStyle/>
              <a:p>
                <a:endParaRPr lang="de-DE"/>
              </a:p>
            </p:txBody>
          </p:sp>
          <p:sp>
            <p:nvSpPr>
              <p:cNvPr id="90" name="Oval 179">
                <a:extLst>
                  <a:ext uri="{FF2B5EF4-FFF2-40B4-BE49-F238E27FC236}">
                    <a16:creationId xmlns:a16="http://schemas.microsoft.com/office/drawing/2014/main" id="{552B43BD-CE5A-4C3A-9968-0D894ECD1EE5}"/>
                  </a:ext>
                </a:extLst>
              </p:cNvPr>
              <p:cNvSpPr>
                <a:spLocks noChangeArrowheads="1"/>
              </p:cNvSpPr>
              <p:nvPr/>
            </p:nvSpPr>
            <p:spPr bwMode="auto">
              <a:xfrm>
                <a:off x="1113" y="3487"/>
                <a:ext cx="80" cy="80"/>
              </a:xfrm>
              <a:prstGeom prst="ellipse">
                <a:avLst/>
              </a:prstGeom>
              <a:grpFill/>
              <a:ln w="6350">
                <a:solidFill>
                  <a:schemeClr val="bg1"/>
                </a:solidFill>
                <a:round/>
                <a:headEnd/>
                <a:tailEnd/>
              </a:ln>
            </p:spPr>
            <p:txBody>
              <a:bodyPr/>
              <a:lstStyle/>
              <a:p>
                <a:endParaRPr lang="de-DE"/>
              </a:p>
            </p:txBody>
          </p:sp>
        </p:grpSp>
        <p:grpSp>
          <p:nvGrpSpPr>
            <p:cNvPr id="86" name="Group 180">
              <a:extLst>
                <a:ext uri="{FF2B5EF4-FFF2-40B4-BE49-F238E27FC236}">
                  <a16:creationId xmlns:a16="http://schemas.microsoft.com/office/drawing/2014/main" id="{6945370C-8D7A-42C3-81B1-81CC348F553A}"/>
                </a:ext>
              </a:extLst>
            </p:cNvPr>
            <p:cNvGrpSpPr>
              <a:grpSpLocks/>
            </p:cNvGrpSpPr>
            <p:nvPr/>
          </p:nvGrpSpPr>
          <p:grpSpPr bwMode="auto">
            <a:xfrm>
              <a:off x="2578" y="2069"/>
              <a:ext cx="131" cy="205"/>
              <a:chOff x="1087" y="3487"/>
              <a:chExt cx="131" cy="205"/>
            </a:xfrm>
            <a:grpFill/>
          </p:grpSpPr>
          <p:sp>
            <p:nvSpPr>
              <p:cNvPr id="87" name="Rectangle 181">
                <a:extLst>
                  <a:ext uri="{FF2B5EF4-FFF2-40B4-BE49-F238E27FC236}">
                    <a16:creationId xmlns:a16="http://schemas.microsoft.com/office/drawing/2014/main" id="{10C1BABC-5769-448F-9BDD-B8ABDC4FD33E}"/>
                  </a:ext>
                </a:extLst>
              </p:cNvPr>
              <p:cNvSpPr>
                <a:spLocks noChangeArrowheads="1"/>
              </p:cNvSpPr>
              <p:nvPr/>
            </p:nvSpPr>
            <p:spPr bwMode="auto">
              <a:xfrm>
                <a:off x="1087" y="3575"/>
                <a:ext cx="131" cy="117"/>
              </a:xfrm>
              <a:prstGeom prst="rect">
                <a:avLst/>
              </a:prstGeom>
              <a:grpFill/>
              <a:ln w="6350">
                <a:solidFill>
                  <a:schemeClr val="bg1"/>
                </a:solidFill>
                <a:miter lim="800000"/>
                <a:headEnd/>
                <a:tailEnd/>
              </a:ln>
            </p:spPr>
            <p:txBody>
              <a:bodyPr/>
              <a:lstStyle/>
              <a:p>
                <a:endParaRPr lang="de-DE"/>
              </a:p>
            </p:txBody>
          </p:sp>
          <p:sp>
            <p:nvSpPr>
              <p:cNvPr id="88" name="Oval 182">
                <a:extLst>
                  <a:ext uri="{FF2B5EF4-FFF2-40B4-BE49-F238E27FC236}">
                    <a16:creationId xmlns:a16="http://schemas.microsoft.com/office/drawing/2014/main" id="{AD2C49A0-D794-4752-A98A-A8B298C3838B}"/>
                  </a:ext>
                </a:extLst>
              </p:cNvPr>
              <p:cNvSpPr>
                <a:spLocks noChangeArrowheads="1"/>
              </p:cNvSpPr>
              <p:nvPr/>
            </p:nvSpPr>
            <p:spPr bwMode="auto">
              <a:xfrm>
                <a:off x="1113" y="3487"/>
                <a:ext cx="80" cy="80"/>
              </a:xfrm>
              <a:prstGeom prst="ellipse">
                <a:avLst/>
              </a:prstGeom>
              <a:grpFill/>
              <a:ln w="6350">
                <a:solidFill>
                  <a:schemeClr val="bg1"/>
                </a:solidFill>
                <a:round/>
                <a:headEnd/>
                <a:tailEnd/>
              </a:ln>
            </p:spPr>
            <p:txBody>
              <a:bodyPr/>
              <a:lstStyle/>
              <a:p>
                <a:endParaRPr lang="de-DE"/>
              </a:p>
            </p:txBody>
          </p:sp>
        </p:grpSp>
      </p:grpSp>
      <p:grpSp>
        <p:nvGrpSpPr>
          <p:cNvPr id="6" name="Agrupar 5">
            <a:extLst>
              <a:ext uri="{FF2B5EF4-FFF2-40B4-BE49-F238E27FC236}">
                <a16:creationId xmlns:a16="http://schemas.microsoft.com/office/drawing/2014/main" id="{F92B87A4-3740-44FB-8A94-AA19B46DCA12}"/>
              </a:ext>
            </a:extLst>
          </p:cNvPr>
          <p:cNvGrpSpPr/>
          <p:nvPr/>
        </p:nvGrpSpPr>
        <p:grpSpPr>
          <a:xfrm>
            <a:off x="886064" y="1763212"/>
            <a:ext cx="1157136" cy="1090357"/>
            <a:chOff x="1000227" y="2214515"/>
            <a:chExt cx="414338" cy="412750"/>
          </a:xfrm>
        </p:grpSpPr>
        <p:grpSp>
          <p:nvGrpSpPr>
            <p:cNvPr id="94" name="Gruppieren 1">
              <a:extLst>
                <a:ext uri="{FF2B5EF4-FFF2-40B4-BE49-F238E27FC236}">
                  <a16:creationId xmlns:a16="http://schemas.microsoft.com/office/drawing/2014/main" id="{979089EA-DB14-4D2E-952F-55ECB79AA45D}"/>
                </a:ext>
              </a:extLst>
            </p:cNvPr>
            <p:cNvGrpSpPr/>
            <p:nvPr/>
          </p:nvGrpSpPr>
          <p:grpSpPr>
            <a:xfrm>
              <a:off x="1000227" y="2214515"/>
              <a:ext cx="414338" cy="412750"/>
              <a:chOff x="1776169" y="5591635"/>
              <a:chExt cx="414338" cy="412750"/>
            </a:xfrm>
          </p:grpSpPr>
          <p:sp>
            <p:nvSpPr>
              <p:cNvPr id="98" name="Freeform 62">
                <a:extLst>
                  <a:ext uri="{FF2B5EF4-FFF2-40B4-BE49-F238E27FC236}">
                    <a16:creationId xmlns:a16="http://schemas.microsoft.com/office/drawing/2014/main" id="{BE5588C3-A1E0-456A-819E-5119438DBDA4}"/>
                  </a:ext>
                </a:extLst>
              </p:cNvPr>
              <p:cNvSpPr>
                <a:spLocks/>
              </p:cNvSpPr>
              <p:nvPr/>
            </p:nvSpPr>
            <p:spPr bwMode="auto">
              <a:xfrm>
                <a:off x="1776169" y="5591635"/>
                <a:ext cx="210658" cy="412750"/>
              </a:xfrm>
              <a:custGeom>
                <a:avLst/>
                <a:gdLst>
                  <a:gd name="T0" fmla="*/ 790 w 6518"/>
                  <a:gd name="T1" fmla="*/ 1599 h 12787"/>
                  <a:gd name="T2" fmla="*/ 696 w 6518"/>
                  <a:gd name="T3" fmla="*/ 1591 h 12787"/>
                  <a:gd name="T4" fmla="*/ 603 w 6518"/>
                  <a:gd name="T5" fmla="*/ 1574 h 12787"/>
                  <a:gd name="T6" fmla="*/ 512 w 6518"/>
                  <a:gd name="T7" fmla="*/ 1545 h 12787"/>
                  <a:gd name="T8" fmla="*/ 425 w 6518"/>
                  <a:gd name="T9" fmla="*/ 1506 h 12787"/>
                  <a:gd name="T10" fmla="*/ 343 w 6518"/>
                  <a:gd name="T11" fmla="*/ 1456 h 12787"/>
                  <a:gd name="T12" fmla="*/ 270 w 6518"/>
                  <a:gd name="T13" fmla="*/ 1398 h 12787"/>
                  <a:gd name="T14" fmla="*/ 203 w 6518"/>
                  <a:gd name="T15" fmla="*/ 1331 h 12787"/>
                  <a:gd name="T16" fmla="*/ 143 w 6518"/>
                  <a:gd name="T17" fmla="*/ 1256 h 12787"/>
                  <a:gd name="T18" fmla="*/ 93 w 6518"/>
                  <a:gd name="T19" fmla="*/ 1176 h 12787"/>
                  <a:gd name="T20" fmla="*/ 54 w 6518"/>
                  <a:gd name="T21" fmla="*/ 1089 h 12787"/>
                  <a:gd name="T22" fmla="*/ 25 w 6518"/>
                  <a:gd name="T23" fmla="*/ 998 h 12787"/>
                  <a:gd name="T24" fmla="*/ 7 w 6518"/>
                  <a:gd name="T25" fmla="*/ 905 h 12787"/>
                  <a:gd name="T26" fmla="*/ 0 w 6518"/>
                  <a:gd name="T27" fmla="*/ 812 h 12787"/>
                  <a:gd name="T28" fmla="*/ 5 w 6518"/>
                  <a:gd name="T29" fmla="*/ 716 h 12787"/>
                  <a:gd name="T30" fmla="*/ 19 w 6518"/>
                  <a:gd name="T31" fmla="*/ 623 h 12787"/>
                  <a:gd name="T32" fmla="*/ 45 w 6518"/>
                  <a:gd name="T33" fmla="*/ 532 h 12787"/>
                  <a:gd name="T34" fmla="*/ 83 w 6518"/>
                  <a:gd name="T35" fmla="*/ 444 h 12787"/>
                  <a:gd name="T36" fmla="*/ 131 w 6518"/>
                  <a:gd name="T37" fmla="*/ 362 h 12787"/>
                  <a:gd name="T38" fmla="*/ 187 w 6518"/>
                  <a:gd name="T39" fmla="*/ 286 h 12787"/>
                  <a:gd name="T40" fmla="*/ 252 w 6518"/>
                  <a:gd name="T41" fmla="*/ 217 h 12787"/>
                  <a:gd name="T42" fmla="*/ 326 w 6518"/>
                  <a:gd name="T43" fmla="*/ 155 h 12787"/>
                  <a:gd name="T44" fmla="*/ 405 w 6518"/>
                  <a:gd name="T45" fmla="*/ 103 h 12787"/>
                  <a:gd name="T46" fmla="*/ 490 w 6518"/>
                  <a:gd name="T47" fmla="*/ 62 h 12787"/>
                  <a:gd name="T48" fmla="*/ 580 w 6518"/>
                  <a:gd name="T49" fmla="*/ 31 h 12787"/>
                  <a:gd name="T50" fmla="*/ 672 w 6518"/>
                  <a:gd name="T51" fmla="*/ 9 h 12787"/>
                  <a:gd name="T52" fmla="*/ 767 w 6518"/>
                  <a:gd name="T53" fmla="*/ 0 h 12787"/>
                  <a:gd name="T54" fmla="*/ 815 w 6518"/>
                  <a:gd name="T55" fmla="*/ 44 h 12787"/>
                  <a:gd name="T56" fmla="*/ 722 w 6518"/>
                  <a:gd name="T57" fmla="*/ 48 h 12787"/>
                  <a:gd name="T58" fmla="*/ 632 w 6518"/>
                  <a:gd name="T59" fmla="*/ 65 h 12787"/>
                  <a:gd name="T60" fmla="*/ 543 w 6518"/>
                  <a:gd name="T61" fmla="*/ 91 h 12787"/>
                  <a:gd name="T62" fmla="*/ 459 w 6518"/>
                  <a:gd name="T63" fmla="*/ 126 h 12787"/>
                  <a:gd name="T64" fmla="*/ 380 w 6518"/>
                  <a:gd name="T65" fmla="*/ 174 h 12787"/>
                  <a:gd name="T66" fmla="*/ 307 w 6518"/>
                  <a:gd name="T67" fmla="*/ 229 h 12787"/>
                  <a:gd name="T68" fmla="*/ 240 w 6518"/>
                  <a:gd name="T69" fmla="*/ 295 h 12787"/>
                  <a:gd name="T70" fmla="*/ 184 w 6518"/>
                  <a:gd name="T71" fmla="*/ 367 h 12787"/>
                  <a:gd name="T72" fmla="*/ 136 w 6518"/>
                  <a:gd name="T73" fmla="*/ 445 h 12787"/>
                  <a:gd name="T74" fmla="*/ 98 w 6518"/>
                  <a:gd name="T75" fmla="*/ 528 h 12787"/>
                  <a:gd name="T76" fmla="*/ 70 w 6518"/>
                  <a:gd name="T77" fmla="*/ 616 h 12787"/>
                  <a:gd name="T78" fmla="*/ 54 w 6518"/>
                  <a:gd name="T79" fmla="*/ 707 h 12787"/>
                  <a:gd name="T80" fmla="*/ 49 w 6518"/>
                  <a:gd name="T81" fmla="*/ 799 h 12787"/>
                  <a:gd name="T82" fmla="*/ 54 w 6518"/>
                  <a:gd name="T83" fmla="*/ 890 h 12787"/>
                  <a:gd name="T84" fmla="*/ 72 w 6518"/>
                  <a:gd name="T85" fmla="*/ 981 h 12787"/>
                  <a:gd name="T86" fmla="*/ 99 w 6518"/>
                  <a:gd name="T87" fmla="*/ 1068 h 12787"/>
                  <a:gd name="T88" fmla="*/ 138 w 6518"/>
                  <a:gd name="T89" fmla="*/ 1152 h 12787"/>
                  <a:gd name="T90" fmla="*/ 186 w 6518"/>
                  <a:gd name="T91" fmla="*/ 1230 h 12787"/>
                  <a:gd name="T92" fmla="*/ 244 w 6518"/>
                  <a:gd name="T93" fmla="*/ 1302 h 12787"/>
                  <a:gd name="T94" fmla="*/ 310 w 6518"/>
                  <a:gd name="T95" fmla="*/ 1366 h 12787"/>
                  <a:gd name="T96" fmla="*/ 384 w 6518"/>
                  <a:gd name="T97" fmla="*/ 1422 h 12787"/>
                  <a:gd name="T98" fmla="*/ 463 w 6518"/>
                  <a:gd name="T99" fmla="*/ 1468 h 12787"/>
                  <a:gd name="T100" fmla="*/ 547 w 6518"/>
                  <a:gd name="T101" fmla="*/ 1505 h 12787"/>
                  <a:gd name="T102" fmla="*/ 636 w 6518"/>
                  <a:gd name="T103" fmla="*/ 1530 h 12787"/>
                  <a:gd name="T104" fmla="*/ 727 w 6518"/>
                  <a:gd name="T105" fmla="*/ 1543 h 12787"/>
                  <a:gd name="T106" fmla="*/ 815 w 6518"/>
                  <a:gd name="T107" fmla="*/ 1548 h 12787"/>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6518"/>
                  <a:gd name="T163" fmla="*/ 0 h 12787"/>
                  <a:gd name="T164" fmla="*/ 6518 w 6518"/>
                  <a:gd name="T165" fmla="*/ 12787 h 12787"/>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6518" h="12787">
                    <a:moveTo>
                      <a:pt x="6518" y="12787"/>
                    </a:moveTo>
                    <a:lnTo>
                      <a:pt x="6317" y="12787"/>
                    </a:lnTo>
                    <a:lnTo>
                      <a:pt x="5944" y="12767"/>
                    </a:lnTo>
                    <a:lnTo>
                      <a:pt x="5563" y="12727"/>
                    </a:lnTo>
                    <a:lnTo>
                      <a:pt x="5190" y="12666"/>
                    </a:lnTo>
                    <a:lnTo>
                      <a:pt x="4820" y="12585"/>
                    </a:lnTo>
                    <a:lnTo>
                      <a:pt x="4448" y="12487"/>
                    </a:lnTo>
                    <a:lnTo>
                      <a:pt x="4094" y="12353"/>
                    </a:lnTo>
                    <a:lnTo>
                      <a:pt x="3741" y="12205"/>
                    </a:lnTo>
                    <a:lnTo>
                      <a:pt x="3399" y="12042"/>
                    </a:lnTo>
                    <a:lnTo>
                      <a:pt x="3078" y="11850"/>
                    </a:lnTo>
                    <a:lnTo>
                      <a:pt x="2745" y="11640"/>
                    </a:lnTo>
                    <a:lnTo>
                      <a:pt x="2442" y="11416"/>
                    </a:lnTo>
                    <a:lnTo>
                      <a:pt x="2160" y="11176"/>
                    </a:lnTo>
                    <a:lnTo>
                      <a:pt x="1879" y="10914"/>
                    </a:lnTo>
                    <a:lnTo>
                      <a:pt x="1620" y="10640"/>
                    </a:lnTo>
                    <a:lnTo>
                      <a:pt x="1376" y="10348"/>
                    </a:lnTo>
                    <a:lnTo>
                      <a:pt x="1144" y="10048"/>
                    </a:lnTo>
                    <a:lnTo>
                      <a:pt x="935" y="9723"/>
                    </a:lnTo>
                    <a:lnTo>
                      <a:pt x="746" y="9405"/>
                    </a:lnTo>
                    <a:lnTo>
                      <a:pt x="586" y="9048"/>
                    </a:lnTo>
                    <a:lnTo>
                      <a:pt x="433" y="8707"/>
                    </a:lnTo>
                    <a:lnTo>
                      <a:pt x="301" y="8353"/>
                    </a:lnTo>
                    <a:lnTo>
                      <a:pt x="201" y="7981"/>
                    </a:lnTo>
                    <a:lnTo>
                      <a:pt x="120" y="7611"/>
                    </a:lnTo>
                    <a:lnTo>
                      <a:pt x="59" y="7236"/>
                    </a:lnTo>
                    <a:lnTo>
                      <a:pt x="10" y="6863"/>
                    </a:lnTo>
                    <a:lnTo>
                      <a:pt x="0" y="6492"/>
                    </a:lnTo>
                    <a:lnTo>
                      <a:pt x="10" y="6109"/>
                    </a:lnTo>
                    <a:lnTo>
                      <a:pt x="41" y="5724"/>
                    </a:lnTo>
                    <a:lnTo>
                      <a:pt x="80" y="5341"/>
                    </a:lnTo>
                    <a:lnTo>
                      <a:pt x="151" y="4979"/>
                    </a:lnTo>
                    <a:lnTo>
                      <a:pt x="252" y="4605"/>
                    </a:lnTo>
                    <a:lnTo>
                      <a:pt x="362" y="4253"/>
                    </a:lnTo>
                    <a:lnTo>
                      <a:pt x="514" y="3902"/>
                    </a:lnTo>
                    <a:lnTo>
                      <a:pt x="662" y="3549"/>
                    </a:lnTo>
                    <a:lnTo>
                      <a:pt x="846" y="3217"/>
                    </a:lnTo>
                    <a:lnTo>
                      <a:pt x="1049" y="2894"/>
                    </a:lnTo>
                    <a:lnTo>
                      <a:pt x="1268" y="2584"/>
                    </a:lnTo>
                    <a:lnTo>
                      <a:pt x="1499" y="2289"/>
                    </a:lnTo>
                    <a:lnTo>
                      <a:pt x="1749" y="1998"/>
                    </a:lnTo>
                    <a:lnTo>
                      <a:pt x="2019" y="1733"/>
                    </a:lnTo>
                    <a:lnTo>
                      <a:pt x="2304" y="1471"/>
                    </a:lnTo>
                    <a:lnTo>
                      <a:pt x="2604" y="1239"/>
                    </a:lnTo>
                    <a:lnTo>
                      <a:pt x="2918" y="1030"/>
                    </a:lnTo>
                    <a:lnTo>
                      <a:pt x="3239" y="826"/>
                    </a:lnTo>
                    <a:lnTo>
                      <a:pt x="3572" y="659"/>
                    </a:lnTo>
                    <a:lnTo>
                      <a:pt x="3922" y="496"/>
                    </a:lnTo>
                    <a:lnTo>
                      <a:pt x="4273" y="354"/>
                    </a:lnTo>
                    <a:lnTo>
                      <a:pt x="4636" y="246"/>
                    </a:lnTo>
                    <a:lnTo>
                      <a:pt x="5006" y="142"/>
                    </a:lnTo>
                    <a:lnTo>
                      <a:pt x="5378" y="72"/>
                    </a:lnTo>
                    <a:lnTo>
                      <a:pt x="5750" y="32"/>
                    </a:lnTo>
                    <a:lnTo>
                      <a:pt x="6136" y="0"/>
                    </a:lnTo>
                    <a:lnTo>
                      <a:pt x="6518" y="0"/>
                    </a:lnTo>
                    <a:lnTo>
                      <a:pt x="6518" y="354"/>
                    </a:lnTo>
                    <a:lnTo>
                      <a:pt x="6146" y="362"/>
                    </a:lnTo>
                    <a:lnTo>
                      <a:pt x="5775" y="384"/>
                    </a:lnTo>
                    <a:lnTo>
                      <a:pt x="5411" y="445"/>
                    </a:lnTo>
                    <a:lnTo>
                      <a:pt x="5051" y="516"/>
                    </a:lnTo>
                    <a:lnTo>
                      <a:pt x="4696" y="606"/>
                    </a:lnTo>
                    <a:lnTo>
                      <a:pt x="4346" y="725"/>
                    </a:lnTo>
                    <a:lnTo>
                      <a:pt x="4001" y="860"/>
                    </a:lnTo>
                    <a:lnTo>
                      <a:pt x="3672" y="1008"/>
                    </a:lnTo>
                    <a:lnTo>
                      <a:pt x="3348" y="1191"/>
                    </a:lnTo>
                    <a:lnTo>
                      <a:pt x="3040" y="1392"/>
                    </a:lnTo>
                    <a:lnTo>
                      <a:pt x="2737" y="1602"/>
                    </a:lnTo>
                    <a:lnTo>
                      <a:pt x="2455" y="1833"/>
                    </a:lnTo>
                    <a:lnTo>
                      <a:pt x="2182" y="2088"/>
                    </a:lnTo>
                    <a:lnTo>
                      <a:pt x="1923" y="2360"/>
                    </a:lnTo>
                    <a:lnTo>
                      <a:pt x="1691" y="2640"/>
                    </a:lnTo>
                    <a:lnTo>
                      <a:pt x="1469" y="2932"/>
                    </a:lnTo>
                    <a:lnTo>
                      <a:pt x="1268" y="3235"/>
                    </a:lnTo>
                    <a:lnTo>
                      <a:pt x="1088" y="3559"/>
                    </a:lnTo>
                    <a:lnTo>
                      <a:pt x="927" y="3890"/>
                    </a:lnTo>
                    <a:lnTo>
                      <a:pt x="784" y="4224"/>
                    </a:lnTo>
                    <a:lnTo>
                      <a:pt x="662" y="4575"/>
                    </a:lnTo>
                    <a:lnTo>
                      <a:pt x="563" y="4928"/>
                    </a:lnTo>
                    <a:lnTo>
                      <a:pt x="484" y="5290"/>
                    </a:lnTo>
                    <a:lnTo>
                      <a:pt x="433" y="5656"/>
                    </a:lnTo>
                    <a:lnTo>
                      <a:pt x="390" y="6028"/>
                    </a:lnTo>
                    <a:lnTo>
                      <a:pt x="390" y="6392"/>
                    </a:lnTo>
                    <a:lnTo>
                      <a:pt x="403" y="6752"/>
                    </a:lnTo>
                    <a:lnTo>
                      <a:pt x="433" y="7115"/>
                    </a:lnTo>
                    <a:lnTo>
                      <a:pt x="494" y="7490"/>
                    </a:lnTo>
                    <a:lnTo>
                      <a:pt x="572" y="7843"/>
                    </a:lnTo>
                    <a:lnTo>
                      <a:pt x="673" y="8193"/>
                    </a:lnTo>
                    <a:lnTo>
                      <a:pt x="794" y="8538"/>
                    </a:lnTo>
                    <a:lnTo>
                      <a:pt x="935" y="8888"/>
                    </a:lnTo>
                    <a:lnTo>
                      <a:pt x="1106" y="9213"/>
                    </a:lnTo>
                    <a:lnTo>
                      <a:pt x="1288" y="9536"/>
                    </a:lnTo>
                    <a:lnTo>
                      <a:pt x="1487" y="9837"/>
                    </a:lnTo>
                    <a:lnTo>
                      <a:pt x="1709" y="10130"/>
                    </a:lnTo>
                    <a:lnTo>
                      <a:pt x="1953" y="10410"/>
                    </a:lnTo>
                    <a:lnTo>
                      <a:pt x="2203" y="10672"/>
                    </a:lnTo>
                    <a:lnTo>
                      <a:pt x="2483" y="10922"/>
                    </a:lnTo>
                    <a:lnTo>
                      <a:pt x="2767" y="11154"/>
                    </a:lnTo>
                    <a:lnTo>
                      <a:pt x="3068" y="11368"/>
                    </a:lnTo>
                    <a:lnTo>
                      <a:pt x="3378" y="11569"/>
                    </a:lnTo>
                    <a:lnTo>
                      <a:pt x="3700" y="11741"/>
                    </a:lnTo>
                    <a:lnTo>
                      <a:pt x="4046" y="11900"/>
                    </a:lnTo>
                    <a:lnTo>
                      <a:pt x="4374" y="12034"/>
                    </a:lnTo>
                    <a:lnTo>
                      <a:pt x="4726" y="12144"/>
                    </a:lnTo>
                    <a:lnTo>
                      <a:pt x="5090" y="12235"/>
                    </a:lnTo>
                    <a:lnTo>
                      <a:pt x="5450" y="12305"/>
                    </a:lnTo>
                    <a:lnTo>
                      <a:pt x="5813" y="12343"/>
                    </a:lnTo>
                    <a:lnTo>
                      <a:pt x="6185" y="12376"/>
                    </a:lnTo>
                    <a:lnTo>
                      <a:pt x="6518" y="12376"/>
                    </a:lnTo>
                    <a:lnTo>
                      <a:pt x="6518" y="12787"/>
                    </a:lnTo>
                    <a:close/>
                  </a:path>
                </a:pathLst>
              </a:custGeom>
              <a:solidFill>
                <a:schemeClr val="hlink"/>
              </a:solidFill>
              <a:ln w="0">
                <a:solidFill>
                  <a:srgbClr val="33726D"/>
                </a:solidFill>
                <a:round/>
                <a:headEnd/>
                <a:tailEnd/>
              </a:ln>
            </p:spPr>
            <p:txBody>
              <a:bodyPr/>
              <a:lstStyle/>
              <a:p>
                <a:endParaRPr lang="de-DE"/>
              </a:p>
            </p:txBody>
          </p:sp>
          <p:sp>
            <p:nvSpPr>
              <p:cNvPr id="99" name="Freeform 63">
                <a:extLst>
                  <a:ext uri="{FF2B5EF4-FFF2-40B4-BE49-F238E27FC236}">
                    <a16:creationId xmlns:a16="http://schemas.microsoft.com/office/drawing/2014/main" id="{440D6232-2774-408B-9949-8AF4D1BC623C}"/>
                  </a:ext>
                </a:extLst>
              </p:cNvPr>
              <p:cNvSpPr>
                <a:spLocks/>
              </p:cNvSpPr>
              <p:nvPr/>
            </p:nvSpPr>
            <p:spPr bwMode="auto">
              <a:xfrm>
                <a:off x="1980107" y="5591635"/>
                <a:ext cx="210400" cy="412750"/>
              </a:xfrm>
              <a:custGeom>
                <a:avLst/>
                <a:gdLst>
                  <a:gd name="T0" fmla="*/ 24 w 6515"/>
                  <a:gd name="T1" fmla="*/ 1599 h 12787"/>
                  <a:gd name="T2" fmla="*/ 118 w 6515"/>
                  <a:gd name="T3" fmla="*/ 1591 h 12787"/>
                  <a:gd name="T4" fmla="*/ 212 w 6515"/>
                  <a:gd name="T5" fmla="*/ 1574 h 12787"/>
                  <a:gd name="T6" fmla="*/ 303 w 6515"/>
                  <a:gd name="T7" fmla="*/ 1545 h 12787"/>
                  <a:gd name="T8" fmla="*/ 389 w 6515"/>
                  <a:gd name="T9" fmla="*/ 1506 h 12787"/>
                  <a:gd name="T10" fmla="*/ 470 w 6515"/>
                  <a:gd name="T11" fmla="*/ 1456 h 12787"/>
                  <a:gd name="T12" fmla="*/ 544 w 6515"/>
                  <a:gd name="T13" fmla="*/ 1398 h 12787"/>
                  <a:gd name="T14" fmla="*/ 612 w 6515"/>
                  <a:gd name="T15" fmla="*/ 1331 h 12787"/>
                  <a:gd name="T16" fmla="*/ 670 w 6515"/>
                  <a:gd name="T17" fmla="*/ 1256 h 12787"/>
                  <a:gd name="T18" fmla="*/ 720 w 6515"/>
                  <a:gd name="T19" fmla="*/ 1176 h 12787"/>
                  <a:gd name="T20" fmla="*/ 760 w 6515"/>
                  <a:gd name="T21" fmla="*/ 1089 h 12787"/>
                  <a:gd name="T22" fmla="*/ 789 w 6515"/>
                  <a:gd name="T23" fmla="*/ 998 h 12787"/>
                  <a:gd name="T24" fmla="*/ 807 w 6515"/>
                  <a:gd name="T25" fmla="*/ 905 h 12787"/>
                  <a:gd name="T26" fmla="*/ 814 w 6515"/>
                  <a:gd name="T27" fmla="*/ 812 h 12787"/>
                  <a:gd name="T28" fmla="*/ 809 w 6515"/>
                  <a:gd name="T29" fmla="*/ 716 h 12787"/>
                  <a:gd name="T30" fmla="*/ 794 w 6515"/>
                  <a:gd name="T31" fmla="*/ 623 h 12787"/>
                  <a:gd name="T32" fmla="*/ 768 w 6515"/>
                  <a:gd name="T33" fmla="*/ 532 h 12787"/>
                  <a:gd name="T34" fmla="*/ 731 w 6515"/>
                  <a:gd name="T35" fmla="*/ 444 h 12787"/>
                  <a:gd name="T36" fmla="*/ 684 w 6515"/>
                  <a:gd name="T37" fmla="*/ 362 h 12787"/>
                  <a:gd name="T38" fmla="*/ 627 w 6515"/>
                  <a:gd name="T39" fmla="*/ 286 h 12787"/>
                  <a:gd name="T40" fmla="*/ 561 w 6515"/>
                  <a:gd name="T41" fmla="*/ 217 h 12787"/>
                  <a:gd name="T42" fmla="*/ 489 w 6515"/>
                  <a:gd name="T43" fmla="*/ 155 h 12787"/>
                  <a:gd name="T44" fmla="*/ 409 w 6515"/>
                  <a:gd name="T45" fmla="*/ 103 h 12787"/>
                  <a:gd name="T46" fmla="*/ 324 w 6515"/>
                  <a:gd name="T47" fmla="*/ 62 h 12787"/>
                  <a:gd name="T48" fmla="*/ 234 w 6515"/>
                  <a:gd name="T49" fmla="*/ 31 h 12787"/>
                  <a:gd name="T50" fmla="*/ 142 w 6515"/>
                  <a:gd name="T51" fmla="*/ 9 h 12787"/>
                  <a:gd name="T52" fmla="*/ 48 w 6515"/>
                  <a:gd name="T53" fmla="*/ 0 h 12787"/>
                  <a:gd name="T54" fmla="*/ 0 w 6515"/>
                  <a:gd name="T55" fmla="*/ 44 h 12787"/>
                  <a:gd name="T56" fmla="*/ 92 w 6515"/>
                  <a:gd name="T57" fmla="*/ 48 h 12787"/>
                  <a:gd name="T58" fmla="*/ 184 w 6515"/>
                  <a:gd name="T59" fmla="*/ 65 h 12787"/>
                  <a:gd name="T60" fmla="*/ 271 w 6515"/>
                  <a:gd name="T61" fmla="*/ 91 h 12787"/>
                  <a:gd name="T62" fmla="*/ 356 w 6515"/>
                  <a:gd name="T63" fmla="*/ 126 h 12787"/>
                  <a:gd name="T64" fmla="*/ 434 w 6515"/>
                  <a:gd name="T65" fmla="*/ 174 h 12787"/>
                  <a:gd name="T66" fmla="*/ 508 w 6515"/>
                  <a:gd name="T67" fmla="*/ 229 h 12787"/>
                  <a:gd name="T68" fmla="*/ 573 w 6515"/>
                  <a:gd name="T69" fmla="*/ 295 h 12787"/>
                  <a:gd name="T70" fmla="*/ 631 w 6515"/>
                  <a:gd name="T71" fmla="*/ 367 h 12787"/>
                  <a:gd name="T72" fmla="*/ 679 w 6515"/>
                  <a:gd name="T73" fmla="*/ 445 h 12787"/>
                  <a:gd name="T74" fmla="*/ 716 w 6515"/>
                  <a:gd name="T75" fmla="*/ 528 h 12787"/>
                  <a:gd name="T76" fmla="*/ 744 w 6515"/>
                  <a:gd name="T77" fmla="*/ 616 h 12787"/>
                  <a:gd name="T78" fmla="*/ 760 w 6515"/>
                  <a:gd name="T79" fmla="*/ 707 h 12787"/>
                  <a:gd name="T80" fmla="*/ 765 w 6515"/>
                  <a:gd name="T81" fmla="*/ 799 h 12787"/>
                  <a:gd name="T82" fmla="*/ 759 w 6515"/>
                  <a:gd name="T83" fmla="*/ 890 h 12787"/>
                  <a:gd name="T84" fmla="*/ 743 w 6515"/>
                  <a:gd name="T85" fmla="*/ 981 h 12787"/>
                  <a:gd name="T86" fmla="*/ 714 w 6515"/>
                  <a:gd name="T87" fmla="*/ 1068 h 12787"/>
                  <a:gd name="T88" fmla="*/ 676 w 6515"/>
                  <a:gd name="T89" fmla="*/ 1152 h 12787"/>
                  <a:gd name="T90" fmla="*/ 628 w 6515"/>
                  <a:gd name="T91" fmla="*/ 1230 h 12787"/>
                  <a:gd name="T92" fmla="*/ 569 w 6515"/>
                  <a:gd name="T93" fmla="*/ 1302 h 12787"/>
                  <a:gd name="T94" fmla="*/ 504 w 6515"/>
                  <a:gd name="T95" fmla="*/ 1366 h 12787"/>
                  <a:gd name="T96" fmla="*/ 431 w 6515"/>
                  <a:gd name="T97" fmla="*/ 1422 h 12787"/>
                  <a:gd name="T98" fmla="*/ 352 w 6515"/>
                  <a:gd name="T99" fmla="*/ 1468 h 12787"/>
                  <a:gd name="T100" fmla="*/ 266 w 6515"/>
                  <a:gd name="T101" fmla="*/ 1505 h 12787"/>
                  <a:gd name="T102" fmla="*/ 177 w 6515"/>
                  <a:gd name="T103" fmla="*/ 1530 h 12787"/>
                  <a:gd name="T104" fmla="*/ 87 w 6515"/>
                  <a:gd name="T105" fmla="*/ 1543 h 12787"/>
                  <a:gd name="T106" fmla="*/ 0 w 6515"/>
                  <a:gd name="T107" fmla="*/ 1548 h 12787"/>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6515"/>
                  <a:gd name="T163" fmla="*/ 0 h 12787"/>
                  <a:gd name="T164" fmla="*/ 6515 w 6515"/>
                  <a:gd name="T165" fmla="*/ 12787 h 12787"/>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6515" h="12787">
                    <a:moveTo>
                      <a:pt x="0" y="12787"/>
                    </a:moveTo>
                    <a:lnTo>
                      <a:pt x="191" y="12787"/>
                    </a:lnTo>
                    <a:lnTo>
                      <a:pt x="570" y="12767"/>
                    </a:lnTo>
                    <a:lnTo>
                      <a:pt x="943" y="12727"/>
                    </a:lnTo>
                    <a:lnTo>
                      <a:pt x="1324" y="12666"/>
                    </a:lnTo>
                    <a:lnTo>
                      <a:pt x="1698" y="12585"/>
                    </a:lnTo>
                    <a:lnTo>
                      <a:pt x="2060" y="12487"/>
                    </a:lnTo>
                    <a:lnTo>
                      <a:pt x="2423" y="12353"/>
                    </a:lnTo>
                    <a:lnTo>
                      <a:pt x="2763" y="12205"/>
                    </a:lnTo>
                    <a:lnTo>
                      <a:pt x="3116" y="12042"/>
                    </a:lnTo>
                    <a:lnTo>
                      <a:pt x="3437" y="11850"/>
                    </a:lnTo>
                    <a:lnTo>
                      <a:pt x="3760" y="11640"/>
                    </a:lnTo>
                    <a:lnTo>
                      <a:pt x="4064" y="11416"/>
                    </a:lnTo>
                    <a:lnTo>
                      <a:pt x="4352" y="11176"/>
                    </a:lnTo>
                    <a:lnTo>
                      <a:pt x="4636" y="10914"/>
                    </a:lnTo>
                    <a:lnTo>
                      <a:pt x="4896" y="10640"/>
                    </a:lnTo>
                    <a:lnTo>
                      <a:pt x="5138" y="10348"/>
                    </a:lnTo>
                    <a:lnTo>
                      <a:pt x="5360" y="10048"/>
                    </a:lnTo>
                    <a:lnTo>
                      <a:pt x="5571" y="9723"/>
                    </a:lnTo>
                    <a:lnTo>
                      <a:pt x="5761" y="9405"/>
                    </a:lnTo>
                    <a:lnTo>
                      <a:pt x="5932" y="9048"/>
                    </a:lnTo>
                    <a:lnTo>
                      <a:pt x="6083" y="8707"/>
                    </a:lnTo>
                    <a:lnTo>
                      <a:pt x="6215" y="8353"/>
                    </a:lnTo>
                    <a:lnTo>
                      <a:pt x="6317" y="7981"/>
                    </a:lnTo>
                    <a:lnTo>
                      <a:pt x="6394" y="7611"/>
                    </a:lnTo>
                    <a:lnTo>
                      <a:pt x="6457" y="7236"/>
                    </a:lnTo>
                    <a:lnTo>
                      <a:pt x="6497" y="6863"/>
                    </a:lnTo>
                    <a:lnTo>
                      <a:pt x="6515" y="6492"/>
                    </a:lnTo>
                    <a:lnTo>
                      <a:pt x="6505" y="6109"/>
                    </a:lnTo>
                    <a:lnTo>
                      <a:pt x="6477" y="5724"/>
                    </a:lnTo>
                    <a:lnTo>
                      <a:pt x="6426" y="5341"/>
                    </a:lnTo>
                    <a:lnTo>
                      <a:pt x="6353" y="4979"/>
                    </a:lnTo>
                    <a:lnTo>
                      <a:pt x="6253" y="4605"/>
                    </a:lnTo>
                    <a:lnTo>
                      <a:pt x="6144" y="4253"/>
                    </a:lnTo>
                    <a:lnTo>
                      <a:pt x="6003" y="3902"/>
                    </a:lnTo>
                    <a:lnTo>
                      <a:pt x="5851" y="3549"/>
                    </a:lnTo>
                    <a:lnTo>
                      <a:pt x="5670" y="3217"/>
                    </a:lnTo>
                    <a:lnTo>
                      <a:pt x="5471" y="2894"/>
                    </a:lnTo>
                    <a:lnTo>
                      <a:pt x="5249" y="2584"/>
                    </a:lnTo>
                    <a:lnTo>
                      <a:pt x="5018" y="2289"/>
                    </a:lnTo>
                    <a:lnTo>
                      <a:pt x="4767" y="1998"/>
                    </a:lnTo>
                    <a:lnTo>
                      <a:pt x="4493" y="1733"/>
                    </a:lnTo>
                    <a:lnTo>
                      <a:pt x="4213" y="1471"/>
                    </a:lnTo>
                    <a:lnTo>
                      <a:pt x="3911" y="1239"/>
                    </a:lnTo>
                    <a:lnTo>
                      <a:pt x="3600" y="1030"/>
                    </a:lnTo>
                    <a:lnTo>
                      <a:pt x="3277" y="826"/>
                    </a:lnTo>
                    <a:lnTo>
                      <a:pt x="2935" y="659"/>
                    </a:lnTo>
                    <a:lnTo>
                      <a:pt x="2594" y="496"/>
                    </a:lnTo>
                    <a:lnTo>
                      <a:pt x="2243" y="354"/>
                    </a:lnTo>
                    <a:lnTo>
                      <a:pt x="1871" y="246"/>
                    </a:lnTo>
                    <a:lnTo>
                      <a:pt x="1510" y="142"/>
                    </a:lnTo>
                    <a:lnTo>
                      <a:pt x="1137" y="72"/>
                    </a:lnTo>
                    <a:lnTo>
                      <a:pt x="764" y="32"/>
                    </a:lnTo>
                    <a:lnTo>
                      <a:pt x="381" y="0"/>
                    </a:lnTo>
                    <a:lnTo>
                      <a:pt x="0" y="0"/>
                    </a:lnTo>
                    <a:lnTo>
                      <a:pt x="0" y="354"/>
                    </a:lnTo>
                    <a:lnTo>
                      <a:pt x="361" y="362"/>
                    </a:lnTo>
                    <a:lnTo>
                      <a:pt x="736" y="384"/>
                    </a:lnTo>
                    <a:lnTo>
                      <a:pt x="1098" y="445"/>
                    </a:lnTo>
                    <a:lnTo>
                      <a:pt x="1469" y="516"/>
                    </a:lnTo>
                    <a:lnTo>
                      <a:pt x="1818" y="606"/>
                    </a:lnTo>
                    <a:lnTo>
                      <a:pt x="2169" y="725"/>
                    </a:lnTo>
                    <a:lnTo>
                      <a:pt x="2503" y="860"/>
                    </a:lnTo>
                    <a:lnTo>
                      <a:pt x="2846" y="1008"/>
                    </a:lnTo>
                    <a:lnTo>
                      <a:pt x="3165" y="1191"/>
                    </a:lnTo>
                    <a:lnTo>
                      <a:pt x="3477" y="1392"/>
                    </a:lnTo>
                    <a:lnTo>
                      <a:pt x="3779" y="1602"/>
                    </a:lnTo>
                    <a:lnTo>
                      <a:pt x="4064" y="1833"/>
                    </a:lnTo>
                    <a:lnTo>
                      <a:pt x="4336" y="2088"/>
                    </a:lnTo>
                    <a:lnTo>
                      <a:pt x="4583" y="2360"/>
                    </a:lnTo>
                    <a:lnTo>
                      <a:pt x="4825" y="2640"/>
                    </a:lnTo>
                    <a:lnTo>
                      <a:pt x="5047" y="2932"/>
                    </a:lnTo>
                    <a:lnTo>
                      <a:pt x="5239" y="3235"/>
                    </a:lnTo>
                    <a:lnTo>
                      <a:pt x="5431" y="3559"/>
                    </a:lnTo>
                    <a:lnTo>
                      <a:pt x="5591" y="3890"/>
                    </a:lnTo>
                    <a:lnTo>
                      <a:pt x="5731" y="4224"/>
                    </a:lnTo>
                    <a:lnTo>
                      <a:pt x="5851" y="4575"/>
                    </a:lnTo>
                    <a:lnTo>
                      <a:pt x="5955" y="4928"/>
                    </a:lnTo>
                    <a:lnTo>
                      <a:pt x="6021" y="5290"/>
                    </a:lnTo>
                    <a:lnTo>
                      <a:pt x="6083" y="5656"/>
                    </a:lnTo>
                    <a:lnTo>
                      <a:pt x="6114" y="6028"/>
                    </a:lnTo>
                    <a:lnTo>
                      <a:pt x="6121" y="6392"/>
                    </a:lnTo>
                    <a:lnTo>
                      <a:pt x="6114" y="6752"/>
                    </a:lnTo>
                    <a:lnTo>
                      <a:pt x="6073" y="7115"/>
                    </a:lnTo>
                    <a:lnTo>
                      <a:pt x="6021" y="7490"/>
                    </a:lnTo>
                    <a:lnTo>
                      <a:pt x="5943" y="7843"/>
                    </a:lnTo>
                    <a:lnTo>
                      <a:pt x="5841" y="8193"/>
                    </a:lnTo>
                    <a:lnTo>
                      <a:pt x="5713" y="8538"/>
                    </a:lnTo>
                    <a:lnTo>
                      <a:pt x="5571" y="8888"/>
                    </a:lnTo>
                    <a:lnTo>
                      <a:pt x="5410" y="9213"/>
                    </a:lnTo>
                    <a:lnTo>
                      <a:pt x="5217" y="9536"/>
                    </a:lnTo>
                    <a:lnTo>
                      <a:pt x="5026" y="9837"/>
                    </a:lnTo>
                    <a:lnTo>
                      <a:pt x="4795" y="10130"/>
                    </a:lnTo>
                    <a:lnTo>
                      <a:pt x="4553" y="10410"/>
                    </a:lnTo>
                    <a:lnTo>
                      <a:pt x="4302" y="10672"/>
                    </a:lnTo>
                    <a:lnTo>
                      <a:pt x="4031" y="10922"/>
                    </a:lnTo>
                    <a:lnTo>
                      <a:pt x="3750" y="11154"/>
                    </a:lnTo>
                    <a:lnTo>
                      <a:pt x="3447" y="11368"/>
                    </a:lnTo>
                    <a:lnTo>
                      <a:pt x="3137" y="11569"/>
                    </a:lnTo>
                    <a:lnTo>
                      <a:pt x="2816" y="11741"/>
                    </a:lnTo>
                    <a:lnTo>
                      <a:pt x="2475" y="11900"/>
                    </a:lnTo>
                    <a:lnTo>
                      <a:pt x="2129" y="12034"/>
                    </a:lnTo>
                    <a:lnTo>
                      <a:pt x="1780" y="12144"/>
                    </a:lnTo>
                    <a:lnTo>
                      <a:pt x="1417" y="12235"/>
                    </a:lnTo>
                    <a:lnTo>
                      <a:pt x="1064" y="12305"/>
                    </a:lnTo>
                    <a:lnTo>
                      <a:pt x="693" y="12343"/>
                    </a:lnTo>
                    <a:lnTo>
                      <a:pt x="331" y="12376"/>
                    </a:lnTo>
                    <a:lnTo>
                      <a:pt x="0" y="12376"/>
                    </a:lnTo>
                    <a:lnTo>
                      <a:pt x="0" y="12787"/>
                    </a:lnTo>
                    <a:close/>
                  </a:path>
                </a:pathLst>
              </a:custGeom>
              <a:solidFill>
                <a:schemeClr val="hlink"/>
              </a:solidFill>
              <a:ln w="0">
                <a:solidFill>
                  <a:srgbClr val="33726D"/>
                </a:solidFill>
                <a:round/>
                <a:headEnd/>
                <a:tailEnd/>
              </a:ln>
            </p:spPr>
            <p:txBody>
              <a:bodyPr/>
              <a:lstStyle/>
              <a:p>
                <a:endParaRPr lang="de-DE"/>
              </a:p>
            </p:txBody>
          </p:sp>
          <p:sp>
            <p:nvSpPr>
              <p:cNvPr id="100" name="Freeform 65">
                <a:extLst>
                  <a:ext uri="{FF2B5EF4-FFF2-40B4-BE49-F238E27FC236}">
                    <a16:creationId xmlns:a16="http://schemas.microsoft.com/office/drawing/2014/main" id="{4D5FDA9E-3171-4E51-A959-4250E5851BBE}"/>
                  </a:ext>
                </a:extLst>
              </p:cNvPr>
              <p:cNvSpPr>
                <a:spLocks/>
              </p:cNvSpPr>
              <p:nvPr/>
            </p:nvSpPr>
            <p:spPr bwMode="auto">
              <a:xfrm>
                <a:off x="1971354" y="5607595"/>
                <a:ext cx="11023" cy="10955"/>
              </a:xfrm>
              <a:custGeom>
                <a:avLst/>
                <a:gdLst>
                  <a:gd name="T0" fmla="*/ 43 w 343"/>
                  <a:gd name="T1" fmla="*/ 22 h 344"/>
                  <a:gd name="T2" fmla="*/ 40 w 343"/>
                  <a:gd name="T3" fmla="*/ 13 h 344"/>
                  <a:gd name="T4" fmla="*/ 37 w 343"/>
                  <a:gd name="T5" fmla="*/ 6 h 344"/>
                  <a:gd name="T6" fmla="*/ 29 w 343"/>
                  <a:gd name="T7" fmla="*/ 3 h 344"/>
                  <a:gd name="T8" fmla="*/ 22 w 343"/>
                  <a:gd name="T9" fmla="*/ 0 h 344"/>
                  <a:gd name="T10" fmla="*/ 14 w 343"/>
                  <a:gd name="T11" fmla="*/ 1 h 344"/>
                  <a:gd name="T12" fmla="*/ 7 w 343"/>
                  <a:gd name="T13" fmla="*/ 5 h 344"/>
                  <a:gd name="T14" fmla="*/ 3 w 343"/>
                  <a:gd name="T15" fmla="*/ 13 h 344"/>
                  <a:gd name="T16" fmla="*/ 0 w 343"/>
                  <a:gd name="T17" fmla="*/ 21 h 344"/>
                  <a:gd name="T18" fmla="*/ 1 w 343"/>
                  <a:gd name="T19" fmla="*/ 28 h 344"/>
                  <a:gd name="T20" fmla="*/ 5 w 343"/>
                  <a:gd name="T21" fmla="*/ 35 h 344"/>
                  <a:gd name="T22" fmla="*/ 13 w 343"/>
                  <a:gd name="T23" fmla="*/ 41 h 344"/>
                  <a:gd name="T24" fmla="*/ 21 w 343"/>
                  <a:gd name="T25" fmla="*/ 43 h 344"/>
                  <a:gd name="T26" fmla="*/ 29 w 343"/>
                  <a:gd name="T27" fmla="*/ 41 h 344"/>
                  <a:gd name="T28" fmla="*/ 36 w 343"/>
                  <a:gd name="T29" fmla="*/ 37 h 344"/>
                  <a:gd name="T30" fmla="*/ 40 w 343"/>
                  <a:gd name="T31" fmla="*/ 29 h 344"/>
                  <a:gd name="T32" fmla="*/ 43 w 343"/>
                  <a:gd name="T33" fmla="*/ 22 h 344"/>
                  <a:gd name="T34" fmla="*/ 43 w 343"/>
                  <a:gd name="T35" fmla="*/ 22 h 344"/>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44"/>
                  <a:gd name="T56" fmla="*/ 343 w 343"/>
                  <a:gd name="T57" fmla="*/ 344 h 344"/>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44">
                    <a:moveTo>
                      <a:pt x="343" y="173"/>
                    </a:moveTo>
                    <a:lnTo>
                      <a:pt x="323" y="102"/>
                    </a:lnTo>
                    <a:lnTo>
                      <a:pt x="295" y="51"/>
                    </a:lnTo>
                    <a:lnTo>
                      <a:pt x="232" y="21"/>
                    </a:lnTo>
                    <a:lnTo>
                      <a:pt x="174" y="0"/>
                    </a:lnTo>
                    <a:lnTo>
                      <a:pt x="111" y="11"/>
                    </a:lnTo>
                    <a:lnTo>
                      <a:pt x="53" y="41"/>
                    </a:lnTo>
                    <a:lnTo>
                      <a:pt x="22" y="102"/>
                    </a:lnTo>
                    <a:lnTo>
                      <a:pt x="0" y="164"/>
                    </a:lnTo>
                    <a:lnTo>
                      <a:pt x="9" y="222"/>
                    </a:lnTo>
                    <a:lnTo>
                      <a:pt x="43" y="283"/>
                    </a:lnTo>
                    <a:lnTo>
                      <a:pt x="101" y="324"/>
                    </a:lnTo>
                    <a:lnTo>
                      <a:pt x="164" y="344"/>
                    </a:lnTo>
                    <a:lnTo>
                      <a:pt x="232" y="324"/>
                    </a:lnTo>
                    <a:lnTo>
                      <a:pt x="285" y="296"/>
                    </a:lnTo>
                    <a:lnTo>
                      <a:pt x="323" y="231"/>
                    </a:lnTo>
                    <a:lnTo>
                      <a:pt x="343" y="173"/>
                    </a:lnTo>
                    <a:close/>
                  </a:path>
                </a:pathLst>
              </a:custGeom>
              <a:solidFill>
                <a:schemeClr val="hlink"/>
              </a:solidFill>
              <a:ln w="0">
                <a:solidFill>
                  <a:srgbClr val="33726D"/>
                </a:solidFill>
                <a:round/>
                <a:headEnd/>
                <a:tailEnd/>
              </a:ln>
            </p:spPr>
            <p:txBody>
              <a:bodyPr/>
              <a:lstStyle/>
              <a:p>
                <a:endParaRPr lang="de-DE"/>
              </a:p>
            </p:txBody>
          </p:sp>
          <p:sp>
            <p:nvSpPr>
              <p:cNvPr id="101" name="Freeform 66">
                <a:extLst>
                  <a:ext uri="{FF2B5EF4-FFF2-40B4-BE49-F238E27FC236}">
                    <a16:creationId xmlns:a16="http://schemas.microsoft.com/office/drawing/2014/main" id="{8FB87159-D893-4E1C-AF59-8679F0257864}"/>
                  </a:ext>
                </a:extLst>
              </p:cNvPr>
              <p:cNvSpPr>
                <a:spLocks/>
              </p:cNvSpPr>
              <p:nvPr/>
            </p:nvSpPr>
            <p:spPr bwMode="auto">
              <a:xfrm>
                <a:off x="2060049" y="5630778"/>
                <a:ext cx="11023" cy="10955"/>
              </a:xfrm>
              <a:custGeom>
                <a:avLst/>
                <a:gdLst>
                  <a:gd name="T0" fmla="*/ 43 w 343"/>
                  <a:gd name="T1" fmla="*/ 22 h 346"/>
                  <a:gd name="T2" fmla="*/ 40 w 343"/>
                  <a:gd name="T3" fmla="*/ 13 h 346"/>
                  <a:gd name="T4" fmla="*/ 37 w 343"/>
                  <a:gd name="T5" fmla="*/ 6 h 346"/>
                  <a:gd name="T6" fmla="*/ 29 w 343"/>
                  <a:gd name="T7" fmla="*/ 1 h 346"/>
                  <a:gd name="T8" fmla="*/ 21 w 343"/>
                  <a:gd name="T9" fmla="*/ 0 h 346"/>
                  <a:gd name="T10" fmla="*/ 14 w 343"/>
                  <a:gd name="T11" fmla="*/ 1 h 346"/>
                  <a:gd name="T12" fmla="*/ 6 w 343"/>
                  <a:gd name="T13" fmla="*/ 5 h 346"/>
                  <a:gd name="T14" fmla="*/ 1 w 343"/>
                  <a:gd name="T15" fmla="*/ 13 h 346"/>
                  <a:gd name="T16" fmla="*/ 0 w 343"/>
                  <a:gd name="T17" fmla="*/ 20 h 346"/>
                  <a:gd name="T18" fmla="*/ 1 w 343"/>
                  <a:gd name="T19" fmla="*/ 28 h 346"/>
                  <a:gd name="T20" fmla="*/ 5 w 343"/>
                  <a:gd name="T21" fmla="*/ 35 h 346"/>
                  <a:gd name="T22" fmla="*/ 12 w 343"/>
                  <a:gd name="T23" fmla="*/ 39 h 346"/>
                  <a:gd name="T24" fmla="*/ 20 w 343"/>
                  <a:gd name="T25" fmla="*/ 43 h 346"/>
                  <a:gd name="T26" fmla="*/ 28 w 343"/>
                  <a:gd name="T27" fmla="*/ 40 h 346"/>
                  <a:gd name="T28" fmla="*/ 35 w 343"/>
                  <a:gd name="T29" fmla="*/ 37 h 346"/>
                  <a:gd name="T30" fmla="*/ 40 w 343"/>
                  <a:gd name="T31" fmla="*/ 29 h 346"/>
                  <a:gd name="T32" fmla="*/ 43 w 343"/>
                  <a:gd name="T33" fmla="*/ 22 h 346"/>
                  <a:gd name="T34" fmla="*/ 43 w 343"/>
                  <a:gd name="T35" fmla="*/ 22 h 34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46"/>
                  <a:gd name="T56" fmla="*/ 343 w 343"/>
                  <a:gd name="T57" fmla="*/ 346 h 34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46">
                    <a:moveTo>
                      <a:pt x="343" y="173"/>
                    </a:moveTo>
                    <a:lnTo>
                      <a:pt x="320" y="102"/>
                    </a:lnTo>
                    <a:lnTo>
                      <a:pt x="292" y="49"/>
                    </a:lnTo>
                    <a:lnTo>
                      <a:pt x="230" y="11"/>
                    </a:lnTo>
                    <a:lnTo>
                      <a:pt x="169" y="0"/>
                    </a:lnTo>
                    <a:lnTo>
                      <a:pt x="111" y="11"/>
                    </a:lnTo>
                    <a:lnTo>
                      <a:pt x="50" y="41"/>
                    </a:lnTo>
                    <a:lnTo>
                      <a:pt x="10" y="102"/>
                    </a:lnTo>
                    <a:lnTo>
                      <a:pt x="0" y="164"/>
                    </a:lnTo>
                    <a:lnTo>
                      <a:pt x="10" y="224"/>
                    </a:lnTo>
                    <a:lnTo>
                      <a:pt x="40" y="281"/>
                    </a:lnTo>
                    <a:lnTo>
                      <a:pt x="96" y="311"/>
                    </a:lnTo>
                    <a:lnTo>
                      <a:pt x="162" y="346"/>
                    </a:lnTo>
                    <a:lnTo>
                      <a:pt x="220" y="321"/>
                    </a:lnTo>
                    <a:lnTo>
                      <a:pt x="282" y="295"/>
                    </a:lnTo>
                    <a:lnTo>
                      <a:pt x="320" y="232"/>
                    </a:lnTo>
                    <a:lnTo>
                      <a:pt x="343" y="173"/>
                    </a:lnTo>
                    <a:close/>
                  </a:path>
                </a:pathLst>
              </a:custGeom>
              <a:solidFill>
                <a:schemeClr val="hlink"/>
              </a:solidFill>
              <a:ln w="0">
                <a:solidFill>
                  <a:srgbClr val="33726D"/>
                </a:solidFill>
                <a:round/>
                <a:headEnd/>
                <a:tailEnd/>
              </a:ln>
            </p:spPr>
            <p:txBody>
              <a:bodyPr/>
              <a:lstStyle/>
              <a:p>
                <a:endParaRPr lang="de-DE"/>
              </a:p>
            </p:txBody>
          </p:sp>
          <p:sp>
            <p:nvSpPr>
              <p:cNvPr id="102" name="Freeform 67">
                <a:extLst>
                  <a:ext uri="{FF2B5EF4-FFF2-40B4-BE49-F238E27FC236}">
                    <a16:creationId xmlns:a16="http://schemas.microsoft.com/office/drawing/2014/main" id="{376263F3-7B64-4F23-8983-05E12A6413B5}"/>
                  </a:ext>
                </a:extLst>
              </p:cNvPr>
              <p:cNvSpPr>
                <a:spLocks/>
              </p:cNvSpPr>
              <p:nvPr/>
            </p:nvSpPr>
            <p:spPr bwMode="auto">
              <a:xfrm>
                <a:off x="2126955" y="5698291"/>
                <a:ext cx="11023" cy="10700"/>
              </a:xfrm>
              <a:custGeom>
                <a:avLst/>
                <a:gdLst>
                  <a:gd name="T0" fmla="*/ 43 w 343"/>
                  <a:gd name="T1" fmla="*/ 22 h 329"/>
                  <a:gd name="T2" fmla="*/ 41 w 343"/>
                  <a:gd name="T3" fmla="*/ 13 h 329"/>
                  <a:gd name="T4" fmla="*/ 37 w 343"/>
                  <a:gd name="T5" fmla="*/ 6 h 329"/>
                  <a:gd name="T6" fmla="*/ 29 w 343"/>
                  <a:gd name="T7" fmla="*/ 1 h 329"/>
                  <a:gd name="T8" fmla="*/ 22 w 343"/>
                  <a:gd name="T9" fmla="*/ 0 h 329"/>
                  <a:gd name="T10" fmla="*/ 14 w 343"/>
                  <a:gd name="T11" fmla="*/ 1 h 329"/>
                  <a:gd name="T12" fmla="*/ 6 w 343"/>
                  <a:gd name="T13" fmla="*/ 5 h 329"/>
                  <a:gd name="T14" fmla="*/ 3 w 343"/>
                  <a:gd name="T15" fmla="*/ 13 h 329"/>
                  <a:gd name="T16" fmla="*/ 0 w 343"/>
                  <a:gd name="T17" fmla="*/ 21 h 329"/>
                  <a:gd name="T18" fmla="*/ 1 w 343"/>
                  <a:gd name="T19" fmla="*/ 28 h 329"/>
                  <a:gd name="T20" fmla="*/ 5 w 343"/>
                  <a:gd name="T21" fmla="*/ 36 h 329"/>
                  <a:gd name="T22" fmla="*/ 13 w 343"/>
                  <a:gd name="T23" fmla="*/ 40 h 329"/>
                  <a:gd name="T24" fmla="*/ 21 w 343"/>
                  <a:gd name="T25" fmla="*/ 42 h 329"/>
                  <a:gd name="T26" fmla="*/ 29 w 343"/>
                  <a:gd name="T27" fmla="*/ 41 h 329"/>
                  <a:gd name="T28" fmla="*/ 35 w 343"/>
                  <a:gd name="T29" fmla="*/ 37 h 329"/>
                  <a:gd name="T30" fmla="*/ 40 w 343"/>
                  <a:gd name="T31" fmla="*/ 29 h 329"/>
                  <a:gd name="T32" fmla="*/ 43 w 343"/>
                  <a:gd name="T33" fmla="*/ 22 h 329"/>
                  <a:gd name="T34" fmla="*/ 43 w 343"/>
                  <a:gd name="T35" fmla="*/ 22 h 329"/>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29"/>
                  <a:gd name="T56" fmla="*/ 343 w 343"/>
                  <a:gd name="T57" fmla="*/ 329 h 329"/>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29">
                    <a:moveTo>
                      <a:pt x="343" y="171"/>
                    </a:moveTo>
                    <a:lnTo>
                      <a:pt x="331" y="100"/>
                    </a:lnTo>
                    <a:lnTo>
                      <a:pt x="292" y="49"/>
                    </a:lnTo>
                    <a:lnTo>
                      <a:pt x="231" y="10"/>
                    </a:lnTo>
                    <a:lnTo>
                      <a:pt x="174" y="0"/>
                    </a:lnTo>
                    <a:lnTo>
                      <a:pt x="114" y="10"/>
                    </a:lnTo>
                    <a:lnTo>
                      <a:pt x="51" y="39"/>
                    </a:lnTo>
                    <a:lnTo>
                      <a:pt x="22" y="100"/>
                    </a:lnTo>
                    <a:lnTo>
                      <a:pt x="0" y="161"/>
                    </a:lnTo>
                    <a:lnTo>
                      <a:pt x="10" y="219"/>
                    </a:lnTo>
                    <a:lnTo>
                      <a:pt x="43" y="281"/>
                    </a:lnTo>
                    <a:lnTo>
                      <a:pt x="101" y="310"/>
                    </a:lnTo>
                    <a:lnTo>
                      <a:pt x="164" y="329"/>
                    </a:lnTo>
                    <a:lnTo>
                      <a:pt x="231" y="322"/>
                    </a:lnTo>
                    <a:lnTo>
                      <a:pt x="282" y="291"/>
                    </a:lnTo>
                    <a:lnTo>
                      <a:pt x="323" y="229"/>
                    </a:lnTo>
                    <a:lnTo>
                      <a:pt x="343" y="171"/>
                    </a:lnTo>
                    <a:close/>
                  </a:path>
                </a:pathLst>
              </a:custGeom>
              <a:solidFill>
                <a:schemeClr val="hlink"/>
              </a:solidFill>
              <a:ln w="0">
                <a:solidFill>
                  <a:srgbClr val="33726D"/>
                </a:solidFill>
                <a:round/>
                <a:headEnd/>
                <a:tailEnd/>
              </a:ln>
            </p:spPr>
            <p:txBody>
              <a:bodyPr/>
              <a:lstStyle/>
              <a:p>
                <a:endParaRPr lang="de-DE"/>
              </a:p>
            </p:txBody>
          </p:sp>
          <p:sp>
            <p:nvSpPr>
              <p:cNvPr id="103" name="Freeform 68">
                <a:extLst>
                  <a:ext uri="{FF2B5EF4-FFF2-40B4-BE49-F238E27FC236}">
                    <a16:creationId xmlns:a16="http://schemas.microsoft.com/office/drawing/2014/main" id="{86FD1C82-F02F-4585-B1DC-EDBCF3BFAFF2}"/>
                  </a:ext>
                </a:extLst>
              </p:cNvPr>
              <p:cNvSpPr>
                <a:spLocks/>
              </p:cNvSpPr>
              <p:nvPr/>
            </p:nvSpPr>
            <p:spPr bwMode="auto">
              <a:xfrm>
                <a:off x="2150795" y="5785929"/>
                <a:ext cx="11023" cy="10700"/>
              </a:xfrm>
              <a:custGeom>
                <a:avLst/>
                <a:gdLst>
                  <a:gd name="T0" fmla="*/ 43 w 341"/>
                  <a:gd name="T1" fmla="*/ 22 h 332"/>
                  <a:gd name="T2" fmla="*/ 40 w 341"/>
                  <a:gd name="T3" fmla="*/ 13 h 332"/>
                  <a:gd name="T4" fmla="*/ 37 w 341"/>
                  <a:gd name="T5" fmla="*/ 6 h 332"/>
                  <a:gd name="T6" fmla="*/ 29 w 341"/>
                  <a:gd name="T7" fmla="*/ 2 h 332"/>
                  <a:gd name="T8" fmla="*/ 22 w 341"/>
                  <a:gd name="T9" fmla="*/ 0 h 332"/>
                  <a:gd name="T10" fmla="*/ 13 w 341"/>
                  <a:gd name="T11" fmla="*/ 2 h 332"/>
                  <a:gd name="T12" fmla="*/ 6 w 341"/>
                  <a:gd name="T13" fmla="*/ 5 h 332"/>
                  <a:gd name="T14" fmla="*/ 1 w 341"/>
                  <a:gd name="T15" fmla="*/ 13 h 332"/>
                  <a:gd name="T16" fmla="*/ 0 w 341"/>
                  <a:gd name="T17" fmla="*/ 21 h 332"/>
                  <a:gd name="T18" fmla="*/ 1 w 341"/>
                  <a:gd name="T19" fmla="*/ 28 h 332"/>
                  <a:gd name="T20" fmla="*/ 5 w 341"/>
                  <a:gd name="T21" fmla="*/ 36 h 332"/>
                  <a:gd name="T22" fmla="*/ 13 w 341"/>
                  <a:gd name="T23" fmla="*/ 39 h 332"/>
                  <a:gd name="T24" fmla="*/ 20 w 341"/>
                  <a:gd name="T25" fmla="*/ 42 h 332"/>
                  <a:gd name="T26" fmla="*/ 28 w 341"/>
                  <a:gd name="T27" fmla="*/ 41 h 332"/>
                  <a:gd name="T28" fmla="*/ 36 w 341"/>
                  <a:gd name="T29" fmla="*/ 37 h 332"/>
                  <a:gd name="T30" fmla="*/ 39 w 341"/>
                  <a:gd name="T31" fmla="*/ 29 h 332"/>
                  <a:gd name="T32" fmla="*/ 43 w 341"/>
                  <a:gd name="T33" fmla="*/ 22 h 332"/>
                  <a:gd name="T34" fmla="*/ 43 w 341"/>
                  <a:gd name="T35" fmla="*/ 22 h 332"/>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1"/>
                  <a:gd name="T55" fmla="*/ 0 h 332"/>
                  <a:gd name="T56" fmla="*/ 341 w 341"/>
                  <a:gd name="T57" fmla="*/ 332 h 332"/>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1" h="332">
                    <a:moveTo>
                      <a:pt x="341" y="171"/>
                    </a:moveTo>
                    <a:lnTo>
                      <a:pt x="321" y="100"/>
                    </a:lnTo>
                    <a:lnTo>
                      <a:pt x="290" y="50"/>
                    </a:lnTo>
                    <a:lnTo>
                      <a:pt x="232" y="12"/>
                    </a:lnTo>
                    <a:lnTo>
                      <a:pt x="172" y="0"/>
                    </a:lnTo>
                    <a:lnTo>
                      <a:pt x="101" y="12"/>
                    </a:lnTo>
                    <a:lnTo>
                      <a:pt x="50" y="42"/>
                    </a:lnTo>
                    <a:lnTo>
                      <a:pt x="9" y="100"/>
                    </a:lnTo>
                    <a:lnTo>
                      <a:pt x="0" y="163"/>
                    </a:lnTo>
                    <a:lnTo>
                      <a:pt x="9" y="223"/>
                    </a:lnTo>
                    <a:lnTo>
                      <a:pt x="40" y="282"/>
                    </a:lnTo>
                    <a:lnTo>
                      <a:pt x="101" y="312"/>
                    </a:lnTo>
                    <a:lnTo>
                      <a:pt x="162" y="332"/>
                    </a:lnTo>
                    <a:lnTo>
                      <a:pt x="220" y="324"/>
                    </a:lnTo>
                    <a:lnTo>
                      <a:pt x="282" y="294"/>
                    </a:lnTo>
                    <a:lnTo>
                      <a:pt x="310" y="232"/>
                    </a:lnTo>
                    <a:lnTo>
                      <a:pt x="341" y="171"/>
                    </a:lnTo>
                    <a:close/>
                  </a:path>
                </a:pathLst>
              </a:custGeom>
              <a:solidFill>
                <a:schemeClr val="hlink"/>
              </a:solidFill>
              <a:ln w="0">
                <a:solidFill>
                  <a:srgbClr val="33726D"/>
                </a:solidFill>
                <a:round/>
                <a:headEnd/>
                <a:tailEnd/>
              </a:ln>
            </p:spPr>
            <p:txBody>
              <a:bodyPr/>
              <a:lstStyle/>
              <a:p>
                <a:endParaRPr lang="de-DE"/>
              </a:p>
            </p:txBody>
          </p:sp>
          <p:sp>
            <p:nvSpPr>
              <p:cNvPr id="104" name="Freeform 69">
                <a:extLst>
                  <a:ext uri="{FF2B5EF4-FFF2-40B4-BE49-F238E27FC236}">
                    <a16:creationId xmlns:a16="http://schemas.microsoft.com/office/drawing/2014/main" id="{A16419C6-B6EF-4D92-9A2F-D13793D5BC0A}"/>
                  </a:ext>
                </a:extLst>
              </p:cNvPr>
              <p:cNvSpPr>
                <a:spLocks/>
              </p:cNvSpPr>
              <p:nvPr/>
            </p:nvSpPr>
            <p:spPr bwMode="auto">
              <a:xfrm>
                <a:off x="2127211" y="5869746"/>
                <a:ext cx="11023" cy="10955"/>
              </a:xfrm>
              <a:custGeom>
                <a:avLst/>
                <a:gdLst>
                  <a:gd name="T0" fmla="*/ 43 w 343"/>
                  <a:gd name="T1" fmla="*/ 21 h 342"/>
                  <a:gd name="T2" fmla="*/ 40 w 343"/>
                  <a:gd name="T3" fmla="*/ 12 h 342"/>
                  <a:gd name="T4" fmla="*/ 37 w 343"/>
                  <a:gd name="T5" fmla="*/ 6 h 342"/>
                  <a:gd name="T6" fmla="*/ 29 w 343"/>
                  <a:gd name="T7" fmla="*/ 2 h 342"/>
                  <a:gd name="T8" fmla="*/ 22 w 343"/>
                  <a:gd name="T9" fmla="*/ 0 h 342"/>
                  <a:gd name="T10" fmla="*/ 13 w 343"/>
                  <a:gd name="T11" fmla="*/ 1 h 342"/>
                  <a:gd name="T12" fmla="*/ 6 w 343"/>
                  <a:gd name="T13" fmla="*/ 5 h 342"/>
                  <a:gd name="T14" fmla="*/ 2 w 343"/>
                  <a:gd name="T15" fmla="*/ 12 h 342"/>
                  <a:gd name="T16" fmla="*/ 0 w 343"/>
                  <a:gd name="T17" fmla="*/ 20 h 342"/>
                  <a:gd name="T18" fmla="*/ 2 w 343"/>
                  <a:gd name="T19" fmla="*/ 27 h 342"/>
                  <a:gd name="T20" fmla="*/ 5 w 343"/>
                  <a:gd name="T21" fmla="*/ 35 h 342"/>
                  <a:gd name="T22" fmla="*/ 13 w 343"/>
                  <a:gd name="T23" fmla="*/ 40 h 342"/>
                  <a:gd name="T24" fmla="*/ 21 w 343"/>
                  <a:gd name="T25" fmla="*/ 43 h 342"/>
                  <a:gd name="T26" fmla="*/ 28 w 343"/>
                  <a:gd name="T27" fmla="*/ 40 h 342"/>
                  <a:gd name="T28" fmla="*/ 35 w 343"/>
                  <a:gd name="T29" fmla="*/ 36 h 342"/>
                  <a:gd name="T30" fmla="*/ 40 w 343"/>
                  <a:gd name="T31" fmla="*/ 29 h 342"/>
                  <a:gd name="T32" fmla="*/ 43 w 343"/>
                  <a:gd name="T33" fmla="*/ 21 h 342"/>
                  <a:gd name="T34" fmla="*/ 43 w 343"/>
                  <a:gd name="T35" fmla="*/ 21 h 342"/>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42"/>
                  <a:gd name="T56" fmla="*/ 343 w 343"/>
                  <a:gd name="T57" fmla="*/ 342 h 342"/>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42">
                    <a:moveTo>
                      <a:pt x="343" y="169"/>
                    </a:moveTo>
                    <a:lnTo>
                      <a:pt x="321" y="97"/>
                    </a:lnTo>
                    <a:lnTo>
                      <a:pt x="295" y="48"/>
                    </a:lnTo>
                    <a:lnTo>
                      <a:pt x="232" y="18"/>
                    </a:lnTo>
                    <a:lnTo>
                      <a:pt x="172" y="0"/>
                    </a:lnTo>
                    <a:lnTo>
                      <a:pt x="104" y="8"/>
                    </a:lnTo>
                    <a:lnTo>
                      <a:pt x="51" y="38"/>
                    </a:lnTo>
                    <a:lnTo>
                      <a:pt x="12" y="97"/>
                    </a:lnTo>
                    <a:lnTo>
                      <a:pt x="0" y="158"/>
                    </a:lnTo>
                    <a:lnTo>
                      <a:pt x="12" y="217"/>
                    </a:lnTo>
                    <a:lnTo>
                      <a:pt x="41" y="280"/>
                    </a:lnTo>
                    <a:lnTo>
                      <a:pt x="104" y="318"/>
                    </a:lnTo>
                    <a:lnTo>
                      <a:pt x="164" y="342"/>
                    </a:lnTo>
                    <a:lnTo>
                      <a:pt x="221" y="318"/>
                    </a:lnTo>
                    <a:lnTo>
                      <a:pt x="282" y="290"/>
                    </a:lnTo>
                    <a:lnTo>
                      <a:pt x="321" y="232"/>
                    </a:lnTo>
                    <a:lnTo>
                      <a:pt x="343" y="169"/>
                    </a:lnTo>
                    <a:close/>
                  </a:path>
                </a:pathLst>
              </a:custGeom>
              <a:solidFill>
                <a:schemeClr val="hlink"/>
              </a:solidFill>
              <a:ln w="0">
                <a:solidFill>
                  <a:srgbClr val="33726D"/>
                </a:solidFill>
                <a:round/>
                <a:headEnd/>
                <a:tailEnd/>
              </a:ln>
            </p:spPr>
            <p:txBody>
              <a:bodyPr/>
              <a:lstStyle/>
              <a:p>
                <a:endParaRPr lang="de-DE"/>
              </a:p>
            </p:txBody>
          </p:sp>
          <p:sp>
            <p:nvSpPr>
              <p:cNvPr id="105" name="Freeform 70">
                <a:extLst>
                  <a:ext uri="{FF2B5EF4-FFF2-40B4-BE49-F238E27FC236}">
                    <a16:creationId xmlns:a16="http://schemas.microsoft.com/office/drawing/2014/main" id="{E823C68A-008C-41B0-9A48-0E88C6FBADC9}"/>
                  </a:ext>
                </a:extLst>
              </p:cNvPr>
              <p:cNvSpPr>
                <a:spLocks/>
              </p:cNvSpPr>
              <p:nvPr/>
            </p:nvSpPr>
            <p:spPr bwMode="auto">
              <a:xfrm>
                <a:off x="2060049" y="5941589"/>
                <a:ext cx="11023" cy="10445"/>
              </a:xfrm>
              <a:custGeom>
                <a:avLst/>
                <a:gdLst>
                  <a:gd name="T0" fmla="*/ 43 w 343"/>
                  <a:gd name="T1" fmla="*/ 20 h 331"/>
                  <a:gd name="T2" fmla="*/ 40 w 343"/>
                  <a:gd name="T3" fmla="*/ 11 h 331"/>
                  <a:gd name="T4" fmla="*/ 37 w 343"/>
                  <a:gd name="T5" fmla="*/ 5 h 331"/>
                  <a:gd name="T6" fmla="*/ 29 w 343"/>
                  <a:gd name="T7" fmla="*/ 1 h 331"/>
                  <a:gd name="T8" fmla="*/ 21 w 343"/>
                  <a:gd name="T9" fmla="*/ 0 h 331"/>
                  <a:gd name="T10" fmla="*/ 14 w 343"/>
                  <a:gd name="T11" fmla="*/ 0 h 331"/>
                  <a:gd name="T12" fmla="*/ 6 w 343"/>
                  <a:gd name="T13" fmla="*/ 5 h 331"/>
                  <a:gd name="T14" fmla="*/ 1 w 343"/>
                  <a:gd name="T15" fmla="*/ 11 h 331"/>
                  <a:gd name="T16" fmla="*/ 0 w 343"/>
                  <a:gd name="T17" fmla="*/ 20 h 331"/>
                  <a:gd name="T18" fmla="*/ 1 w 343"/>
                  <a:gd name="T19" fmla="*/ 27 h 331"/>
                  <a:gd name="T20" fmla="*/ 5 w 343"/>
                  <a:gd name="T21" fmla="*/ 35 h 331"/>
                  <a:gd name="T22" fmla="*/ 12 w 343"/>
                  <a:gd name="T23" fmla="*/ 39 h 331"/>
                  <a:gd name="T24" fmla="*/ 20 w 343"/>
                  <a:gd name="T25" fmla="*/ 41 h 331"/>
                  <a:gd name="T26" fmla="*/ 28 w 343"/>
                  <a:gd name="T27" fmla="*/ 40 h 331"/>
                  <a:gd name="T28" fmla="*/ 35 w 343"/>
                  <a:gd name="T29" fmla="*/ 35 h 331"/>
                  <a:gd name="T30" fmla="*/ 40 w 343"/>
                  <a:gd name="T31" fmla="*/ 29 h 331"/>
                  <a:gd name="T32" fmla="*/ 43 w 343"/>
                  <a:gd name="T33" fmla="*/ 20 h 331"/>
                  <a:gd name="T34" fmla="*/ 43 w 343"/>
                  <a:gd name="T35" fmla="*/ 20 h 331"/>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31"/>
                  <a:gd name="T56" fmla="*/ 343 w 343"/>
                  <a:gd name="T57" fmla="*/ 331 h 331"/>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31">
                    <a:moveTo>
                      <a:pt x="343" y="162"/>
                    </a:moveTo>
                    <a:lnTo>
                      <a:pt x="320" y="91"/>
                    </a:lnTo>
                    <a:lnTo>
                      <a:pt x="292" y="39"/>
                    </a:lnTo>
                    <a:lnTo>
                      <a:pt x="230" y="9"/>
                    </a:lnTo>
                    <a:lnTo>
                      <a:pt x="169" y="0"/>
                    </a:lnTo>
                    <a:lnTo>
                      <a:pt x="111" y="0"/>
                    </a:lnTo>
                    <a:lnTo>
                      <a:pt x="50" y="39"/>
                    </a:lnTo>
                    <a:lnTo>
                      <a:pt x="10" y="91"/>
                    </a:lnTo>
                    <a:lnTo>
                      <a:pt x="0" y="162"/>
                    </a:lnTo>
                    <a:lnTo>
                      <a:pt x="10" y="221"/>
                    </a:lnTo>
                    <a:lnTo>
                      <a:pt x="40" y="283"/>
                    </a:lnTo>
                    <a:lnTo>
                      <a:pt x="96" y="313"/>
                    </a:lnTo>
                    <a:lnTo>
                      <a:pt x="162" y="331"/>
                    </a:lnTo>
                    <a:lnTo>
                      <a:pt x="220" y="323"/>
                    </a:lnTo>
                    <a:lnTo>
                      <a:pt x="282" y="283"/>
                    </a:lnTo>
                    <a:lnTo>
                      <a:pt x="320" y="231"/>
                    </a:lnTo>
                    <a:lnTo>
                      <a:pt x="343" y="162"/>
                    </a:lnTo>
                    <a:close/>
                  </a:path>
                </a:pathLst>
              </a:custGeom>
              <a:solidFill>
                <a:schemeClr val="hlink"/>
              </a:solidFill>
              <a:ln w="0">
                <a:solidFill>
                  <a:srgbClr val="33726D"/>
                </a:solidFill>
                <a:round/>
                <a:headEnd/>
                <a:tailEnd/>
              </a:ln>
            </p:spPr>
            <p:txBody>
              <a:bodyPr/>
              <a:lstStyle/>
              <a:p>
                <a:endParaRPr lang="de-DE"/>
              </a:p>
            </p:txBody>
          </p:sp>
          <p:sp>
            <p:nvSpPr>
              <p:cNvPr id="106" name="Freeform 71">
                <a:extLst>
                  <a:ext uri="{FF2B5EF4-FFF2-40B4-BE49-F238E27FC236}">
                    <a16:creationId xmlns:a16="http://schemas.microsoft.com/office/drawing/2014/main" id="{0F86174C-24CF-41D3-9AB3-B29446D4F052}"/>
                  </a:ext>
                </a:extLst>
              </p:cNvPr>
              <p:cNvSpPr>
                <a:spLocks/>
              </p:cNvSpPr>
              <p:nvPr/>
            </p:nvSpPr>
            <p:spPr bwMode="auto">
              <a:xfrm>
                <a:off x="1971354" y="5964773"/>
                <a:ext cx="11023" cy="10445"/>
              </a:xfrm>
              <a:custGeom>
                <a:avLst/>
                <a:gdLst>
                  <a:gd name="T0" fmla="*/ 0 w 343"/>
                  <a:gd name="T1" fmla="*/ 20 h 333"/>
                  <a:gd name="T2" fmla="*/ 3 w 343"/>
                  <a:gd name="T3" fmla="*/ 28 h 333"/>
                  <a:gd name="T4" fmla="*/ 7 w 343"/>
                  <a:gd name="T5" fmla="*/ 35 h 333"/>
                  <a:gd name="T6" fmla="*/ 14 w 343"/>
                  <a:gd name="T7" fmla="*/ 40 h 333"/>
                  <a:gd name="T8" fmla="*/ 22 w 343"/>
                  <a:gd name="T9" fmla="*/ 41 h 333"/>
                  <a:gd name="T10" fmla="*/ 29 w 343"/>
                  <a:gd name="T11" fmla="*/ 40 h 333"/>
                  <a:gd name="T12" fmla="*/ 37 w 343"/>
                  <a:gd name="T13" fmla="*/ 36 h 333"/>
                  <a:gd name="T14" fmla="*/ 40 w 343"/>
                  <a:gd name="T15" fmla="*/ 28 h 333"/>
                  <a:gd name="T16" fmla="*/ 43 w 343"/>
                  <a:gd name="T17" fmla="*/ 21 h 333"/>
                  <a:gd name="T18" fmla="*/ 42 w 343"/>
                  <a:gd name="T19" fmla="*/ 14 h 333"/>
                  <a:gd name="T20" fmla="*/ 38 w 343"/>
                  <a:gd name="T21" fmla="*/ 6 h 333"/>
                  <a:gd name="T22" fmla="*/ 30 w 343"/>
                  <a:gd name="T23" fmla="*/ 2 h 333"/>
                  <a:gd name="T24" fmla="*/ 23 w 343"/>
                  <a:gd name="T25" fmla="*/ 0 h 333"/>
                  <a:gd name="T26" fmla="*/ 14 w 343"/>
                  <a:gd name="T27" fmla="*/ 1 h 333"/>
                  <a:gd name="T28" fmla="*/ 8 w 343"/>
                  <a:gd name="T29" fmla="*/ 5 h 333"/>
                  <a:gd name="T30" fmla="*/ 3 w 343"/>
                  <a:gd name="T31" fmla="*/ 13 h 333"/>
                  <a:gd name="T32" fmla="*/ 0 w 343"/>
                  <a:gd name="T33" fmla="*/ 20 h 333"/>
                  <a:gd name="T34" fmla="*/ 0 w 343"/>
                  <a:gd name="T35" fmla="*/ 20 h 333"/>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33"/>
                  <a:gd name="T56" fmla="*/ 343 w 343"/>
                  <a:gd name="T57" fmla="*/ 333 h 333"/>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33">
                    <a:moveTo>
                      <a:pt x="0" y="162"/>
                    </a:moveTo>
                    <a:lnTo>
                      <a:pt x="22" y="231"/>
                    </a:lnTo>
                    <a:lnTo>
                      <a:pt x="53" y="281"/>
                    </a:lnTo>
                    <a:lnTo>
                      <a:pt x="111" y="323"/>
                    </a:lnTo>
                    <a:lnTo>
                      <a:pt x="174" y="333"/>
                    </a:lnTo>
                    <a:lnTo>
                      <a:pt x="232" y="323"/>
                    </a:lnTo>
                    <a:lnTo>
                      <a:pt x="295" y="292"/>
                    </a:lnTo>
                    <a:lnTo>
                      <a:pt x="323" y="231"/>
                    </a:lnTo>
                    <a:lnTo>
                      <a:pt x="343" y="170"/>
                    </a:lnTo>
                    <a:lnTo>
                      <a:pt x="335" y="111"/>
                    </a:lnTo>
                    <a:lnTo>
                      <a:pt x="305" y="51"/>
                    </a:lnTo>
                    <a:lnTo>
                      <a:pt x="242" y="20"/>
                    </a:lnTo>
                    <a:lnTo>
                      <a:pt x="183" y="0"/>
                    </a:lnTo>
                    <a:lnTo>
                      <a:pt x="111" y="10"/>
                    </a:lnTo>
                    <a:lnTo>
                      <a:pt x="63" y="39"/>
                    </a:lnTo>
                    <a:lnTo>
                      <a:pt x="22" y="103"/>
                    </a:lnTo>
                    <a:lnTo>
                      <a:pt x="0" y="162"/>
                    </a:lnTo>
                    <a:close/>
                  </a:path>
                </a:pathLst>
              </a:custGeom>
              <a:solidFill>
                <a:schemeClr val="hlink"/>
              </a:solidFill>
              <a:ln w="0">
                <a:solidFill>
                  <a:srgbClr val="33726D"/>
                </a:solidFill>
                <a:round/>
                <a:headEnd/>
                <a:tailEnd/>
              </a:ln>
            </p:spPr>
            <p:txBody>
              <a:bodyPr/>
              <a:lstStyle/>
              <a:p>
                <a:endParaRPr lang="de-DE"/>
              </a:p>
            </p:txBody>
          </p:sp>
          <p:sp>
            <p:nvSpPr>
              <p:cNvPr id="107" name="Freeform 72">
                <a:extLst>
                  <a:ext uri="{FF2B5EF4-FFF2-40B4-BE49-F238E27FC236}">
                    <a16:creationId xmlns:a16="http://schemas.microsoft.com/office/drawing/2014/main" id="{C0971C27-6CF9-463D-8E79-F881CB7CB7F0}"/>
                  </a:ext>
                </a:extLst>
              </p:cNvPr>
              <p:cNvSpPr>
                <a:spLocks/>
              </p:cNvSpPr>
              <p:nvPr/>
            </p:nvSpPr>
            <p:spPr bwMode="auto">
              <a:xfrm>
                <a:off x="1882659" y="5941589"/>
                <a:ext cx="11023" cy="10445"/>
              </a:xfrm>
              <a:custGeom>
                <a:avLst/>
                <a:gdLst>
                  <a:gd name="T0" fmla="*/ 0 w 346"/>
                  <a:gd name="T1" fmla="*/ 20 h 331"/>
                  <a:gd name="T2" fmla="*/ 3 w 346"/>
                  <a:gd name="T3" fmla="*/ 29 h 331"/>
                  <a:gd name="T4" fmla="*/ 6 w 346"/>
                  <a:gd name="T5" fmla="*/ 35 h 331"/>
                  <a:gd name="T6" fmla="*/ 14 w 346"/>
                  <a:gd name="T7" fmla="*/ 40 h 331"/>
                  <a:gd name="T8" fmla="*/ 21 w 346"/>
                  <a:gd name="T9" fmla="*/ 41 h 331"/>
                  <a:gd name="T10" fmla="*/ 30 w 346"/>
                  <a:gd name="T11" fmla="*/ 40 h 331"/>
                  <a:gd name="T12" fmla="*/ 37 w 346"/>
                  <a:gd name="T13" fmla="*/ 36 h 331"/>
                  <a:gd name="T14" fmla="*/ 42 w 346"/>
                  <a:gd name="T15" fmla="*/ 29 h 331"/>
                  <a:gd name="T16" fmla="*/ 43 w 346"/>
                  <a:gd name="T17" fmla="*/ 21 h 331"/>
                  <a:gd name="T18" fmla="*/ 42 w 346"/>
                  <a:gd name="T19" fmla="*/ 14 h 331"/>
                  <a:gd name="T20" fmla="*/ 38 w 346"/>
                  <a:gd name="T21" fmla="*/ 7 h 331"/>
                  <a:gd name="T22" fmla="*/ 30 w 346"/>
                  <a:gd name="T23" fmla="*/ 2 h 331"/>
                  <a:gd name="T24" fmla="*/ 23 w 346"/>
                  <a:gd name="T25" fmla="*/ 0 h 331"/>
                  <a:gd name="T26" fmla="*/ 15 w 346"/>
                  <a:gd name="T27" fmla="*/ 1 h 331"/>
                  <a:gd name="T28" fmla="*/ 8 w 346"/>
                  <a:gd name="T29" fmla="*/ 5 h 331"/>
                  <a:gd name="T30" fmla="*/ 3 w 346"/>
                  <a:gd name="T31" fmla="*/ 13 h 331"/>
                  <a:gd name="T32" fmla="*/ 0 w 346"/>
                  <a:gd name="T33" fmla="*/ 20 h 331"/>
                  <a:gd name="T34" fmla="*/ 0 w 346"/>
                  <a:gd name="T35" fmla="*/ 20 h 331"/>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6"/>
                  <a:gd name="T55" fmla="*/ 0 h 331"/>
                  <a:gd name="T56" fmla="*/ 346 w 346"/>
                  <a:gd name="T57" fmla="*/ 331 h 331"/>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6" h="331">
                    <a:moveTo>
                      <a:pt x="0" y="162"/>
                    </a:moveTo>
                    <a:lnTo>
                      <a:pt x="21" y="231"/>
                    </a:lnTo>
                    <a:lnTo>
                      <a:pt x="51" y="283"/>
                    </a:lnTo>
                    <a:lnTo>
                      <a:pt x="114" y="323"/>
                    </a:lnTo>
                    <a:lnTo>
                      <a:pt x="171" y="331"/>
                    </a:lnTo>
                    <a:lnTo>
                      <a:pt x="245" y="323"/>
                    </a:lnTo>
                    <a:lnTo>
                      <a:pt x="295" y="293"/>
                    </a:lnTo>
                    <a:lnTo>
                      <a:pt x="336" y="231"/>
                    </a:lnTo>
                    <a:lnTo>
                      <a:pt x="346" y="170"/>
                    </a:lnTo>
                    <a:lnTo>
                      <a:pt x="336" y="112"/>
                    </a:lnTo>
                    <a:lnTo>
                      <a:pt x="305" y="53"/>
                    </a:lnTo>
                    <a:lnTo>
                      <a:pt x="245" y="19"/>
                    </a:lnTo>
                    <a:lnTo>
                      <a:pt x="182" y="0"/>
                    </a:lnTo>
                    <a:lnTo>
                      <a:pt x="122" y="9"/>
                    </a:lnTo>
                    <a:lnTo>
                      <a:pt x="66" y="39"/>
                    </a:lnTo>
                    <a:lnTo>
                      <a:pt x="21" y="102"/>
                    </a:lnTo>
                    <a:lnTo>
                      <a:pt x="0" y="162"/>
                    </a:lnTo>
                    <a:close/>
                  </a:path>
                </a:pathLst>
              </a:custGeom>
              <a:solidFill>
                <a:schemeClr val="hlink"/>
              </a:solidFill>
              <a:ln w="0">
                <a:solidFill>
                  <a:srgbClr val="33726D"/>
                </a:solidFill>
                <a:round/>
                <a:headEnd/>
                <a:tailEnd/>
              </a:ln>
            </p:spPr>
            <p:txBody>
              <a:bodyPr/>
              <a:lstStyle/>
              <a:p>
                <a:endParaRPr lang="de-DE"/>
              </a:p>
            </p:txBody>
          </p:sp>
          <p:sp>
            <p:nvSpPr>
              <p:cNvPr id="108" name="Freeform 73">
                <a:extLst>
                  <a:ext uri="{FF2B5EF4-FFF2-40B4-BE49-F238E27FC236}">
                    <a16:creationId xmlns:a16="http://schemas.microsoft.com/office/drawing/2014/main" id="{D68D3BBC-B15B-41AA-908D-9EBCC2DF4078}"/>
                  </a:ext>
                </a:extLst>
              </p:cNvPr>
              <p:cNvSpPr>
                <a:spLocks/>
              </p:cNvSpPr>
              <p:nvPr/>
            </p:nvSpPr>
            <p:spPr bwMode="auto">
              <a:xfrm>
                <a:off x="1815753" y="5874077"/>
                <a:ext cx="11023" cy="10445"/>
              </a:xfrm>
              <a:custGeom>
                <a:avLst/>
                <a:gdLst>
                  <a:gd name="T0" fmla="*/ 0 w 343"/>
                  <a:gd name="T1" fmla="*/ 20 h 329"/>
                  <a:gd name="T2" fmla="*/ 2 w 343"/>
                  <a:gd name="T3" fmla="*/ 29 h 329"/>
                  <a:gd name="T4" fmla="*/ 6 w 343"/>
                  <a:gd name="T5" fmla="*/ 35 h 329"/>
                  <a:gd name="T6" fmla="*/ 14 w 343"/>
                  <a:gd name="T7" fmla="*/ 40 h 329"/>
                  <a:gd name="T8" fmla="*/ 21 w 343"/>
                  <a:gd name="T9" fmla="*/ 41 h 329"/>
                  <a:gd name="T10" fmla="*/ 29 w 343"/>
                  <a:gd name="T11" fmla="*/ 41 h 329"/>
                  <a:gd name="T12" fmla="*/ 37 w 343"/>
                  <a:gd name="T13" fmla="*/ 36 h 329"/>
                  <a:gd name="T14" fmla="*/ 40 w 343"/>
                  <a:gd name="T15" fmla="*/ 29 h 329"/>
                  <a:gd name="T16" fmla="*/ 43 w 343"/>
                  <a:gd name="T17" fmla="*/ 21 h 329"/>
                  <a:gd name="T18" fmla="*/ 42 w 343"/>
                  <a:gd name="T19" fmla="*/ 14 h 329"/>
                  <a:gd name="T20" fmla="*/ 38 w 343"/>
                  <a:gd name="T21" fmla="*/ 6 h 329"/>
                  <a:gd name="T22" fmla="*/ 30 w 343"/>
                  <a:gd name="T23" fmla="*/ 2 h 329"/>
                  <a:gd name="T24" fmla="*/ 23 w 343"/>
                  <a:gd name="T25" fmla="*/ 0 h 329"/>
                  <a:gd name="T26" fmla="*/ 14 w 343"/>
                  <a:gd name="T27" fmla="*/ 1 h 329"/>
                  <a:gd name="T28" fmla="*/ 8 w 343"/>
                  <a:gd name="T29" fmla="*/ 6 h 329"/>
                  <a:gd name="T30" fmla="*/ 2 w 343"/>
                  <a:gd name="T31" fmla="*/ 13 h 329"/>
                  <a:gd name="T32" fmla="*/ 0 w 343"/>
                  <a:gd name="T33" fmla="*/ 20 h 329"/>
                  <a:gd name="T34" fmla="*/ 0 w 343"/>
                  <a:gd name="T35" fmla="*/ 20 h 329"/>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29"/>
                  <a:gd name="T56" fmla="*/ 343 w 343"/>
                  <a:gd name="T57" fmla="*/ 329 h 329"/>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29">
                    <a:moveTo>
                      <a:pt x="0" y="160"/>
                    </a:moveTo>
                    <a:lnTo>
                      <a:pt x="18" y="232"/>
                    </a:lnTo>
                    <a:lnTo>
                      <a:pt x="51" y="278"/>
                    </a:lnTo>
                    <a:lnTo>
                      <a:pt x="111" y="319"/>
                    </a:lnTo>
                    <a:lnTo>
                      <a:pt x="171" y="329"/>
                    </a:lnTo>
                    <a:lnTo>
                      <a:pt x="232" y="329"/>
                    </a:lnTo>
                    <a:lnTo>
                      <a:pt x="293" y="291"/>
                    </a:lnTo>
                    <a:lnTo>
                      <a:pt x="321" y="232"/>
                    </a:lnTo>
                    <a:lnTo>
                      <a:pt x="343" y="169"/>
                    </a:lnTo>
                    <a:lnTo>
                      <a:pt x="335" y="109"/>
                    </a:lnTo>
                    <a:lnTo>
                      <a:pt x="303" y="49"/>
                    </a:lnTo>
                    <a:lnTo>
                      <a:pt x="242" y="16"/>
                    </a:lnTo>
                    <a:lnTo>
                      <a:pt x="181" y="0"/>
                    </a:lnTo>
                    <a:lnTo>
                      <a:pt x="111" y="8"/>
                    </a:lnTo>
                    <a:lnTo>
                      <a:pt x="63" y="49"/>
                    </a:lnTo>
                    <a:lnTo>
                      <a:pt x="18" y="102"/>
                    </a:lnTo>
                    <a:lnTo>
                      <a:pt x="0" y="160"/>
                    </a:lnTo>
                    <a:close/>
                  </a:path>
                </a:pathLst>
              </a:custGeom>
              <a:solidFill>
                <a:schemeClr val="hlink"/>
              </a:solidFill>
              <a:ln w="0">
                <a:solidFill>
                  <a:srgbClr val="33726D"/>
                </a:solidFill>
                <a:round/>
                <a:headEnd/>
                <a:tailEnd/>
              </a:ln>
            </p:spPr>
            <p:txBody>
              <a:bodyPr/>
              <a:lstStyle/>
              <a:p>
                <a:endParaRPr lang="de-DE"/>
              </a:p>
            </p:txBody>
          </p:sp>
          <p:sp>
            <p:nvSpPr>
              <p:cNvPr id="109" name="Freeform 74">
                <a:extLst>
                  <a:ext uri="{FF2B5EF4-FFF2-40B4-BE49-F238E27FC236}">
                    <a16:creationId xmlns:a16="http://schemas.microsoft.com/office/drawing/2014/main" id="{67971F33-5A39-4862-8116-DA8AB07BCD47}"/>
                  </a:ext>
                </a:extLst>
              </p:cNvPr>
              <p:cNvSpPr>
                <a:spLocks/>
              </p:cNvSpPr>
              <p:nvPr/>
            </p:nvSpPr>
            <p:spPr bwMode="auto">
              <a:xfrm>
                <a:off x="1792169" y="5786439"/>
                <a:ext cx="10510" cy="10445"/>
              </a:xfrm>
              <a:custGeom>
                <a:avLst/>
                <a:gdLst>
                  <a:gd name="T0" fmla="*/ 0 w 333"/>
                  <a:gd name="T1" fmla="*/ 20 h 330"/>
                  <a:gd name="T2" fmla="*/ 1 w 333"/>
                  <a:gd name="T3" fmla="*/ 29 h 330"/>
                  <a:gd name="T4" fmla="*/ 5 w 333"/>
                  <a:gd name="T5" fmla="*/ 35 h 330"/>
                  <a:gd name="T6" fmla="*/ 13 w 333"/>
                  <a:gd name="T7" fmla="*/ 40 h 330"/>
                  <a:gd name="T8" fmla="*/ 20 w 333"/>
                  <a:gd name="T9" fmla="*/ 41 h 330"/>
                  <a:gd name="T10" fmla="*/ 29 w 333"/>
                  <a:gd name="T11" fmla="*/ 40 h 330"/>
                  <a:gd name="T12" fmla="*/ 35 w 333"/>
                  <a:gd name="T13" fmla="*/ 36 h 330"/>
                  <a:gd name="T14" fmla="*/ 40 w 333"/>
                  <a:gd name="T15" fmla="*/ 29 h 330"/>
                  <a:gd name="T16" fmla="*/ 41 w 333"/>
                  <a:gd name="T17" fmla="*/ 21 h 330"/>
                  <a:gd name="T18" fmla="*/ 40 w 333"/>
                  <a:gd name="T19" fmla="*/ 13 h 330"/>
                  <a:gd name="T20" fmla="*/ 36 w 333"/>
                  <a:gd name="T21" fmla="*/ 6 h 330"/>
                  <a:gd name="T22" fmla="*/ 29 w 333"/>
                  <a:gd name="T23" fmla="*/ 2 h 330"/>
                  <a:gd name="T24" fmla="*/ 21 w 333"/>
                  <a:gd name="T25" fmla="*/ 0 h 330"/>
                  <a:gd name="T26" fmla="*/ 14 w 333"/>
                  <a:gd name="T27" fmla="*/ 1 h 330"/>
                  <a:gd name="T28" fmla="*/ 6 w 333"/>
                  <a:gd name="T29" fmla="*/ 6 h 330"/>
                  <a:gd name="T30" fmla="*/ 3 w 333"/>
                  <a:gd name="T31" fmla="*/ 12 h 330"/>
                  <a:gd name="T32" fmla="*/ 0 w 333"/>
                  <a:gd name="T33" fmla="*/ 20 h 330"/>
                  <a:gd name="T34" fmla="*/ 0 w 333"/>
                  <a:gd name="T35" fmla="*/ 20 h 330"/>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33"/>
                  <a:gd name="T55" fmla="*/ 0 h 330"/>
                  <a:gd name="T56" fmla="*/ 333 w 333"/>
                  <a:gd name="T57" fmla="*/ 330 h 330"/>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33" h="330">
                    <a:moveTo>
                      <a:pt x="0" y="159"/>
                    </a:moveTo>
                    <a:lnTo>
                      <a:pt x="10" y="231"/>
                    </a:lnTo>
                    <a:lnTo>
                      <a:pt x="43" y="282"/>
                    </a:lnTo>
                    <a:lnTo>
                      <a:pt x="102" y="320"/>
                    </a:lnTo>
                    <a:lnTo>
                      <a:pt x="166" y="330"/>
                    </a:lnTo>
                    <a:lnTo>
                      <a:pt x="232" y="320"/>
                    </a:lnTo>
                    <a:lnTo>
                      <a:pt x="283" y="290"/>
                    </a:lnTo>
                    <a:lnTo>
                      <a:pt x="323" y="231"/>
                    </a:lnTo>
                    <a:lnTo>
                      <a:pt x="333" y="169"/>
                    </a:lnTo>
                    <a:lnTo>
                      <a:pt x="323" y="106"/>
                    </a:lnTo>
                    <a:lnTo>
                      <a:pt x="295" y="50"/>
                    </a:lnTo>
                    <a:lnTo>
                      <a:pt x="232" y="18"/>
                    </a:lnTo>
                    <a:lnTo>
                      <a:pt x="174" y="0"/>
                    </a:lnTo>
                    <a:lnTo>
                      <a:pt x="114" y="10"/>
                    </a:lnTo>
                    <a:lnTo>
                      <a:pt x="51" y="50"/>
                    </a:lnTo>
                    <a:lnTo>
                      <a:pt x="21" y="99"/>
                    </a:lnTo>
                    <a:lnTo>
                      <a:pt x="0" y="159"/>
                    </a:lnTo>
                    <a:close/>
                  </a:path>
                </a:pathLst>
              </a:custGeom>
              <a:solidFill>
                <a:schemeClr val="hlink"/>
              </a:solidFill>
              <a:ln w="0">
                <a:solidFill>
                  <a:srgbClr val="33726D"/>
                </a:solidFill>
                <a:round/>
                <a:headEnd/>
                <a:tailEnd/>
              </a:ln>
            </p:spPr>
            <p:txBody>
              <a:bodyPr/>
              <a:lstStyle/>
              <a:p>
                <a:endParaRPr lang="de-DE"/>
              </a:p>
            </p:txBody>
          </p:sp>
          <p:sp>
            <p:nvSpPr>
              <p:cNvPr id="110" name="Freeform 75">
                <a:extLst>
                  <a:ext uri="{FF2B5EF4-FFF2-40B4-BE49-F238E27FC236}">
                    <a16:creationId xmlns:a16="http://schemas.microsoft.com/office/drawing/2014/main" id="{F8DBBFF0-E92A-4645-A435-4EAA1B35A12E}"/>
                  </a:ext>
                </a:extLst>
              </p:cNvPr>
              <p:cNvSpPr>
                <a:spLocks/>
              </p:cNvSpPr>
              <p:nvPr/>
            </p:nvSpPr>
            <p:spPr bwMode="auto">
              <a:xfrm>
                <a:off x="1815240" y="5702622"/>
                <a:ext cx="11279" cy="10445"/>
              </a:xfrm>
              <a:custGeom>
                <a:avLst/>
                <a:gdLst>
                  <a:gd name="T0" fmla="*/ 0 w 347"/>
                  <a:gd name="T1" fmla="*/ 20 h 333"/>
                  <a:gd name="T2" fmla="*/ 3 w 347"/>
                  <a:gd name="T3" fmla="*/ 29 h 333"/>
                  <a:gd name="T4" fmla="*/ 7 w 347"/>
                  <a:gd name="T5" fmla="*/ 35 h 333"/>
                  <a:gd name="T6" fmla="*/ 14 w 347"/>
                  <a:gd name="T7" fmla="*/ 40 h 333"/>
                  <a:gd name="T8" fmla="*/ 22 w 347"/>
                  <a:gd name="T9" fmla="*/ 41 h 333"/>
                  <a:gd name="T10" fmla="*/ 31 w 347"/>
                  <a:gd name="T11" fmla="*/ 40 h 333"/>
                  <a:gd name="T12" fmla="*/ 37 w 347"/>
                  <a:gd name="T13" fmla="*/ 36 h 333"/>
                  <a:gd name="T14" fmla="*/ 42 w 347"/>
                  <a:gd name="T15" fmla="*/ 29 h 333"/>
                  <a:gd name="T16" fmla="*/ 44 w 347"/>
                  <a:gd name="T17" fmla="*/ 21 h 333"/>
                  <a:gd name="T18" fmla="*/ 42 w 347"/>
                  <a:gd name="T19" fmla="*/ 14 h 333"/>
                  <a:gd name="T20" fmla="*/ 39 w 347"/>
                  <a:gd name="T21" fmla="*/ 7 h 333"/>
                  <a:gd name="T22" fmla="*/ 31 w 347"/>
                  <a:gd name="T23" fmla="*/ 3 h 333"/>
                  <a:gd name="T24" fmla="*/ 23 w 347"/>
                  <a:gd name="T25" fmla="*/ 0 h 333"/>
                  <a:gd name="T26" fmla="*/ 16 w 347"/>
                  <a:gd name="T27" fmla="*/ 2 h 333"/>
                  <a:gd name="T28" fmla="*/ 8 w 347"/>
                  <a:gd name="T29" fmla="*/ 5 h 333"/>
                  <a:gd name="T30" fmla="*/ 4 w 347"/>
                  <a:gd name="T31" fmla="*/ 12 h 333"/>
                  <a:gd name="T32" fmla="*/ 0 w 347"/>
                  <a:gd name="T33" fmla="*/ 20 h 333"/>
                  <a:gd name="T34" fmla="*/ 0 w 347"/>
                  <a:gd name="T35" fmla="*/ 20 h 333"/>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7"/>
                  <a:gd name="T55" fmla="*/ 0 h 333"/>
                  <a:gd name="T56" fmla="*/ 347 w 347"/>
                  <a:gd name="T57" fmla="*/ 333 h 333"/>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7" h="333">
                    <a:moveTo>
                      <a:pt x="0" y="163"/>
                    </a:moveTo>
                    <a:lnTo>
                      <a:pt x="22" y="232"/>
                    </a:lnTo>
                    <a:lnTo>
                      <a:pt x="53" y="285"/>
                    </a:lnTo>
                    <a:lnTo>
                      <a:pt x="111" y="325"/>
                    </a:lnTo>
                    <a:lnTo>
                      <a:pt x="174" y="333"/>
                    </a:lnTo>
                    <a:lnTo>
                      <a:pt x="244" y="325"/>
                    </a:lnTo>
                    <a:lnTo>
                      <a:pt x="294" y="295"/>
                    </a:lnTo>
                    <a:lnTo>
                      <a:pt x="333" y="232"/>
                    </a:lnTo>
                    <a:lnTo>
                      <a:pt x="347" y="173"/>
                    </a:lnTo>
                    <a:lnTo>
                      <a:pt x="333" y="114"/>
                    </a:lnTo>
                    <a:lnTo>
                      <a:pt x="305" y="53"/>
                    </a:lnTo>
                    <a:lnTo>
                      <a:pt x="244" y="23"/>
                    </a:lnTo>
                    <a:lnTo>
                      <a:pt x="183" y="0"/>
                    </a:lnTo>
                    <a:lnTo>
                      <a:pt x="123" y="15"/>
                    </a:lnTo>
                    <a:lnTo>
                      <a:pt x="63" y="43"/>
                    </a:lnTo>
                    <a:lnTo>
                      <a:pt x="30" y="101"/>
                    </a:lnTo>
                    <a:lnTo>
                      <a:pt x="0" y="163"/>
                    </a:lnTo>
                    <a:close/>
                  </a:path>
                </a:pathLst>
              </a:custGeom>
              <a:solidFill>
                <a:schemeClr val="hlink"/>
              </a:solidFill>
              <a:ln w="0">
                <a:solidFill>
                  <a:srgbClr val="33726D"/>
                </a:solidFill>
                <a:round/>
                <a:headEnd/>
                <a:tailEnd/>
              </a:ln>
            </p:spPr>
            <p:txBody>
              <a:bodyPr/>
              <a:lstStyle/>
              <a:p>
                <a:endParaRPr lang="de-DE"/>
              </a:p>
            </p:txBody>
          </p:sp>
          <p:sp>
            <p:nvSpPr>
              <p:cNvPr id="111" name="Freeform 76">
                <a:extLst>
                  <a:ext uri="{FF2B5EF4-FFF2-40B4-BE49-F238E27FC236}">
                    <a16:creationId xmlns:a16="http://schemas.microsoft.com/office/drawing/2014/main" id="{9B47B805-D764-4D25-847A-0E0AF2B10C16}"/>
                  </a:ext>
                </a:extLst>
              </p:cNvPr>
              <p:cNvSpPr>
                <a:spLocks/>
              </p:cNvSpPr>
              <p:nvPr/>
            </p:nvSpPr>
            <p:spPr bwMode="auto">
              <a:xfrm>
                <a:off x="1882659" y="5630778"/>
                <a:ext cx="11023" cy="10955"/>
              </a:xfrm>
              <a:custGeom>
                <a:avLst/>
                <a:gdLst>
                  <a:gd name="T0" fmla="*/ 0 w 346"/>
                  <a:gd name="T1" fmla="*/ 22 h 346"/>
                  <a:gd name="T2" fmla="*/ 3 w 346"/>
                  <a:gd name="T3" fmla="*/ 30 h 346"/>
                  <a:gd name="T4" fmla="*/ 6 w 346"/>
                  <a:gd name="T5" fmla="*/ 37 h 346"/>
                  <a:gd name="T6" fmla="*/ 14 w 346"/>
                  <a:gd name="T7" fmla="*/ 40 h 346"/>
                  <a:gd name="T8" fmla="*/ 21 w 346"/>
                  <a:gd name="T9" fmla="*/ 43 h 346"/>
                  <a:gd name="T10" fmla="*/ 30 w 346"/>
                  <a:gd name="T11" fmla="*/ 41 h 346"/>
                  <a:gd name="T12" fmla="*/ 37 w 346"/>
                  <a:gd name="T13" fmla="*/ 37 h 346"/>
                  <a:gd name="T14" fmla="*/ 42 w 346"/>
                  <a:gd name="T15" fmla="*/ 30 h 346"/>
                  <a:gd name="T16" fmla="*/ 43 w 346"/>
                  <a:gd name="T17" fmla="*/ 22 h 346"/>
                  <a:gd name="T18" fmla="*/ 42 w 346"/>
                  <a:gd name="T19" fmla="*/ 14 h 346"/>
                  <a:gd name="T20" fmla="*/ 38 w 346"/>
                  <a:gd name="T21" fmla="*/ 8 h 346"/>
                  <a:gd name="T22" fmla="*/ 30 w 346"/>
                  <a:gd name="T23" fmla="*/ 3 h 346"/>
                  <a:gd name="T24" fmla="*/ 23 w 346"/>
                  <a:gd name="T25" fmla="*/ 0 h 346"/>
                  <a:gd name="T26" fmla="*/ 15 w 346"/>
                  <a:gd name="T27" fmla="*/ 1 h 346"/>
                  <a:gd name="T28" fmla="*/ 8 w 346"/>
                  <a:gd name="T29" fmla="*/ 6 h 346"/>
                  <a:gd name="T30" fmla="*/ 3 w 346"/>
                  <a:gd name="T31" fmla="*/ 14 h 346"/>
                  <a:gd name="T32" fmla="*/ 0 w 346"/>
                  <a:gd name="T33" fmla="*/ 22 h 346"/>
                  <a:gd name="T34" fmla="*/ 0 w 346"/>
                  <a:gd name="T35" fmla="*/ 22 h 34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6"/>
                  <a:gd name="T55" fmla="*/ 0 h 346"/>
                  <a:gd name="T56" fmla="*/ 346 w 346"/>
                  <a:gd name="T57" fmla="*/ 346 h 34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6" h="346">
                    <a:moveTo>
                      <a:pt x="0" y="173"/>
                    </a:moveTo>
                    <a:lnTo>
                      <a:pt x="21" y="242"/>
                    </a:lnTo>
                    <a:lnTo>
                      <a:pt x="51" y="295"/>
                    </a:lnTo>
                    <a:lnTo>
                      <a:pt x="114" y="321"/>
                    </a:lnTo>
                    <a:lnTo>
                      <a:pt x="171" y="346"/>
                    </a:lnTo>
                    <a:lnTo>
                      <a:pt x="245" y="333"/>
                    </a:lnTo>
                    <a:lnTo>
                      <a:pt x="295" y="295"/>
                    </a:lnTo>
                    <a:lnTo>
                      <a:pt x="336" y="242"/>
                    </a:lnTo>
                    <a:lnTo>
                      <a:pt x="346" y="180"/>
                    </a:lnTo>
                    <a:lnTo>
                      <a:pt x="336" y="112"/>
                    </a:lnTo>
                    <a:lnTo>
                      <a:pt x="305" y="61"/>
                    </a:lnTo>
                    <a:lnTo>
                      <a:pt x="245" y="23"/>
                    </a:lnTo>
                    <a:lnTo>
                      <a:pt x="182" y="0"/>
                    </a:lnTo>
                    <a:lnTo>
                      <a:pt x="122" y="11"/>
                    </a:lnTo>
                    <a:lnTo>
                      <a:pt x="66" y="49"/>
                    </a:lnTo>
                    <a:lnTo>
                      <a:pt x="21" y="112"/>
                    </a:lnTo>
                    <a:lnTo>
                      <a:pt x="0" y="173"/>
                    </a:lnTo>
                    <a:close/>
                  </a:path>
                </a:pathLst>
              </a:custGeom>
              <a:solidFill>
                <a:schemeClr val="hlink"/>
              </a:solidFill>
              <a:ln w="0">
                <a:solidFill>
                  <a:srgbClr val="33726D"/>
                </a:solidFill>
                <a:round/>
                <a:headEnd/>
                <a:tailEnd/>
              </a:ln>
            </p:spPr>
            <p:txBody>
              <a:bodyPr/>
              <a:lstStyle/>
              <a:p>
                <a:endParaRPr lang="de-DE"/>
              </a:p>
            </p:txBody>
          </p:sp>
          <p:sp>
            <p:nvSpPr>
              <p:cNvPr id="112" name="Freeform 78">
                <a:extLst>
                  <a:ext uri="{FF2B5EF4-FFF2-40B4-BE49-F238E27FC236}">
                    <a16:creationId xmlns:a16="http://schemas.microsoft.com/office/drawing/2014/main" id="{B7F6086E-32C3-4CA5-804D-97341314B6B6}"/>
                  </a:ext>
                </a:extLst>
              </p:cNvPr>
              <p:cNvSpPr>
                <a:spLocks/>
              </p:cNvSpPr>
              <p:nvPr/>
            </p:nvSpPr>
            <p:spPr bwMode="auto">
              <a:xfrm>
                <a:off x="1955827" y="5634011"/>
                <a:ext cx="14867" cy="42809"/>
              </a:xfrm>
              <a:custGeom>
                <a:avLst/>
                <a:gdLst>
                  <a:gd name="T0" fmla="*/ 42 w 464"/>
                  <a:gd name="T1" fmla="*/ 0 h 1328"/>
                  <a:gd name="T2" fmla="*/ 42 w 464"/>
                  <a:gd name="T3" fmla="*/ 140 h 1328"/>
                  <a:gd name="T4" fmla="*/ 58 w 464"/>
                  <a:gd name="T5" fmla="*/ 140 h 1328"/>
                  <a:gd name="T6" fmla="*/ 58 w 464"/>
                  <a:gd name="T7" fmla="*/ 166 h 1328"/>
                  <a:gd name="T8" fmla="*/ 0 w 464"/>
                  <a:gd name="T9" fmla="*/ 166 h 1328"/>
                  <a:gd name="T10" fmla="*/ 0 w 464"/>
                  <a:gd name="T11" fmla="*/ 140 h 1328"/>
                  <a:gd name="T12" fmla="*/ 17 w 464"/>
                  <a:gd name="T13" fmla="*/ 140 h 1328"/>
                  <a:gd name="T14" fmla="*/ 17 w 464"/>
                  <a:gd name="T15" fmla="*/ 42 h 1328"/>
                  <a:gd name="T16" fmla="*/ 0 w 464"/>
                  <a:gd name="T17" fmla="*/ 42 h 1328"/>
                  <a:gd name="T18" fmla="*/ 0 w 464"/>
                  <a:gd name="T19" fmla="*/ 21 h 1328"/>
                  <a:gd name="T20" fmla="*/ 5 w 464"/>
                  <a:gd name="T21" fmla="*/ 21 h 1328"/>
                  <a:gd name="T22" fmla="*/ 8 w 464"/>
                  <a:gd name="T23" fmla="*/ 17 h 1328"/>
                  <a:gd name="T24" fmla="*/ 12 w 464"/>
                  <a:gd name="T25" fmla="*/ 15 h 1328"/>
                  <a:gd name="T26" fmla="*/ 14 w 464"/>
                  <a:gd name="T27" fmla="*/ 10 h 1328"/>
                  <a:gd name="T28" fmla="*/ 17 w 464"/>
                  <a:gd name="T29" fmla="*/ 6 h 1328"/>
                  <a:gd name="T30" fmla="*/ 17 w 464"/>
                  <a:gd name="T31" fmla="*/ 0 h 1328"/>
                  <a:gd name="T32" fmla="*/ 17 w 464"/>
                  <a:gd name="T33" fmla="*/ 0 h 1328"/>
                  <a:gd name="T34" fmla="*/ 42 w 464"/>
                  <a:gd name="T35" fmla="*/ 0 h 1328"/>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464"/>
                  <a:gd name="T55" fmla="*/ 0 h 1328"/>
                  <a:gd name="T56" fmla="*/ 464 w 464"/>
                  <a:gd name="T57" fmla="*/ 1328 h 1328"/>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464" h="1328">
                    <a:moveTo>
                      <a:pt x="333" y="0"/>
                    </a:moveTo>
                    <a:lnTo>
                      <a:pt x="333" y="1121"/>
                    </a:lnTo>
                    <a:lnTo>
                      <a:pt x="464" y="1121"/>
                    </a:lnTo>
                    <a:lnTo>
                      <a:pt x="464" y="1328"/>
                    </a:lnTo>
                    <a:lnTo>
                      <a:pt x="0" y="1328"/>
                    </a:lnTo>
                    <a:lnTo>
                      <a:pt x="0" y="1121"/>
                    </a:lnTo>
                    <a:lnTo>
                      <a:pt x="132" y="1121"/>
                    </a:lnTo>
                    <a:lnTo>
                      <a:pt x="132" y="335"/>
                    </a:lnTo>
                    <a:lnTo>
                      <a:pt x="0" y="335"/>
                    </a:lnTo>
                    <a:lnTo>
                      <a:pt x="0" y="169"/>
                    </a:lnTo>
                    <a:lnTo>
                      <a:pt x="43" y="169"/>
                    </a:lnTo>
                    <a:lnTo>
                      <a:pt x="63" y="139"/>
                    </a:lnTo>
                    <a:lnTo>
                      <a:pt x="93" y="121"/>
                    </a:lnTo>
                    <a:lnTo>
                      <a:pt x="109" y="81"/>
                    </a:lnTo>
                    <a:lnTo>
                      <a:pt x="132" y="50"/>
                    </a:lnTo>
                    <a:lnTo>
                      <a:pt x="132" y="0"/>
                    </a:lnTo>
                    <a:lnTo>
                      <a:pt x="333" y="0"/>
                    </a:lnTo>
                    <a:close/>
                  </a:path>
                </a:pathLst>
              </a:custGeom>
              <a:solidFill>
                <a:schemeClr val="hlink"/>
              </a:solidFill>
              <a:ln w="0">
                <a:solidFill>
                  <a:srgbClr val="33726D"/>
                </a:solidFill>
                <a:round/>
                <a:headEnd/>
                <a:tailEnd/>
              </a:ln>
            </p:spPr>
            <p:txBody>
              <a:bodyPr/>
              <a:lstStyle/>
              <a:p>
                <a:endParaRPr lang="de-DE"/>
              </a:p>
            </p:txBody>
          </p:sp>
          <p:sp>
            <p:nvSpPr>
              <p:cNvPr id="113" name="Freeform 79">
                <a:extLst>
                  <a:ext uri="{FF2B5EF4-FFF2-40B4-BE49-F238E27FC236}">
                    <a16:creationId xmlns:a16="http://schemas.microsoft.com/office/drawing/2014/main" id="{101B6D2F-CBE7-4A5C-8FA1-A1044D2157D5}"/>
                  </a:ext>
                </a:extLst>
              </p:cNvPr>
              <p:cNvSpPr>
                <a:spLocks/>
              </p:cNvSpPr>
              <p:nvPr/>
            </p:nvSpPr>
            <p:spPr bwMode="auto">
              <a:xfrm>
                <a:off x="1976076" y="5634011"/>
                <a:ext cx="26658" cy="42809"/>
              </a:xfrm>
              <a:custGeom>
                <a:avLst/>
                <a:gdLst>
                  <a:gd name="T0" fmla="*/ 27 w 833"/>
                  <a:gd name="T1" fmla="*/ 50 h 1328"/>
                  <a:gd name="T2" fmla="*/ 2 w 833"/>
                  <a:gd name="T3" fmla="*/ 42 h 1328"/>
                  <a:gd name="T4" fmla="*/ 6 w 833"/>
                  <a:gd name="T5" fmla="*/ 30 h 1328"/>
                  <a:gd name="T6" fmla="*/ 13 w 833"/>
                  <a:gd name="T7" fmla="*/ 17 h 1328"/>
                  <a:gd name="T8" fmla="*/ 23 w 833"/>
                  <a:gd name="T9" fmla="*/ 9 h 1328"/>
                  <a:gd name="T10" fmla="*/ 31 w 833"/>
                  <a:gd name="T11" fmla="*/ 5 h 1328"/>
                  <a:gd name="T12" fmla="*/ 41 w 833"/>
                  <a:gd name="T13" fmla="*/ 1 h 1328"/>
                  <a:gd name="T14" fmla="*/ 50 w 833"/>
                  <a:gd name="T15" fmla="*/ 0 h 1328"/>
                  <a:gd name="T16" fmla="*/ 61 w 833"/>
                  <a:gd name="T17" fmla="*/ 0 h 1328"/>
                  <a:gd name="T18" fmla="*/ 70 w 833"/>
                  <a:gd name="T19" fmla="*/ 4 h 1328"/>
                  <a:gd name="T20" fmla="*/ 80 w 833"/>
                  <a:gd name="T21" fmla="*/ 7 h 1328"/>
                  <a:gd name="T22" fmla="*/ 88 w 833"/>
                  <a:gd name="T23" fmla="*/ 13 h 1328"/>
                  <a:gd name="T24" fmla="*/ 93 w 833"/>
                  <a:gd name="T25" fmla="*/ 19 h 1328"/>
                  <a:gd name="T26" fmla="*/ 97 w 833"/>
                  <a:gd name="T27" fmla="*/ 25 h 1328"/>
                  <a:gd name="T28" fmla="*/ 101 w 833"/>
                  <a:gd name="T29" fmla="*/ 33 h 1328"/>
                  <a:gd name="T30" fmla="*/ 103 w 833"/>
                  <a:gd name="T31" fmla="*/ 42 h 1328"/>
                  <a:gd name="T32" fmla="*/ 104 w 833"/>
                  <a:gd name="T33" fmla="*/ 49 h 1328"/>
                  <a:gd name="T34" fmla="*/ 104 w 833"/>
                  <a:gd name="T35" fmla="*/ 54 h 1328"/>
                  <a:gd name="T36" fmla="*/ 102 w 833"/>
                  <a:gd name="T37" fmla="*/ 63 h 1328"/>
                  <a:gd name="T38" fmla="*/ 99 w 833"/>
                  <a:gd name="T39" fmla="*/ 72 h 1328"/>
                  <a:gd name="T40" fmla="*/ 93 w 833"/>
                  <a:gd name="T41" fmla="*/ 82 h 1328"/>
                  <a:gd name="T42" fmla="*/ 86 w 833"/>
                  <a:gd name="T43" fmla="*/ 89 h 1328"/>
                  <a:gd name="T44" fmla="*/ 75 w 833"/>
                  <a:gd name="T45" fmla="*/ 97 h 1328"/>
                  <a:gd name="T46" fmla="*/ 50 w 833"/>
                  <a:gd name="T47" fmla="*/ 105 h 1328"/>
                  <a:gd name="T48" fmla="*/ 43 w 833"/>
                  <a:gd name="T49" fmla="*/ 110 h 1328"/>
                  <a:gd name="T50" fmla="*/ 39 w 833"/>
                  <a:gd name="T51" fmla="*/ 115 h 1328"/>
                  <a:gd name="T52" fmla="*/ 34 w 833"/>
                  <a:gd name="T53" fmla="*/ 121 h 1328"/>
                  <a:gd name="T54" fmla="*/ 31 w 833"/>
                  <a:gd name="T55" fmla="*/ 129 h 1328"/>
                  <a:gd name="T56" fmla="*/ 30 w 833"/>
                  <a:gd name="T57" fmla="*/ 140 h 1328"/>
                  <a:gd name="T58" fmla="*/ 104 w 833"/>
                  <a:gd name="T59" fmla="*/ 140 h 1328"/>
                  <a:gd name="T60" fmla="*/ 104 w 833"/>
                  <a:gd name="T61" fmla="*/ 166 h 1328"/>
                  <a:gd name="T62" fmla="*/ 0 w 833"/>
                  <a:gd name="T63" fmla="*/ 166 h 1328"/>
                  <a:gd name="T64" fmla="*/ 0 w 833"/>
                  <a:gd name="T65" fmla="*/ 146 h 1328"/>
                  <a:gd name="T66" fmla="*/ 2 w 833"/>
                  <a:gd name="T67" fmla="*/ 126 h 1328"/>
                  <a:gd name="T68" fmla="*/ 7 w 833"/>
                  <a:gd name="T69" fmla="*/ 110 h 1328"/>
                  <a:gd name="T70" fmla="*/ 17 w 833"/>
                  <a:gd name="T71" fmla="*/ 95 h 1328"/>
                  <a:gd name="T72" fmla="*/ 29 w 833"/>
                  <a:gd name="T73" fmla="*/ 86 h 1328"/>
                  <a:gd name="T74" fmla="*/ 40 w 833"/>
                  <a:gd name="T75" fmla="*/ 81 h 1328"/>
                  <a:gd name="T76" fmla="*/ 54 w 833"/>
                  <a:gd name="T77" fmla="*/ 77 h 1328"/>
                  <a:gd name="T78" fmla="*/ 63 w 833"/>
                  <a:gd name="T79" fmla="*/ 74 h 1328"/>
                  <a:gd name="T80" fmla="*/ 70 w 833"/>
                  <a:gd name="T81" fmla="*/ 71 h 1328"/>
                  <a:gd name="T82" fmla="*/ 74 w 833"/>
                  <a:gd name="T83" fmla="*/ 64 h 1328"/>
                  <a:gd name="T84" fmla="*/ 78 w 833"/>
                  <a:gd name="T85" fmla="*/ 58 h 1328"/>
                  <a:gd name="T86" fmla="*/ 79 w 833"/>
                  <a:gd name="T87" fmla="*/ 50 h 1328"/>
                  <a:gd name="T88" fmla="*/ 78 w 833"/>
                  <a:gd name="T89" fmla="*/ 44 h 1328"/>
                  <a:gd name="T90" fmla="*/ 75 w 833"/>
                  <a:gd name="T91" fmla="*/ 38 h 1328"/>
                  <a:gd name="T92" fmla="*/ 70 w 833"/>
                  <a:gd name="T93" fmla="*/ 31 h 1328"/>
                  <a:gd name="T94" fmla="*/ 64 w 833"/>
                  <a:gd name="T95" fmla="*/ 28 h 1328"/>
                  <a:gd name="T96" fmla="*/ 57 w 833"/>
                  <a:gd name="T97" fmla="*/ 25 h 1328"/>
                  <a:gd name="T98" fmla="*/ 51 w 833"/>
                  <a:gd name="T99" fmla="*/ 24 h 1328"/>
                  <a:gd name="T100" fmla="*/ 44 w 833"/>
                  <a:gd name="T101" fmla="*/ 27 h 1328"/>
                  <a:gd name="T102" fmla="*/ 37 w 833"/>
                  <a:gd name="T103" fmla="*/ 30 h 1328"/>
                  <a:gd name="T104" fmla="*/ 33 w 833"/>
                  <a:gd name="T105" fmla="*/ 36 h 1328"/>
                  <a:gd name="T106" fmla="*/ 29 w 833"/>
                  <a:gd name="T107" fmla="*/ 42 h 1328"/>
                  <a:gd name="T108" fmla="*/ 27 w 833"/>
                  <a:gd name="T109" fmla="*/ 50 h 1328"/>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833"/>
                  <a:gd name="T166" fmla="*/ 0 h 1328"/>
                  <a:gd name="T167" fmla="*/ 833 w 833"/>
                  <a:gd name="T168" fmla="*/ 1328 h 1328"/>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833" h="1328">
                    <a:moveTo>
                      <a:pt x="219" y="401"/>
                    </a:moveTo>
                    <a:lnTo>
                      <a:pt x="15" y="335"/>
                    </a:lnTo>
                    <a:lnTo>
                      <a:pt x="50" y="241"/>
                    </a:lnTo>
                    <a:lnTo>
                      <a:pt x="108" y="139"/>
                    </a:lnTo>
                    <a:lnTo>
                      <a:pt x="181" y="68"/>
                    </a:lnTo>
                    <a:lnTo>
                      <a:pt x="247" y="38"/>
                    </a:lnTo>
                    <a:lnTo>
                      <a:pt x="330" y="12"/>
                    </a:lnTo>
                    <a:lnTo>
                      <a:pt x="402" y="0"/>
                    </a:lnTo>
                    <a:lnTo>
                      <a:pt x="491" y="0"/>
                    </a:lnTo>
                    <a:lnTo>
                      <a:pt x="560" y="30"/>
                    </a:lnTo>
                    <a:lnTo>
                      <a:pt x="640" y="60"/>
                    </a:lnTo>
                    <a:lnTo>
                      <a:pt x="703" y="101"/>
                    </a:lnTo>
                    <a:lnTo>
                      <a:pt x="741" y="153"/>
                    </a:lnTo>
                    <a:lnTo>
                      <a:pt x="776" y="203"/>
                    </a:lnTo>
                    <a:lnTo>
                      <a:pt x="805" y="262"/>
                    </a:lnTo>
                    <a:lnTo>
                      <a:pt x="822" y="335"/>
                    </a:lnTo>
                    <a:lnTo>
                      <a:pt x="833" y="393"/>
                    </a:lnTo>
                    <a:lnTo>
                      <a:pt x="833" y="435"/>
                    </a:lnTo>
                    <a:lnTo>
                      <a:pt x="814" y="501"/>
                    </a:lnTo>
                    <a:lnTo>
                      <a:pt x="792" y="574"/>
                    </a:lnTo>
                    <a:lnTo>
                      <a:pt x="741" y="655"/>
                    </a:lnTo>
                    <a:lnTo>
                      <a:pt x="690" y="715"/>
                    </a:lnTo>
                    <a:lnTo>
                      <a:pt x="602" y="776"/>
                    </a:lnTo>
                    <a:lnTo>
                      <a:pt x="402" y="844"/>
                    </a:lnTo>
                    <a:lnTo>
                      <a:pt x="341" y="877"/>
                    </a:lnTo>
                    <a:lnTo>
                      <a:pt x="311" y="918"/>
                    </a:lnTo>
                    <a:lnTo>
                      <a:pt x="270" y="967"/>
                    </a:lnTo>
                    <a:lnTo>
                      <a:pt x="247" y="1028"/>
                    </a:lnTo>
                    <a:lnTo>
                      <a:pt x="239" y="1121"/>
                    </a:lnTo>
                    <a:lnTo>
                      <a:pt x="833" y="1121"/>
                    </a:lnTo>
                    <a:lnTo>
                      <a:pt x="833" y="1328"/>
                    </a:lnTo>
                    <a:lnTo>
                      <a:pt x="0" y="1328"/>
                    </a:lnTo>
                    <a:lnTo>
                      <a:pt x="0" y="1170"/>
                    </a:lnTo>
                    <a:lnTo>
                      <a:pt x="15" y="1008"/>
                    </a:lnTo>
                    <a:lnTo>
                      <a:pt x="59" y="877"/>
                    </a:lnTo>
                    <a:lnTo>
                      <a:pt x="138" y="763"/>
                    </a:lnTo>
                    <a:lnTo>
                      <a:pt x="231" y="685"/>
                    </a:lnTo>
                    <a:lnTo>
                      <a:pt x="320" y="646"/>
                    </a:lnTo>
                    <a:lnTo>
                      <a:pt x="431" y="615"/>
                    </a:lnTo>
                    <a:lnTo>
                      <a:pt x="501" y="595"/>
                    </a:lnTo>
                    <a:lnTo>
                      <a:pt x="560" y="564"/>
                    </a:lnTo>
                    <a:lnTo>
                      <a:pt x="590" y="514"/>
                    </a:lnTo>
                    <a:lnTo>
                      <a:pt x="622" y="462"/>
                    </a:lnTo>
                    <a:lnTo>
                      <a:pt x="632" y="401"/>
                    </a:lnTo>
                    <a:lnTo>
                      <a:pt x="622" y="353"/>
                    </a:lnTo>
                    <a:lnTo>
                      <a:pt x="602" y="300"/>
                    </a:lnTo>
                    <a:lnTo>
                      <a:pt x="560" y="252"/>
                    </a:lnTo>
                    <a:lnTo>
                      <a:pt x="509" y="221"/>
                    </a:lnTo>
                    <a:lnTo>
                      <a:pt x="459" y="203"/>
                    </a:lnTo>
                    <a:lnTo>
                      <a:pt x="410" y="192"/>
                    </a:lnTo>
                    <a:lnTo>
                      <a:pt x="350" y="213"/>
                    </a:lnTo>
                    <a:lnTo>
                      <a:pt x="300" y="241"/>
                    </a:lnTo>
                    <a:lnTo>
                      <a:pt x="262" y="284"/>
                    </a:lnTo>
                    <a:lnTo>
                      <a:pt x="231" y="335"/>
                    </a:lnTo>
                    <a:lnTo>
                      <a:pt x="219" y="401"/>
                    </a:lnTo>
                    <a:close/>
                  </a:path>
                </a:pathLst>
              </a:custGeom>
              <a:solidFill>
                <a:schemeClr val="hlink"/>
              </a:solidFill>
              <a:ln w="0">
                <a:solidFill>
                  <a:srgbClr val="33726D"/>
                </a:solidFill>
                <a:round/>
                <a:headEnd/>
                <a:tailEnd/>
              </a:ln>
            </p:spPr>
            <p:txBody>
              <a:bodyPr/>
              <a:lstStyle/>
              <a:p>
                <a:endParaRPr lang="de-DE"/>
              </a:p>
            </p:txBody>
          </p:sp>
          <p:sp>
            <p:nvSpPr>
              <p:cNvPr id="114" name="Freeform 80">
                <a:extLst>
                  <a:ext uri="{FF2B5EF4-FFF2-40B4-BE49-F238E27FC236}">
                    <a16:creationId xmlns:a16="http://schemas.microsoft.com/office/drawing/2014/main" id="{D8D8A540-7C9F-4050-9D54-6DAD6E9AAF86}"/>
                  </a:ext>
                </a:extLst>
              </p:cNvPr>
              <p:cNvSpPr>
                <a:spLocks/>
              </p:cNvSpPr>
              <p:nvPr/>
            </p:nvSpPr>
            <p:spPr bwMode="auto">
              <a:xfrm>
                <a:off x="2041438" y="5648195"/>
                <a:ext cx="14610" cy="43067"/>
              </a:xfrm>
              <a:custGeom>
                <a:avLst/>
                <a:gdLst>
                  <a:gd name="T0" fmla="*/ 42 w 454"/>
                  <a:gd name="T1" fmla="*/ 0 h 1336"/>
                  <a:gd name="T2" fmla="*/ 42 w 454"/>
                  <a:gd name="T3" fmla="*/ 140 h 1336"/>
                  <a:gd name="T4" fmla="*/ 57 w 454"/>
                  <a:gd name="T5" fmla="*/ 140 h 1336"/>
                  <a:gd name="T6" fmla="*/ 57 w 454"/>
                  <a:gd name="T7" fmla="*/ 167 h 1336"/>
                  <a:gd name="T8" fmla="*/ 0 w 454"/>
                  <a:gd name="T9" fmla="*/ 167 h 1336"/>
                  <a:gd name="T10" fmla="*/ 0 w 454"/>
                  <a:gd name="T11" fmla="*/ 140 h 1336"/>
                  <a:gd name="T12" fmla="*/ 15 w 454"/>
                  <a:gd name="T13" fmla="*/ 140 h 1336"/>
                  <a:gd name="T14" fmla="*/ 15 w 454"/>
                  <a:gd name="T15" fmla="*/ 43 h 1336"/>
                  <a:gd name="T16" fmla="*/ 0 w 454"/>
                  <a:gd name="T17" fmla="*/ 43 h 1336"/>
                  <a:gd name="T18" fmla="*/ 0 w 454"/>
                  <a:gd name="T19" fmla="*/ 23 h 1336"/>
                  <a:gd name="T20" fmla="*/ 4 w 454"/>
                  <a:gd name="T21" fmla="*/ 21 h 1336"/>
                  <a:gd name="T22" fmla="*/ 8 w 454"/>
                  <a:gd name="T23" fmla="*/ 19 h 1336"/>
                  <a:gd name="T24" fmla="*/ 12 w 454"/>
                  <a:gd name="T25" fmla="*/ 15 h 1336"/>
                  <a:gd name="T26" fmla="*/ 14 w 454"/>
                  <a:gd name="T27" fmla="*/ 11 h 1336"/>
                  <a:gd name="T28" fmla="*/ 15 w 454"/>
                  <a:gd name="T29" fmla="*/ 6 h 1336"/>
                  <a:gd name="T30" fmla="*/ 15 w 454"/>
                  <a:gd name="T31" fmla="*/ 1 h 1336"/>
                  <a:gd name="T32" fmla="*/ 15 w 454"/>
                  <a:gd name="T33" fmla="*/ 0 h 1336"/>
                  <a:gd name="T34" fmla="*/ 42 w 454"/>
                  <a:gd name="T35" fmla="*/ 0 h 13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454"/>
                  <a:gd name="T55" fmla="*/ 0 h 1336"/>
                  <a:gd name="T56" fmla="*/ 454 w 454"/>
                  <a:gd name="T57" fmla="*/ 1336 h 133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454" h="1336">
                    <a:moveTo>
                      <a:pt x="331" y="0"/>
                    </a:moveTo>
                    <a:lnTo>
                      <a:pt x="331" y="1119"/>
                    </a:lnTo>
                    <a:lnTo>
                      <a:pt x="454" y="1119"/>
                    </a:lnTo>
                    <a:lnTo>
                      <a:pt x="454" y="1336"/>
                    </a:lnTo>
                    <a:lnTo>
                      <a:pt x="0" y="1336"/>
                    </a:lnTo>
                    <a:lnTo>
                      <a:pt x="0" y="1119"/>
                    </a:lnTo>
                    <a:lnTo>
                      <a:pt x="121" y="1119"/>
                    </a:lnTo>
                    <a:lnTo>
                      <a:pt x="121" y="343"/>
                    </a:lnTo>
                    <a:lnTo>
                      <a:pt x="0" y="343"/>
                    </a:lnTo>
                    <a:lnTo>
                      <a:pt x="0" y="182"/>
                    </a:lnTo>
                    <a:lnTo>
                      <a:pt x="29" y="172"/>
                    </a:lnTo>
                    <a:lnTo>
                      <a:pt x="61" y="152"/>
                    </a:lnTo>
                    <a:lnTo>
                      <a:pt x="92" y="121"/>
                    </a:lnTo>
                    <a:lnTo>
                      <a:pt x="113" y="89"/>
                    </a:lnTo>
                    <a:lnTo>
                      <a:pt x="121" y="50"/>
                    </a:lnTo>
                    <a:lnTo>
                      <a:pt x="121" y="10"/>
                    </a:lnTo>
                    <a:lnTo>
                      <a:pt x="121" y="0"/>
                    </a:lnTo>
                    <a:lnTo>
                      <a:pt x="331" y="0"/>
                    </a:lnTo>
                    <a:close/>
                  </a:path>
                </a:pathLst>
              </a:custGeom>
              <a:solidFill>
                <a:schemeClr val="hlink"/>
              </a:solidFill>
              <a:ln w="0">
                <a:solidFill>
                  <a:srgbClr val="33726D"/>
                </a:solidFill>
                <a:round/>
                <a:headEnd/>
                <a:tailEnd/>
              </a:ln>
            </p:spPr>
            <p:txBody>
              <a:bodyPr/>
              <a:lstStyle/>
              <a:p>
                <a:endParaRPr lang="de-DE"/>
              </a:p>
            </p:txBody>
          </p:sp>
          <p:sp>
            <p:nvSpPr>
              <p:cNvPr id="115" name="Freeform 81">
                <a:extLst>
                  <a:ext uri="{FF2B5EF4-FFF2-40B4-BE49-F238E27FC236}">
                    <a16:creationId xmlns:a16="http://schemas.microsoft.com/office/drawing/2014/main" id="{BB9FD665-17AE-48FD-B624-19C2FA671F95}"/>
                  </a:ext>
                </a:extLst>
              </p:cNvPr>
              <p:cNvSpPr>
                <a:spLocks/>
              </p:cNvSpPr>
              <p:nvPr/>
            </p:nvSpPr>
            <p:spPr bwMode="auto">
              <a:xfrm>
                <a:off x="2091165" y="5702609"/>
                <a:ext cx="26658" cy="43067"/>
              </a:xfrm>
              <a:custGeom>
                <a:avLst/>
                <a:gdLst>
                  <a:gd name="T0" fmla="*/ 28 w 835"/>
                  <a:gd name="T1" fmla="*/ 50 h 1338"/>
                  <a:gd name="T2" fmla="*/ 3 w 835"/>
                  <a:gd name="T3" fmla="*/ 42 h 1338"/>
                  <a:gd name="T4" fmla="*/ 7 w 835"/>
                  <a:gd name="T5" fmla="*/ 30 h 1338"/>
                  <a:gd name="T6" fmla="*/ 14 w 835"/>
                  <a:gd name="T7" fmla="*/ 19 h 1338"/>
                  <a:gd name="T8" fmla="*/ 23 w 835"/>
                  <a:gd name="T9" fmla="*/ 10 h 1338"/>
                  <a:gd name="T10" fmla="*/ 32 w 835"/>
                  <a:gd name="T11" fmla="*/ 6 h 1338"/>
                  <a:gd name="T12" fmla="*/ 42 w 835"/>
                  <a:gd name="T13" fmla="*/ 2 h 1338"/>
                  <a:gd name="T14" fmla="*/ 50 w 835"/>
                  <a:gd name="T15" fmla="*/ 0 h 1338"/>
                  <a:gd name="T16" fmla="*/ 61 w 835"/>
                  <a:gd name="T17" fmla="*/ 1 h 1338"/>
                  <a:gd name="T18" fmla="*/ 70 w 835"/>
                  <a:gd name="T19" fmla="*/ 4 h 1338"/>
                  <a:gd name="T20" fmla="*/ 80 w 835"/>
                  <a:gd name="T21" fmla="*/ 8 h 1338"/>
                  <a:gd name="T22" fmla="*/ 87 w 835"/>
                  <a:gd name="T23" fmla="*/ 13 h 1338"/>
                  <a:gd name="T24" fmla="*/ 93 w 835"/>
                  <a:gd name="T25" fmla="*/ 20 h 1338"/>
                  <a:gd name="T26" fmla="*/ 97 w 835"/>
                  <a:gd name="T27" fmla="*/ 26 h 1338"/>
                  <a:gd name="T28" fmla="*/ 101 w 835"/>
                  <a:gd name="T29" fmla="*/ 34 h 1338"/>
                  <a:gd name="T30" fmla="*/ 103 w 835"/>
                  <a:gd name="T31" fmla="*/ 41 h 1338"/>
                  <a:gd name="T32" fmla="*/ 104 w 835"/>
                  <a:gd name="T33" fmla="*/ 49 h 1338"/>
                  <a:gd name="T34" fmla="*/ 104 w 835"/>
                  <a:gd name="T35" fmla="*/ 55 h 1338"/>
                  <a:gd name="T36" fmla="*/ 102 w 835"/>
                  <a:gd name="T37" fmla="*/ 64 h 1338"/>
                  <a:gd name="T38" fmla="*/ 99 w 835"/>
                  <a:gd name="T39" fmla="*/ 73 h 1338"/>
                  <a:gd name="T40" fmla="*/ 93 w 835"/>
                  <a:gd name="T41" fmla="*/ 81 h 1338"/>
                  <a:gd name="T42" fmla="*/ 87 w 835"/>
                  <a:gd name="T43" fmla="*/ 91 h 1338"/>
                  <a:gd name="T44" fmla="*/ 75 w 835"/>
                  <a:gd name="T45" fmla="*/ 97 h 1338"/>
                  <a:gd name="T46" fmla="*/ 50 w 835"/>
                  <a:gd name="T47" fmla="*/ 105 h 1338"/>
                  <a:gd name="T48" fmla="*/ 43 w 835"/>
                  <a:gd name="T49" fmla="*/ 110 h 1338"/>
                  <a:gd name="T50" fmla="*/ 39 w 835"/>
                  <a:gd name="T51" fmla="*/ 114 h 1338"/>
                  <a:gd name="T52" fmla="*/ 34 w 835"/>
                  <a:gd name="T53" fmla="*/ 122 h 1338"/>
                  <a:gd name="T54" fmla="*/ 32 w 835"/>
                  <a:gd name="T55" fmla="*/ 129 h 1338"/>
                  <a:gd name="T56" fmla="*/ 30 w 835"/>
                  <a:gd name="T57" fmla="*/ 139 h 1338"/>
                  <a:gd name="T58" fmla="*/ 104 w 835"/>
                  <a:gd name="T59" fmla="*/ 139 h 1338"/>
                  <a:gd name="T60" fmla="*/ 104 w 835"/>
                  <a:gd name="T61" fmla="*/ 167 h 1338"/>
                  <a:gd name="T62" fmla="*/ 0 w 835"/>
                  <a:gd name="T63" fmla="*/ 167 h 1338"/>
                  <a:gd name="T64" fmla="*/ 0 w 835"/>
                  <a:gd name="T65" fmla="*/ 147 h 1338"/>
                  <a:gd name="T66" fmla="*/ 3 w 835"/>
                  <a:gd name="T67" fmla="*/ 127 h 1338"/>
                  <a:gd name="T68" fmla="*/ 8 w 835"/>
                  <a:gd name="T69" fmla="*/ 110 h 1338"/>
                  <a:gd name="T70" fmla="*/ 18 w 835"/>
                  <a:gd name="T71" fmla="*/ 95 h 1338"/>
                  <a:gd name="T72" fmla="*/ 29 w 835"/>
                  <a:gd name="T73" fmla="*/ 86 h 1338"/>
                  <a:gd name="T74" fmla="*/ 40 w 835"/>
                  <a:gd name="T75" fmla="*/ 81 h 1338"/>
                  <a:gd name="T76" fmla="*/ 54 w 835"/>
                  <a:gd name="T77" fmla="*/ 78 h 1338"/>
                  <a:gd name="T78" fmla="*/ 63 w 835"/>
                  <a:gd name="T79" fmla="*/ 75 h 1338"/>
                  <a:gd name="T80" fmla="*/ 69 w 835"/>
                  <a:gd name="T81" fmla="*/ 70 h 1338"/>
                  <a:gd name="T82" fmla="*/ 74 w 835"/>
                  <a:gd name="T83" fmla="*/ 64 h 1338"/>
                  <a:gd name="T84" fmla="*/ 78 w 835"/>
                  <a:gd name="T85" fmla="*/ 58 h 1338"/>
                  <a:gd name="T86" fmla="*/ 78 w 835"/>
                  <a:gd name="T87" fmla="*/ 52 h 1338"/>
                  <a:gd name="T88" fmla="*/ 78 w 835"/>
                  <a:gd name="T89" fmla="*/ 45 h 1338"/>
                  <a:gd name="T90" fmla="*/ 75 w 835"/>
                  <a:gd name="T91" fmla="*/ 37 h 1338"/>
                  <a:gd name="T92" fmla="*/ 69 w 835"/>
                  <a:gd name="T93" fmla="*/ 31 h 1338"/>
                  <a:gd name="T94" fmla="*/ 64 w 835"/>
                  <a:gd name="T95" fmla="*/ 29 h 1338"/>
                  <a:gd name="T96" fmla="*/ 58 w 835"/>
                  <a:gd name="T97" fmla="*/ 26 h 1338"/>
                  <a:gd name="T98" fmla="*/ 52 w 835"/>
                  <a:gd name="T99" fmla="*/ 25 h 1338"/>
                  <a:gd name="T100" fmla="*/ 44 w 835"/>
                  <a:gd name="T101" fmla="*/ 26 h 1338"/>
                  <a:gd name="T102" fmla="*/ 38 w 835"/>
                  <a:gd name="T103" fmla="*/ 30 h 1338"/>
                  <a:gd name="T104" fmla="*/ 33 w 835"/>
                  <a:gd name="T105" fmla="*/ 35 h 1338"/>
                  <a:gd name="T106" fmla="*/ 28 w 835"/>
                  <a:gd name="T107" fmla="*/ 42 h 1338"/>
                  <a:gd name="T108" fmla="*/ 28 w 835"/>
                  <a:gd name="T109" fmla="*/ 50 h 1338"/>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835"/>
                  <a:gd name="T166" fmla="*/ 0 h 1338"/>
                  <a:gd name="T167" fmla="*/ 835 w 835"/>
                  <a:gd name="T168" fmla="*/ 1338 h 1338"/>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835" h="1338">
                    <a:moveTo>
                      <a:pt x="224" y="403"/>
                    </a:moveTo>
                    <a:lnTo>
                      <a:pt x="21" y="340"/>
                    </a:lnTo>
                    <a:lnTo>
                      <a:pt x="53" y="242"/>
                    </a:lnTo>
                    <a:lnTo>
                      <a:pt x="112" y="151"/>
                    </a:lnTo>
                    <a:lnTo>
                      <a:pt x="184" y="80"/>
                    </a:lnTo>
                    <a:lnTo>
                      <a:pt x="253" y="49"/>
                    </a:lnTo>
                    <a:lnTo>
                      <a:pt x="334" y="18"/>
                    </a:lnTo>
                    <a:lnTo>
                      <a:pt x="403" y="0"/>
                    </a:lnTo>
                    <a:lnTo>
                      <a:pt x="487" y="8"/>
                    </a:lnTo>
                    <a:lnTo>
                      <a:pt x="565" y="29"/>
                    </a:lnTo>
                    <a:lnTo>
                      <a:pt x="645" y="67"/>
                    </a:lnTo>
                    <a:lnTo>
                      <a:pt x="696" y="108"/>
                    </a:lnTo>
                    <a:lnTo>
                      <a:pt x="746" y="161"/>
                    </a:lnTo>
                    <a:lnTo>
                      <a:pt x="775" y="209"/>
                    </a:lnTo>
                    <a:lnTo>
                      <a:pt x="807" y="271"/>
                    </a:lnTo>
                    <a:lnTo>
                      <a:pt x="827" y="332"/>
                    </a:lnTo>
                    <a:lnTo>
                      <a:pt x="835" y="393"/>
                    </a:lnTo>
                    <a:lnTo>
                      <a:pt x="835" y="443"/>
                    </a:lnTo>
                    <a:lnTo>
                      <a:pt x="817" y="512"/>
                    </a:lnTo>
                    <a:lnTo>
                      <a:pt x="797" y="584"/>
                    </a:lnTo>
                    <a:lnTo>
                      <a:pt x="746" y="652"/>
                    </a:lnTo>
                    <a:lnTo>
                      <a:pt x="696" y="727"/>
                    </a:lnTo>
                    <a:lnTo>
                      <a:pt x="604" y="775"/>
                    </a:lnTo>
                    <a:lnTo>
                      <a:pt x="403" y="844"/>
                    </a:lnTo>
                    <a:lnTo>
                      <a:pt x="344" y="884"/>
                    </a:lnTo>
                    <a:lnTo>
                      <a:pt x="314" y="915"/>
                    </a:lnTo>
                    <a:lnTo>
                      <a:pt x="273" y="975"/>
                    </a:lnTo>
                    <a:lnTo>
                      <a:pt x="253" y="1037"/>
                    </a:lnTo>
                    <a:lnTo>
                      <a:pt x="242" y="1116"/>
                    </a:lnTo>
                    <a:lnTo>
                      <a:pt x="835" y="1116"/>
                    </a:lnTo>
                    <a:lnTo>
                      <a:pt x="835" y="1338"/>
                    </a:lnTo>
                    <a:lnTo>
                      <a:pt x="0" y="1338"/>
                    </a:lnTo>
                    <a:lnTo>
                      <a:pt x="0" y="1179"/>
                    </a:lnTo>
                    <a:lnTo>
                      <a:pt x="21" y="1016"/>
                    </a:lnTo>
                    <a:lnTo>
                      <a:pt x="61" y="884"/>
                    </a:lnTo>
                    <a:lnTo>
                      <a:pt x="141" y="765"/>
                    </a:lnTo>
                    <a:lnTo>
                      <a:pt x="232" y="693"/>
                    </a:lnTo>
                    <a:lnTo>
                      <a:pt x="323" y="652"/>
                    </a:lnTo>
                    <a:lnTo>
                      <a:pt x="434" y="624"/>
                    </a:lnTo>
                    <a:lnTo>
                      <a:pt x="502" y="604"/>
                    </a:lnTo>
                    <a:lnTo>
                      <a:pt x="555" y="561"/>
                    </a:lnTo>
                    <a:lnTo>
                      <a:pt x="596" y="512"/>
                    </a:lnTo>
                    <a:lnTo>
                      <a:pt x="625" y="461"/>
                    </a:lnTo>
                    <a:lnTo>
                      <a:pt x="625" y="413"/>
                    </a:lnTo>
                    <a:lnTo>
                      <a:pt x="625" y="364"/>
                    </a:lnTo>
                    <a:lnTo>
                      <a:pt x="604" y="300"/>
                    </a:lnTo>
                    <a:lnTo>
                      <a:pt x="555" y="250"/>
                    </a:lnTo>
                    <a:lnTo>
                      <a:pt x="515" y="232"/>
                    </a:lnTo>
                    <a:lnTo>
                      <a:pt x="464" y="209"/>
                    </a:lnTo>
                    <a:lnTo>
                      <a:pt x="416" y="199"/>
                    </a:lnTo>
                    <a:lnTo>
                      <a:pt x="355" y="209"/>
                    </a:lnTo>
                    <a:lnTo>
                      <a:pt x="303" y="242"/>
                    </a:lnTo>
                    <a:lnTo>
                      <a:pt x="263" y="281"/>
                    </a:lnTo>
                    <a:lnTo>
                      <a:pt x="224" y="340"/>
                    </a:lnTo>
                    <a:lnTo>
                      <a:pt x="224" y="403"/>
                    </a:lnTo>
                    <a:close/>
                  </a:path>
                </a:pathLst>
              </a:custGeom>
              <a:solidFill>
                <a:schemeClr val="hlink"/>
              </a:solidFill>
              <a:ln w="0">
                <a:solidFill>
                  <a:srgbClr val="33726D"/>
                </a:solidFill>
                <a:round/>
                <a:headEnd/>
                <a:tailEnd/>
              </a:ln>
            </p:spPr>
            <p:txBody>
              <a:bodyPr/>
              <a:lstStyle/>
              <a:p>
                <a:endParaRPr lang="de-DE"/>
              </a:p>
            </p:txBody>
          </p:sp>
          <p:sp>
            <p:nvSpPr>
              <p:cNvPr id="116" name="Freeform 82">
                <a:extLst>
                  <a:ext uri="{FF2B5EF4-FFF2-40B4-BE49-F238E27FC236}">
                    <a16:creationId xmlns:a16="http://schemas.microsoft.com/office/drawing/2014/main" id="{445B6855-892A-4B58-AE3E-C770B670AC14}"/>
                  </a:ext>
                </a:extLst>
              </p:cNvPr>
              <p:cNvSpPr>
                <a:spLocks/>
              </p:cNvSpPr>
              <p:nvPr/>
            </p:nvSpPr>
            <p:spPr bwMode="auto">
              <a:xfrm>
                <a:off x="2113465" y="5774560"/>
                <a:ext cx="27939" cy="43325"/>
              </a:xfrm>
              <a:custGeom>
                <a:avLst/>
                <a:gdLst>
                  <a:gd name="T0" fmla="*/ 53 w 873"/>
                  <a:gd name="T1" fmla="*/ 84 h 1341"/>
                  <a:gd name="T2" fmla="*/ 53 w 873"/>
                  <a:gd name="T3" fmla="*/ 57 h 1341"/>
                  <a:gd name="T4" fmla="*/ 80 w 873"/>
                  <a:gd name="T5" fmla="*/ 28 h 1341"/>
                  <a:gd name="T6" fmla="*/ 13 w 873"/>
                  <a:gd name="T7" fmla="*/ 28 h 1341"/>
                  <a:gd name="T8" fmla="*/ 13 w 873"/>
                  <a:gd name="T9" fmla="*/ 0 h 1341"/>
                  <a:gd name="T10" fmla="*/ 109 w 873"/>
                  <a:gd name="T11" fmla="*/ 0 h 1341"/>
                  <a:gd name="T12" fmla="*/ 109 w 873"/>
                  <a:gd name="T13" fmla="*/ 30 h 1341"/>
                  <a:gd name="T14" fmla="*/ 80 w 873"/>
                  <a:gd name="T15" fmla="*/ 63 h 1341"/>
                  <a:gd name="T16" fmla="*/ 94 w 873"/>
                  <a:gd name="T17" fmla="*/ 73 h 1341"/>
                  <a:gd name="T18" fmla="*/ 101 w 873"/>
                  <a:gd name="T19" fmla="*/ 83 h 1341"/>
                  <a:gd name="T20" fmla="*/ 107 w 873"/>
                  <a:gd name="T21" fmla="*/ 92 h 1341"/>
                  <a:gd name="T22" fmla="*/ 109 w 873"/>
                  <a:gd name="T23" fmla="*/ 104 h 1341"/>
                  <a:gd name="T24" fmla="*/ 109 w 873"/>
                  <a:gd name="T25" fmla="*/ 115 h 1341"/>
                  <a:gd name="T26" fmla="*/ 107 w 873"/>
                  <a:gd name="T27" fmla="*/ 129 h 1341"/>
                  <a:gd name="T28" fmla="*/ 103 w 873"/>
                  <a:gd name="T29" fmla="*/ 140 h 1341"/>
                  <a:gd name="T30" fmla="*/ 98 w 873"/>
                  <a:gd name="T31" fmla="*/ 149 h 1341"/>
                  <a:gd name="T32" fmla="*/ 89 w 873"/>
                  <a:gd name="T33" fmla="*/ 156 h 1341"/>
                  <a:gd name="T34" fmla="*/ 80 w 873"/>
                  <a:gd name="T35" fmla="*/ 161 h 1341"/>
                  <a:gd name="T36" fmla="*/ 71 w 873"/>
                  <a:gd name="T37" fmla="*/ 167 h 1341"/>
                  <a:gd name="T38" fmla="*/ 59 w 873"/>
                  <a:gd name="T39" fmla="*/ 168 h 1341"/>
                  <a:gd name="T40" fmla="*/ 49 w 873"/>
                  <a:gd name="T41" fmla="*/ 168 h 1341"/>
                  <a:gd name="T42" fmla="*/ 35 w 873"/>
                  <a:gd name="T43" fmla="*/ 165 h 1341"/>
                  <a:gd name="T44" fmla="*/ 24 w 873"/>
                  <a:gd name="T45" fmla="*/ 157 h 1341"/>
                  <a:gd name="T46" fmla="*/ 13 w 873"/>
                  <a:gd name="T47" fmla="*/ 149 h 1341"/>
                  <a:gd name="T48" fmla="*/ 5 w 873"/>
                  <a:gd name="T49" fmla="*/ 140 h 1341"/>
                  <a:gd name="T50" fmla="*/ 0 w 873"/>
                  <a:gd name="T51" fmla="*/ 129 h 1341"/>
                  <a:gd name="T52" fmla="*/ 26 w 873"/>
                  <a:gd name="T53" fmla="*/ 117 h 1341"/>
                  <a:gd name="T54" fmla="*/ 30 w 873"/>
                  <a:gd name="T55" fmla="*/ 127 h 1341"/>
                  <a:gd name="T56" fmla="*/ 37 w 873"/>
                  <a:gd name="T57" fmla="*/ 135 h 1341"/>
                  <a:gd name="T58" fmla="*/ 46 w 873"/>
                  <a:gd name="T59" fmla="*/ 139 h 1341"/>
                  <a:gd name="T60" fmla="*/ 53 w 873"/>
                  <a:gd name="T61" fmla="*/ 140 h 1341"/>
                  <a:gd name="T62" fmla="*/ 62 w 873"/>
                  <a:gd name="T63" fmla="*/ 140 h 1341"/>
                  <a:gd name="T64" fmla="*/ 71 w 873"/>
                  <a:gd name="T65" fmla="*/ 135 h 1341"/>
                  <a:gd name="T66" fmla="*/ 77 w 873"/>
                  <a:gd name="T67" fmla="*/ 130 h 1341"/>
                  <a:gd name="T68" fmla="*/ 80 w 873"/>
                  <a:gd name="T69" fmla="*/ 123 h 1341"/>
                  <a:gd name="T70" fmla="*/ 83 w 873"/>
                  <a:gd name="T71" fmla="*/ 116 h 1341"/>
                  <a:gd name="T72" fmla="*/ 83 w 873"/>
                  <a:gd name="T73" fmla="*/ 111 h 1341"/>
                  <a:gd name="T74" fmla="*/ 80 w 873"/>
                  <a:gd name="T75" fmla="*/ 102 h 1341"/>
                  <a:gd name="T76" fmla="*/ 75 w 873"/>
                  <a:gd name="T77" fmla="*/ 93 h 1341"/>
                  <a:gd name="T78" fmla="*/ 69 w 873"/>
                  <a:gd name="T79" fmla="*/ 88 h 1341"/>
                  <a:gd name="T80" fmla="*/ 62 w 873"/>
                  <a:gd name="T81" fmla="*/ 86 h 1341"/>
                  <a:gd name="T82" fmla="*/ 53 w 873"/>
                  <a:gd name="T83" fmla="*/ 84 h 1341"/>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w 873"/>
                  <a:gd name="T127" fmla="*/ 0 h 1341"/>
                  <a:gd name="T128" fmla="*/ 873 w 873"/>
                  <a:gd name="T129" fmla="*/ 1341 h 1341"/>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T126" t="T127" r="T128" b="T129"/>
                <a:pathLst>
                  <a:path w="873" h="1341">
                    <a:moveTo>
                      <a:pt x="423" y="674"/>
                    </a:moveTo>
                    <a:lnTo>
                      <a:pt x="423" y="453"/>
                    </a:lnTo>
                    <a:lnTo>
                      <a:pt x="643" y="221"/>
                    </a:lnTo>
                    <a:lnTo>
                      <a:pt x="101" y="221"/>
                    </a:lnTo>
                    <a:lnTo>
                      <a:pt x="101" y="0"/>
                    </a:lnTo>
                    <a:lnTo>
                      <a:pt x="873" y="0"/>
                    </a:lnTo>
                    <a:lnTo>
                      <a:pt x="873" y="241"/>
                    </a:lnTo>
                    <a:lnTo>
                      <a:pt x="643" y="503"/>
                    </a:lnTo>
                    <a:lnTo>
                      <a:pt x="756" y="583"/>
                    </a:lnTo>
                    <a:lnTo>
                      <a:pt x="812" y="666"/>
                    </a:lnTo>
                    <a:lnTo>
                      <a:pt x="857" y="735"/>
                    </a:lnTo>
                    <a:lnTo>
                      <a:pt x="873" y="827"/>
                    </a:lnTo>
                    <a:lnTo>
                      <a:pt x="873" y="916"/>
                    </a:lnTo>
                    <a:lnTo>
                      <a:pt x="857" y="1026"/>
                    </a:lnTo>
                    <a:lnTo>
                      <a:pt x="822" y="1118"/>
                    </a:lnTo>
                    <a:lnTo>
                      <a:pt x="782" y="1188"/>
                    </a:lnTo>
                    <a:lnTo>
                      <a:pt x="713" y="1248"/>
                    </a:lnTo>
                    <a:lnTo>
                      <a:pt x="643" y="1289"/>
                    </a:lnTo>
                    <a:lnTo>
                      <a:pt x="565" y="1331"/>
                    </a:lnTo>
                    <a:lnTo>
                      <a:pt x="473" y="1341"/>
                    </a:lnTo>
                    <a:lnTo>
                      <a:pt x="394" y="1341"/>
                    </a:lnTo>
                    <a:lnTo>
                      <a:pt x="280" y="1321"/>
                    </a:lnTo>
                    <a:lnTo>
                      <a:pt x="190" y="1257"/>
                    </a:lnTo>
                    <a:lnTo>
                      <a:pt x="101" y="1188"/>
                    </a:lnTo>
                    <a:lnTo>
                      <a:pt x="38" y="1118"/>
                    </a:lnTo>
                    <a:lnTo>
                      <a:pt x="0" y="1026"/>
                    </a:lnTo>
                    <a:lnTo>
                      <a:pt x="209" y="936"/>
                    </a:lnTo>
                    <a:lnTo>
                      <a:pt x="239" y="1016"/>
                    </a:lnTo>
                    <a:lnTo>
                      <a:pt x="300" y="1075"/>
                    </a:lnTo>
                    <a:lnTo>
                      <a:pt x="371" y="1110"/>
                    </a:lnTo>
                    <a:lnTo>
                      <a:pt x="423" y="1118"/>
                    </a:lnTo>
                    <a:lnTo>
                      <a:pt x="494" y="1118"/>
                    </a:lnTo>
                    <a:lnTo>
                      <a:pt x="572" y="1075"/>
                    </a:lnTo>
                    <a:lnTo>
                      <a:pt x="615" y="1037"/>
                    </a:lnTo>
                    <a:lnTo>
                      <a:pt x="643" y="978"/>
                    </a:lnTo>
                    <a:lnTo>
                      <a:pt x="664" y="929"/>
                    </a:lnTo>
                    <a:lnTo>
                      <a:pt x="664" y="886"/>
                    </a:lnTo>
                    <a:lnTo>
                      <a:pt x="643" y="815"/>
                    </a:lnTo>
                    <a:lnTo>
                      <a:pt x="603" y="746"/>
                    </a:lnTo>
                    <a:lnTo>
                      <a:pt x="552" y="705"/>
                    </a:lnTo>
                    <a:lnTo>
                      <a:pt x="494" y="684"/>
                    </a:lnTo>
                    <a:lnTo>
                      <a:pt x="423" y="674"/>
                    </a:lnTo>
                    <a:close/>
                  </a:path>
                </a:pathLst>
              </a:custGeom>
              <a:solidFill>
                <a:schemeClr val="hlink"/>
              </a:solidFill>
              <a:ln w="0">
                <a:solidFill>
                  <a:srgbClr val="33726D"/>
                </a:solidFill>
                <a:round/>
                <a:headEnd/>
                <a:tailEnd/>
              </a:ln>
            </p:spPr>
            <p:txBody>
              <a:bodyPr/>
              <a:lstStyle/>
              <a:p>
                <a:endParaRPr lang="de-DE"/>
              </a:p>
            </p:txBody>
          </p:sp>
          <p:sp>
            <p:nvSpPr>
              <p:cNvPr id="117" name="Freeform 83">
                <a:extLst>
                  <a:ext uri="{FF2B5EF4-FFF2-40B4-BE49-F238E27FC236}">
                    <a16:creationId xmlns:a16="http://schemas.microsoft.com/office/drawing/2014/main" id="{8C33F0E1-A3D0-413E-91F5-DEE84F80B1ED}"/>
                  </a:ext>
                </a:extLst>
              </p:cNvPr>
              <p:cNvSpPr>
                <a:spLocks/>
              </p:cNvSpPr>
              <p:nvPr/>
            </p:nvSpPr>
            <p:spPr bwMode="auto">
              <a:xfrm>
                <a:off x="2088858" y="5843932"/>
                <a:ext cx="28964" cy="32236"/>
              </a:xfrm>
              <a:custGeom>
                <a:avLst/>
                <a:gdLst>
                  <a:gd name="T0" fmla="*/ 90 w 905"/>
                  <a:gd name="T1" fmla="*/ 0 h 1006"/>
                  <a:gd name="T2" fmla="*/ 28 w 905"/>
                  <a:gd name="T3" fmla="*/ 96 h 1006"/>
                  <a:gd name="T4" fmla="*/ 113 w 905"/>
                  <a:gd name="T5" fmla="*/ 96 h 1006"/>
                  <a:gd name="T6" fmla="*/ 113 w 905"/>
                  <a:gd name="T7" fmla="*/ 125 h 1006"/>
                  <a:gd name="T8" fmla="*/ 0 w 905"/>
                  <a:gd name="T9" fmla="*/ 125 h 1006"/>
                  <a:gd name="T10" fmla="*/ 0 w 905"/>
                  <a:gd name="T11" fmla="*/ 96 h 1006"/>
                  <a:gd name="T12" fmla="*/ 63 w 905"/>
                  <a:gd name="T13" fmla="*/ 0 h 1006"/>
                  <a:gd name="T14" fmla="*/ 90 w 905"/>
                  <a:gd name="T15" fmla="*/ 0 h 1006"/>
                  <a:gd name="T16" fmla="*/ 0 60000 65536"/>
                  <a:gd name="T17" fmla="*/ 0 60000 65536"/>
                  <a:gd name="T18" fmla="*/ 0 60000 65536"/>
                  <a:gd name="T19" fmla="*/ 0 60000 65536"/>
                  <a:gd name="T20" fmla="*/ 0 60000 65536"/>
                  <a:gd name="T21" fmla="*/ 0 60000 65536"/>
                  <a:gd name="T22" fmla="*/ 0 60000 65536"/>
                  <a:gd name="T23" fmla="*/ 0 60000 65536"/>
                  <a:gd name="T24" fmla="*/ 0 w 905"/>
                  <a:gd name="T25" fmla="*/ 0 h 1006"/>
                  <a:gd name="T26" fmla="*/ 905 w 905"/>
                  <a:gd name="T27" fmla="*/ 1006 h 100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905" h="1006">
                    <a:moveTo>
                      <a:pt x="724" y="0"/>
                    </a:moveTo>
                    <a:lnTo>
                      <a:pt x="221" y="774"/>
                    </a:lnTo>
                    <a:lnTo>
                      <a:pt x="905" y="774"/>
                    </a:lnTo>
                    <a:lnTo>
                      <a:pt x="905" y="1006"/>
                    </a:lnTo>
                    <a:lnTo>
                      <a:pt x="0" y="1006"/>
                    </a:lnTo>
                    <a:lnTo>
                      <a:pt x="0" y="774"/>
                    </a:lnTo>
                    <a:lnTo>
                      <a:pt x="504" y="0"/>
                    </a:lnTo>
                    <a:lnTo>
                      <a:pt x="724" y="0"/>
                    </a:lnTo>
                    <a:close/>
                  </a:path>
                </a:pathLst>
              </a:custGeom>
              <a:solidFill>
                <a:schemeClr val="hlink"/>
              </a:solidFill>
              <a:ln w="0">
                <a:solidFill>
                  <a:srgbClr val="33726D"/>
                </a:solidFill>
                <a:round/>
                <a:headEnd/>
                <a:tailEnd/>
              </a:ln>
            </p:spPr>
            <p:txBody>
              <a:bodyPr/>
              <a:lstStyle/>
              <a:p>
                <a:endParaRPr lang="de-DE"/>
              </a:p>
            </p:txBody>
          </p:sp>
          <p:sp>
            <p:nvSpPr>
              <p:cNvPr id="118" name="Rectangle 84">
                <a:extLst>
                  <a:ext uri="{FF2B5EF4-FFF2-40B4-BE49-F238E27FC236}">
                    <a16:creationId xmlns:a16="http://schemas.microsoft.com/office/drawing/2014/main" id="{365E7001-3DFA-4B77-BDC6-63B5D3A94C48}"/>
                  </a:ext>
                </a:extLst>
              </p:cNvPr>
              <p:cNvSpPr>
                <a:spLocks noChangeArrowheads="1"/>
              </p:cNvSpPr>
              <p:nvPr/>
            </p:nvSpPr>
            <p:spPr bwMode="auto">
              <a:xfrm>
                <a:off x="2106544" y="5843932"/>
                <a:ext cx="6921" cy="42809"/>
              </a:xfrm>
              <a:prstGeom prst="rect">
                <a:avLst/>
              </a:prstGeom>
              <a:solidFill>
                <a:schemeClr val="hlink"/>
              </a:solidFill>
              <a:ln w="0">
                <a:solidFill>
                  <a:srgbClr val="33726D"/>
                </a:solidFill>
                <a:miter lim="800000"/>
                <a:headEnd/>
                <a:tailEnd/>
              </a:ln>
            </p:spPr>
            <p:txBody>
              <a:bodyPr/>
              <a:lstStyle/>
              <a:p>
                <a:endParaRPr lang="de-DE"/>
              </a:p>
            </p:txBody>
          </p:sp>
          <p:sp>
            <p:nvSpPr>
              <p:cNvPr id="119" name="Freeform 85">
                <a:extLst>
                  <a:ext uri="{FF2B5EF4-FFF2-40B4-BE49-F238E27FC236}">
                    <a16:creationId xmlns:a16="http://schemas.microsoft.com/office/drawing/2014/main" id="{85D0894D-D9A2-4AEE-9571-73CCB127DD4F}"/>
                  </a:ext>
                </a:extLst>
              </p:cNvPr>
              <p:cNvSpPr>
                <a:spLocks/>
              </p:cNvSpPr>
              <p:nvPr/>
            </p:nvSpPr>
            <p:spPr bwMode="auto">
              <a:xfrm>
                <a:off x="2033749" y="5902988"/>
                <a:ext cx="27683" cy="43067"/>
              </a:xfrm>
              <a:custGeom>
                <a:avLst/>
                <a:gdLst>
                  <a:gd name="T0" fmla="*/ 104 w 865"/>
                  <a:gd name="T1" fmla="*/ 28 h 1341"/>
                  <a:gd name="T2" fmla="*/ 32 w 865"/>
                  <a:gd name="T3" fmla="*/ 28 h 1341"/>
                  <a:gd name="T4" fmla="*/ 32 w 865"/>
                  <a:gd name="T5" fmla="*/ 60 h 1341"/>
                  <a:gd name="T6" fmla="*/ 48 w 865"/>
                  <a:gd name="T7" fmla="*/ 57 h 1341"/>
                  <a:gd name="T8" fmla="*/ 58 w 865"/>
                  <a:gd name="T9" fmla="*/ 57 h 1341"/>
                  <a:gd name="T10" fmla="*/ 71 w 865"/>
                  <a:gd name="T11" fmla="*/ 59 h 1341"/>
                  <a:gd name="T12" fmla="*/ 84 w 865"/>
                  <a:gd name="T13" fmla="*/ 65 h 1341"/>
                  <a:gd name="T14" fmla="*/ 93 w 865"/>
                  <a:gd name="T15" fmla="*/ 74 h 1341"/>
                  <a:gd name="T16" fmla="*/ 100 w 865"/>
                  <a:gd name="T17" fmla="*/ 83 h 1341"/>
                  <a:gd name="T18" fmla="*/ 106 w 865"/>
                  <a:gd name="T19" fmla="*/ 93 h 1341"/>
                  <a:gd name="T20" fmla="*/ 107 w 865"/>
                  <a:gd name="T21" fmla="*/ 104 h 1341"/>
                  <a:gd name="T22" fmla="*/ 108 w 865"/>
                  <a:gd name="T23" fmla="*/ 113 h 1341"/>
                  <a:gd name="T24" fmla="*/ 107 w 865"/>
                  <a:gd name="T25" fmla="*/ 126 h 1341"/>
                  <a:gd name="T26" fmla="*/ 103 w 865"/>
                  <a:gd name="T27" fmla="*/ 137 h 1341"/>
                  <a:gd name="T28" fmla="*/ 98 w 865"/>
                  <a:gd name="T29" fmla="*/ 144 h 1341"/>
                  <a:gd name="T30" fmla="*/ 92 w 865"/>
                  <a:gd name="T31" fmla="*/ 152 h 1341"/>
                  <a:gd name="T32" fmla="*/ 82 w 865"/>
                  <a:gd name="T33" fmla="*/ 158 h 1341"/>
                  <a:gd name="T34" fmla="*/ 71 w 865"/>
                  <a:gd name="T35" fmla="*/ 163 h 1341"/>
                  <a:gd name="T36" fmla="*/ 61 w 865"/>
                  <a:gd name="T37" fmla="*/ 167 h 1341"/>
                  <a:gd name="T38" fmla="*/ 54 w 865"/>
                  <a:gd name="T39" fmla="*/ 167 h 1341"/>
                  <a:gd name="T40" fmla="*/ 43 w 865"/>
                  <a:gd name="T41" fmla="*/ 167 h 1341"/>
                  <a:gd name="T42" fmla="*/ 32 w 865"/>
                  <a:gd name="T43" fmla="*/ 162 h 1341"/>
                  <a:gd name="T44" fmla="*/ 20 w 865"/>
                  <a:gd name="T45" fmla="*/ 157 h 1341"/>
                  <a:gd name="T46" fmla="*/ 10 w 865"/>
                  <a:gd name="T47" fmla="*/ 148 h 1341"/>
                  <a:gd name="T48" fmla="*/ 4 w 865"/>
                  <a:gd name="T49" fmla="*/ 141 h 1341"/>
                  <a:gd name="T50" fmla="*/ 0 w 865"/>
                  <a:gd name="T51" fmla="*/ 132 h 1341"/>
                  <a:gd name="T52" fmla="*/ 25 w 865"/>
                  <a:gd name="T53" fmla="*/ 120 h 1341"/>
                  <a:gd name="T54" fmla="*/ 33 w 865"/>
                  <a:gd name="T55" fmla="*/ 129 h 1341"/>
                  <a:gd name="T56" fmla="*/ 39 w 865"/>
                  <a:gd name="T57" fmla="*/ 137 h 1341"/>
                  <a:gd name="T58" fmla="*/ 52 w 865"/>
                  <a:gd name="T59" fmla="*/ 141 h 1341"/>
                  <a:gd name="T60" fmla="*/ 57 w 865"/>
                  <a:gd name="T61" fmla="*/ 141 h 1341"/>
                  <a:gd name="T62" fmla="*/ 66 w 865"/>
                  <a:gd name="T63" fmla="*/ 138 h 1341"/>
                  <a:gd name="T64" fmla="*/ 73 w 865"/>
                  <a:gd name="T65" fmla="*/ 132 h 1341"/>
                  <a:gd name="T66" fmla="*/ 78 w 865"/>
                  <a:gd name="T67" fmla="*/ 126 h 1341"/>
                  <a:gd name="T68" fmla="*/ 80 w 865"/>
                  <a:gd name="T69" fmla="*/ 118 h 1341"/>
                  <a:gd name="T70" fmla="*/ 80 w 865"/>
                  <a:gd name="T71" fmla="*/ 112 h 1341"/>
                  <a:gd name="T72" fmla="*/ 80 w 865"/>
                  <a:gd name="T73" fmla="*/ 104 h 1341"/>
                  <a:gd name="T74" fmla="*/ 78 w 865"/>
                  <a:gd name="T75" fmla="*/ 97 h 1341"/>
                  <a:gd name="T76" fmla="*/ 71 w 865"/>
                  <a:gd name="T77" fmla="*/ 90 h 1341"/>
                  <a:gd name="T78" fmla="*/ 65 w 865"/>
                  <a:gd name="T79" fmla="*/ 86 h 1341"/>
                  <a:gd name="T80" fmla="*/ 58 w 865"/>
                  <a:gd name="T81" fmla="*/ 84 h 1341"/>
                  <a:gd name="T82" fmla="*/ 49 w 865"/>
                  <a:gd name="T83" fmla="*/ 84 h 1341"/>
                  <a:gd name="T84" fmla="*/ 43 w 865"/>
                  <a:gd name="T85" fmla="*/ 86 h 1341"/>
                  <a:gd name="T86" fmla="*/ 36 w 865"/>
                  <a:gd name="T87" fmla="*/ 88 h 1341"/>
                  <a:gd name="T88" fmla="*/ 32 w 865"/>
                  <a:gd name="T89" fmla="*/ 94 h 1341"/>
                  <a:gd name="T90" fmla="*/ 6 w 865"/>
                  <a:gd name="T91" fmla="*/ 94 h 1341"/>
                  <a:gd name="T92" fmla="*/ 6 w 865"/>
                  <a:gd name="T93" fmla="*/ 0 h 1341"/>
                  <a:gd name="T94" fmla="*/ 104 w 865"/>
                  <a:gd name="T95" fmla="*/ 0 h 1341"/>
                  <a:gd name="T96" fmla="*/ 104 w 865"/>
                  <a:gd name="T97" fmla="*/ 28 h 1341"/>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865"/>
                  <a:gd name="T148" fmla="*/ 0 h 1341"/>
                  <a:gd name="T149" fmla="*/ 865 w 865"/>
                  <a:gd name="T150" fmla="*/ 1341 h 1341"/>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865" h="1341">
                    <a:moveTo>
                      <a:pt x="834" y="223"/>
                    </a:moveTo>
                    <a:lnTo>
                      <a:pt x="254" y="223"/>
                    </a:lnTo>
                    <a:lnTo>
                      <a:pt x="254" y="481"/>
                    </a:lnTo>
                    <a:lnTo>
                      <a:pt x="384" y="455"/>
                    </a:lnTo>
                    <a:lnTo>
                      <a:pt x="465" y="455"/>
                    </a:lnTo>
                    <a:lnTo>
                      <a:pt x="572" y="472"/>
                    </a:lnTo>
                    <a:lnTo>
                      <a:pt x="672" y="524"/>
                    </a:lnTo>
                    <a:lnTo>
                      <a:pt x="745" y="595"/>
                    </a:lnTo>
                    <a:lnTo>
                      <a:pt x="804" y="666"/>
                    </a:lnTo>
                    <a:lnTo>
                      <a:pt x="846" y="743"/>
                    </a:lnTo>
                    <a:lnTo>
                      <a:pt x="856" y="837"/>
                    </a:lnTo>
                    <a:lnTo>
                      <a:pt x="865" y="907"/>
                    </a:lnTo>
                    <a:lnTo>
                      <a:pt x="856" y="1008"/>
                    </a:lnTo>
                    <a:lnTo>
                      <a:pt x="826" y="1101"/>
                    </a:lnTo>
                    <a:lnTo>
                      <a:pt x="786" y="1158"/>
                    </a:lnTo>
                    <a:lnTo>
                      <a:pt x="735" y="1217"/>
                    </a:lnTo>
                    <a:lnTo>
                      <a:pt x="654" y="1267"/>
                    </a:lnTo>
                    <a:lnTo>
                      <a:pt x="572" y="1308"/>
                    </a:lnTo>
                    <a:lnTo>
                      <a:pt x="486" y="1341"/>
                    </a:lnTo>
                    <a:lnTo>
                      <a:pt x="433" y="1341"/>
                    </a:lnTo>
                    <a:lnTo>
                      <a:pt x="343" y="1341"/>
                    </a:lnTo>
                    <a:lnTo>
                      <a:pt x="254" y="1298"/>
                    </a:lnTo>
                    <a:lnTo>
                      <a:pt x="160" y="1260"/>
                    </a:lnTo>
                    <a:lnTo>
                      <a:pt x="81" y="1189"/>
                    </a:lnTo>
                    <a:lnTo>
                      <a:pt x="30" y="1129"/>
                    </a:lnTo>
                    <a:lnTo>
                      <a:pt x="0" y="1058"/>
                    </a:lnTo>
                    <a:lnTo>
                      <a:pt x="201" y="965"/>
                    </a:lnTo>
                    <a:lnTo>
                      <a:pt x="262" y="1036"/>
                    </a:lnTo>
                    <a:lnTo>
                      <a:pt x="310" y="1101"/>
                    </a:lnTo>
                    <a:lnTo>
                      <a:pt x="415" y="1129"/>
                    </a:lnTo>
                    <a:lnTo>
                      <a:pt x="455" y="1129"/>
                    </a:lnTo>
                    <a:lnTo>
                      <a:pt x="532" y="1109"/>
                    </a:lnTo>
                    <a:lnTo>
                      <a:pt x="582" y="1058"/>
                    </a:lnTo>
                    <a:lnTo>
                      <a:pt x="624" y="1008"/>
                    </a:lnTo>
                    <a:lnTo>
                      <a:pt x="644" y="946"/>
                    </a:lnTo>
                    <a:lnTo>
                      <a:pt x="644" y="897"/>
                    </a:lnTo>
                    <a:lnTo>
                      <a:pt x="644" y="837"/>
                    </a:lnTo>
                    <a:lnTo>
                      <a:pt x="624" y="776"/>
                    </a:lnTo>
                    <a:lnTo>
                      <a:pt x="572" y="725"/>
                    </a:lnTo>
                    <a:lnTo>
                      <a:pt x="524" y="687"/>
                    </a:lnTo>
                    <a:lnTo>
                      <a:pt x="465" y="673"/>
                    </a:lnTo>
                    <a:lnTo>
                      <a:pt x="392" y="673"/>
                    </a:lnTo>
                    <a:lnTo>
                      <a:pt x="343" y="687"/>
                    </a:lnTo>
                    <a:lnTo>
                      <a:pt x="292" y="704"/>
                    </a:lnTo>
                    <a:lnTo>
                      <a:pt x="254" y="756"/>
                    </a:lnTo>
                    <a:lnTo>
                      <a:pt x="52" y="756"/>
                    </a:lnTo>
                    <a:lnTo>
                      <a:pt x="52" y="0"/>
                    </a:lnTo>
                    <a:lnTo>
                      <a:pt x="834" y="0"/>
                    </a:lnTo>
                    <a:lnTo>
                      <a:pt x="834" y="223"/>
                    </a:lnTo>
                    <a:close/>
                  </a:path>
                </a:pathLst>
              </a:custGeom>
              <a:solidFill>
                <a:schemeClr val="hlink"/>
              </a:solidFill>
              <a:ln w="0">
                <a:solidFill>
                  <a:srgbClr val="33726D"/>
                </a:solidFill>
                <a:round/>
                <a:headEnd/>
                <a:tailEnd/>
              </a:ln>
            </p:spPr>
            <p:txBody>
              <a:bodyPr/>
              <a:lstStyle/>
              <a:p>
                <a:endParaRPr lang="de-DE"/>
              </a:p>
            </p:txBody>
          </p:sp>
          <p:sp>
            <p:nvSpPr>
              <p:cNvPr id="120" name="Freeform 86">
                <a:extLst>
                  <a:ext uri="{FF2B5EF4-FFF2-40B4-BE49-F238E27FC236}">
                    <a16:creationId xmlns:a16="http://schemas.microsoft.com/office/drawing/2014/main" id="{7103CFAD-F5E1-4B70-9C85-D2E07631144D}"/>
                  </a:ext>
                </a:extLst>
              </p:cNvPr>
              <p:cNvSpPr>
                <a:spLocks/>
              </p:cNvSpPr>
              <p:nvPr/>
            </p:nvSpPr>
            <p:spPr bwMode="auto">
              <a:xfrm>
                <a:off x="1963516" y="5919751"/>
                <a:ext cx="23582" cy="42809"/>
              </a:xfrm>
              <a:custGeom>
                <a:avLst/>
                <a:gdLst>
                  <a:gd name="T0" fmla="*/ 92 w 735"/>
                  <a:gd name="T1" fmla="*/ 20 h 1328"/>
                  <a:gd name="T2" fmla="*/ 83 w 735"/>
                  <a:gd name="T3" fmla="*/ 0 h 1328"/>
                  <a:gd name="T4" fmla="*/ 66 w 735"/>
                  <a:gd name="T5" fmla="*/ 6 h 1328"/>
                  <a:gd name="T6" fmla="*/ 48 w 735"/>
                  <a:gd name="T7" fmla="*/ 18 h 1328"/>
                  <a:gd name="T8" fmla="*/ 34 w 735"/>
                  <a:gd name="T9" fmla="*/ 29 h 1328"/>
                  <a:gd name="T10" fmla="*/ 23 w 735"/>
                  <a:gd name="T11" fmla="*/ 44 h 1328"/>
                  <a:gd name="T12" fmla="*/ 12 w 735"/>
                  <a:gd name="T13" fmla="*/ 60 h 1328"/>
                  <a:gd name="T14" fmla="*/ 6 w 735"/>
                  <a:gd name="T15" fmla="*/ 82 h 1328"/>
                  <a:gd name="T16" fmla="*/ 1 w 735"/>
                  <a:gd name="T17" fmla="*/ 97 h 1328"/>
                  <a:gd name="T18" fmla="*/ 0 w 735"/>
                  <a:gd name="T19" fmla="*/ 113 h 1328"/>
                  <a:gd name="T20" fmla="*/ 1 w 735"/>
                  <a:gd name="T21" fmla="*/ 122 h 1328"/>
                  <a:gd name="T22" fmla="*/ 3 w 735"/>
                  <a:gd name="T23" fmla="*/ 132 h 1328"/>
                  <a:gd name="T24" fmla="*/ 8 w 735"/>
                  <a:gd name="T25" fmla="*/ 143 h 1328"/>
                  <a:gd name="T26" fmla="*/ 15 w 735"/>
                  <a:gd name="T27" fmla="*/ 151 h 1328"/>
                  <a:gd name="T28" fmla="*/ 24 w 735"/>
                  <a:gd name="T29" fmla="*/ 158 h 1328"/>
                  <a:gd name="T30" fmla="*/ 33 w 735"/>
                  <a:gd name="T31" fmla="*/ 163 h 1328"/>
                  <a:gd name="T32" fmla="*/ 42 w 735"/>
                  <a:gd name="T33" fmla="*/ 166 h 1328"/>
                  <a:gd name="T34" fmla="*/ 50 w 735"/>
                  <a:gd name="T35" fmla="*/ 166 h 1328"/>
                  <a:gd name="T36" fmla="*/ 58 w 735"/>
                  <a:gd name="T37" fmla="*/ 166 h 1328"/>
                  <a:gd name="T38" fmla="*/ 58 w 735"/>
                  <a:gd name="T39" fmla="*/ 143 h 1328"/>
                  <a:gd name="T40" fmla="*/ 53 w 735"/>
                  <a:gd name="T41" fmla="*/ 143 h 1328"/>
                  <a:gd name="T42" fmla="*/ 43 w 735"/>
                  <a:gd name="T43" fmla="*/ 140 h 1328"/>
                  <a:gd name="T44" fmla="*/ 34 w 735"/>
                  <a:gd name="T45" fmla="*/ 134 h 1328"/>
                  <a:gd name="T46" fmla="*/ 30 w 735"/>
                  <a:gd name="T47" fmla="*/ 127 h 1328"/>
                  <a:gd name="T48" fmla="*/ 28 w 735"/>
                  <a:gd name="T49" fmla="*/ 122 h 1328"/>
                  <a:gd name="T50" fmla="*/ 28 w 735"/>
                  <a:gd name="T51" fmla="*/ 113 h 1328"/>
                  <a:gd name="T52" fmla="*/ 33 w 735"/>
                  <a:gd name="T53" fmla="*/ 102 h 1328"/>
                  <a:gd name="T54" fmla="*/ 39 w 735"/>
                  <a:gd name="T55" fmla="*/ 96 h 1328"/>
                  <a:gd name="T56" fmla="*/ 48 w 735"/>
                  <a:gd name="T57" fmla="*/ 93 h 1328"/>
                  <a:gd name="T58" fmla="*/ 58 w 735"/>
                  <a:gd name="T59" fmla="*/ 92 h 1328"/>
                  <a:gd name="T60" fmla="*/ 58 w 735"/>
                  <a:gd name="T61" fmla="*/ 67 h 1328"/>
                  <a:gd name="T62" fmla="*/ 49 w 735"/>
                  <a:gd name="T63" fmla="*/ 67 h 1328"/>
                  <a:gd name="T64" fmla="*/ 42 w 735"/>
                  <a:gd name="T65" fmla="*/ 68 h 1328"/>
                  <a:gd name="T66" fmla="*/ 37 w 735"/>
                  <a:gd name="T67" fmla="*/ 69 h 1328"/>
                  <a:gd name="T68" fmla="*/ 45 w 735"/>
                  <a:gd name="T69" fmla="*/ 51 h 1328"/>
                  <a:gd name="T70" fmla="*/ 57 w 735"/>
                  <a:gd name="T71" fmla="*/ 40 h 1328"/>
                  <a:gd name="T72" fmla="*/ 66 w 735"/>
                  <a:gd name="T73" fmla="*/ 31 h 1328"/>
                  <a:gd name="T74" fmla="*/ 78 w 735"/>
                  <a:gd name="T75" fmla="*/ 25 h 1328"/>
                  <a:gd name="T76" fmla="*/ 86 w 735"/>
                  <a:gd name="T77" fmla="*/ 22 h 1328"/>
                  <a:gd name="T78" fmla="*/ 92 w 735"/>
                  <a:gd name="T79" fmla="*/ 20 h 1328"/>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735"/>
                  <a:gd name="T121" fmla="*/ 0 h 1328"/>
                  <a:gd name="T122" fmla="*/ 735 w 735"/>
                  <a:gd name="T123" fmla="*/ 1328 h 1328"/>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735" h="1328">
                    <a:moveTo>
                      <a:pt x="735" y="163"/>
                    </a:moveTo>
                    <a:lnTo>
                      <a:pt x="664" y="0"/>
                    </a:lnTo>
                    <a:lnTo>
                      <a:pt x="524" y="48"/>
                    </a:lnTo>
                    <a:lnTo>
                      <a:pt x="381" y="142"/>
                    </a:lnTo>
                    <a:lnTo>
                      <a:pt x="270" y="232"/>
                    </a:lnTo>
                    <a:lnTo>
                      <a:pt x="180" y="353"/>
                    </a:lnTo>
                    <a:lnTo>
                      <a:pt x="99" y="484"/>
                    </a:lnTo>
                    <a:lnTo>
                      <a:pt x="51" y="655"/>
                    </a:lnTo>
                    <a:lnTo>
                      <a:pt x="9" y="774"/>
                    </a:lnTo>
                    <a:lnTo>
                      <a:pt x="0" y="905"/>
                    </a:lnTo>
                    <a:lnTo>
                      <a:pt x="9" y="977"/>
                    </a:lnTo>
                    <a:lnTo>
                      <a:pt x="20" y="1056"/>
                    </a:lnTo>
                    <a:lnTo>
                      <a:pt x="63" y="1141"/>
                    </a:lnTo>
                    <a:lnTo>
                      <a:pt x="121" y="1209"/>
                    </a:lnTo>
                    <a:lnTo>
                      <a:pt x="192" y="1260"/>
                    </a:lnTo>
                    <a:lnTo>
                      <a:pt x="262" y="1303"/>
                    </a:lnTo>
                    <a:lnTo>
                      <a:pt x="333" y="1328"/>
                    </a:lnTo>
                    <a:lnTo>
                      <a:pt x="402" y="1328"/>
                    </a:lnTo>
                    <a:lnTo>
                      <a:pt x="462" y="1328"/>
                    </a:lnTo>
                    <a:lnTo>
                      <a:pt x="462" y="1141"/>
                    </a:lnTo>
                    <a:lnTo>
                      <a:pt x="424" y="1141"/>
                    </a:lnTo>
                    <a:lnTo>
                      <a:pt x="343" y="1117"/>
                    </a:lnTo>
                    <a:lnTo>
                      <a:pt x="270" y="1070"/>
                    </a:lnTo>
                    <a:lnTo>
                      <a:pt x="242" y="1016"/>
                    </a:lnTo>
                    <a:lnTo>
                      <a:pt x="222" y="977"/>
                    </a:lnTo>
                    <a:lnTo>
                      <a:pt x="222" y="905"/>
                    </a:lnTo>
                    <a:lnTo>
                      <a:pt x="262" y="817"/>
                    </a:lnTo>
                    <a:lnTo>
                      <a:pt x="313" y="766"/>
                    </a:lnTo>
                    <a:lnTo>
                      <a:pt x="381" y="743"/>
                    </a:lnTo>
                    <a:lnTo>
                      <a:pt x="462" y="736"/>
                    </a:lnTo>
                    <a:lnTo>
                      <a:pt x="462" y="534"/>
                    </a:lnTo>
                    <a:lnTo>
                      <a:pt x="394" y="534"/>
                    </a:lnTo>
                    <a:lnTo>
                      <a:pt x="333" y="542"/>
                    </a:lnTo>
                    <a:lnTo>
                      <a:pt x="292" y="552"/>
                    </a:lnTo>
                    <a:lnTo>
                      <a:pt x="361" y="412"/>
                    </a:lnTo>
                    <a:lnTo>
                      <a:pt x="453" y="320"/>
                    </a:lnTo>
                    <a:lnTo>
                      <a:pt x="524" y="252"/>
                    </a:lnTo>
                    <a:lnTo>
                      <a:pt x="625" y="201"/>
                    </a:lnTo>
                    <a:lnTo>
                      <a:pt x="684" y="180"/>
                    </a:lnTo>
                    <a:lnTo>
                      <a:pt x="735" y="163"/>
                    </a:lnTo>
                    <a:close/>
                  </a:path>
                </a:pathLst>
              </a:custGeom>
              <a:solidFill>
                <a:schemeClr val="hlink"/>
              </a:solidFill>
              <a:ln w="0">
                <a:solidFill>
                  <a:srgbClr val="33726D"/>
                </a:solidFill>
                <a:round/>
                <a:headEnd/>
                <a:tailEnd/>
              </a:ln>
            </p:spPr>
            <p:txBody>
              <a:bodyPr/>
              <a:lstStyle/>
              <a:p>
                <a:endParaRPr lang="de-DE"/>
              </a:p>
            </p:txBody>
          </p:sp>
          <p:sp>
            <p:nvSpPr>
              <p:cNvPr id="121" name="Freeform 87">
                <a:extLst>
                  <a:ext uri="{FF2B5EF4-FFF2-40B4-BE49-F238E27FC236}">
                    <a16:creationId xmlns:a16="http://schemas.microsoft.com/office/drawing/2014/main" id="{D3634121-218B-410D-A89D-9E4865BD8CFE}"/>
                  </a:ext>
                </a:extLst>
              </p:cNvPr>
              <p:cNvSpPr>
                <a:spLocks/>
              </p:cNvSpPr>
              <p:nvPr/>
            </p:nvSpPr>
            <p:spPr bwMode="auto">
              <a:xfrm>
                <a:off x="1978127" y="5937029"/>
                <a:ext cx="13841" cy="25531"/>
              </a:xfrm>
              <a:custGeom>
                <a:avLst/>
                <a:gdLst>
                  <a:gd name="T0" fmla="*/ 0 w 432"/>
                  <a:gd name="T1" fmla="*/ 0 h 794"/>
                  <a:gd name="T2" fmla="*/ 0 w 432"/>
                  <a:gd name="T3" fmla="*/ 25 h 794"/>
                  <a:gd name="T4" fmla="*/ 13 w 432"/>
                  <a:gd name="T5" fmla="*/ 28 h 794"/>
                  <a:gd name="T6" fmla="*/ 19 w 432"/>
                  <a:gd name="T7" fmla="*/ 32 h 794"/>
                  <a:gd name="T8" fmla="*/ 24 w 432"/>
                  <a:gd name="T9" fmla="*/ 38 h 794"/>
                  <a:gd name="T10" fmla="*/ 26 w 432"/>
                  <a:gd name="T11" fmla="*/ 44 h 794"/>
                  <a:gd name="T12" fmla="*/ 26 w 432"/>
                  <a:gd name="T13" fmla="*/ 49 h 794"/>
                  <a:gd name="T14" fmla="*/ 26 w 432"/>
                  <a:gd name="T15" fmla="*/ 52 h 794"/>
                  <a:gd name="T16" fmla="*/ 25 w 432"/>
                  <a:gd name="T17" fmla="*/ 59 h 794"/>
                  <a:gd name="T18" fmla="*/ 23 w 432"/>
                  <a:gd name="T19" fmla="*/ 64 h 794"/>
                  <a:gd name="T20" fmla="*/ 18 w 432"/>
                  <a:gd name="T21" fmla="*/ 70 h 794"/>
                  <a:gd name="T22" fmla="*/ 13 w 432"/>
                  <a:gd name="T23" fmla="*/ 73 h 794"/>
                  <a:gd name="T24" fmla="*/ 9 w 432"/>
                  <a:gd name="T25" fmla="*/ 74 h 794"/>
                  <a:gd name="T26" fmla="*/ 0 w 432"/>
                  <a:gd name="T27" fmla="*/ 76 h 794"/>
                  <a:gd name="T28" fmla="*/ 0 w 432"/>
                  <a:gd name="T29" fmla="*/ 99 h 794"/>
                  <a:gd name="T30" fmla="*/ 5 w 432"/>
                  <a:gd name="T31" fmla="*/ 99 h 794"/>
                  <a:gd name="T32" fmla="*/ 15 w 432"/>
                  <a:gd name="T33" fmla="*/ 99 h 794"/>
                  <a:gd name="T34" fmla="*/ 24 w 432"/>
                  <a:gd name="T35" fmla="*/ 96 h 794"/>
                  <a:gd name="T36" fmla="*/ 33 w 432"/>
                  <a:gd name="T37" fmla="*/ 91 h 794"/>
                  <a:gd name="T38" fmla="*/ 40 w 432"/>
                  <a:gd name="T39" fmla="*/ 84 h 794"/>
                  <a:gd name="T40" fmla="*/ 47 w 432"/>
                  <a:gd name="T41" fmla="*/ 78 h 794"/>
                  <a:gd name="T42" fmla="*/ 50 w 432"/>
                  <a:gd name="T43" fmla="*/ 70 h 794"/>
                  <a:gd name="T44" fmla="*/ 54 w 432"/>
                  <a:gd name="T45" fmla="*/ 62 h 794"/>
                  <a:gd name="T46" fmla="*/ 54 w 432"/>
                  <a:gd name="T47" fmla="*/ 52 h 794"/>
                  <a:gd name="T48" fmla="*/ 54 w 432"/>
                  <a:gd name="T49" fmla="*/ 46 h 794"/>
                  <a:gd name="T50" fmla="*/ 54 w 432"/>
                  <a:gd name="T51" fmla="*/ 39 h 794"/>
                  <a:gd name="T52" fmla="*/ 50 w 432"/>
                  <a:gd name="T53" fmla="*/ 30 h 794"/>
                  <a:gd name="T54" fmla="*/ 44 w 432"/>
                  <a:gd name="T55" fmla="*/ 22 h 794"/>
                  <a:gd name="T56" fmla="*/ 39 w 432"/>
                  <a:gd name="T57" fmla="*/ 15 h 794"/>
                  <a:gd name="T58" fmla="*/ 30 w 432"/>
                  <a:gd name="T59" fmla="*/ 9 h 794"/>
                  <a:gd name="T60" fmla="*/ 19 w 432"/>
                  <a:gd name="T61" fmla="*/ 2 h 794"/>
                  <a:gd name="T62" fmla="*/ 7 w 432"/>
                  <a:gd name="T63" fmla="*/ 0 h 794"/>
                  <a:gd name="T64" fmla="*/ 0 w 432"/>
                  <a:gd name="T65" fmla="*/ 0 h 794"/>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w 432"/>
                  <a:gd name="T100" fmla="*/ 0 h 794"/>
                  <a:gd name="T101" fmla="*/ 432 w 432"/>
                  <a:gd name="T102" fmla="*/ 794 h 794"/>
                </a:gdLst>
                <a:ahLst/>
                <a:cxnLst>
                  <a:cxn ang="T66">
                    <a:pos x="T0" y="T1"/>
                  </a:cxn>
                  <a:cxn ang="T67">
                    <a:pos x="T2" y="T3"/>
                  </a:cxn>
                  <a:cxn ang="T68">
                    <a:pos x="T4" y="T5"/>
                  </a:cxn>
                  <a:cxn ang="T69">
                    <a:pos x="T6" y="T7"/>
                  </a:cxn>
                  <a:cxn ang="T70">
                    <a:pos x="T8" y="T9"/>
                  </a:cxn>
                  <a:cxn ang="T71">
                    <a:pos x="T10" y="T11"/>
                  </a:cxn>
                  <a:cxn ang="T72">
                    <a:pos x="T12" y="T13"/>
                  </a:cxn>
                  <a:cxn ang="T73">
                    <a:pos x="T14" y="T15"/>
                  </a:cxn>
                  <a:cxn ang="T74">
                    <a:pos x="T16" y="T17"/>
                  </a:cxn>
                  <a:cxn ang="T75">
                    <a:pos x="T18" y="T19"/>
                  </a:cxn>
                  <a:cxn ang="T76">
                    <a:pos x="T20" y="T21"/>
                  </a:cxn>
                  <a:cxn ang="T77">
                    <a:pos x="T22" y="T23"/>
                  </a:cxn>
                  <a:cxn ang="T78">
                    <a:pos x="T24" y="T25"/>
                  </a:cxn>
                  <a:cxn ang="T79">
                    <a:pos x="T26" y="T27"/>
                  </a:cxn>
                  <a:cxn ang="T80">
                    <a:pos x="T28" y="T29"/>
                  </a:cxn>
                  <a:cxn ang="T81">
                    <a:pos x="T30" y="T31"/>
                  </a:cxn>
                  <a:cxn ang="T82">
                    <a:pos x="T32" y="T33"/>
                  </a:cxn>
                  <a:cxn ang="T83">
                    <a:pos x="T34" y="T35"/>
                  </a:cxn>
                  <a:cxn ang="T84">
                    <a:pos x="T36" y="T37"/>
                  </a:cxn>
                  <a:cxn ang="T85">
                    <a:pos x="T38" y="T39"/>
                  </a:cxn>
                  <a:cxn ang="T86">
                    <a:pos x="T40" y="T41"/>
                  </a:cxn>
                  <a:cxn ang="T87">
                    <a:pos x="T42" y="T43"/>
                  </a:cxn>
                  <a:cxn ang="T88">
                    <a:pos x="T44" y="T45"/>
                  </a:cxn>
                  <a:cxn ang="T89">
                    <a:pos x="T46" y="T47"/>
                  </a:cxn>
                  <a:cxn ang="T90">
                    <a:pos x="T48" y="T49"/>
                  </a:cxn>
                  <a:cxn ang="T91">
                    <a:pos x="T50" y="T51"/>
                  </a:cxn>
                  <a:cxn ang="T92">
                    <a:pos x="T52" y="T53"/>
                  </a:cxn>
                  <a:cxn ang="T93">
                    <a:pos x="T54" y="T55"/>
                  </a:cxn>
                  <a:cxn ang="T94">
                    <a:pos x="T56" y="T57"/>
                  </a:cxn>
                  <a:cxn ang="T95">
                    <a:pos x="T58" y="T59"/>
                  </a:cxn>
                  <a:cxn ang="T96">
                    <a:pos x="T60" y="T61"/>
                  </a:cxn>
                  <a:cxn ang="T97">
                    <a:pos x="T62" y="T63"/>
                  </a:cxn>
                  <a:cxn ang="T98">
                    <a:pos x="T64" y="T65"/>
                  </a:cxn>
                </a:cxnLst>
                <a:rect l="T99" t="T100" r="T101" b="T102"/>
                <a:pathLst>
                  <a:path w="432" h="794">
                    <a:moveTo>
                      <a:pt x="0" y="0"/>
                    </a:moveTo>
                    <a:lnTo>
                      <a:pt x="0" y="202"/>
                    </a:lnTo>
                    <a:lnTo>
                      <a:pt x="102" y="222"/>
                    </a:lnTo>
                    <a:lnTo>
                      <a:pt x="152" y="260"/>
                    </a:lnTo>
                    <a:lnTo>
                      <a:pt x="188" y="303"/>
                    </a:lnTo>
                    <a:lnTo>
                      <a:pt x="211" y="352"/>
                    </a:lnTo>
                    <a:lnTo>
                      <a:pt x="211" y="391"/>
                    </a:lnTo>
                    <a:lnTo>
                      <a:pt x="211" y="421"/>
                    </a:lnTo>
                    <a:lnTo>
                      <a:pt x="203" y="472"/>
                    </a:lnTo>
                    <a:lnTo>
                      <a:pt x="180" y="514"/>
                    </a:lnTo>
                    <a:lnTo>
                      <a:pt x="140" y="565"/>
                    </a:lnTo>
                    <a:lnTo>
                      <a:pt x="102" y="583"/>
                    </a:lnTo>
                    <a:lnTo>
                      <a:pt x="71" y="593"/>
                    </a:lnTo>
                    <a:lnTo>
                      <a:pt x="0" y="607"/>
                    </a:lnTo>
                    <a:lnTo>
                      <a:pt x="0" y="794"/>
                    </a:lnTo>
                    <a:lnTo>
                      <a:pt x="41" y="794"/>
                    </a:lnTo>
                    <a:lnTo>
                      <a:pt x="122" y="794"/>
                    </a:lnTo>
                    <a:lnTo>
                      <a:pt x="188" y="769"/>
                    </a:lnTo>
                    <a:lnTo>
                      <a:pt x="261" y="726"/>
                    </a:lnTo>
                    <a:lnTo>
                      <a:pt x="320" y="675"/>
                    </a:lnTo>
                    <a:lnTo>
                      <a:pt x="372" y="623"/>
                    </a:lnTo>
                    <a:lnTo>
                      <a:pt x="400" y="565"/>
                    </a:lnTo>
                    <a:lnTo>
                      <a:pt x="432" y="494"/>
                    </a:lnTo>
                    <a:lnTo>
                      <a:pt x="432" y="421"/>
                    </a:lnTo>
                    <a:lnTo>
                      <a:pt x="432" y="371"/>
                    </a:lnTo>
                    <a:lnTo>
                      <a:pt x="432" y="313"/>
                    </a:lnTo>
                    <a:lnTo>
                      <a:pt x="400" y="240"/>
                    </a:lnTo>
                    <a:lnTo>
                      <a:pt x="351" y="173"/>
                    </a:lnTo>
                    <a:lnTo>
                      <a:pt x="311" y="121"/>
                    </a:lnTo>
                    <a:lnTo>
                      <a:pt x="241" y="71"/>
                    </a:lnTo>
                    <a:lnTo>
                      <a:pt x="152" y="18"/>
                    </a:lnTo>
                    <a:lnTo>
                      <a:pt x="59" y="0"/>
                    </a:lnTo>
                    <a:lnTo>
                      <a:pt x="0" y="0"/>
                    </a:lnTo>
                    <a:close/>
                  </a:path>
                </a:pathLst>
              </a:custGeom>
              <a:solidFill>
                <a:schemeClr val="hlink"/>
              </a:solidFill>
              <a:ln w="0">
                <a:solidFill>
                  <a:srgbClr val="33726D"/>
                </a:solidFill>
                <a:round/>
                <a:headEnd/>
                <a:tailEnd/>
              </a:ln>
            </p:spPr>
            <p:txBody>
              <a:bodyPr/>
              <a:lstStyle/>
              <a:p>
                <a:endParaRPr lang="de-DE"/>
              </a:p>
            </p:txBody>
          </p:sp>
          <p:sp>
            <p:nvSpPr>
              <p:cNvPr id="122" name="Freeform 88">
                <a:extLst>
                  <a:ext uri="{FF2B5EF4-FFF2-40B4-BE49-F238E27FC236}">
                    <a16:creationId xmlns:a16="http://schemas.microsoft.com/office/drawing/2014/main" id="{C95FC86A-4A92-41F1-B8F2-F87A1CC87A63}"/>
                  </a:ext>
                </a:extLst>
              </p:cNvPr>
              <p:cNvSpPr>
                <a:spLocks/>
              </p:cNvSpPr>
              <p:nvPr/>
            </p:nvSpPr>
            <p:spPr bwMode="auto">
              <a:xfrm>
                <a:off x="1895591" y="5903246"/>
                <a:ext cx="26145" cy="43067"/>
              </a:xfrm>
              <a:custGeom>
                <a:avLst/>
                <a:gdLst>
                  <a:gd name="T0" fmla="*/ 0 w 814"/>
                  <a:gd name="T1" fmla="*/ 28 h 1338"/>
                  <a:gd name="T2" fmla="*/ 0 w 814"/>
                  <a:gd name="T3" fmla="*/ 0 h 1338"/>
                  <a:gd name="T4" fmla="*/ 102 w 814"/>
                  <a:gd name="T5" fmla="*/ 0 h 1338"/>
                  <a:gd name="T6" fmla="*/ 102 w 814"/>
                  <a:gd name="T7" fmla="*/ 31 h 1338"/>
                  <a:gd name="T8" fmla="*/ 92 w 814"/>
                  <a:gd name="T9" fmla="*/ 40 h 1338"/>
                  <a:gd name="T10" fmla="*/ 83 w 814"/>
                  <a:gd name="T11" fmla="*/ 49 h 1338"/>
                  <a:gd name="T12" fmla="*/ 76 w 814"/>
                  <a:gd name="T13" fmla="*/ 60 h 1338"/>
                  <a:gd name="T14" fmla="*/ 68 w 814"/>
                  <a:gd name="T15" fmla="*/ 72 h 1338"/>
                  <a:gd name="T16" fmla="*/ 62 w 814"/>
                  <a:gd name="T17" fmla="*/ 83 h 1338"/>
                  <a:gd name="T18" fmla="*/ 56 w 814"/>
                  <a:gd name="T19" fmla="*/ 96 h 1338"/>
                  <a:gd name="T20" fmla="*/ 52 w 814"/>
                  <a:gd name="T21" fmla="*/ 108 h 1338"/>
                  <a:gd name="T22" fmla="*/ 47 w 814"/>
                  <a:gd name="T23" fmla="*/ 122 h 1338"/>
                  <a:gd name="T24" fmla="*/ 45 w 814"/>
                  <a:gd name="T25" fmla="*/ 136 h 1338"/>
                  <a:gd name="T26" fmla="*/ 43 w 814"/>
                  <a:gd name="T27" fmla="*/ 148 h 1338"/>
                  <a:gd name="T28" fmla="*/ 41 w 814"/>
                  <a:gd name="T29" fmla="*/ 163 h 1338"/>
                  <a:gd name="T30" fmla="*/ 41 w 814"/>
                  <a:gd name="T31" fmla="*/ 167 h 1338"/>
                  <a:gd name="T32" fmla="*/ 12 w 814"/>
                  <a:gd name="T33" fmla="*/ 167 h 1338"/>
                  <a:gd name="T34" fmla="*/ 14 w 814"/>
                  <a:gd name="T35" fmla="*/ 157 h 1338"/>
                  <a:gd name="T36" fmla="*/ 15 w 814"/>
                  <a:gd name="T37" fmla="*/ 142 h 1338"/>
                  <a:gd name="T38" fmla="*/ 19 w 814"/>
                  <a:gd name="T39" fmla="*/ 128 h 1338"/>
                  <a:gd name="T40" fmla="*/ 23 w 814"/>
                  <a:gd name="T41" fmla="*/ 113 h 1338"/>
                  <a:gd name="T42" fmla="*/ 27 w 814"/>
                  <a:gd name="T43" fmla="*/ 99 h 1338"/>
                  <a:gd name="T44" fmla="*/ 33 w 814"/>
                  <a:gd name="T45" fmla="*/ 85 h 1338"/>
                  <a:gd name="T46" fmla="*/ 40 w 814"/>
                  <a:gd name="T47" fmla="*/ 73 h 1338"/>
                  <a:gd name="T48" fmla="*/ 47 w 814"/>
                  <a:gd name="T49" fmla="*/ 60 h 1338"/>
                  <a:gd name="T50" fmla="*/ 56 w 814"/>
                  <a:gd name="T51" fmla="*/ 49 h 1338"/>
                  <a:gd name="T52" fmla="*/ 65 w 814"/>
                  <a:gd name="T53" fmla="*/ 37 h 1338"/>
                  <a:gd name="T54" fmla="*/ 76 w 814"/>
                  <a:gd name="T55" fmla="*/ 28 h 1338"/>
                  <a:gd name="T56" fmla="*/ 0 w 814"/>
                  <a:gd name="T57" fmla="*/ 28 h 1338"/>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w 814"/>
                  <a:gd name="T88" fmla="*/ 0 h 1338"/>
                  <a:gd name="T89" fmla="*/ 814 w 814"/>
                  <a:gd name="T90" fmla="*/ 1338 h 1338"/>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T87" t="T88" r="T89" b="T90"/>
                <a:pathLst>
                  <a:path w="814" h="1338">
                    <a:moveTo>
                      <a:pt x="0" y="221"/>
                    </a:moveTo>
                    <a:lnTo>
                      <a:pt x="0" y="0"/>
                    </a:lnTo>
                    <a:lnTo>
                      <a:pt x="814" y="0"/>
                    </a:lnTo>
                    <a:lnTo>
                      <a:pt x="814" y="249"/>
                    </a:lnTo>
                    <a:lnTo>
                      <a:pt x="735" y="323"/>
                    </a:lnTo>
                    <a:lnTo>
                      <a:pt x="662" y="393"/>
                    </a:lnTo>
                    <a:lnTo>
                      <a:pt x="603" y="483"/>
                    </a:lnTo>
                    <a:lnTo>
                      <a:pt x="542" y="577"/>
                    </a:lnTo>
                    <a:lnTo>
                      <a:pt x="493" y="663"/>
                    </a:lnTo>
                    <a:lnTo>
                      <a:pt x="450" y="766"/>
                    </a:lnTo>
                    <a:lnTo>
                      <a:pt x="412" y="867"/>
                    </a:lnTo>
                    <a:lnTo>
                      <a:pt x="379" y="977"/>
                    </a:lnTo>
                    <a:lnTo>
                      <a:pt x="361" y="1091"/>
                    </a:lnTo>
                    <a:lnTo>
                      <a:pt x="341" y="1188"/>
                    </a:lnTo>
                    <a:lnTo>
                      <a:pt x="331" y="1308"/>
                    </a:lnTo>
                    <a:lnTo>
                      <a:pt x="331" y="1338"/>
                    </a:lnTo>
                    <a:lnTo>
                      <a:pt x="99" y="1338"/>
                    </a:lnTo>
                    <a:lnTo>
                      <a:pt x="109" y="1257"/>
                    </a:lnTo>
                    <a:lnTo>
                      <a:pt x="117" y="1139"/>
                    </a:lnTo>
                    <a:lnTo>
                      <a:pt x="148" y="1026"/>
                    </a:lnTo>
                    <a:lnTo>
                      <a:pt x="180" y="906"/>
                    </a:lnTo>
                    <a:lnTo>
                      <a:pt x="218" y="794"/>
                    </a:lnTo>
                    <a:lnTo>
                      <a:pt x="261" y="685"/>
                    </a:lnTo>
                    <a:lnTo>
                      <a:pt x="323" y="585"/>
                    </a:lnTo>
                    <a:lnTo>
                      <a:pt x="379" y="483"/>
                    </a:lnTo>
                    <a:lnTo>
                      <a:pt x="450" y="393"/>
                    </a:lnTo>
                    <a:lnTo>
                      <a:pt x="521" y="300"/>
                    </a:lnTo>
                    <a:lnTo>
                      <a:pt x="603" y="221"/>
                    </a:lnTo>
                    <a:lnTo>
                      <a:pt x="0" y="221"/>
                    </a:lnTo>
                    <a:close/>
                  </a:path>
                </a:pathLst>
              </a:custGeom>
              <a:solidFill>
                <a:schemeClr val="hlink"/>
              </a:solidFill>
              <a:ln w="0">
                <a:solidFill>
                  <a:srgbClr val="33726D"/>
                </a:solidFill>
                <a:round/>
                <a:headEnd/>
                <a:tailEnd/>
              </a:ln>
            </p:spPr>
            <p:txBody>
              <a:bodyPr/>
              <a:lstStyle/>
              <a:p>
                <a:endParaRPr lang="de-DE"/>
              </a:p>
            </p:txBody>
          </p:sp>
          <p:sp>
            <p:nvSpPr>
              <p:cNvPr id="123" name="Freeform 89">
                <a:extLst>
                  <a:ext uri="{FF2B5EF4-FFF2-40B4-BE49-F238E27FC236}">
                    <a16:creationId xmlns:a16="http://schemas.microsoft.com/office/drawing/2014/main" id="{A0E71D12-2F27-4DAC-B158-A6056E29E8FF}"/>
                  </a:ext>
                </a:extLst>
              </p:cNvPr>
              <p:cNvSpPr>
                <a:spLocks/>
              </p:cNvSpPr>
              <p:nvPr/>
            </p:nvSpPr>
            <p:spPr bwMode="auto">
              <a:xfrm>
                <a:off x="1835099" y="5843932"/>
                <a:ext cx="26658" cy="42809"/>
              </a:xfrm>
              <a:custGeom>
                <a:avLst/>
                <a:gdLst>
                  <a:gd name="T0" fmla="*/ 51 w 835"/>
                  <a:gd name="T1" fmla="*/ 0 h 1330"/>
                  <a:gd name="T2" fmla="*/ 45 w 835"/>
                  <a:gd name="T3" fmla="*/ 0 h 1330"/>
                  <a:gd name="T4" fmla="*/ 33 w 835"/>
                  <a:gd name="T5" fmla="*/ 2 h 1330"/>
                  <a:gd name="T6" fmla="*/ 20 w 835"/>
                  <a:gd name="T7" fmla="*/ 8 h 1330"/>
                  <a:gd name="T8" fmla="*/ 12 w 835"/>
                  <a:gd name="T9" fmla="*/ 12 h 1330"/>
                  <a:gd name="T10" fmla="*/ 7 w 835"/>
                  <a:gd name="T11" fmla="*/ 20 h 1330"/>
                  <a:gd name="T12" fmla="*/ 2 w 835"/>
                  <a:gd name="T13" fmla="*/ 30 h 1330"/>
                  <a:gd name="T14" fmla="*/ 0 w 835"/>
                  <a:gd name="T15" fmla="*/ 41 h 1330"/>
                  <a:gd name="T16" fmla="*/ 0 w 835"/>
                  <a:gd name="T17" fmla="*/ 47 h 1330"/>
                  <a:gd name="T18" fmla="*/ 1 w 835"/>
                  <a:gd name="T19" fmla="*/ 58 h 1330"/>
                  <a:gd name="T20" fmla="*/ 5 w 835"/>
                  <a:gd name="T21" fmla="*/ 66 h 1330"/>
                  <a:gd name="T22" fmla="*/ 10 w 835"/>
                  <a:gd name="T23" fmla="*/ 74 h 1330"/>
                  <a:gd name="T24" fmla="*/ 18 w 835"/>
                  <a:gd name="T25" fmla="*/ 82 h 1330"/>
                  <a:gd name="T26" fmla="*/ 27 w 835"/>
                  <a:gd name="T27" fmla="*/ 87 h 1330"/>
                  <a:gd name="T28" fmla="*/ 34 w 835"/>
                  <a:gd name="T29" fmla="*/ 88 h 1330"/>
                  <a:gd name="T30" fmla="*/ 53 w 835"/>
                  <a:gd name="T31" fmla="*/ 92 h 1330"/>
                  <a:gd name="T32" fmla="*/ 66 w 835"/>
                  <a:gd name="T33" fmla="*/ 95 h 1330"/>
                  <a:gd name="T34" fmla="*/ 73 w 835"/>
                  <a:gd name="T35" fmla="*/ 103 h 1330"/>
                  <a:gd name="T36" fmla="*/ 76 w 835"/>
                  <a:gd name="T37" fmla="*/ 111 h 1330"/>
                  <a:gd name="T38" fmla="*/ 77 w 835"/>
                  <a:gd name="T39" fmla="*/ 117 h 1330"/>
                  <a:gd name="T40" fmla="*/ 77 w 835"/>
                  <a:gd name="T41" fmla="*/ 119 h 1330"/>
                  <a:gd name="T42" fmla="*/ 75 w 835"/>
                  <a:gd name="T43" fmla="*/ 126 h 1330"/>
                  <a:gd name="T44" fmla="*/ 69 w 835"/>
                  <a:gd name="T45" fmla="*/ 133 h 1330"/>
                  <a:gd name="T46" fmla="*/ 65 w 835"/>
                  <a:gd name="T47" fmla="*/ 138 h 1330"/>
                  <a:gd name="T48" fmla="*/ 58 w 835"/>
                  <a:gd name="T49" fmla="*/ 141 h 1330"/>
                  <a:gd name="T50" fmla="*/ 49 w 835"/>
                  <a:gd name="T51" fmla="*/ 142 h 1330"/>
                  <a:gd name="T52" fmla="*/ 49 w 835"/>
                  <a:gd name="T53" fmla="*/ 166 h 1330"/>
                  <a:gd name="T54" fmla="*/ 53 w 835"/>
                  <a:gd name="T55" fmla="*/ 166 h 1330"/>
                  <a:gd name="T56" fmla="*/ 64 w 835"/>
                  <a:gd name="T57" fmla="*/ 166 h 1330"/>
                  <a:gd name="T58" fmla="*/ 75 w 835"/>
                  <a:gd name="T59" fmla="*/ 162 h 1330"/>
                  <a:gd name="T60" fmla="*/ 80 w 835"/>
                  <a:gd name="T61" fmla="*/ 158 h 1330"/>
                  <a:gd name="T62" fmla="*/ 89 w 835"/>
                  <a:gd name="T63" fmla="*/ 150 h 1330"/>
                  <a:gd name="T64" fmla="*/ 95 w 835"/>
                  <a:gd name="T65" fmla="*/ 146 h 1330"/>
                  <a:gd name="T66" fmla="*/ 98 w 835"/>
                  <a:gd name="T67" fmla="*/ 138 h 1330"/>
                  <a:gd name="T68" fmla="*/ 103 w 835"/>
                  <a:gd name="T69" fmla="*/ 130 h 1330"/>
                  <a:gd name="T70" fmla="*/ 104 w 835"/>
                  <a:gd name="T71" fmla="*/ 121 h 1330"/>
                  <a:gd name="T72" fmla="*/ 104 w 835"/>
                  <a:gd name="T73" fmla="*/ 115 h 1330"/>
                  <a:gd name="T74" fmla="*/ 104 w 835"/>
                  <a:gd name="T75" fmla="*/ 104 h 1330"/>
                  <a:gd name="T76" fmla="*/ 100 w 835"/>
                  <a:gd name="T77" fmla="*/ 97 h 1330"/>
                  <a:gd name="T78" fmla="*/ 96 w 835"/>
                  <a:gd name="T79" fmla="*/ 89 h 1330"/>
                  <a:gd name="T80" fmla="*/ 90 w 835"/>
                  <a:gd name="T81" fmla="*/ 83 h 1330"/>
                  <a:gd name="T82" fmla="*/ 82 w 835"/>
                  <a:gd name="T83" fmla="*/ 76 h 1330"/>
                  <a:gd name="T84" fmla="*/ 74 w 835"/>
                  <a:gd name="T85" fmla="*/ 71 h 1330"/>
                  <a:gd name="T86" fmla="*/ 63 w 835"/>
                  <a:gd name="T87" fmla="*/ 68 h 1330"/>
                  <a:gd name="T88" fmla="*/ 49 w 835"/>
                  <a:gd name="T89" fmla="*/ 66 h 1330"/>
                  <a:gd name="T90" fmla="*/ 40 w 835"/>
                  <a:gd name="T91" fmla="*/ 65 h 1330"/>
                  <a:gd name="T92" fmla="*/ 34 w 835"/>
                  <a:gd name="T93" fmla="*/ 63 h 1330"/>
                  <a:gd name="T94" fmla="*/ 29 w 835"/>
                  <a:gd name="T95" fmla="*/ 58 h 1330"/>
                  <a:gd name="T96" fmla="*/ 26 w 835"/>
                  <a:gd name="T97" fmla="*/ 55 h 1330"/>
                  <a:gd name="T98" fmla="*/ 23 w 835"/>
                  <a:gd name="T99" fmla="*/ 49 h 1330"/>
                  <a:gd name="T100" fmla="*/ 23 w 835"/>
                  <a:gd name="T101" fmla="*/ 42 h 1330"/>
                  <a:gd name="T102" fmla="*/ 27 w 835"/>
                  <a:gd name="T103" fmla="*/ 35 h 1330"/>
                  <a:gd name="T104" fmla="*/ 33 w 835"/>
                  <a:gd name="T105" fmla="*/ 27 h 1330"/>
                  <a:gd name="T106" fmla="*/ 40 w 835"/>
                  <a:gd name="T107" fmla="*/ 24 h 1330"/>
                  <a:gd name="T108" fmla="*/ 46 w 835"/>
                  <a:gd name="T109" fmla="*/ 23 h 1330"/>
                  <a:gd name="T110" fmla="*/ 51 w 835"/>
                  <a:gd name="T111" fmla="*/ 23 h 1330"/>
                  <a:gd name="T112" fmla="*/ 51 w 835"/>
                  <a:gd name="T113" fmla="*/ 0 h 1330"/>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835"/>
                  <a:gd name="T172" fmla="*/ 0 h 1330"/>
                  <a:gd name="T173" fmla="*/ 835 w 835"/>
                  <a:gd name="T174" fmla="*/ 1330 h 1330"/>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835" h="1330">
                    <a:moveTo>
                      <a:pt x="411" y="0"/>
                    </a:moveTo>
                    <a:lnTo>
                      <a:pt x="362" y="0"/>
                    </a:lnTo>
                    <a:lnTo>
                      <a:pt x="262" y="18"/>
                    </a:lnTo>
                    <a:lnTo>
                      <a:pt x="158" y="66"/>
                    </a:lnTo>
                    <a:lnTo>
                      <a:pt x="100" y="98"/>
                    </a:lnTo>
                    <a:lnTo>
                      <a:pt x="56" y="159"/>
                    </a:lnTo>
                    <a:lnTo>
                      <a:pt x="16" y="240"/>
                    </a:lnTo>
                    <a:lnTo>
                      <a:pt x="0" y="330"/>
                    </a:lnTo>
                    <a:lnTo>
                      <a:pt x="0" y="378"/>
                    </a:lnTo>
                    <a:lnTo>
                      <a:pt x="8" y="464"/>
                    </a:lnTo>
                    <a:lnTo>
                      <a:pt x="38" y="532"/>
                    </a:lnTo>
                    <a:lnTo>
                      <a:pt x="80" y="594"/>
                    </a:lnTo>
                    <a:lnTo>
                      <a:pt x="147" y="655"/>
                    </a:lnTo>
                    <a:lnTo>
                      <a:pt x="219" y="695"/>
                    </a:lnTo>
                    <a:lnTo>
                      <a:pt x="270" y="703"/>
                    </a:lnTo>
                    <a:lnTo>
                      <a:pt x="428" y="741"/>
                    </a:lnTo>
                    <a:lnTo>
                      <a:pt x="532" y="764"/>
                    </a:lnTo>
                    <a:lnTo>
                      <a:pt x="583" y="824"/>
                    </a:lnTo>
                    <a:lnTo>
                      <a:pt x="611" y="887"/>
                    </a:lnTo>
                    <a:lnTo>
                      <a:pt x="622" y="935"/>
                    </a:lnTo>
                    <a:lnTo>
                      <a:pt x="622" y="955"/>
                    </a:lnTo>
                    <a:lnTo>
                      <a:pt x="603" y="1006"/>
                    </a:lnTo>
                    <a:lnTo>
                      <a:pt x="558" y="1065"/>
                    </a:lnTo>
                    <a:lnTo>
                      <a:pt x="520" y="1106"/>
                    </a:lnTo>
                    <a:lnTo>
                      <a:pt x="464" y="1126"/>
                    </a:lnTo>
                    <a:lnTo>
                      <a:pt x="390" y="1134"/>
                    </a:lnTo>
                    <a:lnTo>
                      <a:pt x="390" y="1330"/>
                    </a:lnTo>
                    <a:lnTo>
                      <a:pt x="428" y="1330"/>
                    </a:lnTo>
                    <a:lnTo>
                      <a:pt x="512" y="1330"/>
                    </a:lnTo>
                    <a:lnTo>
                      <a:pt x="603" y="1297"/>
                    </a:lnTo>
                    <a:lnTo>
                      <a:pt x="641" y="1268"/>
                    </a:lnTo>
                    <a:lnTo>
                      <a:pt x="713" y="1205"/>
                    </a:lnTo>
                    <a:lnTo>
                      <a:pt x="762" y="1167"/>
                    </a:lnTo>
                    <a:lnTo>
                      <a:pt x="790" y="1106"/>
                    </a:lnTo>
                    <a:lnTo>
                      <a:pt x="825" y="1045"/>
                    </a:lnTo>
                    <a:lnTo>
                      <a:pt x="835" y="973"/>
                    </a:lnTo>
                    <a:lnTo>
                      <a:pt x="835" y="925"/>
                    </a:lnTo>
                    <a:lnTo>
                      <a:pt x="835" y="834"/>
                    </a:lnTo>
                    <a:lnTo>
                      <a:pt x="804" y="774"/>
                    </a:lnTo>
                    <a:lnTo>
                      <a:pt x="774" y="711"/>
                    </a:lnTo>
                    <a:lnTo>
                      <a:pt x="723" y="663"/>
                    </a:lnTo>
                    <a:lnTo>
                      <a:pt x="660" y="610"/>
                    </a:lnTo>
                    <a:lnTo>
                      <a:pt x="593" y="572"/>
                    </a:lnTo>
                    <a:lnTo>
                      <a:pt x="502" y="542"/>
                    </a:lnTo>
                    <a:lnTo>
                      <a:pt x="390" y="532"/>
                    </a:lnTo>
                    <a:lnTo>
                      <a:pt x="318" y="522"/>
                    </a:lnTo>
                    <a:lnTo>
                      <a:pt x="270" y="502"/>
                    </a:lnTo>
                    <a:lnTo>
                      <a:pt x="232" y="464"/>
                    </a:lnTo>
                    <a:lnTo>
                      <a:pt x="209" y="441"/>
                    </a:lnTo>
                    <a:lnTo>
                      <a:pt x="187" y="390"/>
                    </a:lnTo>
                    <a:lnTo>
                      <a:pt x="187" y="340"/>
                    </a:lnTo>
                    <a:lnTo>
                      <a:pt x="219" y="278"/>
                    </a:lnTo>
                    <a:lnTo>
                      <a:pt x="262" y="219"/>
                    </a:lnTo>
                    <a:lnTo>
                      <a:pt x="318" y="191"/>
                    </a:lnTo>
                    <a:lnTo>
                      <a:pt x="370" y="181"/>
                    </a:lnTo>
                    <a:lnTo>
                      <a:pt x="411" y="181"/>
                    </a:lnTo>
                    <a:lnTo>
                      <a:pt x="411" y="0"/>
                    </a:lnTo>
                    <a:close/>
                  </a:path>
                </a:pathLst>
              </a:custGeom>
              <a:solidFill>
                <a:schemeClr val="hlink"/>
              </a:solidFill>
              <a:ln w="0">
                <a:solidFill>
                  <a:srgbClr val="33726D"/>
                </a:solidFill>
                <a:round/>
                <a:headEnd/>
                <a:tailEnd/>
              </a:ln>
            </p:spPr>
            <p:txBody>
              <a:bodyPr/>
              <a:lstStyle/>
              <a:p>
                <a:endParaRPr lang="de-DE"/>
              </a:p>
            </p:txBody>
          </p:sp>
          <p:sp>
            <p:nvSpPr>
              <p:cNvPr id="124" name="Freeform 90">
                <a:extLst>
                  <a:ext uri="{FF2B5EF4-FFF2-40B4-BE49-F238E27FC236}">
                    <a16:creationId xmlns:a16="http://schemas.microsoft.com/office/drawing/2014/main" id="{05B18BCC-048E-4B70-BD69-F39A498D3976}"/>
                  </a:ext>
                </a:extLst>
              </p:cNvPr>
              <p:cNvSpPr>
                <a:spLocks/>
              </p:cNvSpPr>
              <p:nvPr/>
            </p:nvSpPr>
            <p:spPr bwMode="auto">
              <a:xfrm>
                <a:off x="1833305" y="5843932"/>
                <a:ext cx="26658" cy="42809"/>
              </a:xfrm>
              <a:custGeom>
                <a:avLst/>
                <a:gdLst>
                  <a:gd name="T0" fmla="*/ 54 w 835"/>
                  <a:gd name="T1" fmla="*/ 0 h 1330"/>
                  <a:gd name="T2" fmla="*/ 60 w 835"/>
                  <a:gd name="T3" fmla="*/ 0 h 1330"/>
                  <a:gd name="T4" fmla="*/ 73 w 835"/>
                  <a:gd name="T5" fmla="*/ 2 h 1330"/>
                  <a:gd name="T6" fmla="*/ 84 w 835"/>
                  <a:gd name="T7" fmla="*/ 8 h 1330"/>
                  <a:gd name="T8" fmla="*/ 91 w 835"/>
                  <a:gd name="T9" fmla="*/ 12 h 1330"/>
                  <a:gd name="T10" fmla="*/ 98 w 835"/>
                  <a:gd name="T11" fmla="*/ 20 h 1330"/>
                  <a:gd name="T12" fmla="*/ 102 w 835"/>
                  <a:gd name="T13" fmla="*/ 30 h 1330"/>
                  <a:gd name="T14" fmla="*/ 104 w 835"/>
                  <a:gd name="T15" fmla="*/ 41 h 1330"/>
                  <a:gd name="T16" fmla="*/ 104 w 835"/>
                  <a:gd name="T17" fmla="*/ 47 h 1330"/>
                  <a:gd name="T18" fmla="*/ 103 w 835"/>
                  <a:gd name="T19" fmla="*/ 58 h 1330"/>
                  <a:gd name="T20" fmla="*/ 100 w 835"/>
                  <a:gd name="T21" fmla="*/ 66 h 1330"/>
                  <a:gd name="T22" fmla="*/ 94 w 835"/>
                  <a:gd name="T23" fmla="*/ 74 h 1330"/>
                  <a:gd name="T24" fmla="*/ 85 w 835"/>
                  <a:gd name="T25" fmla="*/ 82 h 1330"/>
                  <a:gd name="T26" fmla="*/ 78 w 835"/>
                  <a:gd name="T27" fmla="*/ 87 h 1330"/>
                  <a:gd name="T28" fmla="*/ 71 w 835"/>
                  <a:gd name="T29" fmla="*/ 88 h 1330"/>
                  <a:gd name="T30" fmla="*/ 52 w 835"/>
                  <a:gd name="T31" fmla="*/ 92 h 1330"/>
                  <a:gd name="T32" fmla="*/ 39 w 835"/>
                  <a:gd name="T33" fmla="*/ 95 h 1330"/>
                  <a:gd name="T34" fmla="*/ 31 w 835"/>
                  <a:gd name="T35" fmla="*/ 103 h 1330"/>
                  <a:gd name="T36" fmla="*/ 28 w 835"/>
                  <a:gd name="T37" fmla="*/ 111 h 1330"/>
                  <a:gd name="T38" fmla="*/ 28 w 835"/>
                  <a:gd name="T39" fmla="*/ 117 h 1330"/>
                  <a:gd name="T40" fmla="*/ 28 w 835"/>
                  <a:gd name="T41" fmla="*/ 119 h 1330"/>
                  <a:gd name="T42" fmla="*/ 30 w 835"/>
                  <a:gd name="T43" fmla="*/ 126 h 1330"/>
                  <a:gd name="T44" fmla="*/ 34 w 835"/>
                  <a:gd name="T45" fmla="*/ 133 h 1330"/>
                  <a:gd name="T46" fmla="*/ 40 w 835"/>
                  <a:gd name="T47" fmla="*/ 138 h 1330"/>
                  <a:gd name="T48" fmla="*/ 48 w 835"/>
                  <a:gd name="T49" fmla="*/ 141 h 1330"/>
                  <a:gd name="T50" fmla="*/ 55 w 835"/>
                  <a:gd name="T51" fmla="*/ 142 h 1330"/>
                  <a:gd name="T52" fmla="*/ 55 w 835"/>
                  <a:gd name="T53" fmla="*/ 166 h 1330"/>
                  <a:gd name="T54" fmla="*/ 52 w 835"/>
                  <a:gd name="T55" fmla="*/ 166 h 1330"/>
                  <a:gd name="T56" fmla="*/ 41 w 835"/>
                  <a:gd name="T57" fmla="*/ 166 h 1330"/>
                  <a:gd name="T58" fmla="*/ 31 w 835"/>
                  <a:gd name="T59" fmla="*/ 162 h 1330"/>
                  <a:gd name="T60" fmla="*/ 24 w 835"/>
                  <a:gd name="T61" fmla="*/ 158 h 1330"/>
                  <a:gd name="T62" fmla="*/ 17 w 835"/>
                  <a:gd name="T63" fmla="*/ 150 h 1330"/>
                  <a:gd name="T64" fmla="*/ 10 w 835"/>
                  <a:gd name="T65" fmla="*/ 146 h 1330"/>
                  <a:gd name="T66" fmla="*/ 5 w 835"/>
                  <a:gd name="T67" fmla="*/ 138 h 1330"/>
                  <a:gd name="T68" fmla="*/ 2 w 835"/>
                  <a:gd name="T69" fmla="*/ 130 h 1330"/>
                  <a:gd name="T70" fmla="*/ 2 w 835"/>
                  <a:gd name="T71" fmla="*/ 121 h 1330"/>
                  <a:gd name="T72" fmla="*/ 0 w 835"/>
                  <a:gd name="T73" fmla="*/ 115 h 1330"/>
                  <a:gd name="T74" fmla="*/ 2 w 835"/>
                  <a:gd name="T75" fmla="*/ 104 h 1330"/>
                  <a:gd name="T76" fmla="*/ 5 w 835"/>
                  <a:gd name="T77" fmla="*/ 97 h 1330"/>
                  <a:gd name="T78" fmla="*/ 8 w 835"/>
                  <a:gd name="T79" fmla="*/ 89 h 1330"/>
                  <a:gd name="T80" fmla="*/ 14 w 835"/>
                  <a:gd name="T81" fmla="*/ 83 h 1330"/>
                  <a:gd name="T82" fmla="*/ 23 w 835"/>
                  <a:gd name="T83" fmla="*/ 76 h 1330"/>
                  <a:gd name="T84" fmla="*/ 31 w 835"/>
                  <a:gd name="T85" fmla="*/ 71 h 1330"/>
                  <a:gd name="T86" fmla="*/ 42 w 835"/>
                  <a:gd name="T87" fmla="*/ 68 h 1330"/>
                  <a:gd name="T88" fmla="*/ 55 w 835"/>
                  <a:gd name="T89" fmla="*/ 66 h 1330"/>
                  <a:gd name="T90" fmla="*/ 64 w 835"/>
                  <a:gd name="T91" fmla="*/ 65 h 1330"/>
                  <a:gd name="T92" fmla="*/ 71 w 835"/>
                  <a:gd name="T93" fmla="*/ 63 h 1330"/>
                  <a:gd name="T94" fmla="*/ 75 w 835"/>
                  <a:gd name="T95" fmla="*/ 58 h 1330"/>
                  <a:gd name="T96" fmla="*/ 79 w 835"/>
                  <a:gd name="T97" fmla="*/ 55 h 1330"/>
                  <a:gd name="T98" fmla="*/ 82 w 835"/>
                  <a:gd name="T99" fmla="*/ 49 h 1330"/>
                  <a:gd name="T100" fmla="*/ 82 w 835"/>
                  <a:gd name="T101" fmla="*/ 42 h 1330"/>
                  <a:gd name="T102" fmla="*/ 78 w 835"/>
                  <a:gd name="T103" fmla="*/ 35 h 1330"/>
                  <a:gd name="T104" fmla="*/ 73 w 835"/>
                  <a:gd name="T105" fmla="*/ 27 h 1330"/>
                  <a:gd name="T106" fmla="*/ 65 w 835"/>
                  <a:gd name="T107" fmla="*/ 24 h 1330"/>
                  <a:gd name="T108" fmla="*/ 58 w 835"/>
                  <a:gd name="T109" fmla="*/ 23 h 1330"/>
                  <a:gd name="T110" fmla="*/ 54 w 835"/>
                  <a:gd name="T111" fmla="*/ 23 h 1330"/>
                  <a:gd name="T112" fmla="*/ 54 w 835"/>
                  <a:gd name="T113" fmla="*/ 0 h 1330"/>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835"/>
                  <a:gd name="T172" fmla="*/ 0 h 1330"/>
                  <a:gd name="T173" fmla="*/ 835 w 835"/>
                  <a:gd name="T174" fmla="*/ 1330 h 1330"/>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835" h="1330">
                    <a:moveTo>
                      <a:pt x="432" y="0"/>
                    </a:moveTo>
                    <a:lnTo>
                      <a:pt x="481" y="0"/>
                    </a:lnTo>
                    <a:lnTo>
                      <a:pt x="585" y="18"/>
                    </a:lnTo>
                    <a:lnTo>
                      <a:pt x="675" y="66"/>
                    </a:lnTo>
                    <a:lnTo>
                      <a:pt x="734" y="98"/>
                    </a:lnTo>
                    <a:lnTo>
                      <a:pt x="787" y="159"/>
                    </a:lnTo>
                    <a:lnTo>
                      <a:pt x="815" y="240"/>
                    </a:lnTo>
                    <a:lnTo>
                      <a:pt x="835" y="330"/>
                    </a:lnTo>
                    <a:lnTo>
                      <a:pt x="835" y="378"/>
                    </a:lnTo>
                    <a:lnTo>
                      <a:pt x="827" y="464"/>
                    </a:lnTo>
                    <a:lnTo>
                      <a:pt x="805" y="532"/>
                    </a:lnTo>
                    <a:lnTo>
                      <a:pt x="756" y="594"/>
                    </a:lnTo>
                    <a:lnTo>
                      <a:pt x="685" y="655"/>
                    </a:lnTo>
                    <a:lnTo>
                      <a:pt x="626" y="695"/>
                    </a:lnTo>
                    <a:lnTo>
                      <a:pt x="573" y="703"/>
                    </a:lnTo>
                    <a:lnTo>
                      <a:pt x="415" y="741"/>
                    </a:lnTo>
                    <a:lnTo>
                      <a:pt x="315" y="764"/>
                    </a:lnTo>
                    <a:lnTo>
                      <a:pt x="250" y="824"/>
                    </a:lnTo>
                    <a:lnTo>
                      <a:pt x="222" y="887"/>
                    </a:lnTo>
                    <a:lnTo>
                      <a:pt x="222" y="935"/>
                    </a:lnTo>
                    <a:lnTo>
                      <a:pt x="222" y="955"/>
                    </a:lnTo>
                    <a:lnTo>
                      <a:pt x="240" y="1006"/>
                    </a:lnTo>
                    <a:lnTo>
                      <a:pt x="272" y="1065"/>
                    </a:lnTo>
                    <a:lnTo>
                      <a:pt x="323" y="1106"/>
                    </a:lnTo>
                    <a:lnTo>
                      <a:pt x="385" y="1126"/>
                    </a:lnTo>
                    <a:lnTo>
                      <a:pt x="443" y="1134"/>
                    </a:lnTo>
                    <a:lnTo>
                      <a:pt x="443" y="1330"/>
                    </a:lnTo>
                    <a:lnTo>
                      <a:pt x="415" y="1330"/>
                    </a:lnTo>
                    <a:lnTo>
                      <a:pt x="333" y="1330"/>
                    </a:lnTo>
                    <a:lnTo>
                      <a:pt x="250" y="1297"/>
                    </a:lnTo>
                    <a:lnTo>
                      <a:pt x="191" y="1268"/>
                    </a:lnTo>
                    <a:lnTo>
                      <a:pt x="133" y="1205"/>
                    </a:lnTo>
                    <a:lnTo>
                      <a:pt x="83" y="1167"/>
                    </a:lnTo>
                    <a:lnTo>
                      <a:pt x="43" y="1106"/>
                    </a:lnTo>
                    <a:lnTo>
                      <a:pt x="20" y="1045"/>
                    </a:lnTo>
                    <a:lnTo>
                      <a:pt x="13" y="973"/>
                    </a:lnTo>
                    <a:lnTo>
                      <a:pt x="0" y="925"/>
                    </a:lnTo>
                    <a:lnTo>
                      <a:pt x="13" y="834"/>
                    </a:lnTo>
                    <a:lnTo>
                      <a:pt x="43" y="774"/>
                    </a:lnTo>
                    <a:lnTo>
                      <a:pt x="61" y="711"/>
                    </a:lnTo>
                    <a:lnTo>
                      <a:pt x="109" y="663"/>
                    </a:lnTo>
                    <a:lnTo>
                      <a:pt x="184" y="610"/>
                    </a:lnTo>
                    <a:lnTo>
                      <a:pt x="250" y="572"/>
                    </a:lnTo>
                    <a:lnTo>
                      <a:pt x="341" y="542"/>
                    </a:lnTo>
                    <a:lnTo>
                      <a:pt x="443" y="532"/>
                    </a:lnTo>
                    <a:lnTo>
                      <a:pt x="517" y="522"/>
                    </a:lnTo>
                    <a:lnTo>
                      <a:pt x="573" y="502"/>
                    </a:lnTo>
                    <a:lnTo>
                      <a:pt x="603" y="464"/>
                    </a:lnTo>
                    <a:lnTo>
                      <a:pt x="636" y="441"/>
                    </a:lnTo>
                    <a:lnTo>
                      <a:pt x="656" y="390"/>
                    </a:lnTo>
                    <a:lnTo>
                      <a:pt x="656" y="340"/>
                    </a:lnTo>
                    <a:lnTo>
                      <a:pt x="626" y="278"/>
                    </a:lnTo>
                    <a:lnTo>
                      <a:pt x="585" y="219"/>
                    </a:lnTo>
                    <a:lnTo>
                      <a:pt x="524" y="191"/>
                    </a:lnTo>
                    <a:lnTo>
                      <a:pt x="464" y="181"/>
                    </a:lnTo>
                    <a:lnTo>
                      <a:pt x="432" y="181"/>
                    </a:lnTo>
                    <a:lnTo>
                      <a:pt x="432" y="0"/>
                    </a:lnTo>
                    <a:close/>
                  </a:path>
                </a:pathLst>
              </a:custGeom>
              <a:solidFill>
                <a:schemeClr val="hlink"/>
              </a:solidFill>
              <a:ln w="0">
                <a:solidFill>
                  <a:srgbClr val="33726D"/>
                </a:solidFill>
                <a:round/>
                <a:headEnd/>
                <a:tailEnd/>
              </a:ln>
            </p:spPr>
            <p:txBody>
              <a:bodyPr/>
              <a:lstStyle/>
              <a:p>
                <a:endParaRPr lang="de-DE"/>
              </a:p>
            </p:txBody>
          </p:sp>
          <p:sp>
            <p:nvSpPr>
              <p:cNvPr id="125" name="Freeform 91">
                <a:extLst>
                  <a:ext uri="{FF2B5EF4-FFF2-40B4-BE49-F238E27FC236}">
                    <a16:creationId xmlns:a16="http://schemas.microsoft.com/office/drawing/2014/main" id="{ABF333C6-B6E4-4540-8822-51EC6E036AC7}"/>
                  </a:ext>
                </a:extLst>
              </p:cNvPr>
              <p:cNvSpPr>
                <a:spLocks/>
              </p:cNvSpPr>
              <p:nvPr/>
            </p:nvSpPr>
            <p:spPr bwMode="auto">
              <a:xfrm>
                <a:off x="1817156" y="5773270"/>
                <a:ext cx="23325" cy="42809"/>
              </a:xfrm>
              <a:custGeom>
                <a:avLst/>
                <a:gdLst>
                  <a:gd name="T0" fmla="*/ 0 w 726"/>
                  <a:gd name="T1" fmla="*/ 146 h 1328"/>
                  <a:gd name="T2" fmla="*/ 9 w 726"/>
                  <a:gd name="T3" fmla="*/ 166 h 1328"/>
                  <a:gd name="T4" fmla="*/ 27 w 726"/>
                  <a:gd name="T5" fmla="*/ 160 h 1328"/>
                  <a:gd name="T6" fmla="*/ 45 w 726"/>
                  <a:gd name="T7" fmla="*/ 150 h 1328"/>
                  <a:gd name="T8" fmla="*/ 57 w 726"/>
                  <a:gd name="T9" fmla="*/ 137 h 1328"/>
                  <a:gd name="T10" fmla="*/ 69 w 726"/>
                  <a:gd name="T11" fmla="*/ 123 h 1328"/>
                  <a:gd name="T12" fmla="*/ 78 w 726"/>
                  <a:gd name="T13" fmla="*/ 105 h 1328"/>
                  <a:gd name="T14" fmla="*/ 86 w 726"/>
                  <a:gd name="T15" fmla="*/ 84 h 1328"/>
                  <a:gd name="T16" fmla="*/ 90 w 726"/>
                  <a:gd name="T17" fmla="*/ 69 h 1328"/>
                  <a:gd name="T18" fmla="*/ 91 w 726"/>
                  <a:gd name="T19" fmla="*/ 53 h 1328"/>
                  <a:gd name="T20" fmla="*/ 91 w 726"/>
                  <a:gd name="T21" fmla="*/ 45 h 1328"/>
                  <a:gd name="T22" fmla="*/ 88 w 726"/>
                  <a:gd name="T23" fmla="*/ 34 h 1328"/>
                  <a:gd name="T24" fmla="*/ 83 w 726"/>
                  <a:gd name="T25" fmla="*/ 25 h 1328"/>
                  <a:gd name="T26" fmla="*/ 77 w 726"/>
                  <a:gd name="T27" fmla="*/ 16 h 1328"/>
                  <a:gd name="T28" fmla="*/ 69 w 726"/>
                  <a:gd name="T29" fmla="*/ 9 h 1328"/>
                  <a:gd name="T30" fmla="*/ 59 w 726"/>
                  <a:gd name="T31" fmla="*/ 5 h 1328"/>
                  <a:gd name="T32" fmla="*/ 51 w 726"/>
                  <a:gd name="T33" fmla="*/ 1 h 1328"/>
                  <a:gd name="T34" fmla="*/ 42 w 726"/>
                  <a:gd name="T35" fmla="*/ 0 h 1328"/>
                  <a:gd name="T36" fmla="*/ 33 w 726"/>
                  <a:gd name="T37" fmla="*/ 0 h 1328"/>
                  <a:gd name="T38" fmla="*/ 33 w 726"/>
                  <a:gd name="T39" fmla="*/ 24 h 1328"/>
                  <a:gd name="T40" fmla="*/ 38 w 726"/>
                  <a:gd name="T41" fmla="*/ 24 h 1328"/>
                  <a:gd name="T42" fmla="*/ 50 w 726"/>
                  <a:gd name="T43" fmla="*/ 28 h 1328"/>
                  <a:gd name="T44" fmla="*/ 57 w 726"/>
                  <a:gd name="T45" fmla="*/ 34 h 1328"/>
                  <a:gd name="T46" fmla="*/ 62 w 726"/>
                  <a:gd name="T47" fmla="*/ 40 h 1328"/>
                  <a:gd name="T48" fmla="*/ 65 w 726"/>
                  <a:gd name="T49" fmla="*/ 45 h 1328"/>
                  <a:gd name="T50" fmla="*/ 65 w 726"/>
                  <a:gd name="T51" fmla="*/ 53 h 1328"/>
                  <a:gd name="T52" fmla="*/ 59 w 726"/>
                  <a:gd name="T53" fmla="*/ 65 h 1328"/>
                  <a:gd name="T54" fmla="*/ 52 w 726"/>
                  <a:gd name="T55" fmla="*/ 71 h 1328"/>
                  <a:gd name="T56" fmla="*/ 43 w 726"/>
                  <a:gd name="T57" fmla="*/ 74 h 1328"/>
                  <a:gd name="T58" fmla="*/ 33 w 726"/>
                  <a:gd name="T59" fmla="*/ 76 h 1328"/>
                  <a:gd name="T60" fmla="*/ 33 w 726"/>
                  <a:gd name="T61" fmla="*/ 99 h 1328"/>
                  <a:gd name="T62" fmla="*/ 42 w 726"/>
                  <a:gd name="T63" fmla="*/ 99 h 1328"/>
                  <a:gd name="T64" fmla="*/ 51 w 726"/>
                  <a:gd name="T65" fmla="*/ 98 h 1328"/>
                  <a:gd name="T66" fmla="*/ 54 w 726"/>
                  <a:gd name="T67" fmla="*/ 97 h 1328"/>
                  <a:gd name="T68" fmla="*/ 46 w 726"/>
                  <a:gd name="T69" fmla="*/ 115 h 1328"/>
                  <a:gd name="T70" fmla="*/ 36 w 726"/>
                  <a:gd name="T71" fmla="*/ 127 h 1328"/>
                  <a:gd name="T72" fmla="*/ 25 w 726"/>
                  <a:gd name="T73" fmla="*/ 136 h 1328"/>
                  <a:gd name="T74" fmla="*/ 13 w 726"/>
                  <a:gd name="T75" fmla="*/ 142 h 1328"/>
                  <a:gd name="T76" fmla="*/ 6 w 726"/>
                  <a:gd name="T77" fmla="*/ 145 h 1328"/>
                  <a:gd name="T78" fmla="*/ 0 w 726"/>
                  <a:gd name="T79" fmla="*/ 146 h 1328"/>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726"/>
                  <a:gd name="T121" fmla="*/ 0 h 1328"/>
                  <a:gd name="T122" fmla="*/ 726 w 726"/>
                  <a:gd name="T123" fmla="*/ 1328 h 1328"/>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726" h="1328">
                    <a:moveTo>
                      <a:pt x="0" y="1167"/>
                    </a:moveTo>
                    <a:lnTo>
                      <a:pt x="71" y="1328"/>
                    </a:lnTo>
                    <a:lnTo>
                      <a:pt x="214" y="1279"/>
                    </a:lnTo>
                    <a:lnTo>
                      <a:pt x="356" y="1199"/>
                    </a:lnTo>
                    <a:lnTo>
                      <a:pt x="456" y="1096"/>
                    </a:lnTo>
                    <a:lnTo>
                      <a:pt x="547" y="983"/>
                    </a:lnTo>
                    <a:lnTo>
                      <a:pt x="626" y="844"/>
                    </a:lnTo>
                    <a:lnTo>
                      <a:pt x="688" y="675"/>
                    </a:lnTo>
                    <a:lnTo>
                      <a:pt x="715" y="554"/>
                    </a:lnTo>
                    <a:lnTo>
                      <a:pt x="726" y="421"/>
                    </a:lnTo>
                    <a:lnTo>
                      <a:pt x="726" y="360"/>
                    </a:lnTo>
                    <a:lnTo>
                      <a:pt x="704" y="271"/>
                    </a:lnTo>
                    <a:lnTo>
                      <a:pt x="666" y="199"/>
                    </a:lnTo>
                    <a:lnTo>
                      <a:pt x="613" y="131"/>
                    </a:lnTo>
                    <a:lnTo>
                      <a:pt x="547" y="68"/>
                    </a:lnTo>
                    <a:lnTo>
                      <a:pt x="473" y="39"/>
                    </a:lnTo>
                    <a:lnTo>
                      <a:pt x="405" y="10"/>
                    </a:lnTo>
                    <a:lnTo>
                      <a:pt x="333" y="0"/>
                    </a:lnTo>
                    <a:lnTo>
                      <a:pt x="264" y="0"/>
                    </a:lnTo>
                    <a:lnTo>
                      <a:pt x="264" y="189"/>
                    </a:lnTo>
                    <a:lnTo>
                      <a:pt x="303" y="189"/>
                    </a:lnTo>
                    <a:lnTo>
                      <a:pt x="395" y="222"/>
                    </a:lnTo>
                    <a:lnTo>
                      <a:pt x="456" y="271"/>
                    </a:lnTo>
                    <a:lnTo>
                      <a:pt x="496" y="320"/>
                    </a:lnTo>
                    <a:lnTo>
                      <a:pt x="517" y="360"/>
                    </a:lnTo>
                    <a:lnTo>
                      <a:pt x="517" y="421"/>
                    </a:lnTo>
                    <a:lnTo>
                      <a:pt x="473" y="520"/>
                    </a:lnTo>
                    <a:lnTo>
                      <a:pt x="415" y="564"/>
                    </a:lnTo>
                    <a:lnTo>
                      <a:pt x="343" y="592"/>
                    </a:lnTo>
                    <a:lnTo>
                      <a:pt x="264" y="604"/>
                    </a:lnTo>
                    <a:lnTo>
                      <a:pt x="264" y="793"/>
                    </a:lnTo>
                    <a:lnTo>
                      <a:pt x="333" y="793"/>
                    </a:lnTo>
                    <a:lnTo>
                      <a:pt x="405" y="785"/>
                    </a:lnTo>
                    <a:lnTo>
                      <a:pt x="434" y="774"/>
                    </a:lnTo>
                    <a:lnTo>
                      <a:pt x="363" y="917"/>
                    </a:lnTo>
                    <a:lnTo>
                      <a:pt x="285" y="1017"/>
                    </a:lnTo>
                    <a:lnTo>
                      <a:pt x="201" y="1086"/>
                    </a:lnTo>
                    <a:lnTo>
                      <a:pt x="101" y="1139"/>
                    </a:lnTo>
                    <a:lnTo>
                      <a:pt x="45" y="1157"/>
                    </a:lnTo>
                    <a:lnTo>
                      <a:pt x="0" y="1167"/>
                    </a:lnTo>
                    <a:close/>
                  </a:path>
                </a:pathLst>
              </a:custGeom>
              <a:solidFill>
                <a:schemeClr val="hlink"/>
              </a:solidFill>
              <a:ln w="0">
                <a:solidFill>
                  <a:srgbClr val="33726D"/>
                </a:solidFill>
                <a:round/>
                <a:headEnd/>
                <a:tailEnd/>
              </a:ln>
            </p:spPr>
            <p:txBody>
              <a:bodyPr/>
              <a:lstStyle/>
              <a:p>
                <a:endParaRPr lang="de-DE"/>
              </a:p>
            </p:txBody>
          </p:sp>
          <p:sp>
            <p:nvSpPr>
              <p:cNvPr id="126" name="Freeform 92">
                <a:extLst>
                  <a:ext uri="{FF2B5EF4-FFF2-40B4-BE49-F238E27FC236}">
                    <a16:creationId xmlns:a16="http://schemas.microsoft.com/office/drawing/2014/main" id="{88CB7244-8FD6-4CF1-98AA-677C43AEE511}"/>
                  </a:ext>
                </a:extLst>
              </p:cNvPr>
              <p:cNvSpPr>
                <a:spLocks/>
              </p:cNvSpPr>
              <p:nvPr/>
            </p:nvSpPr>
            <p:spPr bwMode="auto">
              <a:xfrm>
                <a:off x="1812030" y="5773270"/>
                <a:ext cx="14354" cy="25789"/>
              </a:xfrm>
              <a:custGeom>
                <a:avLst/>
                <a:gdLst>
                  <a:gd name="T0" fmla="*/ 56 w 446"/>
                  <a:gd name="T1" fmla="*/ 100 h 793"/>
                  <a:gd name="T2" fmla="*/ 56 w 446"/>
                  <a:gd name="T3" fmla="*/ 76 h 793"/>
                  <a:gd name="T4" fmla="*/ 43 w 446"/>
                  <a:gd name="T5" fmla="*/ 72 h 793"/>
                  <a:gd name="T6" fmla="*/ 36 w 446"/>
                  <a:gd name="T7" fmla="*/ 68 h 793"/>
                  <a:gd name="T8" fmla="*/ 32 w 446"/>
                  <a:gd name="T9" fmla="*/ 63 h 793"/>
                  <a:gd name="T10" fmla="*/ 28 w 446"/>
                  <a:gd name="T11" fmla="*/ 56 h 793"/>
                  <a:gd name="T12" fmla="*/ 28 w 446"/>
                  <a:gd name="T13" fmla="*/ 51 h 793"/>
                  <a:gd name="T14" fmla="*/ 28 w 446"/>
                  <a:gd name="T15" fmla="*/ 47 h 793"/>
                  <a:gd name="T16" fmla="*/ 29 w 446"/>
                  <a:gd name="T17" fmla="*/ 40 h 793"/>
                  <a:gd name="T18" fmla="*/ 32 w 446"/>
                  <a:gd name="T19" fmla="*/ 36 h 793"/>
                  <a:gd name="T20" fmla="*/ 37 w 446"/>
                  <a:gd name="T21" fmla="*/ 31 h 793"/>
                  <a:gd name="T22" fmla="*/ 42 w 446"/>
                  <a:gd name="T23" fmla="*/ 28 h 793"/>
                  <a:gd name="T24" fmla="*/ 47 w 446"/>
                  <a:gd name="T25" fmla="*/ 25 h 793"/>
                  <a:gd name="T26" fmla="*/ 55 w 446"/>
                  <a:gd name="T27" fmla="*/ 24 h 793"/>
                  <a:gd name="T28" fmla="*/ 55 w 446"/>
                  <a:gd name="T29" fmla="*/ 0 h 793"/>
                  <a:gd name="T30" fmla="*/ 49 w 446"/>
                  <a:gd name="T31" fmla="*/ 0 h 793"/>
                  <a:gd name="T32" fmla="*/ 41 w 446"/>
                  <a:gd name="T33" fmla="*/ 1 h 793"/>
                  <a:gd name="T34" fmla="*/ 30 w 446"/>
                  <a:gd name="T35" fmla="*/ 5 h 793"/>
                  <a:gd name="T36" fmla="*/ 23 w 446"/>
                  <a:gd name="T37" fmla="*/ 9 h 793"/>
                  <a:gd name="T38" fmla="*/ 14 w 446"/>
                  <a:gd name="T39" fmla="*/ 15 h 793"/>
                  <a:gd name="T40" fmla="*/ 8 w 446"/>
                  <a:gd name="T41" fmla="*/ 23 h 793"/>
                  <a:gd name="T42" fmla="*/ 4 w 446"/>
                  <a:gd name="T43" fmla="*/ 29 h 793"/>
                  <a:gd name="T44" fmla="*/ 1 w 446"/>
                  <a:gd name="T45" fmla="*/ 38 h 793"/>
                  <a:gd name="T46" fmla="*/ 0 w 446"/>
                  <a:gd name="T47" fmla="*/ 48 h 793"/>
                  <a:gd name="T48" fmla="*/ 0 w 446"/>
                  <a:gd name="T49" fmla="*/ 53 h 793"/>
                  <a:gd name="T50" fmla="*/ 1 w 446"/>
                  <a:gd name="T51" fmla="*/ 61 h 793"/>
                  <a:gd name="T52" fmla="*/ 4 w 446"/>
                  <a:gd name="T53" fmla="*/ 70 h 793"/>
                  <a:gd name="T54" fmla="*/ 10 w 446"/>
                  <a:gd name="T55" fmla="*/ 78 h 793"/>
                  <a:gd name="T56" fmla="*/ 16 w 446"/>
                  <a:gd name="T57" fmla="*/ 86 h 793"/>
                  <a:gd name="T58" fmla="*/ 26 w 446"/>
                  <a:gd name="T59" fmla="*/ 93 h 793"/>
                  <a:gd name="T60" fmla="*/ 35 w 446"/>
                  <a:gd name="T61" fmla="*/ 98 h 793"/>
                  <a:gd name="T62" fmla="*/ 47 w 446"/>
                  <a:gd name="T63" fmla="*/ 100 h 793"/>
                  <a:gd name="T64" fmla="*/ 56 w 446"/>
                  <a:gd name="T65" fmla="*/ 100 h 793"/>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w 446"/>
                  <a:gd name="T100" fmla="*/ 0 h 793"/>
                  <a:gd name="T101" fmla="*/ 446 w 446"/>
                  <a:gd name="T102" fmla="*/ 793 h 793"/>
                </a:gdLst>
                <a:ahLst/>
                <a:cxnLst>
                  <a:cxn ang="T66">
                    <a:pos x="T0" y="T1"/>
                  </a:cxn>
                  <a:cxn ang="T67">
                    <a:pos x="T2" y="T3"/>
                  </a:cxn>
                  <a:cxn ang="T68">
                    <a:pos x="T4" y="T5"/>
                  </a:cxn>
                  <a:cxn ang="T69">
                    <a:pos x="T6" y="T7"/>
                  </a:cxn>
                  <a:cxn ang="T70">
                    <a:pos x="T8" y="T9"/>
                  </a:cxn>
                  <a:cxn ang="T71">
                    <a:pos x="T10" y="T11"/>
                  </a:cxn>
                  <a:cxn ang="T72">
                    <a:pos x="T12" y="T13"/>
                  </a:cxn>
                  <a:cxn ang="T73">
                    <a:pos x="T14" y="T15"/>
                  </a:cxn>
                  <a:cxn ang="T74">
                    <a:pos x="T16" y="T17"/>
                  </a:cxn>
                  <a:cxn ang="T75">
                    <a:pos x="T18" y="T19"/>
                  </a:cxn>
                  <a:cxn ang="T76">
                    <a:pos x="T20" y="T21"/>
                  </a:cxn>
                  <a:cxn ang="T77">
                    <a:pos x="T22" y="T23"/>
                  </a:cxn>
                  <a:cxn ang="T78">
                    <a:pos x="T24" y="T25"/>
                  </a:cxn>
                  <a:cxn ang="T79">
                    <a:pos x="T26" y="T27"/>
                  </a:cxn>
                  <a:cxn ang="T80">
                    <a:pos x="T28" y="T29"/>
                  </a:cxn>
                  <a:cxn ang="T81">
                    <a:pos x="T30" y="T31"/>
                  </a:cxn>
                  <a:cxn ang="T82">
                    <a:pos x="T32" y="T33"/>
                  </a:cxn>
                  <a:cxn ang="T83">
                    <a:pos x="T34" y="T35"/>
                  </a:cxn>
                  <a:cxn ang="T84">
                    <a:pos x="T36" y="T37"/>
                  </a:cxn>
                  <a:cxn ang="T85">
                    <a:pos x="T38" y="T39"/>
                  </a:cxn>
                  <a:cxn ang="T86">
                    <a:pos x="T40" y="T41"/>
                  </a:cxn>
                  <a:cxn ang="T87">
                    <a:pos x="T42" y="T43"/>
                  </a:cxn>
                  <a:cxn ang="T88">
                    <a:pos x="T44" y="T45"/>
                  </a:cxn>
                  <a:cxn ang="T89">
                    <a:pos x="T46" y="T47"/>
                  </a:cxn>
                  <a:cxn ang="T90">
                    <a:pos x="T48" y="T49"/>
                  </a:cxn>
                  <a:cxn ang="T91">
                    <a:pos x="T50" y="T51"/>
                  </a:cxn>
                  <a:cxn ang="T92">
                    <a:pos x="T52" y="T53"/>
                  </a:cxn>
                  <a:cxn ang="T93">
                    <a:pos x="T54" y="T55"/>
                  </a:cxn>
                  <a:cxn ang="T94">
                    <a:pos x="T56" y="T57"/>
                  </a:cxn>
                  <a:cxn ang="T95">
                    <a:pos x="T58" y="T59"/>
                  </a:cxn>
                  <a:cxn ang="T96">
                    <a:pos x="T60" y="T61"/>
                  </a:cxn>
                  <a:cxn ang="T97">
                    <a:pos x="T62" y="T63"/>
                  </a:cxn>
                  <a:cxn ang="T98">
                    <a:pos x="T64" y="T65"/>
                  </a:cxn>
                </a:cxnLst>
                <a:rect l="T99" t="T100" r="T101" b="T102"/>
                <a:pathLst>
                  <a:path w="446" h="793">
                    <a:moveTo>
                      <a:pt x="446" y="793"/>
                    </a:moveTo>
                    <a:lnTo>
                      <a:pt x="446" y="604"/>
                    </a:lnTo>
                    <a:lnTo>
                      <a:pt x="344" y="572"/>
                    </a:lnTo>
                    <a:lnTo>
                      <a:pt x="283" y="542"/>
                    </a:lnTo>
                    <a:lnTo>
                      <a:pt x="254" y="503"/>
                    </a:lnTo>
                    <a:lnTo>
                      <a:pt x="224" y="441"/>
                    </a:lnTo>
                    <a:lnTo>
                      <a:pt x="224" y="403"/>
                    </a:lnTo>
                    <a:lnTo>
                      <a:pt x="224" y="372"/>
                    </a:lnTo>
                    <a:lnTo>
                      <a:pt x="232" y="320"/>
                    </a:lnTo>
                    <a:lnTo>
                      <a:pt x="254" y="288"/>
                    </a:lnTo>
                    <a:lnTo>
                      <a:pt x="293" y="242"/>
                    </a:lnTo>
                    <a:lnTo>
                      <a:pt x="333" y="222"/>
                    </a:lnTo>
                    <a:lnTo>
                      <a:pt x="375" y="199"/>
                    </a:lnTo>
                    <a:lnTo>
                      <a:pt x="436" y="189"/>
                    </a:lnTo>
                    <a:lnTo>
                      <a:pt x="436" y="0"/>
                    </a:lnTo>
                    <a:lnTo>
                      <a:pt x="393" y="0"/>
                    </a:lnTo>
                    <a:lnTo>
                      <a:pt x="324" y="10"/>
                    </a:lnTo>
                    <a:lnTo>
                      <a:pt x="242" y="39"/>
                    </a:lnTo>
                    <a:lnTo>
                      <a:pt x="184" y="68"/>
                    </a:lnTo>
                    <a:lnTo>
                      <a:pt x="113" y="118"/>
                    </a:lnTo>
                    <a:lnTo>
                      <a:pt x="61" y="179"/>
                    </a:lnTo>
                    <a:lnTo>
                      <a:pt x="31" y="232"/>
                    </a:lnTo>
                    <a:lnTo>
                      <a:pt x="10" y="300"/>
                    </a:lnTo>
                    <a:lnTo>
                      <a:pt x="0" y="380"/>
                    </a:lnTo>
                    <a:lnTo>
                      <a:pt x="0" y="421"/>
                    </a:lnTo>
                    <a:lnTo>
                      <a:pt x="10" y="482"/>
                    </a:lnTo>
                    <a:lnTo>
                      <a:pt x="31" y="554"/>
                    </a:lnTo>
                    <a:lnTo>
                      <a:pt x="82" y="622"/>
                    </a:lnTo>
                    <a:lnTo>
                      <a:pt x="131" y="685"/>
                    </a:lnTo>
                    <a:lnTo>
                      <a:pt x="206" y="736"/>
                    </a:lnTo>
                    <a:lnTo>
                      <a:pt x="275" y="774"/>
                    </a:lnTo>
                    <a:lnTo>
                      <a:pt x="375" y="793"/>
                    </a:lnTo>
                    <a:lnTo>
                      <a:pt x="446" y="793"/>
                    </a:lnTo>
                    <a:close/>
                  </a:path>
                </a:pathLst>
              </a:custGeom>
              <a:solidFill>
                <a:schemeClr val="hlink"/>
              </a:solidFill>
              <a:ln w="0">
                <a:solidFill>
                  <a:srgbClr val="33726D"/>
                </a:solidFill>
                <a:round/>
                <a:headEnd/>
                <a:tailEnd/>
              </a:ln>
            </p:spPr>
            <p:txBody>
              <a:bodyPr/>
              <a:lstStyle/>
              <a:p>
                <a:endParaRPr lang="de-DE"/>
              </a:p>
            </p:txBody>
          </p:sp>
          <p:sp>
            <p:nvSpPr>
              <p:cNvPr id="127" name="Freeform 93">
                <a:extLst>
                  <a:ext uri="{FF2B5EF4-FFF2-40B4-BE49-F238E27FC236}">
                    <a16:creationId xmlns:a16="http://schemas.microsoft.com/office/drawing/2014/main" id="{19383837-5E54-4801-8055-671E2D5A8E4B}"/>
                  </a:ext>
                </a:extLst>
              </p:cNvPr>
              <p:cNvSpPr>
                <a:spLocks/>
              </p:cNvSpPr>
              <p:nvPr/>
            </p:nvSpPr>
            <p:spPr bwMode="auto">
              <a:xfrm>
                <a:off x="1831254" y="5702609"/>
                <a:ext cx="14610" cy="42809"/>
              </a:xfrm>
              <a:custGeom>
                <a:avLst/>
                <a:gdLst>
                  <a:gd name="T0" fmla="*/ 42 w 455"/>
                  <a:gd name="T1" fmla="*/ 0 h 1330"/>
                  <a:gd name="T2" fmla="*/ 42 w 455"/>
                  <a:gd name="T3" fmla="*/ 139 h 1330"/>
                  <a:gd name="T4" fmla="*/ 57 w 455"/>
                  <a:gd name="T5" fmla="*/ 139 h 1330"/>
                  <a:gd name="T6" fmla="*/ 57 w 455"/>
                  <a:gd name="T7" fmla="*/ 166 h 1330"/>
                  <a:gd name="T8" fmla="*/ 0 w 455"/>
                  <a:gd name="T9" fmla="*/ 166 h 1330"/>
                  <a:gd name="T10" fmla="*/ 0 w 455"/>
                  <a:gd name="T11" fmla="*/ 139 h 1330"/>
                  <a:gd name="T12" fmla="*/ 15 w 455"/>
                  <a:gd name="T13" fmla="*/ 139 h 1330"/>
                  <a:gd name="T14" fmla="*/ 15 w 455"/>
                  <a:gd name="T15" fmla="*/ 41 h 1330"/>
                  <a:gd name="T16" fmla="*/ 0 w 455"/>
                  <a:gd name="T17" fmla="*/ 41 h 1330"/>
                  <a:gd name="T18" fmla="*/ 0 w 455"/>
                  <a:gd name="T19" fmla="*/ 21 h 1330"/>
                  <a:gd name="T20" fmla="*/ 4 w 455"/>
                  <a:gd name="T21" fmla="*/ 20 h 1330"/>
                  <a:gd name="T22" fmla="*/ 8 w 455"/>
                  <a:gd name="T23" fmla="*/ 18 h 1330"/>
                  <a:gd name="T24" fmla="*/ 12 w 455"/>
                  <a:gd name="T25" fmla="*/ 15 h 1330"/>
                  <a:gd name="T26" fmla="*/ 14 w 455"/>
                  <a:gd name="T27" fmla="*/ 10 h 1330"/>
                  <a:gd name="T28" fmla="*/ 15 w 455"/>
                  <a:gd name="T29" fmla="*/ 6 h 1330"/>
                  <a:gd name="T30" fmla="*/ 15 w 455"/>
                  <a:gd name="T31" fmla="*/ 0 h 1330"/>
                  <a:gd name="T32" fmla="*/ 15 w 455"/>
                  <a:gd name="T33" fmla="*/ 0 h 1330"/>
                  <a:gd name="T34" fmla="*/ 42 w 455"/>
                  <a:gd name="T35" fmla="*/ 0 h 1330"/>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455"/>
                  <a:gd name="T55" fmla="*/ 0 h 1330"/>
                  <a:gd name="T56" fmla="*/ 455 w 455"/>
                  <a:gd name="T57" fmla="*/ 1330 h 1330"/>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455" h="1330">
                    <a:moveTo>
                      <a:pt x="333" y="0"/>
                    </a:moveTo>
                    <a:lnTo>
                      <a:pt x="333" y="1116"/>
                    </a:lnTo>
                    <a:lnTo>
                      <a:pt x="455" y="1116"/>
                    </a:lnTo>
                    <a:lnTo>
                      <a:pt x="455" y="1330"/>
                    </a:lnTo>
                    <a:lnTo>
                      <a:pt x="0" y="1330"/>
                    </a:lnTo>
                    <a:lnTo>
                      <a:pt x="0" y="1116"/>
                    </a:lnTo>
                    <a:lnTo>
                      <a:pt x="122" y="1116"/>
                    </a:lnTo>
                    <a:lnTo>
                      <a:pt x="122" y="332"/>
                    </a:lnTo>
                    <a:lnTo>
                      <a:pt x="0" y="332"/>
                    </a:lnTo>
                    <a:lnTo>
                      <a:pt x="0" y="171"/>
                    </a:lnTo>
                    <a:lnTo>
                      <a:pt x="30" y="161"/>
                    </a:lnTo>
                    <a:lnTo>
                      <a:pt x="61" y="141"/>
                    </a:lnTo>
                    <a:lnTo>
                      <a:pt x="92" y="118"/>
                    </a:lnTo>
                    <a:lnTo>
                      <a:pt x="114" y="80"/>
                    </a:lnTo>
                    <a:lnTo>
                      <a:pt x="122" y="49"/>
                    </a:lnTo>
                    <a:lnTo>
                      <a:pt x="122" y="0"/>
                    </a:lnTo>
                    <a:lnTo>
                      <a:pt x="333" y="0"/>
                    </a:lnTo>
                    <a:close/>
                  </a:path>
                </a:pathLst>
              </a:custGeom>
              <a:solidFill>
                <a:schemeClr val="hlink"/>
              </a:solidFill>
              <a:ln w="0">
                <a:solidFill>
                  <a:srgbClr val="33726D"/>
                </a:solidFill>
                <a:round/>
                <a:headEnd/>
                <a:tailEnd/>
              </a:ln>
            </p:spPr>
            <p:txBody>
              <a:bodyPr/>
              <a:lstStyle/>
              <a:p>
                <a:endParaRPr lang="de-DE"/>
              </a:p>
            </p:txBody>
          </p:sp>
          <p:sp>
            <p:nvSpPr>
              <p:cNvPr id="128" name="Freeform 94">
                <a:extLst>
                  <a:ext uri="{FF2B5EF4-FFF2-40B4-BE49-F238E27FC236}">
                    <a16:creationId xmlns:a16="http://schemas.microsoft.com/office/drawing/2014/main" id="{86667358-95C7-4881-8F1F-8864A738A33F}"/>
                  </a:ext>
                </a:extLst>
              </p:cNvPr>
              <p:cNvSpPr>
                <a:spLocks/>
              </p:cNvSpPr>
              <p:nvPr/>
            </p:nvSpPr>
            <p:spPr bwMode="auto">
              <a:xfrm>
                <a:off x="1851760" y="5702609"/>
                <a:ext cx="13841" cy="42809"/>
              </a:xfrm>
              <a:custGeom>
                <a:avLst/>
                <a:gdLst>
                  <a:gd name="T0" fmla="*/ 27 w 435"/>
                  <a:gd name="T1" fmla="*/ 110 h 1330"/>
                  <a:gd name="T2" fmla="*/ 27 w 435"/>
                  <a:gd name="T3" fmla="*/ 117 h 1330"/>
                  <a:gd name="T4" fmla="*/ 27 w 435"/>
                  <a:gd name="T5" fmla="*/ 122 h 1330"/>
                  <a:gd name="T6" fmla="*/ 30 w 435"/>
                  <a:gd name="T7" fmla="*/ 127 h 1330"/>
                  <a:gd name="T8" fmla="*/ 33 w 435"/>
                  <a:gd name="T9" fmla="*/ 131 h 1330"/>
                  <a:gd name="T10" fmla="*/ 38 w 435"/>
                  <a:gd name="T11" fmla="*/ 134 h 1330"/>
                  <a:gd name="T12" fmla="*/ 41 w 435"/>
                  <a:gd name="T13" fmla="*/ 137 h 1330"/>
                  <a:gd name="T14" fmla="*/ 48 w 435"/>
                  <a:gd name="T15" fmla="*/ 138 h 1330"/>
                  <a:gd name="T16" fmla="*/ 52 w 435"/>
                  <a:gd name="T17" fmla="*/ 139 h 1330"/>
                  <a:gd name="T18" fmla="*/ 53 w 435"/>
                  <a:gd name="T19" fmla="*/ 139 h 1330"/>
                  <a:gd name="T20" fmla="*/ 54 w 435"/>
                  <a:gd name="T21" fmla="*/ 166 h 1330"/>
                  <a:gd name="T22" fmla="*/ 48 w 435"/>
                  <a:gd name="T23" fmla="*/ 166 h 1330"/>
                  <a:gd name="T24" fmla="*/ 39 w 435"/>
                  <a:gd name="T25" fmla="*/ 166 h 1330"/>
                  <a:gd name="T26" fmla="*/ 33 w 435"/>
                  <a:gd name="T27" fmla="*/ 163 h 1330"/>
                  <a:gd name="T28" fmla="*/ 27 w 435"/>
                  <a:gd name="T29" fmla="*/ 160 h 1330"/>
                  <a:gd name="T30" fmla="*/ 20 w 435"/>
                  <a:gd name="T31" fmla="*/ 154 h 1330"/>
                  <a:gd name="T32" fmla="*/ 15 w 435"/>
                  <a:gd name="T33" fmla="*/ 150 h 1330"/>
                  <a:gd name="T34" fmla="*/ 10 w 435"/>
                  <a:gd name="T35" fmla="*/ 143 h 1330"/>
                  <a:gd name="T36" fmla="*/ 7 w 435"/>
                  <a:gd name="T37" fmla="*/ 137 h 1330"/>
                  <a:gd name="T38" fmla="*/ 4 w 435"/>
                  <a:gd name="T39" fmla="*/ 129 h 1330"/>
                  <a:gd name="T40" fmla="*/ 1 w 435"/>
                  <a:gd name="T41" fmla="*/ 122 h 1330"/>
                  <a:gd name="T42" fmla="*/ 0 w 435"/>
                  <a:gd name="T43" fmla="*/ 114 h 1330"/>
                  <a:gd name="T44" fmla="*/ 0 w 435"/>
                  <a:gd name="T45" fmla="*/ 53 h 1330"/>
                  <a:gd name="T46" fmla="*/ 1 w 435"/>
                  <a:gd name="T47" fmla="*/ 45 h 1330"/>
                  <a:gd name="T48" fmla="*/ 4 w 435"/>
                  <a:gd name="T49" fmla="*/ 37 h 1330"/>
                  <a:gd name="T50" fmla="*/ 7 w 435"/>
                  <a:gd name="T51" fmla="*/ 30 h 1330"/>
                  <a:gd name="T52" fmla="*/ 10 w 435"/>
                  <a:gd name="T53" fmla="*/ 23 h 1330"/>
                  <a:gd name="T54" fmla="*/ 14 w 435"/>
                  <a:gd name="T55" fmla="*/ 18 h 1330"/>
                  <a:gd name="T56" fmla="*/ 19 w 435"/>
                  <a:gd name="T57" fmla="*/ 11 h 1330"/>
                  <a:gd name="T58" fmla="*/ 25 w 435"/>
                  <a:gd name="T59" fmla="*/ 7 h 1330"/>
                  <a:gd name="T60" fmla="*/ 33 w 435"/>
                  <a:gd name="T61" fmla="*/ 4 h 1330"/>
                  <a:gd name="T62" fmla="*/ 39 w 435"/>
                  <a:gd name="T63" fmla="*/ 1 h 1330"/>
                  <a:gd name="T64" fmla="*/ 46 w 435"/>
                  <a:gd name="T65" fmla="*/ 0 h 1330"/>
                  <a:gd name="T66" fmla="*/ 54 w 435"/>
                  <a:gd name="T67" fmla="*/ 0 h 1330"/>
                  <a:gd name="T68" fmla="*/ 53 w 435"/>
                  <a:gd name="T69" fmla="*/ 26 h 1330"/>
                  <a:gd name="T70" fmla="*/ 48 w 435"/>
                  <a:gd name="T71" fmla="*/ 26 h 1330"/>
                  <a:gd name="T72" fmla="*/ 43 w 435"/>
                  <a:gd name="T73" fmla="*/ 29 h 1330"/>
                  <a:gd name="T74" fmla="*/ 38 w 435"/>
                  <a:gd name="T75" fmla="*/ 30 h 1330"/>
                  <a:gd name="T76" fmla="*/ 34 w 435"/>
                  <a:gd name="T77" fmla="*/ 34 h 1330"/>
                  <a:gd name="T78" fmla="*/ 30 w 435"/>
                  <a:gd name="T79" fmla="*/ 37 h 1330"/>
                  <a:gd name="T80" fmla="*/ 27 w 435"/>
                  <a:gd name="T81" fmla="*/ 44 h 1330"/>
                  <a:gd name="T82" fmla="*/ 27 w 435"/>
                  <a:gd name="T83" fmla="*/ 49 h 1330"/>
                  <a:gd name="T84" fmla="*/ 27 w 435"/>
                  <a:gd name="T85" fmla="*/ 54 h 1330"/>
                  <a:gd name="T86" fmla="*/ 27 w 435"/>
                  <a:gd name="T87" fmla="*/ 55 h 1330"/>
                  <a:gd name="T88" fmla="*/ 27 w 435"/>
                  <a:gd name="T89" fmla="*/ 110 h 1330"/>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w 435"/>
                  <a:gd name="T136" fmla="*/ 0 h 1330"/>
                  <a:gd name="T137" fmla="*/ 435 w 435"/>
                  <a:gd name="T138" fmla="*/ 1330 h 1330"/>
                </a:gdLst>
                <a:ahLst/>
                <a:cxnLst>
                  <a:cxn ang="T90">
                    <a:pos x="T0" y="T1"/>
                  </a:cxn>
                  <a:cxn ang="T91">
                    <a:pos x="T2" y="T3"/>
                  </a:cxn>
                  <a:cxn ang="T92">
                    <a:pos x="T4" y="T5"/>
                  </a:cxn>
                  <a:cxn ang="T93">
                    <a:pos x="T6" y="T7"/>
                  </a:cxn>
                  <a:cxn ang="T94">
                    <a:pos x="T8" y="T9"/>
                  </a:cxn>
                  <a:cxn ang="T95">
                    <a:pos x="T10" y="T11"/>
                  </a:cxn>
                  <a:cxn ang="T96">
                    <a:pos x="T12" y="T13"/>
                  </a:cxn>
                  <a:cxn ang="T97">
                    <a:pos x="T14" y="T15"/>
                  </a:cxn>
                  <a:cxn ang="T98">
                    <a:pos x="T16" y="T17"/>
                  </a:cxn>
                  <a:cxn ang="T99">
                    <a:pos x="T18" y="T19"/>
                  </a:cxn>
                  <a:cxn ang="T100">
                    <a:pos x="T20" y="T21"/>
                  </a:cxn>
                  <a:cxn ang="T101">
                    <a:pos x="T22" y="T23"/>
                  </a:cxn>
                  <a:cxn ang="T102">
                    <a:pos x="T24" y="T25"/>
                  </a:cxn>
                  <a:cxn ang="T103">
                    <a:pos x="T26" y="T27"/>
                  </a:cxn>
                  <a:cxn ang="T104">
                    <a:pos x="T28" y="T29"/>
                  </a:cxn>
                  <a:cxn ang="T105">
                    <a:pos x="T30" y="T31"/>
                  </a:cxn>
                  <a:cxn ang="T106">
                    <a:pos x="T32" y="T33"/>
                  </a:cxn>
                  <a:cxn ang="T107">
                    <a:pos x="T34" y="T35"/>
                  </a:cxn>
                  <a:cxn ang="T108">
                    <a:pos x="T36" y="T37"/>
                  </a:cxn>
                  <a:cxn ang="T109">
                    <a:pos x="T38" y="T39"/>
                  </a:cxn>
                  <a:cxn ang="T110">
                    <a:pos x="T40" y="T41"/>
                  </a:cxn>
                  <a:cxn ang="T111">
                    <a:pos x="T42" y="T43"/>
                  </a:cxn>
                  <a:cxn ang="T112">
                    <a:pos x="T44" y="T45"/>
                  </a:cxn>
                  <a:cxn ang="T113">
                    <a:pos x="T46" y="T47"/>
                  </a:cxn>
                  <a:cxn ang="T114">
                    <a:pos x="T48" y="T49"/>
                  </a:cxn>
                  <a:cxn ang="T115">
                    <a:pos x="T50" y="T51"/>
                  </a:cxn>
                  <a:cxn ang="T116">
                    <a:pos x="T52" y="T53"/>
                  </a:cxn>
                  <a:cxn ang="T117">
                    <a:pos x="T54" y="T55"/>
                  </a:cxn>
                  <a:cxn ang="T118">
                    <a:pos x="T56" y="T57"/>
                  </a:cxn>
                  <a:cxn ang="T119">
                    <a:pos x="T58" y="T59"/>
                  </a:cxn>
                  <a:cxn ang="T120">
                    <a:pos x="T60" y="T61"/>
                  </a:cxn>
                  <a:cxn ang="T121">
                    <a:pos x="T62" y="T63"/>
                  </a:cxn>
                  <a:cxn ang="T122">
                    <a:pos x="T64" y="T65"/>
                  </a:cxn>
                  <a:cxn ang="T123">
                    <a:pos x="T66" y="T67"/>
                  </a:cxn>
                  <a:cxn ang="T124">
                    <a:pos x="T68" y="T69"/>
                  </a:cxn>
                  <a:cxn ang="T125">
                    <a:pos x="T70" y="T71"/>
                  </a:cxn>
                  <a:cxn ang="T126">
                    <a:pos x="T72" y="T73"/>
                  </a:cxn>
                  <a:cxn ang="T127">
                    <a:pos x="T74" y="T75"/>
                  </a:cxn>
                  <a:cxn ang="T128">
                    <a:pos x="T76" y="T77"/>
                  </a:cxn>
                  <a:cxn ang="T129">
                    <a:pos x="T78" y="T79"/>
                  </a:cxn>
                  <a:cxn ang="T130">
                    <a:pos x="T80" y="T81"/>
                  </a:cxn>
                  <a:cxn ang="T131">
                    <a:pos x="T82" y="T83"/>
                  </a:cxn>
                  <a:cxn ang="T132">
                    <a:pos x="T84" y="T85"/>
                  </a:cxn>
                  <a:cxn ang="T133">
                    <a:pos x="T86" y="T87"/>
                  </a:cxn>
                  <a:cxn ang="T134">
                    <a:pos x="T88" y="T89"/>
                  </a:cxn>
                </a:cxnLst>
                <a:rect l="T135" t="T136" r="T137" b="T138"/>
                <a:pathLst>
                  <a:path w="435" h="1330">
                    <a:moveTo>
                      <a:pt x="214" y="884"/>
                    </a:moveTo>
                    <a:lnTo>
                      <a:pt x="214" y="937"/>
                    </a:lnTo>
                    <a:lnTo>
                      <a:pt x="221" y="975"/>
                    </a:lnTo>
                    <a:lnTo>
                      <a:pt x="242" y="1016"/>
                    </a:lnTo>
                    <a:lnTo>
                      <a:pt x="262" y="1047"/>
                    </a:lnTo>
                    <a:lnTo>
                      <a:pt x="305" y="1075"/>
                    </a:lnTo>
                    <a:lnTo>
                      <a:pt x="334" y="1098"/>
                    </a:lnTo>
                    <a:lnTo>
                      <a:pt x="385" y="1106"/>
                    </a:lnTo>
                    <a:lnTo>
                      <a:pt x="415" y="1116"/>
                    </a:lnTo>
                    <a:lnTo>
                      <a:pt x="423" y="1116"/>
                    </a:lnTo>
                    <a:lnTo>
                      <a:pt x="435" y="1330"/>
                    </a:lnTo>
                    <a:lnTo>
                      <a:pt x="385" y="1330"/>
                    </a:lnTo>
                    <a:lnTo>
                      <a:pt x="315" y="1330"/>
                    </a:lnTo>
                    <a:lnTo>
                      <a:pt x="262" y="1307"/>
                    </a:lnTo>
                    <a:lnTo>
                      <a:pt x="214" y="1279"/>
                    </a:lnTo>
                    <a:lnTo>
                      <a:pt x="161" y="1237"/>
                    </a:lnTo>
                    <a:lnTo>
                      <a:pt x="121" y="1199"/>
                    </a:lnTo>
                    <a:lnTo>
                      <a:pt x="83" y="1146"/>
                    </a:lnTo>
                    <a:lnTo>
                      <a:pt x="53" y="1098"/>
                    </a:lnTo>
                    <a:lnTo>
                      <a:pt x="30" y="1037"/>
                    </a:lnTo>
                    <a:lnTo>
                      <a:pt x="12" y="975"/>
                    </a:lnTo>
                    <a:lnTo>
                      <a:pt x="0" y="915"/>
                    </a:lnTo>
                    <a:lnTo>
                      <a:pt x="0" y="421"/>
                    </a:lnTo>
                    <a:lnTo>
                      <a:pt x="12" y="364"/>
                    </a:lnTo>
                    <a:lnTo>
                      <a:pt x="30" y="300"/>
                    </a:lnTo>
                    <a:lnTo>
                      <a:pt x="53" y="242"/>
                    </a:lnTo>
                    <a:lnTo>
                      <a:pt x="83" y="181"/>
                    </a:lnTo>
                    <a:lnTo>
                      <a:pt x="112" y="141"/>
                    </a:lnTo>
                    <a:lnTo>
                      <a:pt x="153" y="90"/>
                    </a:lnTo>
                    <a:lnTo>
                      <a:pt x="203" y="60"/>
                    </a:lnTo>
                    <a:lnTo>
                      <a:pt x="262" y="29"/>
                    </a:lnTo>
                    <a:lnTo>
                      <a:pt x="315" y="8"/>
                    </a:lnTo>
                    <a:lnTo>
                      <a:pt x="373" y="0"/>
                    </a:lnTo>
                    <a:lnTo>
                      <a:pt x="435" y="0"/>
                    </a:lnTo>
                    <a:lnTo>
                      <a:pt x="423" y="209"/>
                    </a:lnTo>
                    <a:lnTo>
                      <a:pt x="385" y="209"/>
                    </a:lnTo>
                    <a:lnTo>
                      <a:pt x="343" y="232"/>
                    </a:lnTo>
                    <a:lnTo>
                      <a:pt x="305" y="242"/>
                    </a:lnTo>
                    <a:lnTo>
                      <a:pt x="270" y="271"/>
                    </a:lnTo>
                    <a:lnTo>
                      <a:pt x="242" y="300"/>
                    </a:lnTo>
                    <a:lnTo>
                      <a:pt x="221" y="350"/>
                    </a:lnTo>
                    <a:lnTo>
                      <a:pt x="214" y="393"/>
                    </a:lnTo>
                    <a:lnTo>
                      <a:pt x="214" y="431"/>
                    </a:lnTo>
                    <a:lnTo>
                      <a:pt x="214" y="443"/>
                    </a:lnTo>
                    <a:lnTo>
                      <a:pt x="214" y="884"/>
                    </a:lnTo>
                    <a:close/>
                  </a:path>
                </a:pathLst>
              </a:custGeom>
              <a:solidFill>
                <a:schemeClr val="hlink"/>
              </a:solidFill>
              <a:ln w="0">
                <a:solidFill>
                  <a:srgbClr val="33726D"/>
                </a:solidFill>
                <a:round/>
                <a:headEnd/>
                <a:tailEnd/>
              </a:ln>
            </p:spPr>
            <p:txBody>
              <a:bodyPr/>
              <a:lstStyle/>
              <a:p>
                <a:endParaRPr lang="de-DE"/>
              </a:p>
            </p:txBody>
          </p:sp>
          <p:sp>
            <p:nvSpPr>
              <p:cNvPr id="129" name="Freeform 95">
                <a:extLst>
                  <a:ext uri="{FF2B5EF4-FFF2-40B4-BE49-F238E27FC236}">
                    <a16:creationId xmlns:a16="http://schemas.microsoft.com/office/drawing/2014/main" id="{B524A606-498D-4859-904B-74E598E5048A}"/>
                  </a:ext>
                </a:extLst>
              </p:cNvPr>
              <p:cNvSpPr>
                <a:spLocks/>
              </p:cNvSpPr>
              <p:nvPr/>
            </p:nvSpPr>
            <p:spPr bwMode="auto">
              <a:xfrm>
                <a:off x="1864320" y="5702609"/>
                <a:ext cx="13841" cy="42809"/>
              </a:xfrm>
              <a:custGeom>
                <a:avLst/>
                <a:gdLst>
                  <a:gd name="T0" fmla="*/ 29 w 436"/>
                  <a:gd name="T1" fmla="*/ 110 h 1330"/>
                  <a:gd name="T2" fmla="*/ 29 w 436"/>
                  <a:gd name="T3" fmla="*/ 117 h 1330"/>
                  <a:gd name="T4" fmla="*/ 26 w 436"/>
                  <a:gd name="T5" fmla="*/ 122 h 1330"/>
                  <a:gd name="T6" fmla="*/ 24 w 436"/>
                  <a:gd name="T7" fmla="*/ 127 h 1330"/>
                  <a:gd name="T8" fmla="*/ 22 w 436"/>
                  <a:gd name="T9" fmla="*/ 131 h 1330"/>
                  <a:gd name="T10" fmla="*/ 16 w 436"/>
                  <a:gd name="T11" fmla="*/ 134 h 1330"/>
                  <a:gd name="T12" fmla="*/ 13 w 436"/>
                  <a:gd name="T13" fmla="*/ 137 h 1330"/>
                  <a:gd name="T14" fmla="*/ 8 w 436"/>
                  <a:gd name="T15" fmla="*/ 138 h 1330"/>
                  <a:gd name="T16" fmla="*/ 1 w 436"/>
                  <a:gd name="T17" fmla="*/ 139 h 1330"/>
                  <a:gd name="T18" fmla="*/ 1 w 436"/>
                  <a:gd name="T19" fmla="*/ 139 h 1330"/>
                  <a:gd name="T20" fmla="*/ 0 w 436"/>
                  <a:gd name="T21" fmla="*/ 166 h 1330"/>
                  <a:gd name="T22" fmla="*/ 8 w 436"/>
                  <a:gd name="T23" fmla="*/ 166 h 1330"/>
                  <a:gd name="T24" fmla="*/ 14 w 436"/>
                  <a:gd name="T25" fmla="*/ 166 h 1330"/>
                  <a:gd name="T26" fmla="*/ 22 w 436"/>
                  <a:gd name="T27" fmla="*/ 163 h 1330"/>
                  <a:gd name="T28" fmla="*/ 28 w 436"/>
                  <a:gd name="T29" fmla="*/ 160 h 1330"/>
                  <a:gd name="T30" fmla="*/ 34 w 436"/>
                  <a:gd name="T31" fmla="*/ 154 h 1330"/>
                  <a:gd name="T32" fmla="*/ 40 w 436"/>
                  <a:gd name="T33" fmla="*/ 150 h 1330"/>
                  <a:gd name="T34" fmla="*/ 44 w 436"/>
                  <a:gd name="T35" fmla="*/ 143 h 1330"/>
                  <a:gd name="T36" fmla="*/ 47 w 436"/>
                  <a:gd name="T37" fmla="*/ 137 h 1330"/>
                  <a:gd name="T38" fmla="*/ 51 w 436"/>
                  <a:gd name="T39" fmla="*/ 129 h 1330"/>
                  <a:gd name="T40" fmla="*/ 52 w 436"/>
                  <a:gd name="T41" fmla="*/ 122 h 1330"/>
                  <a:gd name="T42" fmla="*/ 54 w 436"/>
                  <a:gd name="T43" fmla="*/ 114 h 1330"/>
                  <a:gd name="T44" fmla="*/ 54 w 436"/>
                  <a:gd name="T45" fmla="*/ 53 h 1330"/>
                  <a:gd name="T46" fmla="*/ 52 w 436"/>
                  <a:gd name="T47" fmla="*/ 45 h 1330"/>
                  <a:gd name="T48" fmla="*/ 51 w 436"/>
                  <a:gd name="T49" fmla="*/ 37 h 1330"/>
                  <a:gd name="T50" fmla="*/ 49 w 436"/>
                  <a:gd name="T51" fmla="*/ 30 h 1330"/>
                  <a:gd name="T52" fmla="*/ 45 w 436"/>
                  <a:gd name="T53" fmla="*/ 23 h 1330"/>
                  <a:gd name="T54" fmla="*/ 40 w 436"/>
                  <a:gd name="T55" fmla="*/ 18 h 1330"/>
                  <a:gd name="T56" fmla="*/ 34 w 436"/>
                  <a:gd name="T57" fmla="*/ 11 h 1330"/>
                  <a:gd name="T58" fmla="*/ 29 w 436"/>
                  <a:gd name="T59" fmla="*/ 7 h 1330"/>
                  <a:gd name="T60" fmla="*/ 23 w 436"/>
                  <a:gd name="T61" fmla="*/ 4 h 1330"/>
                  <a:gd name="T62" fmla="*/ 15 w 436"/>
                  <a:gd name="T63" fmla="*/ 1 h 1330"/>
                  <a:gd name="T64" fmla="*/ 8 w 436"/>
                  <a:gd name="T65" fmla="*/ 0 h 1330"/>
                  <a:gd name="T66" fmla="*/ 0 w 436"/>
                  <a:gd name="T67" fmla="*/ 0 h 1330"/>
                  <a:gd name="T68" fmla="*/ 1 w 436"/>
                  <a:gd name="T69" fmla="*/ 26 h 1330"/>
                  <a:gd name="T70" fmla="*/ 8 w 436"/>
                  <a:gd name="T71" fmla="*/ 26 h 1330"/>
                  <a:gd name="T72" fmla="*/ 12 w 436"/>
                  <a:gd name="T73" fmla="*/ 29 h 1330"/>
                  <a:gd name="T74" fmla="*/ 16 w 436"/>
                  <a:gd name="T75" fmla="*/ 30 h 1330"/>
                  <a:gd name="T76" fmla="*/ 20 w 436"/>
                  <a:gd name="T77" fmla="*/ 34 h 1330"/>
                  <a:gd name="T78" fmla="*/ 24 w 436"/>
                  <a:gd name="T79" fmla="*/ 37 h 1330"/>
                  <a:gd name="T80" fmla="*/ 26 w 436"/>
                  <a:gd name="T81" fmla="*/ 44 h 1330"/>
                  <a:gd name="T82" fmla="*/ 28 w 436"/>
                  <a:gd name="T83" fmla="*/ 49 h 1330"/>
                  <a:gd name="T84" fmla="*/ 29 w 436"/>
                  <a:gd name="T85" fmla="*/ 54 h 1330"/>
                  <a:gd name="T86" fmla="*/ 29 w 436"/>
                  <a:gd name="T87" fmla="*/ 55 h 1330"/>
                  <a:gd name="T88" fmla="*/ 29 w 436"/>
                  <a:gd name="T89" fmla="*/ 110 h 1330"/>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w 436"/>
                  <a:gd name="T136" fmla="*/ 0 h 1330"/>
                  <a:gd name="T137" fmla="*/ 436 w 436"/>
                  <a:gd name="T138" fmla="*/ 1330 h 1330"/>
                </a:gdLst>
                <a:ahLst/>
                <a:cxnLst>
                  <a:cxn ang="T90">
                    <a:pos x="T0" y="T1"/>
                  </a:cxn>
                  <a:cxn ang="T91">
                    <a:pos x="T2" y="T3"/>
                  </a:cxn>
                  <a:cxn ang="T92">
                    <a:pos x="T4" y="T5"/>
                  </a:cxn>
                  <a:cxn ang="T93">
                    <a:pos x="T6" y="T7"/>
                  </a:cxn>
                  <a:cxn ang="T94">
                    <a:pos x="T8" y="T9"/>
                  </a:cxn>
                  <a:cxn ang="T95">
                    <a:pos x="T10" y="T11"/>
                  </a:cxn>
                  <a:cxn ang="T96">
                    <a:pos x="T12" y="T13"/>
                  </a:cxn>
                  <a:cxn ang="T97">
                    <a:pos x="T14" y="T15"/>
                  </a:cxn>
                  <a:cxn ang="T98">
                    <a:pos x="T16" y="T17"/>
                  </a:cxn>
                  <a:cxn ang="T99">
                    <a:pos x="T18" y="T19"/>
                  </a:cxn>
                  <a:cxn ang="T100">
                    <a:pos x="T20" y="T21"/>
                  </a:cxn>
                  <a:cxn ang="T101">
                    <a:pos x="T22" y="T23"/>
                  </a:cxn>
                  <a:cxn ang="T102">
                    <a:pos x="T24" y="T25"/>
                  </a:cxn>
                  <a:cxn ang="T103">
                    <a:pos x="T26" y="T27"/>
                  </a:cxn>
                  <a:cxn ang="T104">
                    <a:pos x="T28" y="T29"/>
                  </a:cxn>
                  <a:cxn ang="T105">
                    <a:pos x="T30" y="T31"/>
                  </a:cxn>
                  <a:cxn ang="T106">
                    <a:pos x="T32" y="T33"/>
                  </a:cxn>
                  <a:cxn ang="T107">
                    <a:pos x="T34" y="T35"/>
                  </a:cxn>
                  <a:cxn ang="T108">
                    <a:pos x="T36" y="T37"/>
                  </a:cxn>
                  <a:cxn ang="T109">
                    <a:pos x="T38" y="T39"/>
                  </a:cxn>
                  <a:cxn ang="T110">
                    <a:pos x="T40" y="T41"/>
                  </a:cxn>
                  <a:cxn ang="T111">
                    <a:pos x="T42" y="T43"/>
                  </a:cxn>
                  <a:cxn ang="T112">
                    <a:pos x="T44" y="T45"/>
                  </a:cxn>
                  <a:cxn ang="T113">
                    <a:pos x="T46" y="T47"/>
                  </a:cxn>
                  <a:cxn ang="T114">
                    <a:pos x="T48" y="T49"/>
                  </a:cxn>
                  <a:cxn ang="T115">
                    <a:pos x="T50" y="T51"/>
                  </a:cxn>
                  <a:cxn ang="T116">
                    <a:pos x="T52" y="T53"/>
                  </a:cxn>
                  <a:cxn ang="T117">
                    <a:pos x="T54" y="T55"/>
                  </a:cxn>
                  <a:cxn ang="T118">
                    <a:pos x="T56" y="T57"/>
                  </a:cxn>
                  <a:cxn ang="T119">
                    <a:pos x="T58" y="T59"/>
                  </a:cxn>
                  <a:cxn ang="T120">
                    <a:pos x="T60" y="T61"/>
                  </a:cxn>
                  <a:cxn ang="T121">
                    <a:pos x="T62" y="T63"/>
                  </a:cxn>
                  <a:cxn ang="T122">
                    <a:pos x="T64" y="T65"/>
                  </a:cxn>
                  <a:cxn ang="T123">
                    <a:pos x="T66" y="T67"/>
                  </a:cxn>
                  <a:cxn ang="T124">
                    <a:pos x="T68" y="T69"/>
                  </a:cxn>
                  <a:cxn ang="T125">
                    <a:pos x="T70" y="T71"/>
                  </a:cxn>
                  <a:cxn ang="T126">
                    <a:pos x="T72" y="T73"/>
                  </a:cxn>
                  <a:cxn ang="T127">
                    <a:pos x="T74" y="T75"/>
                  </a:cxn>
                  <a:cxn ang="T128">
                    <a:pos x="T76" y="T77"/>
                  </a:cxn>
                  <a:cxn ang="T129">
                    <a:pos x="T78" y="T79"/>
                  </a:cxn>
                  <a:cxn ang="T130">
                    <a:pos x="T80" y="T81"/>
                  </a:cxn>
                  <a:cxn ang="T131">
                    <a:pos x="T82" y="T83"/>
                  </a:cxn>
                  <a:cxn ang="T132">
                    <a:pos x="T84" y="T85"/>
                  </a:cxn>
                  <a:cxn ang="T133">
                    <a:pos x="T86" y="T87"/>
                  </a:cxn>
                  <a:cxn ang="T134">
                    <a:pos x="T88" y="T89"/>
                  </a:cxn>
                </a:cxnLst>
                <a:rect l="T135" t="T136" r="T137" b="T138"/>
                <a:pathLst>
                  <a:path w="436" h="1330">
                    <a:moveTo>
                      <a:pt x="233" y="884"/>
                    </a:moveTo>
                    <a:lnTo>
                      <a:pt x="233" y="937"/>
                    </a:lnTo>
                    <a:lnTo>
                      <a:pt x="213" y="975"/>
                    </a:lnTo>
                    <a:lnTo>
                      <a:pt x="193" y="1016"/>
                    </a:lnTo>
                    <a:lnTo>
                      <a:pt x="175" y="1047"/>
                    </a:lnTo>
                    <a:lnTo>
                      <a:pt x="132" y="1075"/>
                    </a:lnTo>
                    <a:lnTo>
                      <a:pt x="102" y="1098"/>
                    </a:lnTo>
                    <a:lnTo>
                      <a:pt x="61" y="1106"/>
                    </a:lnTo>
                    <a:lnTo>
                      <a:pt x="9" y="1116"/>
                    </a:lnTo>
                    <a:lnTo>
                      <a:pt x="0" y="1330"/>
                    </a:lnTo>
                    <a:lnTo>
                      <a:pt x="61" y="1330"/>
                    </a:lnTo>
                    <a:lnTo>
                      <a:pt x="110" y="1330"/>
                    </a:lnTo>
                    <a:lnTo>
                      <a:pt x="175" y="1307"/>
                    </a:lnTo>
                    <a:lnTo>
                      <a:pt x="224" y="1279"/>
                    </a:lnTo>
                    <a:lnTo>
                      <a:pt x="273" y="1237"/>
                    </a:lnTo>
                    <a:lnTo>
                      <a:pt x="326" y="1199"/>
                    </a:lnTo>
                    <a:lnTo>
                      <a:pt x="354" y="1146"/>
                    </a:lnTo>
                    <a:lnTo>
                      <a:pt x="382" y="1098"/>
                    </a:lnTo>
                    <a:lnTo>
                      <a:pt x="414" y="1037"/>
                    </a:lnTo>
                    <a:lnTo>
                      <a:pt x="422" y="975"/>
                    </a:lnTo>
                    <a:lnTo>
                      <a:pt x="436" y="915"/>
                    </a:lnTo>
                    <a:lnTo>
                      <a:pt x="436" y="421"/>
                    </a:lnTo>
                    <a:lnTo>
                      <a:pt x="422" y="364"/>
                    </a:lnTo>
                    <a:lnTo>
                      <a:pt x="414" y="300"/>
                    </a:lnTo>
                    <a:lnTo>
                      <a:pt x="394" y="242"/>
                    </a:lnTo>
                    <a:lnTo>
                      <a:pt x="364" y="181"/>
                    </a:lnTo>
                    <a:lnTo>
                      <a:pt x="326" y="141"/>
                    </a:lnTo>
                    <a:lnTo>
                      <a:pt x="273" y="90"/>
                    </a:lnTo>
                    <a:lnTo>
                      <a:pt x="233" y="60"/>
                    </a:lnTo>
                    <a:lnTo>
                      <a:pt x="183" y="29"/>
                    </a:lnTo>
                    <a:lnTo>
                      <a:pt x="124" y="8"/>
                    </a:lnTo>
                    <a:lnTo>
                      <a:pt x="61" y="0"/>
                    </a:lnTo>
                    <a:lnTo>
                      <a:pt x="0" y="0"/>
                    </a:lnTo>
                    <a:lnTo>
                      <a:pt x="9" y="209"/>
                    </a:lnTo>
                    <a:lnTo>
                      <a:pt x="61" y="209"/>
                    </a:lnTo>
                    <a:lnTo>
                      <a:pt x="94" y="232"/>
                    </a:lnTo>
                    <a:lnTo>
                      <a:pt x="132" y="242"/>
                    </a:lnTo>
                    <a:lnTo>
                      <a:pt x="165" y="271"/>
                    </a:lnTo>
                    <a:lnTo>
                      <a:pt x="193" y="300"/>
                    </a:lnTo>
                    <a:lnTo>
                      <a:pt x="213" y="350"/>
                    </a:lnTo>
                    <a:lnTo>
                      <a:pt x="224" y="393"/>
                    </a:lnTo>
                    <a:lnTo>
                      <a:pt x="233" y="431"/>
                    </a:lnTo>
                    <a:lnTo>
                      <a:pt x="233" y="443"/>
                    </a:lnTo>
                    <a:lnTo>
                      <a:pt x="233" y="884"/>
                    </a:lnTo>
                    <a:close/>
                  </a:path>
                </a:pathLst>
              </a:custGeom>
              <a:solidFill>
                <a:schemeClr val="hlink"/>
              </a:solidFill>
              <a:ln w="0">
                <a:solidFill>
                  <a:srgbClr val="33726D"/>
                </a:solidFill>
                <a:round/>
                <a:headEnd/>
                <a:tailEnd/>
              </a:ln>
            </p:spPr>
            <p:txBody>
              <a:bodyPr/>
              <a:lstStyle/>
              <a:p>
                <a:endParaRPr lang="de-DE"/>
              </a:p>
            </p:txBody>
          </p:sp>
          <p:sp>
            <p:nvSpPr>
              <p:cNvPr id="130" name="Freeform 96">
                <a:extLst>
                  <a:ext uri="{FF2B5EF4-FFF2-40B4-BE49-F238E27FC236}">
                    <a16:creationId xmlns:a16="http://schemas.microsoft.com/office/drawing/2014/main" id="{54D81939-38E1-410D-B0EC-A1B315BC84B1}"/>
                  </a:ext>
                </a:extLst>
              </p:cNvPr>
              <p:cNvSpPr>
                <a:spLocks/>
              </p:cNvSpPr>
              <p:nvPr/>
            </p:nvSpPr>
            <p:spPr bwMode="auto">
              <a:xfrm>
                <a:off x="1892515" y="5648195"/>
                <a:ext cx="14867" cy="43067"/>
              </a:xfrm>
              <a:custGeom>
                <a:avLst/>
                <a:gdLst>
                  <a:gd name="T0" fmla="*/ 42 w 463"/>
                  <a:gd name="T1" fmla="*/ 0 h 1336"/>
                  <a:gd name="T2" fmla="*/ 42 w 463"/>
                  <a:gd name="T3" fmla="*/ 140 h 1336"/>
                  <a:gd name="T4" fmla="*/ 58 w 463"/>
                  <a:gd name="T5" fmla="*/ 140 h 1336"/>
                  <a:gd name="T6" fmla="*/ 58 w 463"/>
                  <a:gd name="T7" fmla="*/ 167 h 1336"/>
                  <a:gd name="T8" fmla="*/ 0 w 463"/>
                  <a:gd name="T9" fmla="*/ 167 h 1336"/>
                  <a:gd name="T10" fmla="*/ 0 w 463"/>
                  <a:gd name="T11" fmla="*/ 140 h 1336"/>
                  <a:gd name="T12" fmla="*/ 16 w 463"/>
                  <a:gd name="T13" fmla="*/ 140 h 1336"/>
                  <a:gd name="T14" fmla="*/ 16 w 463"/>
                  <a:gd name="T15" fmla="*/ 43 h 1336"/>
                  <a:gd name="T16" fmla="*/ 0 w 463"/>
                  <a:gd name="T17" fmla="*/ 43 h 1336"/>
                  <a:gd name="T18" fmla="*/ 0 w 463"/>
                  <a:gd name="T19" fmla="*/ 23 h 1336"/>
                  <a:gd name="T20" fmla="*/ 5 w 463"/>
                  <a:gd name="T21" fmla="*/ 21 h 1336"/>
                  <a:gd name="T22" fmla="*/ 9 w 463"/>
                  <a:gd name="T23" fmla="*/ 19 h 1336"/>
                  <a:gd name="T24" fmla="*/ 13 w 463"/>
                  <a:gd name="T25" fmla="*/ 15 h 1336"/>
                  <a:gd name="T26" fmla="*/ 15 w 463"/>
                  <a:gd name="T27" fmla="*/ 11 h 1336"/>
                  <a:gd name="T28" fmla="*/ 16 w 463"/>
                  <a:gd name="T29" fmla="*/ 6 h 1336"/>
                  <a:gd name="T30" fmla="*/ 16 w 463"/>
                  <a:gd name="T31" fmla="*/ 1 h 1336"/>
                  <a:gd name="T32" fmla="*/ 16 w 463"/>
                  <a:gd name="T33" fmla="*/ 0 h 1336"/>
                  <a:gd name="T34" fmla="*/ 42 w 463"/>
                  <a:gd name="T35" fmla="*/ 0 h 13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463"/>
                  <a:gd name="T55" fmla="*/ 0 h 1336"/>
                  <a:gd name="T56" fmla="*/ 463 w 463"/>
                  <a:gd name="T57" fmla="*/ 1336 h 133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463" h="1336">
                    <a:moveTo>
                      <a:pt x="333" y="0"/>
                    </a:moveTo>
                    <a:lnTo>
                      <a:pt x="333" y="1119"/>
                    </a:lnTo>
                    <a:lnTo>
                      <a:pt x="463" y="1119"/>
                    </a:lnTo>
                    <a:lnTo>
                      <a:pt x="463" y="1336"/>
                    </a:lnTo>
                    <a:lnTo>
                      <a:pt x="0" y="1336"/>
                    </a:lnTo>
                    <a:lnTo>
                      <a:pt x="0" y="1119"/>
                    </a:lnTo>
                    <a:lnTo>
                      <a:pt x="129" y="1119"/>
                    </a:lnTo>
                    <a:lnTo>
                      <a:pt x="129" y="343"/>
                    </a:lnTo>
                    <a:lnTo>
                      <a:pt x="0" y="343"/>
                    </a:lnTo>
                    <a:lnTo>
                      <a:pt x="0" y="182"/>
                    </a:lnTo>
                    <a:lnTo>
                      <a:pt x="40" y="172"/>
                    </a:lnTo>
                    <a:lnTo>
                      <a:pt x="71" y="152"/>
                    </a:lnTo>
                    <a:lnTo>
                      <a:pt x="101" y="121"/>
                    </a:lnTo>
                    <a:lnTo>
                      <a:pt x="121" y="89"/>
                    </a:lnTo>
                    <a:lnTo>
                      <a:pt x="129" y="50"/>
                    </a:lnTo>
                    <a:lnTo>
                      <a:pt x="129" y="10"/>
                    </a:lnTo>
                    <a:lnTo>
                      <a:pt x="129" y="0"/>
                    </a:lnTo>
                    <a:lnTo>
                      <a:pt x="333" y="0"/>
                    </a:lnTo>
                    <a:close/>
                  </a:path>
                </a:pathLst>
              </a:custGeom>
              <a:solidFill>
                <a:schemeClr val="hlink"/>
              </a:solidFill>
              <a:ln w="0">
                <a:solidFill>
                  <a:srgbClr val="33726D"/>
                </a:solidFill>
                <a:round/>
                <a:headEnd/>
                <a:tailEnd/>
              </a:ln>
            </p:spPr>
            <p:txBody>
              <a:bodyPr/>
              <a:lstStyle/>
              <a:p>
                <a:endParaRPr lang="de-DE"/>
              </a:p>
            </p:txBody>
          </p:sp>
          <p:sp>
            <p:nvSpPr>
              <p:cNvPr id="131" name="Freeform 97">
                <a:extLst>
                  <a:ext uri="{FF2B5EF4-FFF2-40B4-BE49-F238E27FC236}">
                    <a16:creationId xmlns:a16="http://schemas.microsoft.com/office/drawing/2014/main" id="{7834B704-CDA3-4040-8F42-3E8B29E598D5}"/>
                  </a:ext>
                </a:extLst>
              </p:cNvPr>
              <p:cNvSpPr>
                <a:spLocks/>
              </p:cNvSpPr>
              <p:nvPr/>
            </p:nvSpPr>
            <p:spPr bwMode="auto">
              <a:xfrm>
                <a:off x="1913790" y="5648195"/>
                <a:ext cx="14610" cy="43067"/>
              </a:xfrm>
              <a:custGeom>
                <a:avLst/>
                <a:gdLst>
                  <a:gd name="T0" fmla="*/ 42 w 450"/>
                  <a:gd name="T1" fmla="*/ 0 h 1336"/>
                  <a:gd name="T2" fmla="*/ 42 w 450"/>
                  <a:gd name="T3" fmla="*/ 140 h 1336"/>
                  <a:gd name="T4" fmla="*/ 57 w 450"/>
                  <a:gd name="T5" fmla="*/ 140 h 1336"/>
                  <a:gd name="T6" fmla="*/ 57 w 450"/>
                  <a:gd name="T7" fmla="*/ 167 h 1336"/>
                  <a:gd name="T8" fmla="*/ 0 w 450"/>
                  <a:gd name="T9" fmla="*/ 167 h 1336"/>
                  <a:gd name="T10" fmla="*/ 0 w 450"/>
                  <a:gd name="T11" fmla="*/ 140 h 1336"/>
                  <a:gd name="T12" fmla="*/ 16 w 450"/>
                  <a:gd name="T13" fmla="*/ 140 h 1336"/>
                  <a:gd name="T14" fmla="*/ 16 w 450"/>
                  <a:gd name="T15" fmla="*/ 43 h 1336"/>
                  <a:gd name="T16" fmla="*/ 0 w 450"/>
                  <a:gd name="T17" fmla="*/ 43 h 1336"/>
                  <a:gd name="T18" fmla="*/ 0 w 450"/>
                  <a:gd name="T19" fmla="*/ 23 h 1336"/>
                  <a:gd name="T20" fmla="*/ 4 w 450"/>
                  <a:gd name="T21" fmla="*/ 21 h 1336"/>
                  <a:gd name="T22" fmla="*/ 7 w 450"/>
                  <a:gd name="T23" fmla="*/ 19 h 1336"/>
                  <a:gd name="T24" fmla="*/ 11 w 450"/>
                  <a:gd name="T25" fmla="*/ 15 h 1336"/>
                  <a:gd name="T26" fmla="*/ 14 w 450"/>
                  <a:gd name="T27" fmla="*/ 11 h 1336"/>
                  <a:gd name="T28" fmla="*/ 16 w 450"/>
                  <a:gd name="T29" fmla="*/ 6 h 1336"/>
                  <a:gd name="T30" fmla="*/ 16 w 450"/>
                  <a:gd name="T31" fmla="*/ 1 h 1336"/>
                  <a:gd name="T32" fmla="*/ 16 w 450"/>
                  <a:gd name="T33" fmla="*/ 0 h 1336"/>
                  <a:gd name="T34" fmla="*/ 42 w 450"/>
                  <a:gd name="T35" fmla="*/ 0 h 13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450"/>
                  <a:gd name="T55" fmla="*/ 0 h 1336"/>
                  <a:gd name="T56" fmla="*/ 450 w 450"/>
                  <a:gd name="T57" fmla="*/ 1336 h 133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450" h="1336">
                    <a:moveTo>
                      <a:pt x="328" y="0"/>
                    </a:moveTo>
                    <a:lnTo>
                      <a:pt x="328" y="1119"/>
                    </a:lnTo>
                    <a:lnTo>
                      <a:pt x="450" y="1119"/>
                    </a:lnTo>
                    <a:lnTo>
                      <a:pt x="450" y="1336"/>
                    </a:lnTo>
                    <a:lnTo>
                      <a:pt x="0" y="1336"/>
                    </a:lnTo>
                    <a:lnTo>
                      <a:pt x="0" y="1119"/>
                    </a:lnTo>
                    <a:lnTo>
                      <a:pt x="124" y="1119"/>
                    </a:lnTo>
                    <a:lnTo>
                      <a:pt x="124" y="343"/>
                    </a:lnTo>
                    <a:lnTo>
                      <a:pt x="0" y="343"/>
                    </a:lnTo>
                    <a:lnTo>
                      <a:pt x="0" y="182"/>
                    </a:lnTo>
                    <a:lnTo>
                      <a:pt x="30" y="172"/>
                    </a:lnTo>
                    <a:lnTo>
                      <a:pt x="58" y="152"/>
                    </a:lnTo>
                    <a:lnTo>
                      <a:pt x="89" y="121"/>
                    </a:lnTo>
                    <a:lnTo>
                      <a:pt x="111" y="89"/>
                    </a:lnTo>
                    <a:lnTo>
                      <a:pt x="124" y="50"/>
                    </a:lnTo>
                    <a:lnTo>
                      <a:pt x="124" y="10"/>
                    </a:lnTo>
                    <a:lnTo>
                      <a:pt x="124" y="0"/>
                    </a:lnTo>
                    <a:lnTo>
                      <a:pt x="328" y="0"/>
                    </a:lnTo>
                    <a:close/>
                  </a:path>
                </a:pathLst>
              </a:custGeom>
              <a:solidFill>
                <a:schemeClr val="hlink"/>
              </a:solidFill>
              <a:ln w="0">
                <a:solidFill>
                  <a:srgbClr val="33726D"/>
                </a:solidFill>
                <a:round/>
                <a:headEnd/>
                <a:tailEnd/>
              </a:ln>
            </p:spPr>
            <p:txBody>
              <a:bodyPr/>
              <a:lstStyle/>
              <a:p>
                <a:endParaRPr lang="de-DE"/>
              </a:p>
            </p:txBody>
          </p:sp>
        </p:grpSp>
        <p:sp>
          <p:nvSpPr>
            <p:cNvPr id="95" name="Freeform 98">
              <a:extLst>
                <a:ext uri="{FF2B5EF4-FFF2-40B4-BE49-F238E27FC236}">
                  <a16:creationId xmlns:a16="http://schemas.microsoft.com/office/drawing/2014/main" id="{74B40C9F-59C4-4CA3-92B5-C75F7E592217}"/>
                </a:ext>
              </a:extLst>
            </p:cNvPr>
            <p:cNvSpPr>
              <a:spLocks/>
            </p:cNvSpPr>
            <p:nvPr/>
          </p:nvSpPr>
          <p:spPr bwMode="auto">
            <a:xfrm>
              <a:off x="1202155" y="2414836"/>
              <a:ext cx="11034" cy="11007"/>
            </a:xfrm>
            <a:custGeom>
              <a:avLst/>
              <a:gdLst>
                <a:gd name="T0" fmla="*/ 0 w 343"/>
                <a:gd name="T1" fmla="*/ 10 h 330"/>
                <a:gd name="T2" fmla="*/ 1 w 343"/>
                <a:gd name="T3" fmla="*/ 14 h 330"/>
                <a:gd name="T4" fmla="*/ 3 w 343"/>
                <a:gd name="T5" fmla="*/ 17 h 330"/>
                <a:gd name="T6" fmla="*/ 6 w 343"/>
                <a:gd name="T7" fmla="*/ 19 h 330"/>
                <a:gd name="T8" fmla="*/ 10 w 343"/>
                <a:gd name="T9" fmla="*/ 20 h 330"/>
                <a:gd name="T10" fmla="*/ 14 w 343"/>
                <a:gd name="T11" fmla="*/ 19 h 330"/>
                <a:gd name="T12" fmla="*/ 17 w 343"/>
                <a:gd name="T13" fmla="*/ 18 h 330"/>
                <a:gd name="T14" fmla="*/ 19 w 343"/>
                <a:gd name="T15" fmla="*/ 14 h 330"/>
                <a:gd name="T16" fmla="*/ 20 w 343"/>
                <a:gd name="T17" fmla="*/ 10 h 330"/>
                <a:gd name="T18" fmla="*/ 20 w 343"/>
                <a:gd name="T19" fmla="*/ 6 h 330"/>
                <a:gd name="T20" fmla="*/ 18 w 343"/>
                <a:gd name="T21" fmla="*/ 3 h 330"/>
                <a:gd name="T22" fmla="*/ 14 w 343"/>
                <a:gd name="T23" fmla="*/ 1 h 330"/>
                <a:gd name="T24" fmla="*/ 11 w 343"/>
                <a:gd name="T25" fmla="*/ 0 h 330"/>
                <a:gd name="T26" fmla="*/ 6 w 343"/>
                <a:gd name="T27" fmla="*/ 1 h 330"/>
                <a:gd name="T28" fmla="*/ 4 w 343"/>
                <a:gd name="T29" fmla="*/ 3 h 330"/>
                <a:gd name="T30" fmla="*/ 1 w 343"/>
                <a:gd name="T31" fmla="*/ 6 h 330"/>
                <a:gd name="T32" fmla="*/ 0 w 343"/>
                <a:gd name="T33" fmla="*/ 10 h 330"/>
                <a:gd name="T34" fmla="*/ 0 w 343"/>
                <a:gd name="T35" fmla="*/ 10 h 330"/>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343"/>
                <a:gd name="T55" fmla="*/ 0 h 330"/>
                <a:gd name="T56" fmla="*/ 343 w 343"/>
                <a:gd name="T57" fmla="*/ 330 h 330"/>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343" h="330">
                  <a:moveTo>
                    <a:pt x="0" y="159"/>
                  </a:moveTo>
                  <a:lnTo>
                    <a:pt x="22" y="231"/>
                  </a:lnTo>
                  <a:lnTo>
                    <a:pt x="53" y="282"/>
                  </a:lnTo>
                  <a:lnTo>
                    <a:pt x="111" y="320"/>
                  </a:lnTo>
                  <a:lnTo>
                    <a:pt x="174" y="330"/>
                  </a:lnTo>
                  <a:lnTo>
                    <a:pt x="232" y="320"/>
                  </a:lnTo>
                  <a:lnTo>
                    <a:pt x="295" y="290"/>
                  </a:lnTo>
                  <a:lnTo>
                    <a:pt x="323" y="231"/>
                  </a:lnTo>
                  <a:lnTo>
                    <a:pt x="343" y="169"/>
                  </a:lnTo>
                  <a:lnTo>
                    <a:pt x="335" y="106"/>
                  </a:lnTo>
                  <a:lnTo>
                    <a:pt x="305" y="50"/>
                  </a:lnTo>
                  <a:lnTo>
                    <a:pt x="242" y="18"/>
                  </a:lnTo>
                  <a:lnTo>
                    <a:pt x="183" y="0"/>
                  </a:lnTo>
                  <a:lnTo>
                    <a:pt x="111" y="10"/>
                  </a:lnTo>
                  <a:lnTo>
                    <a:pt x="63" y="50"/>
                  </a:lnTo>
                  <a:lnTo>
                    <a:pt x="22" y="99"/>
                  </a:lnTo>
                  <a:lnTo>
                    <a:pt x="0" y="159"/>
                  </a:lnTo>
                  <a:close/>
                </a:path>
              </a:pathLst>
            </a:custGeom>
            <a:solidFill>
              <a:schemeClr val="hlink"/>
            </a:solidFill>
            <a:ln w="0">
              <a:solidFill>
                <a:srgbClr val="33726D"/>
              </a:solidFill>
              <a:round/>
              <a:headEnd/>
              <a:tailEnd/>
            </a:ln>
          </p:spPr>
          <p:txBody>
            <a:bodyPr/>
            <a:lstStyle/>
            <a:p>
              <a:endParaRPr lang="de-DE"/>
            </a:p>
          </p:txBody>
        </p:sp>
        <p:sp>
          <p:nvSpPr>
            <p:cNvPr id="96" name="Freeform 99">
              <a:extLst>
                <a:ext uri="{FF2B5EF4-FFF2-40B4-BE49-F238E27FC236}">
                  <a16:creationId xmlns:a16="http://schemas.microsoft.com/office/drawing/2014/main" id="{CA2587AE-10F9-40EC-B38B-40E6543C2C22}"/>
                </a:ext>
              </a:extLst>
            </p:cNvPr>
            <p:cNvSpPr>
              <a:spLocks/>
            </p:cNvSpPr>
            <p:nvPr/>
          </p:nvSpPr>
          <p:spPr bwMode="auto">
            <a:xfrm>
              <a:off x="1117191" y="2357051"/>
              <a:ext cx="83861" cy="61637"/>
            </a:xfrm>
            <a:custGeom>
              <a:avLst/>
              <a:gdLst>
                <a:gd name="T0" fmla="*/ 145 w 2590"/>
                <a:gd name="T1" fmla="*/ 112 h 1913"/>
                <a:gd name="T2" fmla="*/ 0 w 2590"/>
                <a:gd name="T3" fmla="*/ 10 h 1913"/>
                <a:gd name="T4" fmla="*/ 7 w 2590"/>
                <a:gd name="T5" fmla="*/ 0 h 1913"/>
                <a:gd name="T6" fmla="*/ 152 w 2590"/>
                <a:gd name="T7" fmla="*/ 102 h 1913"/>
                <a:gd name="T8" fmla="*/ 145 w 2590"/>
                <a:gd name="T9" fmla="*/ 112 h 1913"/>
                <a:gd name="T10" fmla="*/ 0 60000 65536"/>
                <a:gd name="T11" fmla="*/ 0 60000 65536"/>
                <a:gd name="T12" fmla="*/ 0 60000 65536"/>
                <a:gd name="T13" fmla="*/ 0 60000 65536"/>
                <a:gd name="T14" fmla="*/ 0 60000 65536"/>
                <a:gd name="T15" fmla="*/ 0 w 2590"/>
                <a:gd name="T16" fmla="*/ 0 h 1913"/>
                <a:gd name="T17" fmla="*/ 2590 w 2590"/>
                <a:gd name="T18" fmla="*/ 1913 h 1913"/>
              </a:gdLst>
              <a:ahLst/>
              <a:cxnLst>
                <a:cxn ang="T10">
                  <a:pos x="T0" y="T1"/>
                </a:cxn>
                <a:cxn ang="T11">
                  <a:pos x="T2" y="T3"/>
                </a:cxn>
                <a:cxn ang="T12">
                  <a:pos x="T4" y="T5"/>
                </a:cxn>
                <a:cxn ang="T13">
                  <a:pos x="T6" y="T7"/>
                </a:cxn>
                <a:cxn ang="T14">
                  <a:pos x="T8" y="T9"/>
                </a:cxn>
              </a:cxnLst>
              <a:rect l="T15" t="T16" r="T17" b="T18"/>
              <a:pathLst>
                <a:path w="2590" h="1913">
                  <a:moveTo>
                    <a:pt x="2472" y="1913"/>
                  </a:moveTo>
                  <a:lnTo>
                    <a:pt x="0" y="163"/>
                  </a:lnTo>
                  <a:lnTo>
                    <a:pt x="120" y="0"/>
                  </a:lnTo>
                  <a:lnTo>
                    <a:pt x="2590" y="1748"/>
                  </a:lnTo>
                  <a:lnTo>
                    <a:pt x="2472" y="1913"/>
                  </a:lnTo>
                  <a:close/>
                </a:path>
              </a:pathLst>
            </a:custGeom>
            <a:solidFill>
              <a:schemeClr val="hlink"/>
            </a:solidFill>
            <a:ln w="0">
              <a:solidFill>
                <a:srgbClr val="33726D"/>
              </a:solidFill>
              <a:round/>
              <a:headEnd/>
              <a:tailEnd/>
            </a:ln>
          </p:spPr>
          <p:txBody>
            <a:bodyPr/>
            <a:lstStyle/>
            <a:p>
              <a:endParaRPr lang="de-DE"/>
            </a:p>
          </p:txBody>
        </p:sp>
        <p:sp>
          <p:nvSpPr>
            <p:cNvPr id="97" name="Freeform 100">
              <a:extLst>
                <a:ext uri="{FF2B5EF4-FFF2-40B4-BE49-F238E27FC236}">
                  <a16:creationId xmlns:a16="http://schemas.microsoft.com/office/drawing/2014/main" id="{00CA376A-A38B-4BC7-8697-9EFE5C0B05AF}"/>
                </a:ext>
              </a:extLst>
            </p:cNvPr>
            <p:cNvSpPr>
              <a:spLocks/>
            </p:cNvSpPr>
            <p:nvPr/>
          </p:nvSpPr>
          <p:spPr bwMode="auto">
            <a:xfrm>
              <a:off x="1212637" y="2348796"/>
              <a:ext cx="97654" cy="70443"/>
            </a:xfrm>
            <a:custGeom>
              <a:avLst/>
              <a:gdLst>
                <a:gd name="T0" fmla="*/ 8 w 3023"/>
                <a:gd name="T1" fmla="*/ 128 h 2187"/>
                <a:gd name="T2" fmla="*/ 177 w 3023"/>
                <a:gd name="T3" fmla="*/ 11 h 2187"/>
                <a:gd name="T4" fmla="*/ 169 w 3023"/>
                <a:gd name="T5" fmla="*/ 0 h 2187"/>
                <a:gd name="T6" fmla="*/ 0 w 3023"/>
                <a:gd name="T7" fmla="*/ 117 h 2187"/>
                <a:gd name="T8" fmla="*/ 8 w 3023"/>
                <a:gd name="T9" fmla="*/ 128 h 2187"/>
                <a:gd name="T10" fmla="*/ 0 60000 65536"/>
                <a:gd name="T11" fmla="*/ 0 60000 65536"/>
                <a:gd name="T12" fmla="*/ 0 60000 65536"/>
                <a:gd name="T13" fmla="*/ 0 60000 65536"/>
                <a:gd name="T14" fmla="*/ 0 60000 65536"/>
                <a:gd name="T15" fmla="*/ 0 w 3023"/>
                <a:gd name="T16" fmla="*/ 0 h 2187"/>
                <a:gd name="T17" fmla="*/ 3023 w 3023"/>
                <a:gd name="T18" fmla="*/ 2187 h 2187"/>
              </a:gdLst>
              <a:ahLst/>
              <a:cxnLst>
                <a:cxn ang="T10">
                  <a:pos x="T0" y="T1"/>
                </a:cxn>
                <a:cxn ang="T11">
                  <a:pos x="T2" y="T3"/>
                </a:cxn>
                <a:cxn ang="T12">
                  <a:pos x="T4" y="T5"/>
                </a:cxn>
                <a:cxn ang="T13">
                  <a:pos x="T6" y="T7"/>
                </a:cxn>
                <a:cxn ang="T14">
                  <a:pos x="T8" y="T9"/>
                </a:cxn>
              </a:cxnLst>
              <a:rect l="T15" t="T16" r="T17" b="T18"/>
              <a:pathLst>
                <a:path w="3023" h="2187">
                  <a:moveTo>
                    <a:pt x="141" y="2187"/>
                  </a:moveTo>
                  <a:lnTo>
                    <a:pt x="3023" y="185"/>
                  </a:lnTo>
                  <a:lnTo>
                    <a:pt x="2885" y="0"/>
                  </a:lnTo>
                  <a:lnTo>
                    <a:pt x="0" y="2000"/>
                  </a:lnTo>
                  <a:lnTo>
                    <a:pt x="141" y="2187"/>
                  </a:lnTo>
                  <a:close/>
                </a:path>
              </a:pathLst>
            </a:custGeom>
            <a:solidFill>
              <a:schemeClr val="hlink"/>
            </a:solidFill>
            <a:ln w="0">
              <a:solidFill>
                <a:srgbClr val="33726D"/>
              </a:solidFill>
              <a:round/>
              <a:headEnd/>
              <a:tailEnd/>
            </a:ln>
          </p:spPr>
          <p:txBody>
            <a:bodyPr/>
            <a:lstStyle/>
            <a:p>
              <a:endParaRPr lang="de-DE"/>
            </a:p>
          </p:txBody>
        </p:sp>
      </p:grpSp>
    </p:spTree>
    <p:extLst>
      <p:ext uri="{BB962C8B-B14F-4D97-AF65-F5344CB8AC3E}">
        <p14:creationId xmlns:p14="http://schemas.microsoft.com/office/powerpoint/2010/main" val="26577117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Objeto 4" hidden="1">
            <a:extLst>
              <a:ext uri="{FF2B5EF4-FFF2-40B4-BE49-F238E27FC236}">
                <a16:creationId xmlns:a16="http://schemas.microsoft.com/office/drawing/2014/main" id="{4A110083-9C13-4254-BED9-2E81B5095207}"/>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Slide do think-cell" r:id="rId7" imgW="421" imgH="423" progId="TCLayout.ActiveDocument.1">
                  <p:embed/>
                </p:oleObj>
              </mc:Choice>
              <mc:Fallback>
                <p:oleObj name="Slide do think-cell" r:id="rId7" imgW="421" imgH="423" progId="TCLayout.ActiveDocument.1">
                  <p:embed/>
                  <p:pic>
                    <p:nvPicPr>
                      <p:cNvPr id="5" name="Objeto 4" hidden="1">
                        <a:extLst>
                          <a:ext uri="{FF2B5EF4-FFF2-40B4-BE49-F238E27FC236}">
                            <a16:creationId xmlns:a16="http://schemas.microsoft.com/office/drawing/2014/main" id="{4A110083-9C13-4254-BED9-2E81B5095207}"/>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53" name="Titel 1">
            <a:extLst>
              <a:ext uri="{FF2B5EF4-FFF2-40B4-BE49-F238E27FC236}">
                <a16:creationId xmlns:a16="http://schemas.microsoft.com/office/drawing/2014/main" id="{2E4CECD1-53E1-438B-A9A5-EF345B975B13}"/>
              </a:ext>
            </a:extLst>
          </p:cNvPr>
          <p:cNvSpPr txBox="1">
            <a:spLocks/>
          </p:cNvSpPr>
          <p:nvPr/>
        </p:nvSpPr>
        <p:spPr>
          <a:xfrm>
            <a:off x="359206" y="458202"/>
            <a:ext cx="9360000" cy="543487"/>
          </a:xfrm>
          <a:prstGeom prst="rect">
            <a:avLst/>
          </a:prstGeom>
        </p:spPr>
        <p:txBody>
          <a:bodyPr vert="horz" lIns="0" tIns="0" rIns="0" bIns="0" rtlCol="0" anchor="t" anchorCtr="0">
            <a:noAutofit/>
          </a:bodyPr>
          <a:lstStyle>
            <a:lvl1pPr algn="l" defTabSz="457200" rtl="0" eaLnBrk="1" latinLnBrk="0" hangingPunct="1">
              <a:lnSpc>
                <a:spcPct val="90000"/>
              </a:lnSpc>
              <a:spcBef>
                <a:spcPct val="0"/>
              </a:spcBef>
              <a:buNone/>
              <a:defRPr sz="2000" b="1" i="0" kern="1200" baseline="0">
                <a:solidFill>
                  <a:schemeClr val="tx1"/>
                </a:solidFill>
                <a:latin typeface="Arial"/>
                <a:ea typeface="+mj-ea"/>
                <a:cs typeface="Arial"/>
              </a:defRPr>
            </a:lvl1pPr>
          </a:lstStyle>
          <a:p>
            <a:pPr fontAlgn="auto">
              <a:spcAft>
                <a:spcPts val="0"/>
              </a:spcAft>
            </a:pPr>
            <a:r>
              <a:rPr lang="pt-BR" dirty="0"/>
              <a:t>O </a:t>
            </a:r>
            <a:r>
              <a:rPr lang="pt-BR" i="1" dirty="0" err="1"/>
              <a:t>Machine</a:t>
            </a:r>
            <a:r>
              <a:rPr lang="pt-BR" i="1" dirty="0"/>
              <a:t> Learning </a:t>
            </a:r>
            <a:r>
              <a:rPr lang="pt-BR" dirty="0"/>
              <a:t>não segue o padrão de todos os processos de programação</a:t>
            </a:r>
            <a:endParaRPr lang="en-GB" dirty="0"/>
          </a:p>
        </p:txBody>
      </p:sp>
      <p:sp>
        <p:nvSpPr>
          <p:cNvPr id="151" name="Rectangle 6">
            <a:extLst>
              <a:ext uri="{FF2B5EF4-FFF2-40B4-BE49-F238E27FC236}">
                <a16:creationId xmlns:a16="http://schemas.microsoft.com/office/drawing/2014/main" id="{D0B1DBBF-15E3-4230-9F88-79C0E50C1934}"/>
              </a:ext>
            </a:extLst>
          </p:cNvPr>
          <p:cNvSpPr>
            <a:spLocks noChangeArrowheads="1"/>
          </p:cNvSpPr>
          <p:nvPr>
            <p:custDataLst>
              <p:tags r:id="rId2"/>
            </p:custDataLst>
          </p:nvPr>
        </p:nvSpPr>
        <p:spPr bwMode="auto">
          <a:xfrm>
            <a:off x="5752894" y="1715711"/>
            <a:ext cx="3903726" cy="396000"/>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defRPr/>
            </a:pPr>
            <a:r>
              <a:rPr lang="en-GB" sz="1200" b="1" dirty="0" err="1">
                <a:solidFill>
                  <a:schemeClr val="bg1"/>
                </a:solidFill>
                <a:latin typeface="+mj-lt"/>
              </a:rPr>
              <a:t>Inteligência</a:t>
            </a:r>
            <a:r>
              <a:rPr lang="en-GB" sz="1200" b="1" dirty="0">
                <a:solidFill>
                  <a:schemeClr val="bg1"/>
                </a:solidFill>
                <a:latin typeface="+mj-lt"/>
              </a:rPr>
              <a:t> Artificial</a:t>
            </a:r>
          </a:p>
        </p:txBody>
      </p:sp>
      <p:sp>
        <p:nvSpPr>
          <p:cNvPr id="152" name="Rectangle 5">
            <a:extLst>
              <a:ext uri="{FF2B5EF4-FFF2-40B4-BE49-F238E27FC236}">
                <a16:creationId xmlns:a16="http://schemas.microsoft.com/office/drawing/2014/main" id="{28E46389-05BC-447C-9861-CAE146C3A8BC}"/>
              </a:ext>
            </a:extLst>
          </p:cNvPr>
          <p:cNvSpPr>
            <a:spLocks noChangeArrowheads="1"/>
          </p:cNvSpPr>
          <p:nvPr>
            <p:custDataLst>
              <p:tags r:id="rId3"/>
            </p:custDataLst>
          </p:nvPr>
        </p:nvSpPr>
        <p:spPr bwMode="auto">
          <a:xfrm>
            <a:off x="294906" y="1715711"/>
            <a:ext cx="3903726" cy="396000"/>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r>
              <a:rPr lang="en-GB" sz="1200" b="1" dirty="0" err="1">
                <a:solidFill>
                  <a:schemeClr val="bg1"/>
                </a:solidFill>
                <a:latin typeface="+mj-lt"/>
              </a:rPr>
              <a:t>Tradicional</a:t>
            </a:r>
            <a:endParaRPr lang="en-GB" sz="1200" b="1" dirty="0">
              <a:solidFill>
                <a:schemeClr val="bg1"/>
              </a:solidFill>
              <a:latin typeface="+mj-lt"/>
            </a:endParaRPr>
          </a:p>
        </p:txBody>
      </p:sp>
      <p:sp>
        <p:nvSpPr>
          <p:cNvPr id="153" name="Rectangle 8">
            <a:extLst>
              <a:ext uri="{FF2B5EF4-FFF2-40B4-BE49-F238E27FC236}">
                <a16:creationId xmlns:a16="http://schemas.microsoft.com/office/drawing/2014/main" id="{FB6BBA7B-614E-4074-92DE-5E8D6431F3A4}"/>
              </a:ext>
            </a:extLst>
          </p:cNvPr>
          <p:cNvSpPr>
            <a:spLocks noChangeArrowheads="1"/>
          </p:cNvSpPr>
          <p:nvPr>
            <p:custDataLst>
              <p:tags r:id="rId4"/>
            </p:custDataLst>
          </p:nvPr>
        </p:nvSpPr>
        <p:spPr bwMode="auto">
          <a:xfrm>
            <a:off x="294905" y="2102186"/>
            <a:ext cx="3903726" cy="2913937"/>
          </a:xfrm>
          <a:prstGeom prst="rect">
            <a:avLst/>
          </a:prstGeom>
          <a:solidFill>
            <a:schemeClr val="bg1"/>
          </a:solidFill>
          <a:ln w="9525">
            <a:solidFill>
              <a:schemeClr val="accent4"/>
            </a:solidFill>
            <a:miter lim="800000"/>
            <a:headEnd/>
            <a:tailEnd/>
          </a:ln>
          <a:effectLst/>
        </p:spPr>
        <p:txBody>
          <a:bodyPr lIns="72000" tIns="72000" rIns="36000" bIns="36000"/>
          <a:lstStyle/>
          <a:p>
            <a:pPr>
              <a:buClr>
                <a:schemeClr val="accent4"/>
              </a:buClr>
            </a:pPr>
            <a:endParaRPr lang="en-GB" altLang="de-DE" sz="1200" dirty="0">
              <a:latin typeface="+mn-lt"/>
            </a:endParaRPr>
          </a:p>
        </p:txBody>
      </p:sp>
      <p:sp>
        <p:nvSpPr>
          <p:cNvPr id="154" name="Rectangle 9">
            <a:extLst>
              <a:ext uri="{FF2B5EF4-FFF2-40B4-BE49-F238E27FC236}">
                <a16:creationId xmlns:a16="http://schemas.microsoft.com/office/drawing/2014/main" id="{71AA6A1D-B135-4D6F-98B1-D05ADBC99A1D}"/>
              </a:ext>
            </a:extLst>
          </p:cNvPr>
          <p:cNvSpPr>
            <a:spLocks noChangeArrowheads="1"/>
          </p:cNvSpPr>
          <p:nvPr>
            <p:custDataLst>
              <p:tags r:id="rId5"/>
            </p:custDataLst>
          </p:nvPr>
        </p:nvSpPr>
        <p:spPr bwMode="auto">
          <a:xfrm>
            <a:off x="5752894" y="2111711"/>
            <a:ext cx="3903726" cy="2913937"/>
          </a:xfrm>
          <a:prstGeom prst="rect">
            <a:avLst/>
          </a:prstGeom>
          <a:solidFill>
            <a:schemeClr val="bg1"/>
          </a:solidFill>
          <a:ln w="9525">
            <a:solidFill>
              <a:schemeClr val="accent4"/>
            </a:solidFill>
            <a:miter lim="800000"/>
            <a:headEnd/>
            <a:tailEnd/>
          </a:ln>
          <a:effectLst/>
        </p:spPr>
        <p:txBody>
          <a:bodyPr lIns="72000" tIns="72000" rIns="36000" bIns="36000"/>
          <a:lstStyle/>
          <a:p>
            <a:pPr>
              <a:buClr>
                <a:schemeClr val="accent4"/>
              </a:buClr>
            </a:pPr>
            <a:endParaRPr lang="en-GB" altLang="de-DE" sz="1200" dirty="0">
              <a:latin typeface="+mn-lt"/>
            </a:endParaRPr>
          </a:p>
        </p:txBody>
      </p:sp>
      <p:sp>
        <p:nvSpPr>
          <p:cNvPr id="155" name="Rectangle 5">
            <a:extLst>
              <a:ext uri="{FF2B5EF4-FFF2-40B4-BE49-F238E27FC236}">
                <a16:creationId xmlns:a16="http://schemas.microsoft.com/office/drawing/2014/main" id="{2433C335-6AB3-442B-8EFB-D162EC4B4877}"/>
              </a:ext>
            </a:extLst>
          </p:cNvPr>
          <p:cNvSpPr>
            <a:spLocks noChangeArrowheads="1"/>
          </p:cNvSpPr>
          <p:nvPr/>
        </p:nvSpPr>
        <p:spPr bwMode="auto">
          <a:xfrm>
            <a:off x="4319209" y="3625860"/>
            <a:ext cx="1313106" cy="184666"/>
          </a:xfrm>
          <a:prstGeom prst="rect">
            <a:avLst/>
          </a:prstGeom>
          <a:noFill/>
          <a:ln w="12700">
            <a:noFill/>
            <a:miter lim="800000"/>
            <a:headEnd/>
            <a:tailEnd/>
          </a:ln>
        </p:spPr>
        <p:txBody>
          <a:bodyPr wrap="square" lIns="0" tIns="0" rIns="0" bIns="0" anchor="ctr" anchorCtr="0">
            <a:spAutoFit/>
          </a:bodyPr>
          <a:lstStyle/>
          <a:p>
            <a:pPr algn="ctr">
              <a:buClr>
                <a:schemeClr val="tx1"/>
              </a:buClr>
            </a:pPr>
            <a:r>
              <a:rPr lang="en-GB" altLang="de-DE" sz="1200" b="1" dirty="0">
                <a:solidFill>
                  <a:schemeClr val="bg1"/>
                </a:solidFill>
                <a:latin typeface="+mn-lt"/>
              </a:rPr>
              <a:t>Text</a:t>
            </a:r>
          </a:p>
        </p:txBody>
      </p:sp>
      <p:sp>
        <p:nvSpPr>
          <p:cNvPr id="156" name="CaixaDeTexto 155">
            <a:extLst>
              <a:ext uri="{FF2B5EF4-FFF2-40B4-BE49-F238E27FC236}">
                <a16:creationId xmlns:a16="http://schemas.microsoft.com/office/drawing/2014/main" id="{FD7DE9CB-8B7A-482E-A4AC-CFE0F6959482}"/>
              </a:ext>
            </a:extLst>
          </p:cNvPr>
          <p:cNvSpPr txBox="1"/>
          <p:nvPr/>
        </p:nvSpPr>
        <p:spPr>
          <a:xfrm>
            <a:off x="3867124" y="1098670"/>
            <a:ext cx="1023730" cy="4401205"/>
          </a:xfrm>
          <a:prstGeom prst="rect">
            <a:avLst/>
          </a:prstGeom>
          <a:noFill/>
        </p:spPr>
        <p:txBody>
          <a:bodyPr wrap="square" rtlCol="0">
            <a:spAutoFit/>
          </a:bodyPr>
          <a:lstStyle/>
          <a:p>
            <a:r>
              <a:rPr lang="en-US" sz="28000" dirty="0">
                <a:solidFill>
                  <a:srgbClr val="009796"/>
                </a:solidFill>
                <a:latin typeface="Arial Unicode MS"/>
                <a:sym typeface="Wingdings" panose="05000000000000000000" pitchFamily="2" charset="2"/>
              </a:rPr>
              <a:t>×</a:t>
            </a:r>
            <a:endParaRPr lang="en-US" sz="28000" dirty="0">
              <a:solidFill>
                <a:srgbClr val="009796"/>
              </a:solidFill>
            </a:endParaRPr>
          </a:p>
        </p:txBody>
      </p:sp>
      <p:sp>
        <p:nvSpPr>
          <p:cNvPr id="157" name="Retângulo 156">
            <a:extLst>
              <a:ext uri="{FF2B5EF4-FFF2-40B4-BE49-F238E27FC236}">
                <a16:creationId xmlns:a16="http://schemas.microsoft.com/office/drawing/2014/main" id="{A76F5CD1-C39F-4022-978F-FB3657010A3F}"/>
              </a:ext>
            </a:extLst>
          </p:cNvPr>
          <p:cNvSpPr/>
          <p:nvPr/>
        </p:nvSpPr>
        <p:spPr>
          <a:xfrm>
            <a:off x="1650744" y="3073050"/>
            <a:ext cx="1159099" cy="940158"/>
          </a:xfrm>
          <a:prstGeom prst="rect">
            <a:avLst/>
          </a:prstGeom>
          <a:ln/>
        </p:spPr>
        <p:style>
          <a:lnRef idx="2">
            <a:schemeClr val="accent4">
              <a:shade val="50000"/>
            </a:schemeClr>
          </a:lnRef>
          <a:fillRef idx="1">
            <a:schemeClr val="accent4"/>
          </a:fillRef>
          <a:effectRef idx="0">
            <a:schemeClr val="accent4"/>
          </a:effectRef>
          <a:fontRef idx="minor">
            <a:schemeClr val="lt1"/>
          </a:fontRef>
        </p:style>
        <p:txBody>
          <a:bodyPr rot="0" spcFirstLastPara="0" vertOverflow="overflow" horzOverflow="overflow" vert="horz" wrap="square" lIns="72000" tIns="72000" rIns="72000" bIns="72000" numCol="1" spcCol="0" rtlCol="0" fromWordArt="0" anchor="ctr" anchorCtr="0" forceAA="0" compatLnSpc="1">
            <a:prstTxWarp prst="textNoShape">
              <a:avLst/>
            </a:prstTxWarp>
            <a:noAutofit/>
          </a:bodyPr>
          <a:lstStyle/>
          <a:p>
            <a:pPr algn="ctr"/>
            <a:r>
              <a:rPr lang="pt-BR" b="1" dirty="0">
                <a:solidFill>
                  <a:schemeClr val="bg1"/>
                </a:solidFill>
              </a:rPr>
              <a:t>Programação Tradicional</a:t>
            </a:r>
          </a:p>
        </p:txBody>
      </p:sp>
      <p:cxnSp>
        <p:nvCxnSpPr>
          <p:cNvPr id="158" name="Conector de Seta Reta 157">
            <a:extLst>
              <a:ext uri="{FF2B5EF4-FFF2-40B4-BE49-F238E27FC236}">
                <a16:creationId xmlns:a16="http://schemas.microsoft.com/office/drawing/2014/main" id="{321EF962-9323-4C87-A6BF-0B44CC1962EF}"/>
              </a:ext>
            </a:extLst>
          </p:cNvPr>
          <p:cNvCxnSpPr/>
          <p:nvPr/>
        </p:nvCxnSpPr>
        <p:spPr>
          <a:xfrm>
            <a:off x="659071" y="3279112"/>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cxnSp>
        <p:nvCxnSpPr>
          <p:cNvPr id="159" name="Conector de Seta Reta 158">
            <a:extLst>
              <a:ext uri="{FF2B5EF4-FFF2-40B4-BE49-F238E27FC236}">
                <a16:creationId xmlns:a16="http://schemas.microsoft.com/office/drawing/2014/main" id="{E59CF89E-BB71-4B12-88C3-C19FBDE24A15}"/>
              </a:ext>
            </a:extLst>
          </p:cNvPr>
          <p:cNvCxnSpPr/>
          <p:nvPr/>
        </p:nvCxnSpPr>
        <p:spPr>
          <a:xfrm>
            <a:off x="669802" y="3830760"/>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sp>
        <p:nvSpPr>
          <p:cNvPr id="160" name="CaixaDeTexto 159">
            <a:extLst>
              <a:ext uri="{FF2B5EF4-FFF2-40B4-BE49-F238E27FC236}">
                <a16:creationId xmlns:a16="http://schemas.microsoft.com/office/drawing/2014/main" id="{BD601AB9-1766-4096-AC97-68FE66CCF788}"/>
              </a:ext>
            </a:extLst>
          </p:cNvPr>
          <p:cNvSpPr txBox="1"/>
          <p:nvPr/>
        </p:nvSpPr>
        <p:spPr>
          <a:xfrm>
            <a:off x="669801" y="3003289"/>
            <a:ext cx="721217" cy="246221"/>
          </a:xfrm>
          <a:prstGeom prst="rect">
            <a:avLst/>
          </a:prstGeom>
          <a:noFill/>
        </p:spPr>
        <p:txBody>
          <a:bodyPr wrap="square" rtlCol="0">
            <a:spAutoFit/>
          </a:bodyPr>
          <a:lstStyle/>
          <a:p>
            <a:r>
              <a:rPr lang="pt-BR" b="1" dirty="0"/>
              <a:t>Regras</a:t>
            </a:r>
          </a:p>
        </p:txBody>
      </p:sp>
      <p:sp>
        <p:nvSpPr>
          <p:cNvPr id="161" name="CaixaDeTexto 160">
            <a:extLst>
              <a:ext uri="{FF2B5EF4-FFF2-40B4-BE49-F238E27FC236}">
                <a16:creationId xmlns:a16="http://schemas.microsoft.com/office/drawing/2014/main" id="{A0EB3FE7-FC41-4511-A61C-C20A4CBD3BFD}"/>
              </a:ext>
            </a:extLst>
          </p:cNvPr>
          <p:cNvSpPr txBox="1"/>
          <p:nvPr/>
        </p:nvSpPr>
        <p:spPr>
          <a:xfrm>
            <a:off x="669801" y="3584539"/>
            <a:ext cx="721217" cy="246221"/>
          </a:xfrm>
          <a:prstGeom prst="rect">
            <a:avLst/>
          </a:prstGeom>
          <a:noFill/>
        </p:spPr>
        <p:txBody>
          <a:bodyPr wrap="square" rtlCol="0">
            <a:spAutoFit/>
          </a:bodyPr>
          <a:lstStyle/>
          <a:p>
            <a:r>
              <a:rPr lang="pt-BR" b="1" dirty="0"/>
              <a:t>Dados</a:t>
            </a:r>
          </a:p>
        </p:txBody>
      </p:sp>
      <p:cxnSp>
        <p:nvCxnSpPr>
          <p:cNvPr id="162" name="Conector de Seta Reta 161">
            <a:extLst>
              <a:ext uri="{FF2B5EF4-FFF2-40B4-BE49-F238E27FC236}">
                <a16:creationId xmlns:a16="http://schemas.microsoft.com/office/drawing/2014/main" id="{6F0A510D-F063-400B-ACB3-8BB274D0BB1A}"/>
              </a:ext>
            </a:extLst>
          </p:cNvPr>
          <p:cNvCxnSpPr/>
          <p:nvPr/>
        </p:nvCxnSpPr>
        <p:spPr>
          <a:xfrm>
            <a:off x="2921458" y="3513081"/>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sp>
        <p:nvSpPr>
          <p:cNvPr id="163" name="CaixaDeTexto 162">
            <a:extLst>
              <a:ext uri="{FF2B5EF4-FFF2-40B4-BE49-F238E27FC236}">
                <a16:creationId xmlns:a16="http://schemas.microsoft.com/office/drawing/2014/main" id="{12B2E9BE-DC8D-4F15-A589-F4F3FAAED13F}"/>
              </a:ext>
            </a:extLst>
          </p:cNvPr>
          <p:cNvSpPr txBox="1"/>
          <p:nvPr/>
        </p:nvSpPr>
        <p:spPr>
          <a:xfrm>
            <a:off x="2918382" y="3249510"/>
            <a:ext cx="997553" cy="246221"/>
          </a:xfrm>
          <a:prstGeom prst="rect">
            <a:avLst/>
          </a:prstGeom>
          <a:noFill/>
        </p:spPr>
        <p:txBody>
          <a:bodyPr wrap="square" rtlCol="0">
            <a:spAutoFit/>
          </a:bodyPr>
          <a:lstStyle/>
          <a:p>
            <a:r>
              <a:rPr lang="pt-BR" b="1" dirty="0"/>
              <a:t>Respostas</a:t>
            </a:r>
          </a:p>
        </p:txBody>
      </p:sp>
      <p:sp>
        <p:nvSpPr>
          <p:cNvPr id="164" name="Retângulo 163">
            <a:extLst>
              <a:ext uri="{FF2B5EF4-FFF2-40B4-BE49-F238E27FC236}">
                <a16:creationId xmlns:a16="http://schemas.microsoft.com/office/drawing/2014/main" id="{422B7F8E-20D4-481E-9DC8-6CF06016FD16}"/>
              </a:ext>
            </a:extLst>
          </p:cNvPr>
          <p:cNvSpPr/>
          <p:nvPr/>
        </p:nvSpPr>
        <p:spPr>
          <a:xfrm>
            <a:off x="7191299" y="3089075"/>
            <a:ext cx="1159099" cy="940158"/>
          </a:xfrm>
          <a:prstGeom prst="rect">
            <a:avLst/>
          </a:prstGeom>
          <a:ln/>
        </p:spPr>
        <p:style>
          <a:lnRef idx="2">
            <a:schemeClr val="accent4">
              <a:shade val="50000"/>
            </a:schemeClr>
          </a:lnRef>
          <a:fillRef idx="1">
            <a:schemeClr val="accent4"/>
          </a:fillRef>
          <a:effectRef idx="0">
            <a:schemeClr val="accent4"/>
          </a:effectRef>
          <a:fontRef idx="minor">
            <a:schemeClr val="lt1"/>
          </a:fontRef>
        </p:style>
        <p:txBody>
          <a:bodyPr rot="0" spcFirstLastPara="0" vertOverflow="overflow" horzOverflow="overflow" vert="horz" wrap="square" lIns="72000" tIns="72000" rIns="72000" bIns="72000" numCol="1" spcCol="0" rtlCol="0" fromWordArt="0" anchor="ctr" anchorCtr="0" forceAA="0" compatLnSpc="1">
            <a:prstTxWarp prst="textNoShape">
              <a:avLst/>
            </a:prstTxWarp>
            <a:noAutofit/>
          </a:bodyPr>
          <a:lstStyle/>
          <a:p>
            <a:pPr algn="ctr"/>
            <a:r>
              <a:rPr lang="pt-BR" b="1" i="1" dirty="0" err="1">
                <a:solidFill>
                  <a:schemeClr val="bg1"/>
                </a:solidFill>
              </a:rPr>
              <a:t>Machine</a:t>
            </a:r>
            <a:r>
              <a:rPr lang="pt-BR" b="1" i="1" dirty="0">
                <a:solidFill>
                  <a:schemeClr val="bg1"/>
                </a:solidFill>
              </a:rPr>
              <a:t> Learning</a:t>
            </a:r>
          </a:p>
        </p:txBody>
      </p:sp>
      <p:cxnSp>
        <p:nvCxnSpPr>
          <p:cNvPr id="165" name="Conector de Seta Reta 164">
            <a:extLst>
              <a:ext uri="{FF2B5EF4-FFF2-40B4-BE49-F238E27FC236}">
                <a16:creationId xmlns:a16="http://schemas.microsoft.com/office/drawing/2014/main" id="{C654B6F3-9264-45D4-A6EB-BB6397C63C54}"/>
              </a:ext>
            </a:extLst>
          </p:cNvPr>
          <p:cNvCxnSpPr/>
          <p:nvPr/>
        </p:nvCxnSpPr>
        <p:spPr>
          <a:xfrm>
            <a:off x="6123016" y="3258878"/>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cxnSp>
        <p:nvCxnSpPr>
          <p:cNvPr id="166" name="Conector de Seta Reta 165">
            <a:extLst>
              <a:ext uri="{FF2B5EF4-FFF2-40B4-BE49-F238E27FC236}">
                <a16:creationId xmlns:a16="http://schemas.microsoft.com/office/drawing/2014/main" id="{4FFC53A7-9D98-4AB6-B214-32E67214B176}"/>
              </a:ext>
            </a:extLst>
          </p:cNvPr>
          <p:cNvCxnSpPr/>
          <p:nvPr/>
        </p:nvCxnSpPr>
        <p:spPr>
          <a:xfrm>
            <a:off x="6133747" y="3810526"/>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sp>
        <p:nvSpPr>
          <p:cNvPr id="167" name="CaixaDeTexto 166">
            <a:extLst>
              <a:ext uri="{FF2B5EF4-FFF2-40B4-BE49-F238E27FC236}">
                <a16:creationId xmlns:a16="http://schemas.microsoft.com/office/drawing/2014/main" id="{90A4DDF6-2319-4732-B50C-0E0F7295A1D9}"/>
              </a:ext>
            </a:extLst>
          </p:cNvPr>
          <p:cNvSpPr txBox="1"/>
          <p:nvPr/>
        </p:nvSpPr>
        <p:spPr>
          <a:xfrm>
            <a:off x="6133746" y="2976026"/>
            <a:ext cx="905375" cy="246221"/>
          </a:xfrm>
          <a:prstGeom prst="rect">
            <a:avLst/>
          </a:prstGeom>
          <a:noFill/>
        </p:spPr>
        <p:txBody>
          <a:bodyPr wrap="square" rtlCol="0">
            <a:spAutoFit/>
          </a:bodyPr>
          <a:lstStyle/>
          <a:p>
            <a:r>
              <a:rPr lang="pt-BR" b="1" dirty="0"/>
              <a:t>Respostas</a:t>
            </a:r>
          </a:p>
        </p:txBody>
      </p:sp>
      <p:sp>
        <p:nvSpPr>
          <p:cNvPr id="168" name="CaixaDeTexto 167">
            <a:extLst>
              <a:ext uri="{FF2B5EF4-FFF2-40B4-BE49-F238E27FC236}">
                <a16:creationId xmlns:a16="http://schemas.microsoft.com/office/drawing/2014/main" id="{EC5529CD-4D72-40C0-800F-A87755ABF558}"/>
              </a:ext>
            </a:extLst>
          </p:cNvPr>
          <p:cNvSpPr txBox="1"/>
          <p:nvPr/>
        </p:nvSpPr>
        <p:spPr>
          <a:xfrm>
            <a:off x="6133746" y="3564305"/>
            <a:ext cx="721217" cy="246221"/>
          </a:xfrm>
          <a:prstGeom prst="rect">
            <a:avLst/>
          </a:prstGeom>
          <a:noFill/>
        </p:spPr>
        <p:txBody>
          <a:bodyPr wrap="square" rtlCol="0">
            <a:spAutoFit/>
          </a:bodyPr>
          <a:lstStyle/>
          <a:p>
            <a:r>
              <a:rPr lang="pt-BR" b="1" dirty="0"/>
              <a:t>Dados</a:t>
            </a:r>
          </a:p>
        </p:txBody>
      </p:sp>
      <p:cxnSp>
        <p:nvCxnSpPr>
          <p:cNvPr id="169" name="Conector de Seta Reta 168">
            <a:extLst>
              <a:ext uri="{FF2B5EF4-FFF2-40B4-BE49-F238E27FC236}">
                <a16:creationId xmlns:a16="http://schemas.microsoft.com/office/drawing/2014/main" id="{3E8D3493-4142-4B38-AEB9-979E0B40FE70}"/>
              </a:ext>
            </a:extLst>
          </p:cNvPr>
          <p:cNvCxnSpPr/>
          <p:nvPr/>
        </p:nvCxnSpPr>
        <p:spPr>
          <a:xfrm>
            <a:off x="8385403" y="3492847"/>
            <a:ext cx="837127" cy="0"/>
          </a:xfrm>
          <a:prstGeom prst="straightConnector1">
            <a:avLst/>
          </a:prstGeom>
          <a:ln w="12700">
            <a:solidFill>
              <a:schemeClr val="accent4"/>
            </a:solidFill>
            <a:tailEnd type="triangle"/>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p:spPr>
        <p:style>
          <a:lnRef idx="2">
            <a:schemeClr val="accent1"/>
          </a:lnRef>
          <a:fillRef idx="0">
            <a:schemeClr val="accent1"/>
          </a:fillRef>
          <a:effectRef idx="1">
            <a:schemeClr val="accent1"/>
          </a:effectRef>
          <a:fontRef idx="minor">
            <a:schemeClr val="tx1"/>
          </a:fontRef>
        </p:style>
      </p:cxnSp>
      <p:sp>
        <p:nvSpPr>
          <p:cNvPr id="170" name="CaixaDeTexto 169">
            <a:extLst>
              <a:ext uri="{FF2B5EF4-FFF2-40B4-BE49-F238E27FC236}">
                <a16:creationId xmlns:a16="http://schemas.microsoft.com/office/drawing/2014/main" id="{33B5D646-1FFC-4C93-A11D-BF49F35592E9}"/>
              </a:ext>
            </a:extLst>
          </p:cNvPr>
          <p:cNvSpPr txBox="1"/>
          <p:nvPr/>
        </p:nvSpPr>
        <p:spPr>
          <a:xfrm>
            <a:off x="8382327" y="3242528"/>
            <a:ext cx="997553" cy="246221"/>
          </a:xfrm>
          <a:prstGeom prst="rect">
            <a:avLst/>
          </a:prstGeom>
          <a:noFill/>
        </p:spPr>
        <p:txBody>
          <a:bodyPr wrap="square" rtlCol="0">
            <a:spAutoFit/>
          </a:bodyPr>
          <a:lstStyle/>
          <a:p>
            <a:r>
              <a:rPr lang="pt-BR" b="1" dirty="0"/>
              <a:t>Regras</a:t>
            </a:r>
          </a:p>
        </p:txBody>
      </p:sp>
      <p:sp>
        <p:nvSpPr>
          <p:cNvPr id="171" name="txt">
            <a:extLst>
              <a:ext uri="{FF2B5EF4-FFF2-40B4-BE49-F238E27FC236}">
                <a16:creationId xmlns:a16="http://schemas.microsoft.com/office/drawing/2014/main" id="{E6C71CC2-DC2D-4EEE-AC96-932F951861B8}"/>
              </a:ext>
            </a:extLst>
          </p:cNvPr>
          <p:cNvSpPr/>
          <p:nvPr/>
        </p:nvSpPr>
        <p:spPr>
          <a:xfrm>
            <a:off x="296621" y="5363580"/>
            <a:ext cx="9359999" cy="1062342"/>
          </a:xfrm>
          <a:prstGeom prst="rect">
            <a:avLst/>
          </a:prstGeom>
          <a:noFill/>
          <a:ln w="9525" cap="flat" cmpd="sng" algn="ctr">
            <a:noFill/>
            <a:prstDash val="solid"/>
          </a:ln>
          <a:effectLst/>
          <a:extLst>
            <a:ext uri="{909E8E84-426E-40DD-AFC4-6F175D3DCCD1}">
              <a14:hiddenFill xmlns:a14="http://schemas.microsoft.com/office/drawing/2010/main">
                <a:solidFill>
                  <a:srgbClr val="000000"/>
                </a:solidFill>
              </a14:hiddenFill>
            </a:ext>
            <a:ext uri="{91240B29-F687-4F45-9708-019B960494DF}">
              <a14:hiddenLine xmlns:a14="http://schemas.microsoft.com/office/drawing/2010/main" w="9525" cap="flat" cmpd="sng" algn="ctr">
                <a:solidFill>
                  <a:schemeClr val="accent4"/>
                </a:solidFill>
                <a:prstDash val="solid"/>
              </a14:hiddenLine>
            </a:ext>
          </a:extLst>
        </p:spPr>
        <p:style>
          <a:lnRef idx="1">
            <a:schemeClr val="accent1"/>
          </a:lnRef>
          <a:fillRef idx="3">
            <a:schemeClr val="accent1"/>
          </a:fillRef>
          <a:effectRef idx="2">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pPr algn="just">
              <a:lnSpc>
                <a:spcPct val="110000"/>
              </a:lnSpc>
            </a:pPr>
            <a:r>
              <a:rPr lang="pt-BR" sz="1600" dirty="0">
                <a:solidFill>
                  <a:schemeClr val="accent3"/>
                </a:solidFill>
              </a:rPr>
              <a:t>Na programação tradicional são fornecidos ao computador os dados e as regras. As regras são escritas em uma linguagem de programação e atuam nos dados gerar respostas. Já no </a:t>
            </a:r>
            <a:r>
              <a:rPr lang="pt-BR" sz="1600" i="1" dirty="0" err="1">
                <a:solidFill>
                  <a:schemeClr val="accent3"/>
                </a:solidFill>
              </a:rPr>
              <a:t>Machine</a:t>
            </a:r>
            <a:r>
              <a:rPr lang="pt-BR" sz="1600" i="1" dirty="0">
                <a:solidFill>
                  <a:schemeClr val="accent3"/>
                </a:solidFill>
              </a:rPr>
              <a:t> Learning </a:t>
            </a:r>
            <a:r>
              <a:rPr lang="pt-BR" sz="1600" dirty="0">
                <a:solidFill>
                  <a:schemeClr val="accent3"/>
                </a:solidFill>
              </a:rPr>
              <a:t>são fornecidas as respostas e os dados para que o computador descubra quais são as regras que guiam tais dados.</a:t>
            </a:r>
            <a:endParaRPr lang="en-GB" sz="1600" dirty="0">
              <a:solidFill>
                <a:schemeClr val="accent3"/>
              </a:solidFill>
            </a:endParaRPr>
          </a:p>
        </p:txBody>
      </p:sp>
    </p:spTree>
    <p:extLst>
      <p:ext uri="{BB962C8B-B14F-4D97-AF65-F5344CB8AC3E}">
        <p14:creationId xmlns:p14="http://schemas.microsoft.com/office/powerpoint/2010/main" val="33039823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Objeto 4" hidden="1">
            <a:extLst>
              <a:ext uri="{FF2B5EF4-FFF2-40B4-BE49-F238E27FC236}">
                <a16:creationId xmlns:a16="http://schemas.microsoft.com/office/drawing/2014/main" id="{4A110083-9C13-4254-BED9-2E81B5095207}"/>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Slide do think-cell" r:id="rId3" imgW="421" imgH="423" progId="TCLayout.ActiveDocument.1">
                  <p:embed/>
                </p:oleObj>
              </mc:Choice>
              <mc:Fallback>
                <p:oleObj name="Slide do think-cell" r:id="rId3" imgW="421" imgH="423" progId="TCLayout.ActiveDocument.1">
                  <p:embed/>
                  <p:pic>
                    <p:nvPicPr>
                      <p:cNvPr id="5" name="Objeto 4" hidden="1">
                        <a:extLst>
                          <a:ext uri="{FF2B5EF4-FFF2-40B4-BE49-F238E27FC236}">
                            <a16:creationId xmlns:a16="http://schemas.microsoft.com/office/drawing/2014/main" id="{4A110083-9C13-4254-BED9-2E81B5095207}"/>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3" name="Titel 1">
            <a:extLst>
              <a:ext uri="{FF2B5EF4-FFF2-40B4-BE49-F238E27FC236}">
                <a16:creationId xmlns:a16="http://schemas.microsoft.com/office/drawing/2014/main" id="{2E4CECD1-53E1-438B-A9A5-EF345B975B13}"/>
              </a:ext>
            </a:extLst>
          </p:cNvPr>
          <p:cNvSpPr txBox="1">
            <a:spLocks/>
          </p:cNvSpPr>
          <p:nvPr/>
        </p:nvSpPr>
        <p:spPr>
          <a:xfrm>
            <a:off x="359206" y="458202"/>
            <a:ext cx="9360000" cy="543487"/>
          </a:xfrm>
          <a:prstGeom prst="rect">
            <a:avLst/>
          </a:prstGeom>
        </p:spPr>
        <p:txBody>
          <a:bodyPr vert="horz" lIns="0" tIns="0" rIns="0" bIns="0" rtlCol="0" anchor="t" anchorCtr="0">
            <a:noAutofit/>
          </a:bodyPr>
          <a:lstStyle>
            <a:lvl1pPr algn="l" defTabSz="457200" rtl="0" eaLnBrk="1" latinLnBrk="0" hangingPunct="1">
              <a:lnSpc>
                <a:spcPct val="90000"/>
              </a:lnSpc>
              <a:spcBef>
                <a:spcPct val="0"/>
              </a:spcBef>
              <a:buNone/>
              <a:defRPr sz="2000" b="1" i="0" kern="1200" baseline="0">
                <a:solidFill>
                  <a:schemeClr val="tx1"/>
                </a:solidFill>
                <a:latin typeface="Arial"/>
                <a:ea typeface="+mj-ea"/>
                <a:cs typeface="Arial"/>
              </a:defRPr>
            </a:lvl1pPr>
          </a:lstStyle>
          <a:p>
            <a:pPr fontAlgn="auto">
              <a:spcAft>
                <a:spcPts val="0"/>
              </a:spcAft>
            </a:pPr>
            <a:r>
              <a:rPr lang="pt-BR" dirty="0"/>
              <a:t>Os algoritmos de </a:t>
            </a:r>
            <a:r>
              <a:rPr lang="pt-BR" i="1" dirty="0" err="1"/>
              <a:t>Machine</a:t>
            </a:r>
            <a:r>
              <a:rPr lang="pt-BR" i="1" dirty="0"/>
              <a:t> Learning </a:t>
            </a:r>
            <a:r>
              <a:rPr lang="pt-BR" dirty="0"/>
              <a:t>de forma geral podem ser subdivididos em quatro grupos. </a:t>
            </a:r>
            <a:endParaRPr lang="en-GB" dirty="0"/>
          </a:p>
        </p:txBody>
      </p:sp>
      <p:sp>
        <p:nvSpPr>
          <p:cNvPr id="25" name="Rectangle 4">
            <a:extLst>
              <a:ext uri="{FF2B5EF4-FFF2-40B4-BE49-F238E27FC236}">
                <a16:creationId xmlns:a16="http://schemas.microsoft.com/office/drawing/2014/main" id="{2CE1CFCC-5230-40BD-9DCF-32B4FE8F43F1}"/>
              </a:ext>
            </a:extLst>
          </p:cNvPr>
          <p:cNvSpPr>
            <a:spLocks noChangeArrowheads="1"/>
          </p:cNvSpPr>
          <p:nvPr/>
        </p:nvSpPr>
        <p:spPr bwMode="auto">
          <a:xfrm>
            <a:off x="360000" y="1476013"/>
            <a:ext cx="4548712" cy="395287"/>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r>
              <a:rPr lang="en-GB" altLang="de-DE" sz="1200" b="1" dirty="0" err="1">
                <a:solidFill>
                  <a:schemeClr val="bg1"/>
                </a:solidFill>
                <a:latin typeface="+mj-lt"/>
              </a:rPr>
              <a:t>Classificação</a:t>
            </a:r>
            <a:endParaRPr lang="en-GB" sz="1200" b="1" dirty="0">
              <a:solidFill>
                <a:schemeClr val="bg1"/>
              </a:solidFill>
              <a:latin typeface="+mj-lt"/>
            </a:endParaRPr>
          </a:p>
        </p:txBody>
      </p:sp>
      <p:sp>
        <p:nvSpPr>
          <p:cNvPr id="26" name="Rectangle 5">
            <a:extLst>
              <a:ext uri="{FF2B5EF4-FFF2-40B4-BE49-F238E27FC236}">
                <a16:creationId xmlns:a16="http://schemas.microsoft.com/office/drawing/2014/main" id="{7D2A224A-412E-414E-96DA-087D0B7E3D66}"/>
              </a:ext>
            </a:extLst>
          </p:cNvPr>
          <p:cNvSpPr>
            <a:spLocks noChangeArrowheads="1"/>
          </p:cNvSpPr>
          <p:nvPr/>
        </p:nvSpPr>
        <p:spPr bwMode="auto">
          <a:xfrm>
            <a:off x="360000" y="1871300"/>
            <a:ext cx="4548712" cy="1633538"/>
          </a:xfrm>
          <a:prstGeom prst="rect">
            <a:avLst/>
          </a:prstGeom>
          <a:solidFill>
            <a:schemeClr val="bg1"/>
          </a:solidFill>
          <a:ln w="9525">
            <a:solidFill>
              <a:schemeClr val="accent4"/>
            </a:solidFill>
            <a:miter lim="800000"/>
            <a:headEnd/>
            <a:tailEnd/>
          </a:ln>
          <a:effectLst/>
        </p:spPr>
        <p:txBody>
          <a:bodyPr lIns="72000" tIns="72000" rIns="36000" bIns="36000" anchor="ctr"/>
          <a:lstStyle/>
          <a:p>
            <a:pPr algn="just">
              <a:buClr>
                <a:schemeClr val="accent4"/>
              </a:buClr>
            </a:pPr>
            <a:r>
              <a:rPr lang="pt-BR" sz="1200" b="0" i="0" dirty="0">
                <a:effectLst/>
                <a:latin typeface="+mj-lt"/>
              </a:rPr>
              <a:t>A classificação é uma </a:t>
            </a:r>
            <a:r>
              <a:rPr lang="pt-BR" sz="1200" b="0" i="0" dirty="0" err="1">
                <a:effectLst/>
                <a:latin typeface="+mj-lt"/>
              </a:rPr>
              <a:t>sub-categoria</a:t>
            </a:r>
            <a:r>
              <a:rPr lang="pt-BR" sz="1200" b="0" i="0" dirty="0">
                <a:effectLst/>
                <a:latin typeface="+mj-lt"/>
              </a:rPr>
              <a:t> de aprendizagem supervisionada. Classificação é o processo de tomar algum tipo de entrada e atribuir um rótulo a ela. Sistemas de classificação são usados ​​geralmente quando as previsões são de natureza distinta, ou seja, um simples “sim ou não”. </a:t>
            </a:r>
          </a:p>
          <a:p>
            <a:pPr algn="just">
              <a:buClr>
                <a:schemeClr val="accent4"/>
              </a:buClr>
            </a:pPr>
            <a:r>
              <a:rPr lang="pt-BR" sz="1200" b="0" i="0" dirty="0">
                <a:effectLst/>
                <a:latin typeface="+mj-lt"/>
              </a:rPr>
              <a:t>Exemplo: Mapeamento de uma imagem de uma pessoa e classificação como masculino ou feminino.</a:t>
            </a:r>
            <a:endParaRPr lang="en-GB" altLang="de-DE" sz="1200" dirty="0">
              <a:latin typeface="+mj-lt"/>
            </a:endParaRPr>
          </a:p>
        </p:txBody>
      </p:sp>
      <p:sp>
        <p:nvSpPr>
          <p:cNvPr id="27" name="Rectangle 18">
            <a:extLst>
              <a:ext uri="{FF2B5EF4-FFF2-40B4-BE49-F238E27FC236}">
                <a16:creationId xmlns:a16="http://schemas.microsoft.com/office/drawing/2014/main" id="{031BE57D-5CE0-4281-9E21-D7D18BEC5229}"/>
              </a:ext>
            </a:extLst>
          </p:cNvPr>
          <p:cNvSpPr>
            <a:spLocks noChangeArrowheads="1"/>
          </p:cNvSpPr>
          <p:nvPr/>
        </p:nvSpPr>
        <p:spPr bwMode="auto">
          <a:xfrm>
            <a:off x="5171288" y="1476013"/>
            <a:ext cx="4548712" cy="395287"/>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r>
              <a:rPr lang="en-GB" altLang="de-DE" sz="1200" b="1" dirty="0" err="1">
                <a:solidFill>
                  <a:schemeClr val="bg1"/>
                </a:solidFill>
                <a:latin typeface="+mj-lt"/>
              </a:rPr>
              <a:t>Regressão</a:t>
            </a:r>
            <a:endParaRPr lang="en-GB" sz="1200" b="1" dirty="0">
              <a:solidFill>
                <a:schemeClr val="bg1"/>
              </a:solidFill>
              <a:latin typeface="+mj-lt"/>
            </a:endParaRPr>
          </a:p>
        </p:txBody>
      </p:sp>
      <p:sp>
        <p:nvSpPr>
          <p:cNvPr id="28" name="Rectangle 19">
            <a:extLst>
              <a:ext uri="{FF2B5EF4-FFF2-40B4-BE49-F238E27FC236}">
                <a16:creationId xmlns:a16="http://schemas.microsoft.com/office/drawing/2014/main" id="{71D9C6E1-C7CB-4F29-893E-D18CD471A265}"/>
              </a:ext>
            </a:extLst>
          </p:cNvPr>
          <p:cNvSpPr>
            <a:spLocks noChangeArrowheads="1"/>
          </p:cNvSpPr>
          <p:nvPr/>
        </p:nvSpPr>
        <p:spPr bwMode="auto">
          <a:xfrm>
            <a:off x="5171288" y="1871300"/>
            <a:ext cx="4548712" cy="1633538"/>
          </a:xfrm>
          <a:prstGeom prst="rect">
            <a:avLst/>
          </a:prstGeom>
          <a:solidFill>
            <a:schemeClr val="bg1"/>
          </a:solidFill>
          <a:ln w="9525">
            <a:solidFill>
              <a:schemeClr val="accent4"/>
            </a:solidFill>
            <a:miter lim="800000"/>
            <a:headEnd/>
            <a:tailEnd/>
          </a:ln>
          <a:effectLst/>
        </p:spPr>
        <p:txBody>
          <a:bodyPr lIns="72000" tIns="72000" rIns="36000" bIns="36000" anchor="ctr"/>
          <a:lstStyle/>
          <a:p>
            <a:pPr algn="just">
              <a:buClr>
                <a:schemeClr val="accent4"/>
              </a:buClr>
            </a:pPr>
            <a:r>
              <a:rPr lang="pt-BR" sz="1200" b="0" i="0" dirty="0">
                <a:effectLst/>
                <a:latin typeface="+mj-lt"/>
              </a:rPr>
              <a:t>Outra </a:t>
            </a:r>
            <a:r>
              <a:rPr lang="pt-BR" sz="1200" b="0" i="0" dirty="0" err="1">
                <a:effectLst/>
                <a:latin typeface="+mj-lt"/>
              </a:rPr>
              <a:t>sub-categoria</a:t>
            </a:r>
            <a:r>
              <a:rPr lang="pt-BR" sz="1200" b="0" i="0" dirty="0">
                <a:effectLst/>
                <a:latin typeface="+mj-lt"/>
              </a:rPr>
              <a:t> de aprendizagem supervisionada usada quando o valor que está sendo previsto difere de um “sim ou não” e que siga um espectro contínuo. </a:t>
            </a:r>
          </a:p>
          <a:p>
            <a:pPr algn="just">
              <a:buClr>
                <a:schemeClr val="accent4"/>
              </a:buClr>
            </a:pPr>
            <a:r>
              <a:rPr lang="pt-BR" sz="1200" b="0" i="0" dirty="0">
                <a:effectLst/>
                <a:latin typeface="+mj-lt"/>
              </a:rPr>
              <a:t>Sistemas de regressão poderiam ser usados, por exemplo, para responder às perguntas: “Quanto custa?” ou “Quantos existem?”.</a:t>
            </a:r>
            <a:endParaRPr lang="en-GB" altLang="de-DE" sz="1200" dirty="0">
              <a:latin typeface="+mj-lt"/>
            </a:endParaRPr>
          </a:p>
        </p:txBody>
      </p:sp>
      <p:sp>
        <p:nvSpPr>
          <p:cNvPr id="29" name="Rectangle 30">
            <a:extLst>
              <a:ext uri="{FF2B5EF4-FFF2-40B4-BE49-F238E27FC236}">
                <a16:creationId xmlns:a16="http://schemas.microsoft.com/office/drawing/2014/main" id="{FDDA7496-6A70-4807-9662-47B6AF37A785}"/>
              </a:ext>
            </a:extLst>
          </p:cNvPr>
          <p:cNvSpPr>
            <a:spLocks noChangeArrowheads="1"/>
          </p:cNvSpPr>
          <p:nvPr/>
        </p:nvSpPr>
        <p:spPr bwMode="auto">
          <a:xfrm>
            <a:off x="360000" y="3777888"/>
            <a:ext cx="4548712" cy="395287"/>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r>
              <a:rPr lang="en-GB" altLang="de-DE" sz="1200" b="1" i="1" dirty="0">
                <a:solidFill>
                  <a:schemeClr val="bg1"/>
                </a:solidFill>
                <a:latin typeface="+mj-lt"/>
              </a:rPr>
              <a:t>Clustering</a:t>
            </a:r>
            <a:endParaRPr lang="en-GB" sz="1200" b="1" i="1" dirty="0">
              <a:solidFill>
                <a:schemeClr val="bg1"/>
              </a:solidFill>
              <a:latin typeface="+mj-lt"/>
            </a:endParaRPr>
          </a:p>
        </p:txBody>
      </p:sp>
      <p:sp>
        <p:nvSpPr>
          <p:cNvPr id="30" name="Rectangle 31">
            <a:extLst>
              <a:ext uri="{FF2B5EF4-FFF2-40B4-BE49-F238E27FC236}">
                <a16:creationId xmlns:a16="http://schemas.microsoft.com/office/drawing/2014/main" id="{7440F8B6-8227-4B53-82DB-FC27843C88BB}"/>
              </a:ext>
            </a:extLst>
          </p:cNvPr>
          <p:cNvSpPr>
            <a:spLocks noChangeArrowheads="1"/>
          </p:cNvSpPr>
          <p:nvPr/>
        </p:nvSpPr>
        <p:spPr bwMode="auto">
          <a:xfrm>
            <a:off x="360000" y="4173175"/>
            <a:ext cx="4548712" cy="1975834"/>
          </a:xfrm>
          <a:prstGeom prst="rect">
            <a:avLst/>
          </a:prstGeom>
          <a:solidFill>
            <a:schemeClr val="bg1"/>
          </a:solidFill>
          <a:ln w="9525">
            <a:solidFill>
              <a:schemeClr val="accent4"/>
            </a:solidFill>
            <a:miter lim="800000"/>
            <a:headEnd/>
            <a:tailEnd/>
          </a:ln>
          <a:effectLst/>
        </p:spPr>
        <p:txBody>
          <a:bodyPr lIns="72000" tIns="72000" rIns="36000" bIns="36000" anchor="ctr"/>
          <a:lstStyle/>
          <a:p>
            <a:pPr algn="just">
              <a:buClr>
                <a:schemeClr val="accent4"/>
              </a:buClr>
            </a:pPr>
            <a:r>
              <a:rPr lang="en-GB" altLang="de-DE" sz="1200" dirty="0">
                <a:latin typeface="+mj-lt"/>
              </a:rPr>
              <a:t>É </a:t>
            </a:r>
            <a:r>
              <a:rPr lang="en-GB" altLang="de-DE" sz="1200" dirty="0" err="1">
                <a:latin typeface="+mj-lt"/>
              </a:rPr>
              <a:t>uma</a:t>
            </a:r>
            <a:r>
              <a:rPr lang="en-GB" altLang="de-DE" sz="1200" dirty="0">
                <a:latin typeface="+mj-lt"/>
              </a:rPr>
              <a:t> </a:t>
            </a:r>
            <a:r>
              <a:rPr lang="en-GB" altLang="de-DE" sz="1200" dirty="0" err="1">
                <a:latin typeface="+mj-lt"/>
              </a:rPr>
              <a:t>técnica</a:t>
            </a:r>
            <a:r>
              <a:rPr lang="en-GB" altLang="de-DE" sz="1200" dirty="0">
                <a:latin typeface="+mj-lt"/>
              </a:rPr>
              <a:t> que </a:t>
            </a:r>
            <a:r>
              <a:rPr lang="en-GB" altLang="de-DE" sz="1200" dirty="0" err="1">
                <a:latin typeface="+mj-lt"/>
              </a:rPr>
              <a:t>envolve</a:t>
            </a:r>
            <a:r>
              <a:rPr lang="en-GB" altLang="de-DE" sz="1200" dirty="0">
                <a:latin typeface="+mj-lt"/>
              </a:rPr>
              <a:t> </a:t>
            </a:r>
            <a:r>
              <a:rPr lang="pt-PT" altLang="pt-BR" sz="1200" dirty="0">
                <a:latin typeface="+mj-lt"/>
              </a:rPr>
              <a:t>o agrupamento de pontos de dados. Dado um conjunto de pontos de dados, podemos usar um algoritmo de agrupamento para classificar cada ponto de dados em um grupo específico. Os pontos de dados que estão no mesmo grupo possuem propriedades semelhantes, enquanto os pontos de dados em grupos diferentes devem ter propriedades diferentes. </a:t>
            </a:r>
          </a:p>
          <a:p>
            <a:pPr algn="just">
              <a:buClr>
                <a:schemeClr val="accent4"/>
              </a:buClr>
            </a:pPr>
            <a:r>
              <a:rPr lang="pt-PT" altLang="pt-BR" sz="1200" dirty="0">
                <a:latin typeface="+mj-lt"/>
              </a:rPr>
              <a:t>Clustering é um método de aprendizado não supervisionado e é uma técnica comum para análise de dados estatísticos usada em muitos campos. </a:t>
            </a:r>
            <a:r>
              <a:rPr lang="en-GB" altLang="de-DE" sz="1200" dirty="0">
                <a:latin typeface="+mj-lt"/>
              </a:rPr>
              <a:t>  </a:t>
            </a:r>
          </a:p>
        </p:txBody>
      </p:sp>
      <p:sp>
        <p:nvSpPr>
          <p:cNvPr id="31" name="Rectangle 32">
            <a:extLst>
              <a:ext uri="{FF2B5EF4-FFF2-40B4-BE49-F238E27FC236}">
                <a16:creationId xmlns:a16="http://schemas.microsoft.com/office/drawing/2014/main" id="{327D9BDE-FEEA-403B-AE35-B9E7965FE769}"/>
              </a:ext>
            </a:extLst>
          </p:cNvPr>
          <p:cNvSpPr>
            <a:spLocks noChangeArrowheads="1"/>
          </p:cNvSpPr>
          <p:nvPr/>
        </p:nvSpPr>
        <p:spPr bwMode="auto">
          <a:xfrm>
            <a:off x="5171288" y="3777888"/>
            <a:ext cx="4548712" cy="395287"/>
          </a:xfrm>
          <a:prstGeom prst="rect">
            <a:avLst/>
          </a:prstGeom>
          <a:solidFill>
            <a:schemeClr val="accent4"/>
          </a:solidFill>
          <a:ln w="9525">
            <a:solidFill>
              <a:schemeClr val="accent4"/>
            </a:solidFill>
            <a:miter lim="800000"/>
            <a:headEnd/>
            <a:tailEnd/>
          </a:ln>
          <a:effectLst/>
        </p:spPr>
        <p:txBody>
          <a:bodyPr lIns="72000" tIns="0" rIns="72000" bIns="0" anchor="ctr"/>
          <a:lstStyle/>
          <a:p>
            <a:pPr algn="ctr" eaLnBrk="0" hangingPunct="0"/>
            <a:r>
              <a:rPr lang="en-GB" altLang="de-DE" sz="1200" b="1" dirty="0" err="1">
                <a:solidFill>
                  <a:schemeClr val="bg1"/>
                </a:solidFill>
                <a:latin typeface="+mj-lt"/>
              </a:rPr>
              <a:t>Redução</a:t>
            </a:r>
            <a:r>
              <a:rPr lang="en-GB" altLang="de-DE" sz="1200" b="1" dirty="0">
                <a:solidFill>
                  <a:schemeClr val="bg1"/>
                </a:solidFill>
                <a:latin typeface="+mj-lt"/>
              </a:rPr>
              <a:t> de </a:t>
            </a:r>
            <a:r>
              <a:rPr lang="en-GB" altLang="de-DE" sz="1200" b="1" dirty="0" err="1">
                <a:solidFill>
                  <a:schemeClr val="bg1"/>
                </a:solidFill>
                <a:latin typeface="+mj-lt"/>
              </a:rPr>
              <a:t>Dimensão</a:t>
            </a:r>
            <a:endParaRPr lang="en-GB" sz="1200" b="1" dirty="0">
              <a:solidFill>
                <a:schemeClr val="bg1"/>
              </a:solidFill>
              <a:latin typeface="+mj-lt"/>
            </a:endParaRPr>
          </a:p>
        </p:txBody>
      </p:sp>
      <p:sp>
        <p:nvSpPr>
          <p:cNvPr id="32" name="Rectangle 33">
            <a:extLst>
              <a:ext uri="{FF2B5EF4-FFF2-40B4-BE49-F238E27FC236}">
                <a16:creationId xmlns:a16="http://schemas.microsoft.com/office/drawing/2014/main" id="{C174A050-4E27-44E1-AF28-0A3955CF8E5B}"/>
              </a:ext>
            </a:extLst>
          </p:cNvPr>
          <p:cNvSpPr>
            <a:spLocks noChangeArrowheads="1"/>
          </p:cNvSpPr>
          <p:nvPr/>
        </p:nvSpPr>
        <p:spPr bwMode="auto">
          <a:xfrm>
            <a:off x="5171288" y="4173175"/>
            <a:ext cx="4548712" cy="1975834"/>
          </a:xfrm>
          <a:prstGeom prst="rect">
            <a:avLst/>
          </a:prstGeom>
          <a:solidFill>
            <a:schemeClr val="bg1"/>
          </a:solidFill>
          <a:ln w="9525">
            <a:solidFill>
              <a:schemeClr val="accent4"/>
            </a:solidFill>
            <a:miter lim="800000"/>
            <a:headEnd/>
            <a:tailEnd/>
          </a:ln>
          <a:effectLst/>
        </p:spPr>
        <p:txBody>
          <a:bodyPr lIns="72000" tIns="72000" rIns="36000" bIns="36000"/>
          <a:lstStyle/>
          <a:p>
            <a:pPr>
              <a:buClr>
                <a:schemeClr val="accent4"/>
              </a:buClr>
            </a:pPr>
            <a:endParaRPr lang="pt-BR" altLang="de-DE" sz="1200" dirty="0">
              <a:latin typeface="+mn-lt"/>
            </a:endParaRPr>
          </a:p>
          <a:p>
            <a:pPr>
              <a:buClr>
                <a:schemeClr val="accent4"/>
              </a:buClr>
            </a:pPr>
            <a:r>
              <a:rPr lang="pt-BR" altLang="de-DE" sz="1200" dirty="0">
                <a:latin typeface="+mn-lt"/>
              </a:rPr>
              <a:t>A redução da dimensionalidade se refere a técnicas que reduzem o número de variáveis ​​de entrada em um conjunto de dados. Estatísticas de alta dimensionalidade e técnicas de redução de dimensionalidade são frequentemente usadas para visualização de dados. </a:t>
            </a:r>
          </a:p>
          <a:p>
            <a:pPr>
              <a:buClr>
                <a:schemeClr val="accent4"/>
              </a:buClr>
            </a:pPr>
            <a:r>
              <a:rPr lang="pt-BR" altLang="de-DE" sz="1200" dirty="0">
                <a:latin typeface="+mn-lt"/>
              </a:rPr>
              <a:t>No entanto, essas técnicas podem ser usadas no aprendizado de máquina aplicado para simplificar um conjunto de dados de classificação ou regressão a fim de se ajustar melhor a um modelo preditivo.</a:t>
            </a:r>
            <a:endParaRPr lang="en-GB" altLang="de-DE" sz="1200" dirty="0">
              <a:latin typeface="+mn-lt"/>
            </a:endParaRPr>
          </a:p>
        </p:txBody>
      </p:sp>
      <p:sp>
        <p:nvSpPr>
          <p:cNvPr id="6" name="Rectangle 4">
            <a:extLst>
              <a:ext uri="{FF2B5EF4-FFF2-40B4-BE49-F238E27FC236}">
                <a16:creationId xmlns:a16="http://schemas.microsoft.com/office/drawing/2014/main" id="{DE8DB4F1-47CF-4859-906F-EF0C1804A1D3}"/>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pt-PT" altLang="pt-BR"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1787900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idx="4294967295"/>
          </p:nvPr>
        </p:nvSpPr>
        <p:spPr>
          <a:xfrm>
            <a:off x="363220" y="597331"/>
            <a:ext cx="9359900" cy="542925"/>
          </a:xfrm>
        </p:spPr>
        <p:txBody>
          <a:bodyPr/>
          <a:lstStyle/>
          <a:p>
            <a:r>
              <a:rPr lang="pt-BR" i="1" dirty="0" err="1"/>
              <a:t>Machine</a:t>
            </a:r>
            <a:r>
              <a:rPr lang="pt-BR" i="1" dirty="0"/>
              <a:t> Learning </a:t>
            </a:r>
            <a:r>
              <a:rPr lang="pt-BR" dirty="0"/>
              <a:t>tem estado no centro de muitos avanços tecnológicos nos últimos anos, a seguir alguns conceitos desta fascinante tecnologia:</a:t>
            </a:r>
            <a:endParaRPr lang="en-GB" dirty="0"/>
          </a:p>
        </p:txBody>
      </p:sp>
      <p:sp>
        <p:nvSpPr>
          <p:cNvPr id="1945616" name="Freeform 16"/>
          <p:cNvSpPr>
            <a:spLocks/>
          </p:cNvSpPr>
          <p:nvPr/>
        </p:nvSpPr>
        <p:spPr bwMode="auto">
          <a:xfrm>
            <a:off x="358141"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a:latin typeface="+mn-lt"/>
              </a:rPr>
              <a:t>É o termo usado sempre que o programa é “treinado” sobre um conjunto de dados pré-definido. Baseado no treinamento com os dados pré-definidos, o programa pode tomar decisões precisas quando recebe novos dados. Exemplo: Pode-se usar um conjunto de dados de recursos humanos para treinamento da </a:t>
            </a:r>
            <a:r>
              <a:rPr lang="pt-BR" sz="1400" dirty="0" err="1">
                <a:latin typeface="+mn-lt"/>
              </a:rPr>
              <a:t>Machine</a:t>
            </a:r>
            <a:r>
              <a:rPr lang="pt-BR" sz="1400" dirty="0">
                <a:latin typeface="+mn-lt"/>
              </a:rPr>
              <a:t> Learning, que tenha tweets marcados como positivos, negativos e neutros e assim treinar um classificador de análise de sentimento.</a:t>
            </a:r>
            <a:endParaRPr lang="en-GB" sz="1400" dirty="0">
              <a:latin typeface="+mn-lt"/>
            </a:endParaRPr>
          </a:p>
        </p:txBody>
      </p:sp>
      <p:sp>
        <p:nvSpPr>
          <p:cNvPr id="1945621" name="Freeform 21"/>
          <p:cNvSpPr>
            <a:spLocks/>
          </p:cNvSpPr>
          <p:nvPr/>
        </p:nvSpPr>
        <p:spPr bwMode="auto">
          <a:xfrm>
            <a:off x="3565551"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a:latin typeface="+mn-lt"/>
              </a:rPr>
              <a:t>Termo usado quando um programa pode automaticamente encontrar padrões e relações em um conjunto de dados. Exemplo: Análise de um conjunto de dados de e-mails e agrupamento automático de e-mails relacionados ao tema, sem que o programa possua qualquer conhecimento prévio sobre os dados.</a:t>
            </a:r>
            <a:endParaRPr lang="en-GB" sz="1400" dirty="0">
              <a:latin typeface="+mn-lt"/>
            </a:endParaRPr>
          </a:p>
        </p:txBody>
      </p:sp>
      <p:sp>
        <p:nvSpPr>
          <p:cNvPr id="1945625" name="Freeform 25"/>
          <p:cNvSpPr>
            <a:spLocks/>
          </p:cNvSpPr>
          <p:nvPr/>
        </p:nvSpPr>
        <p:spPr bwMode="auto">
          <a:xfrm>
            <a:off x="6772962"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a:latin typeface="+mn-lt"/>
              </a:rPr>
              <a:t>Uma árvore de decisão é uma ferramenta de apoio à decisão que usa um gráfico de árvore ou modelo de decisões e suas possíveis consequências. Uma árvore de decisão é também uma maneira de representar visualmente um algoritmo.</a:t>
            </a:r>
            <a:endParaRPr lang="en-GB" sz="1400" dirty="0">
              <a:latin typeface="+mn-lt"/>
            </a:endParaRPr>
          </a:p>
        </p:txBody>
      </p:sp>
      <p:sp>
        <p:nvSpPr>
          <p:cNvPr id="10" name="Rectangle 5"/>
          <p:cNvSpPr>
            <a:spLocks noChangeArrowheads="1"/>
          </p:cNvSpPr>
          <p:nvPr/>
        </p:nvSpPr>
        <p:spPr bwMode="auto">
          <a:xfrm>
            <a:off x="358140"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dirty="0" err="1">
                <a:solidFill>
                  <a:schemeClr val="bg1"/>
                </a:solidFill>
                <a:latin typeface="+mj-lt"/>
              </a:rPr>
              <a:t>Aprendizagem</a:t>
            </a:r>
            <a:r>
              <a:rPr lang="en-GB" sz="1200" b="1" dirty="0">
                <a:solidFill>
                  <a:schemeClr val="bg1"/>
                </a:solidFill>
                <a:latin typeface="+mj-lt"/>
              </a:rPr>
              <a:t> </a:t>
            </a:r>
            <a:r>
              <a:rPr lang="en-GB" sz="1200" b="1" dirty="0" err="1">
                <a:solidFill>
                  <a:schemeClr val="bg1"/>
                </a:solidFill>
                <a:latin typeface="+mj-lt"/>
              </a:rPr>
              <a:t>Supervisionada</a:t>
            </a:r>
            <a:endParaRPr lang="en-GB" sz="1200" b="1" dirty="0">
              <a:solidFill>
                <a:schemeClr val="bg1"/>
              </a:solidFill>
              <a:latin typeface="+mj-lt"/>
            </a:endParaRPr>
          </a:p>
        </p:txBody>
      </p:sp>
      <p:sp>
        <p:nvSpPr>
          <p:cNvPr id="21" name="Rectangle 5"/>
          <p:cNvSpPr>
            <a:spLocks noChangeArrowheads="1"/>
          </p:cNvSpPr>
          <p:nvPr/>
        </p:nvSpPr>
        <p:spPr bwMode="auto">
          <a:xfrm>
            <a:off x="3565551"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dirty="0" err="1">
                <a:solidFill>
                  <a:schemeClr val="bg1"/>
                </a:solidFill>
                <a:latin typeface="+mj-lt"/>
              </a:rPr>
              <a:t>Aprendizagem</a:t>
            </a:r>
            <a:r>
              <a:rPr lang="en-GB" sz="1200" b="1" dirty="0">
                <a:solidFill>
                  <a:schemeClr val="bg1"/>
                </a:solidFill>
                <a:latin typeface="+mj-lt"/>
              </a:rPr>
              <a:t> </a:t>
            </a:r>
            <a:r>
              <a:rPr lang="en-GB" sz="1200" b="1" dirty="0" err="1">
                <a:solidFill>
                  <a:schemeClr val="bg1"/>
                </a:solidFill>
                <a:latin typeface="+mj-lt"/>
              </a:rPr>
              <a:t>Não</a:t>
            </a:r>
            <a:r>
              <a:rPr lang="en-GB" sz="1200" b="1" dirty="0">
                <a:solidFill>
                  <a:schemeClr val="bg1"/>
                </a:solidFill>
                <a:latin typeface="+mj-lt"/>
              </a:rPr>
              <a:t> </a:t>
            </a:r>
            <a:r>
              <a:rPr lang="en-GB" sz="1200" b="1" dirty="0" err="1">
                <a:solidFill>
                  <a:schemeClr val="bg1"/>
                </a:solidFill>
                <a:latin typeface="+mj-lt"/>
              </a:rPr>
              <a:t>Supervisionada</a:t>
            </a:r>
            <a:endParaRPr lang="en-GB" sz="1200" b="1" dirty="0">
              <a:solidFill>
                <a:schemeClr val="bg1"/>
              </a:solidFill>
              <a:latin typeface="+mj-lt"/>
            </a:endParaRPr>
          </a:p>
        </p:txBody>
      </p:sp>
      <p:sp>
        <p:nvSpPr>
          <p:cNvPr id="22" name="Rectangle 5"/>
          <p:cNvSpPr>
            <a:spLocks noChangeArrowheads="1"/>
          </p:cNvSpPr>
          <p:nvPr/>
        </p:nvSpPr>
        <p:spPr bwMode="auto">
          <a:xfrm>
            <a:off x="6772962"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dirty="0" err="1">
                <a:solidFill>
                  <a:schemeClr val="bg1"/>
                </a:solidFill>
                <a:latin typeface="+mj-lt"/>
              </a:rPr>
              <a:t>Árvores</a:t>
            </a:r>
            <a:r>
              <a:rPr lang="en-GB" sz="1200" b="1" dirty="0">
                <a:solidFill>
                  <a:schemeClr val="bg1"/>
                </a:solidFill>
                <a:latin typeface="+mj-lt"/>
              </a:rPr>
              <a:t> de </a:t>
            </a:r>
            <a:r>
              <a:rPr lang="en-GB" sz="1200" b="1" dirty="0" err="1">
                <a:solidFill>
                  <a:schemeClr val="bg1"/>
                </a:solidFill>
                <a:latin typeface="+mj-lt"/>
              </a:rPr>
              <a:t>Decisão</a:t>
            </a:r>
            <a:endParaRPr lang="en-GB" sz="1200" b="1" dirty="0">
              <a:solidFill>
                <a:schemeClr val="bg1"/>
              </a:solidFill>
              <a:latin typeface="+mj-lt"/>
            </a:endParaRPr>
          </a:p>
        </p:txBody>
      </p:sp>
    </p:spTree>
    <p:extLst>
      <p:ext uri="{BB962C8B-B14F-4D97-AF65-F5344CB8AC3E}">
        <p14:creationId xmlns:p14="http://schemas.microsoft.com/office/powerpoint/2010/main" val="34210761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idx="4294967295"/>
          </p:nvPr>
        </p:nvSpPr>
        <p:spPr>
          <a:xfrm>
            <a:off x="363220" y="597331"/>
            <a:ext cx="9359900" cy="542925"/>
          </a:xfrm>
        </p:spPr>
        <p:txBody>
          <a:bodyPr/>
          <a:lstStyle/>
          <a:p>
            <a:r>
              <a:rPr lang="pt-BR" i="1" dirty="0" err="1"/>
              <a:t>Machine</a:t>
            </a:r>
            <a:r>
              <a:rPr lang="pt-BR" i="1" dirty="0"/>
              <a:t> Learning </a:t>
            </a:r>
            <a:r>
              <a:rPr lang="pt-BR" dirty="0"/>
              <a:t>tem estado no centro de muitos avanços tecnológicos nos últimos anos, a seguir alguns conceitos desta fascinante tecnologia:</a:t>
            </a:r>
            <a:endParaRPr lang="en-GB" dirty="0"/>
          </a:p>
        </p:txBody>
      </p:sp>
      <p:sp>
        <p:nvSpPr>
          <p:cNvPr id="1945616" name="Freeform 16"/>
          <p:cNvSpPr>
            <a:spLocks/>
          </p:cNvSpPr>
          <p:nvPr/>
        </p:nvSpPr>
        <p:spPr bwMode="auto">
          <a:xfrm>
            <a:off x="358141"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a:latin typeface="+mn-lt"/>
              </a:rPr>
              <a:t>Em probabilidade e estatística, um Modelo Gerador é um modelo usado para gerar valores de dados quando alguns parâmetros são desconhecidos. Modelos geradores são usados ​​em </a:t>
            </a:r>
            <a:r>
              <a:rPr lang="pt-BR" sz="1400" i="1" dirty="0" err="1">
                <a:latin typeface="+mn-lt"/>
              </a:rPr>
              <a:t>Machine</a:t>
            </a:r>
            <a:r>
              <a:rPr lang="pt-BR" sz="1400" i="1" dirty="0">
                <a:latin typeface="+mn-lt"/>
              </a:rPr>
              <a:t> Learning </a:t>
            </a:r>
            <a:r>
              <a:rPr lang="pt-BR" sz="1400" dirty="0">
                <a:latin typeface="+mn-lt"/>
              </a:rPr>
              <a:t>para qualquer modelagem de dados diretamente ou como um passo intermediário para a formação de uma função de densidade de probabilidade condicional.</a:t>
            </a:r>
            <a:endParaRPr lang="en-GB" sz="1400" dirty="0">
              <a:latin typeface="+mn-lt"/>
            </a:endParaRPr>
          </a:p>
        </p:txBody>
      </p:sp>
      <p:sp>
        <p:nvSpPr>
          <p:cNvPr id="1945621" name="Freeform 21"/>
          <p:cNvSpPr>
            <a:spLocks/>
          </p:cNvSpPr>
          <p:nvPr/>
        </p:nvSpPr>
        <p:spPr bwMode="auto">
          <a:xfrm>
            <a:off x="3565551"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err="1">
                <a:latin typeface="+mn-lt"/>
              </a:rPr>
              <a:t>Discriminative</a:t>
            </a:r>
            <a:r>
              <a:rPr lang="pt-BR" sz="1400" dirty="0">
                <a:latin typeface="+mn-lt"/>
              </a:rPr>
              <a:t> </a:t>
            </a:r>
            <a:r>
              <a:rPr lang="pt-BR" sz="1400" dirty="0" err="1">
                <a:latin typeface="+mn-lt"/>
              </a:rPr>
              <a:t>Model</a:t>
            </a:r>
            <a:r>
              <a:rPr lang="pt-BR" sz="1400" dirty="0">
                <a:latin typeface="+mn-lt"/>
              </a:rPr>
              <a:t> ou modelos condicionais, são uma classe de modelos usados ​​em </a:t>
            </a:r>
            <a:r>
              <a:rPr lang="pt-BR" sz="1400" dirty="0" err="1">
                <a:latin typeface="+mn-lt"/>
              </a:rPr>
              <a:t>Machine</a:t>
            </a:r>
            <a:r>
              <a:rPr lang="pt-BR" sz="1400" dirty="0">
                <a:latin typeface="+mn-lt"/>
              </a:rPr>
              <a:t> Learning para modelar a dependência de uma variável y em uma variável x. Como esses modelos tentam calcular probabilidades condicionais, isto é, p (y | x) são frequentemente utilizados em aprendizado supervisionado. Exemplos incluem regressão logística, </a:t>
            </a:r>
            <a:r>
              <a:rPr lang="pt-BR" sz="1400" dirty="0" err="1">
                <a:latin typeface="+mn-lt"/>
              </a:rPr>
              <a:t>SVMs</a:t>
            </a:r>
            <a:r>
              <a:rPr lang="pt-BR" sz="1400" dirty="0">
                <a:latin typeface="+mn-lt"/>
              </a:rPr>
              <a:t> e Redes Neurais.</a:t>
            </a:r>
            <a:endParaRPr lang="en-GB" sz="1400" dirty="0">
              <a:latin typeface="+mn-lt"/>
            </a:endParaRPr>
          </a:p>
        </p:txBody>
      </p:sp>
      <p:sp>
        <p:nvSpPr>
          <p:cNvPr id="1945625" name="Freeform 25"/>
          <p:cNvSpPr>
            <a:spLocks/>
          </p:cNvSpPr>
          <p:nvPr/>
        </p:nvSpPr>
        <p:spPr bwMode="auto">
          <a:xfrm>
            <a:off x="6772962" y="2147526"/>
            <a:ext cx="2950158" cy="3660775"/>
          </a:xfrm>
          <a:custGeom>
            <a:avLst/>
            <a:gdLst/>
            <a:ahLst/>
            <a:cxnLst>
              <a:cxn ang="0">
                <a:pos x="0" y="0"/>
              </a:cxn>
              <a:cxn ang="0">
                <a:pos x="953" y="90"/>
              </a:cxn>
              <a:cxn ang="0">
                <a:pos x="1939" y="0"/>
              </a:cxn>
              <a:cxn ang="0">
                <a:pos x="1939" y="2062"/>
              </a:cxn>
              <a:cxn ang="0">
                <a:pos x="0" y="2062"/>
              </a:cxn>
              <a:cxn ang="0">
                <a:pos x="0" y="0"/>
              </a:cxn>
            </a:cxnLst>
            <a:rect l="0" t="0" r="r" b="b"/>
            <a:pathLst>
              <a:path w="1939" h="2062">
                <a:moveTo>
                  <a:pt x="0" y="0"/>
                </a:moveTo>
                <a:lnTo>
                  <a:pt x="953" y="90"/>
                </a:lnTo>
                <a:lnTo>
                  <a:pt x="1939" y="0"/>
                </a:lnTo>
                <a:lnTo>
                  <a:pt x="1939" y="2062"/>
                </a:lnTo>
                <a:lnTo>
                  <a:pt x="0" y="2062"/>
                </a:lnTo>
                <a:lnTo>
                  <a:pt x="0" y="0"/>
                </a:lnTo>
                <a:close/>
              </a:path>
            </a:pathLst>
          </a:custGeom>
          <a:solidFill>
            <a:schemeClr val="bg1"/>
          </a:solidFill>
          <a:ln w="9525">
            <a:solidFill>
              <a:schemeClr val="accent2"/>
            </a:solidFill>
            <a:miter lim="800000"/>
            <a:headEnd/>
            <a:tailEnd/>
          </a:ln>
          <a:effectLst/>
        </p:spPr>
        <p:txBody>
          <a:bodyPr lIns="72000" tIns="216000" rIns="36000" bIns="36000"/>
          <a:lstStyle/>
          <a:p>
            <a:pPr algn="ctr">
              <a:buClr>
                <a:schemeClr val="accent4"/>
              </a:buClr>
            </a:pPr>
            <a:r>
              <a:rPr lang="pt-BR" sz="1400" dirty="0">
                <a:latin typeface="+mn-lt"/>
              </a:rPr>
              <a:t>Basicamente, a aprendizagem profunda refere-se a uma categoria de algoritmos de </a:t>
            </a:r>
            <a:r>
              <a:rPr lang="pt-BR" sz="1400" dirty="0" err="1">
                <a:latin typeface="+mn-lt"/>
              </a:rPr>
              <a:t>Machine</a:t>
            </a:r>
            <a:r>
              <a:rPr lang="pt-BR" sz="1400" dirty="0">
                <a:latin typeface="+mn-lt"/>
              </a:rPr>
              <a:t> Learning, que muitas vezes usam redes neurais artificiais para gerar modelos. Podem ser definidos como modelos de aprendizagem estatística que são usados para calcular ou aproximar funções que dependem de um grande número de entradas. As redes neurais são normalmente utilizadas quando o volume de entrada é demasiado grande para as abordagens convencionais de aprendizagem automática previamente discutidas.</a:t>
            </a:r>
            <a:endParaRPr lang="en-GB" sz="1400" dirty="0">
              <a:latin typeface="+mn-lt"/>
            </a:endParaRPr>
          </a:p>
        </p:txBody>
      </p:sp>
      <p:sp>
        <p:nvSpPr>
          <p:cNvPr id="10" name="Rectangle 5"/>
          <p:cNvSpPr>
            <a:spLocks noChangeArrowheads="1"/>
          </p:cNvSpPr>
          <p:nvPr/>
        </p:nvSpPr>
        <p:spPr bwMode="auto">
          <a:xfrm>
            <a:off x="358140"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dirty="0" err="1">
                <a:solidFill>
                  <a:schemeClr val="bg1"/>
                </a:solidFill>
                <a:latin typeface="+mj-lt"/>
              </a:rPr>
              <a:t>Modelo</a:t>
            </a:r>
            <a:r>
              <a:rPr lang="en-GB" sz="1200" b="1" dirty="0">
                <a:solidFill>
                  <a:schemeClr val="bg1"/>
                </a:solidFill>
                <a:latin typeface="+mj-lt"/>
              </a:rPr>
              <a:t> </a:t>
            </a:r>
            <a:r>
              <a:rPr lang="en-GB" sz="1200" b="1" dirty="0" err="1">
                <a:solidFill>
                  <a:schemeClr val="bg1"/>
                </a:solidFill>
                <a:latin typeface="+mj-lt"/>
              </a:rPr>
              <a:t>Gerador</a:t>
            </a:r>
            <a:endParaRPr lang="en-GB" sz="1200" b="1" dirty="0">
              <a:solidFill>
                <a:schemeClr val="bg1"/>
              </a:solidFill>
              <a:latin typeface="+mj-lt"/>
            </a:endParaRPr>
          </a:p>
        </p:txBody>
      </p:sp>
      <p:sp>
        <p:nvSpPr>
          <p:cNvPr id="21" name="Rectangle 5"/>
          <p:cNvSpPr>
            <a:spLocks noChangeArrowheads="1"/>
          </p:cNvSpPr>
          <p:nvPr/>
        </p:nvSpPr>
        <p:spPr bwMode="auto">
          <a:xfrm>
            <a:off x="3565551"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dirty="0" err="1">
                <a:solidFill>
                  <a:schemeClr val="bg1"/>
                </a:solidFill>
                <a:latin typeface="+mj-lt"/>
              </a:rPr>
              <a:t>Modelos</a:t>
            </a:r>
            <a:r>
              <a:rPr lang="en-GB" sz="1200" b="1" dirty="0">
                <a:solidFill>
                  <a:schemeClr val="bg1"/>
                </a:solidFill>
                <a:latin typeface="+mj-lt"/>
              </a:rPr>
              <a:t> </a:t>
            </a:r>
            <a:r>
              <a:rPr lang="en-GB" sz="1200" b="1" dirty="0" err="1">
                <a:solidFill>
                  <a:schemeClr val="bg1"/>
                </a:solidFill>
                <a:latin typeface="+mj-lt"/>
              </a:rPr>
              <a:t>Condicionais</a:t>
            </a:r>
            <a:endParaRPr lang="en-GB" sz="1200" b="1" dirty="0">
              <a:solidFill>
                <a:schemeClr val="bg1"/>
              </a:solidFill>
              <a:latin typeface="+mj-lt"/>
            </a:endParaRPr>
          </a:p>
        </p:txBody>
      </p:sp>
      <p:sp>
        <p:nvSpPr>
          <p:cNvPr id="22" name="Rectangle 5"/>
          <p:cNvSpPr>
            <a:spLocks noChangeArrowheads="1"/>
          </p:cNvSpPr>
          <p:nvPr/>
        </p:nvSpPr>
        <p:spPr bwMode="auto">
          <a:xfrm>
            <a:off x="6772962" y="1476013"/>
            <a:ext cx="2950158" cy="671513"/>
          </a:xfrm>
          <a:custGeom>
            <a:avLst/>
            <a:gdLst>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396000 h 671513"/>
              <a:gd name="connsiteX8" fmla="*/ 0 w 2976563"/>
              <a:gd name="connsiteY8"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1 w 2976563"/>
              <a:gd name="connsiteY6" fmla="*/ 396000 h 671513"/>
              <a:gd name="connsiteX7" fmla="*/ 0 w 2976563"/>
              <a:gd name="connsiteY7" fmla="*/ 0 h 671513"/>
              <a:gd name="connsiteX0" fmla="*/ 0 w 2976563"/>
              <a:gd name="connsiteY0" fmla="*/ 0 h 671513"/>
              <a:gd name="connsiteX1" fmla="*/ 2976563 w 2976563"/>
              <a:gd name="connsiteY1" fmla="*/ 0 h 671513"/>
              <a:gd name="connsiteX2" fmla="*/ 2976563 w 2976563"/>
              <a:gd name="connsiteY2" fmla="*/ 396000 h 671513"/>
              <a:gd name="connsiteX3" fmla="*/ 2974976 w 2976563"/>
              <a:gd name="connsiteY3" fmla="*/ 503635 h 671513"/>
              <a:gd name="connsiteX4" fmla="*/ 1487488 w 2976563"/>
              <a:gd name="connsiteY4" fmla="*/ 671513 h 671513"/>
              <a:gd name="connsiteX5" fmla="*/ 1 w 2976563"/>
              <a:gd name="connsiteY5" fmla="*/ 503635 h 671513"/>
              <a:gd name="connsiteX6" fmla="*/ 0 w 2976563"/>
              <a:gd name="connsiteY6" fmla="*/ 0 h 6715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6563" h="671513">
                <a:moveTo>
                  <a:pt x="0" y="0"/>
                </a:moveTo>
                <a:lnTo>
                  <a:pt x="2976563" y="0"/>
                </a:lnTo>
                <a:lnTo>
                  <a:pt x="2976563" y="396000"/>
                </a:lnTo>
                <a:lnTo>
                  <a:pt x="2974976" y="503635"/>
                </a:lnTo>
                <a:lnTo>
                  <a:pt x="1487488" y="671513"/>
                </a:lnTo>
                <a:lnTo>
                  <a:pt x="1" y="503635"/>
                </a:lnTo>
                <a:cubicBezTo>
                  <a:pt x="1" y="335757"/>
                  <a:pt x="0" y="167878"/>
                  <a:pt x="0" y="0"/>
                </a:cubicBezTo>
                <a:close/>
              </a:path>
            </a:pathLst>
          </a:custGeom>
          <a:solidFill>
            <a:schemeClr val="accent4"/>
          </a:solidFill>
          <a:ln w="9525">
            <a:noFill/>
            <a:miter lim="800000"/>
            <a:headEnd/>
            <a:tailEnd/>
          </a:ln>
          <a:effectLst/>
        </p:spPr>
        <p:txBody>
          <a:bodyPr lIns="72000" tIns="0" rIns="72000" bIns="54000" anchor="ctr"/>
          <a:lstStyle/>
          <a:p>
            <a:pPr algn="ctr" eaLnBrk="0" hangingPunct="0"/>
            <a:r>
              <a:rPr lang="en-GB" sz="1200" b="1" i="1" dirty="0">
                <a:solidFill>
                  <a:schemeClr val="bg1"/>
                </a:solidFill>
                <a:latin typeface="+mj-lt"/>
              </a:rPr>
              <a:t>Deep Learning</a:t>
            </a:r>
          </a:p>
        </p:txBody>
      </p:sp>
    </p:spTree>
    <p:extLst>
      <p:ext uri="{BB962C8B-B14F-4D97-AF65-F5344CB8AC3E}">
        <p14:creationId xmlns:p14="http://schemas.microsoft.com/office/powerpoint/2010/main" val="10562377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ixaDeTexto 1">
            <a:extLst>
              <a:ext uri="{FF2B5EF4-FFF2-40B4-BE49-F238E27FC236}">
                <a16:creationId xmlns:a16="http://schemas.microsoft.com/office/drawing/2014/main" id="{737B6353-94E4-4EED-8165-EB4E2A69AE11}"/>
              </a:ext>
            </a:extLst>
          </p:cNvPr>
          <p:cNvSpPr txBox="1"/>
          <p:nvPr/>
        </p:nvSpPr>
        <p:spPr>
          <a:xfrm>
            <a:off x="1020193" y="1869182"/>
            <a:ext cx="7865615" cy="3119637"/>
          </a:xfrm>
          <a:prstGeom prst="rect">
            <a:avLst/>
          </a:prstGeom>
          <a:noFill/>
        </p:spPr>
        <p:txBody>
          <a:bodyPr wrap="square" rtlCol="0">
            <a:spAutoFit/>
          </a:bodyPr>
          <a:lstStyle/>
          <a:p>
            <a:pPr algn="ctr">
              <a:lnSpc>
                <a:spcPct val="107000"/>
              </a:lnSpc>
              <a:spcAft>
                <a:spcPts val="800"/>
              </a:spcAft>
            </a:pPr>
            <a:r>
              <a:rPr lang="pt-BR" sz="3600" b="1" dirty="0">
                <a:solidFill>
                  <a:schemeClr val="accent4"/>
                </a:solidFill>
                <a:latin typeface="+mj-lt"/>
                <a:ea typeface="Times New Roman" panose="02020603050405020304" pitchFamily="18" charset="0"/>
                <a:cs typeface="Times New Roman" panose="02020603050405020304" pitchFamily="18" charset="0"/>
              </a:rPr>
              <a:t>Referências utilizadas</a:t>
            </a:r>
          </a:p>
          <a:p>
            <a:pPr algn="ctr">
              <a:lnSpc>
                <a:spcPct val="107000"/>
              </a:lnSpc>
              <a:spcAft>
                <a:spcPts val="800"/>
              </a:spcAft>
            </a:pPr>
            <a:endParaRPr lang="pt-BR" sz="3600" b="1" dirty="0">
              <a:solidFill>
                <a:schemeClr val="accent4"/>
              </a:solidFill>
              <a:effectLst/>
              <a:latin typeface="+mj-lt"/>
              <a:ea typeface="Times New Roman" panose="02020603050405020304" pitchFamily="18" charset="0"/>
              <a:cs typeface="Times New Roman" panose="02020603050405020304" pitchFamily="18" charset="0"/>
            </a:endParaRPr>
          </a:p>
          <a:p>
            <a:pPr algn="ctr">
              <a:lnSpc>
                <a:spcPct val="107000"/>
              </a:lnSpc>
              <a:spcAft>
                <a:spcPts val="800"/>
              </a:spcAft>
            </a:pPr>
            <a:r>
              <a:rPr lang="pt-BR" sz="1600" b="1" dirty="0">
                <a:effectLst/>
                <a:latin typeface="+mj-lt"/>
                <a:ea typeface="Times New Roman" panose="02020603050405020304" pitchFamily="18" charset="0"/>
                <a:cs typeface="Times New Roman" panose="02020603050405020304" pitchFamily="18" charset="0"/>
                <a:hlinkClick r:id="rId2"/>
              </a:rPr>
              <a:t>http://www.cienciaedados.com/conceitos-fundamentais-de-machine-learning/</a:t>
            </a:r>
            <a:endParaRPr lang="pt-BR" sz="1600" b="1" dirty="0">
              <a:effectLst/>
              <a:latin typeface="+mj-lt"/>
              <a:ea typeface="Times New Roman" panose="02020603050405020304" pitchFamily="18" charset="0"/>
              <a:cs typeface="Times New Roman" panose="02020603050405020304" pitchFamily="18" charset="0"/>
            </a:endParaRPr>
          </a:p>
          <a:p>
            <a:pPr algn="ctr">
              <a:lnSpc>
                <a:spcPct val="107000"/>
              </a:lnSpc>
              <a:spcAft>
                <a:spcPts val="800"/>
              </a:spcAft>
            </a:pPr>
            <a:r>
              <a:rPr lang="pt-BR" sz="1600" b="1" dirty="0">
                <a:effectLst/>
                <a:latin typeface="+mj-lt"/>
                <a:ea typeface="Times New Roman" panose="02020603050405020304" pitchFamily="18" charset="0"/>
                <a:cs typeface="Times New Roman" panose="02020603050405020304" pitchFamily="18" charset="0"/>
                <a:hlinkClick r:id="rId3"/>
              </a:rPr>
              <a:t>https://machinelearningmastery.com/dimensionality-reduction-for-machine-learning/</a:t>
            </a:r>
            <a:endParaRPr lang="pt-BR" sz="1600" b="1" dirty="0">
              <a:latin typeface="+mj-lt"/>
              <a:ea typeface="Times New Roman" panose="02020603050405020304" pitchFamily="18" charset="0"/>
              <a:cs typeface="Times New Roman" panose="02020603050405020304" pitchFamily="18" charset="0"/>
            </a:endParaRPr>
          </a:p>
          <a:p>
            <a:pPr algn="ctr">
              <a:lnSpc>
                <a:spcPct val="107000"/>
              </a:lnSpc>
              <a:spcAft>
                <a:spcPts val="800"/>
              </a:spcAft>
            </a:pPr>
            <a:r>
              <a:rPr lang="pt-BR" sz="1600" b="1" dirty="0">
                <a:effectLst/>
                <a:latin typeface="+mj-lt"/>
                <a:ea typeface="Times New Roman" panose="02020603050405020304" pitchFamily="18" charset="0"/>
                <a:cs typeface="Times New Roman" panose="02020603050405020304" pitchFamily="18" charset="0"/>
                <a:hlinkClick r:id="rId4"/>
              </a:rPr>
              <a:t>https://scikit-learn.org/stable/tutorial/machine_learning_map/index.html</a:t>
            </a:r>
            <a:endParaRPr lang="pt-BR" sz="1600" b="1" dirty="0">
              <a:effectLst/>
              <a:latin typeface="+mj-lt"/>
              <a:ea typeface="Times New Roman" panose="02020603050405020304" pitchFamily="18" charset="0"/>
              <a:cs typeface="Times New Roman" panose="02020603050405020304" pitchFamily="18" charset="0"/>
            </a:endParaRPr>
          </a:p>
          <a:p>
            <a:pPr algn="ctr">
              <a:lnSpc>
                <a:spcPct val="107000"/>
              </a:lnSpc>
              <a:spcAft>
                <a:spcPts val="800"/>
              </a:spcAft>
            </a:pPr>
            <a:r>
              <a:rPr lang="pt-BR" sz="1600" b="1" dirty="0">
                <a:effectLst/>
                <a:latin typeface="+mj-lt"/>
                <a:ea typeface="Times New Roman" panose="02020603050405020304" pitchFamily="18" charset="0"/>
                <a:cs typeface="Times New Roman" panose="02020603050405020304" pitchFamily="18" charset="0"/>
                <a:hlinkClick r:id="rId5"/>
              </a:rPr>
              <a:t>https://blog.4linux.com.br/conceitos-basicos-sobre-machine-learning</a:t>
            </a:r>
            <a:r>
              <a:rPr lang="pt-BR" sz="1800" b="1" dirty="0">
                <a:effectLst/>
                <a:latin typeface="+mj-lt"/>
                <a:ea typeface="Times New Roman" panose="02020603050405020304" pitchFamily="18" charset="0"/>
                <a:cs typeface="Times New Roman" panose="02020603050405020304" pitchFamily="18" charset="0"/>
                <a:hlinkClick r:id="rId5"/>
              </a:rPr>
              <a:t>/</a:t>
            </a:r>
            <a:endParaRPr lang="pt-BR" sz="1800" b="1" dirty="0">
              <a:latin typeface="+mj-lt"/>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455085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ixaDeTexto 1">
            <a:extLst>
              <a:ext uri="{FF2B5EF4-FFF2-40B4-BE49-F238E27FC236}">
                <a16:creationId xmlns:a16="http://schemas.microsoft.com/office/drawing/2014/main" id="{737B6353-94E4-4EED-8165-EB4E2A69AE11}"/>
              </a:ext>
            </a:extLst>
          </p:cNvPr>
          <p:cNvSpPr txBox="1"/>
          <p:nvPr/>
        </p:nvSpPr>
        <p:spPr>
          <a:xfrm>
            <a:off x="1020193" y="3107983"/>
            <a:ext cx="7865615" cy="642035"/>
          </a:xfrm>
          <a:prstGeom prst="rect">
            <a:avLst/>
          </a:prstGeom>
          <a:noFill/>
        </p:spPr>
        <p:txBody>
          <a:bodyPr wrap="square" rtlCol="0">
            <a:spAutoFit/>
          </a:bodyPr>
          <a:lstStyle/>
          <a:p>
            <a:pPr algn="ctr">
              <a:lnSpc>
                <a:spcPct val="107000"/>
              </a:lnSpc>
              <a:spcAft>
                <a:spcPts val="800"/>
              </a:spcAft>
            </a:pPr>
            <a:r>
              <a:rPr lang="pt-BR" sz="3600" b="1" dirty="0">
                <a:solidFill>
                  <a:schemeClr val="accent4"/>
                </a:solidFill>
                <a:effectLst/>
                <a:latin typeface="+mj-lt"/>
                <a:ea typeface="Times New Roman" panose="02020603050405020304" pitchFamily="18" charset="0"/>
                <a:cs typeface="Times New Roman" panose="02020603050405020304" pitchFamily="18" charset="0"/>
              </a:rPr>
              <a:t>Muito Obrigada!</a:t>
            </a:r>
          </a:p>
        </p:txBody>
      </p:sp>
    </p:spTree>
    <p:extLst>
      <p:ext uri="{BB962C8B-B14F-4D97-AF65-F5344CB8AC3E}">
        <p14:creationId xmlns:p14="http://schemas.microsoft.com/office/powerpoint/2010/main" val="32566713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ela 4">
            <a:extLst>
              <a:ext uri="{FF2B5EF4-FFF2-40B4-BE49-F238E27FC236}">
                <a16:creationId xmlns:a16="http://schemas.microsoft.com/office/drawing/2014/main" id="{0E66E92D-E59F-4716-B9B8-F414763E0BE7}"/>
              </a:ext>
            </a:extLst>
          </p:cNvPr>
          <p:cNvGraphicFramePr>
            <a:graphicFrameLocks noGrp="1"/>
          </p:cNvGraphicFramePr>
          <p:nvPr>
            <p:extLst>
              <p:ext uri="{D42A27DB-BD31-4B8C-83A1-F6EECF244321}">
                <p14:modId xmlns:p14="http://schemas.microsoft.com/office/powerpoint/2010/main" val="1149635757"/>
              </p:ext>
            </p:extLst>
          </p:nvPr>
        </p:nvGraphicFramePr>
        <p:xfrm>
          <a:off x="1651000" y="2501900"/>
          <a:ext cx="6604000" cy="1854200"/>
        </p:xfrm>
        <a:graphic>
          <a:graphicData uri="http://schemas.openxmlformats.org/drawingml/2006/table">
            <a:tbl>
              <a:tblPr firstRow="1" bandRow="1">
                <a:tableStyleId>{5C22544A-7EE6-4342-B048-85BDC9FD1C3A}</a:tableStyleId>
              </a:tblPr>
              <a:tblGrid>
                <a:gridCol w="5371237">
                  <a:extLst>
                    <a:ext uri="{9D8B030D-6E8A-4147-A177-3AD203B41FA5}">
                      <a16:colId xmlns:a16="http://schemas.microsoft.com/office/drawing/2014/main" val="382406038"/>
                    </a:ext>
                  </a:extLst>
                </a:gridCol>
                <a:gridCol w="1232763">
                  <a:extLst>
                    <a:ext uri="{9D8B030D-6E8A-4147-A177-3AD203B41FA5}">
                      <a16:colId xmlns:a16="http://schemas.microsoft.com/office/drawing/2014/main" val="271493064"/>
                    </a:ext>
                  </a:extLst>
                </a:gridCol>
              </a:tblGrid>
              <a:tr h="370840">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pt-BR" sz="1800" b="0" kern="1200" dirty="0">
                          <a:solidFill>
                            <a:schemeClr val="tx1"/>
                          </a:solidFill>
                          <a:effectLst/>
                          <a:latin typeface="+mn-lt"/>
                          <a:ea typeface="Times New Roman" panose="02020603050405020304" pitchFamily="18" charset="0"/>
                          <a:cs typeface="Times New Roman" panose="02020603050405020304" pitchFamily="18" charset="0"/>
                        </a:rPr>
                        <a:t>Anna Giulia Queiroz Costa </a:t>
                      </a:r>
                      <a:endParaRPr lang="pt-BR" b="0" dirty="0">
                        <a:solidFill>
                          <a:schemeClr val="tx1"/>
                        </a:solidFill>
                      </a:endParaRPr>
                    </a:p>
                  </a:txBody>
                  <a:tcPr>
                    <a:noFill/>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pt-BR" b="0" dirty="0">
                          <a:solidFill>
                            <a:schemeClr val="tx1"/>
                          </a:solidFill>
                        </a:rPr>
                        <a:t>9882449</a:t>
                      </a:r>
                    </a:p>
                  </a:txBody>
                  <a:tcPr>
                    <a:noFill/>
                  </a:tcPr>
                </a:tc>
                <a:extLst>
                  <a:ext uri="{0D108BD9-81ED-4DB2-BD59-A6C34878D82A}">
                    <a16:rowId xmlns:a16="http://schemas.microsoft.com/office/drawing/2014/main" val="1347755932"/>
                  </a:ext>
                </a:extLst>
              </a:tr>
              <a:tr h="370840">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Gabriel Emilio Lourenço Rezende </a:t>
                      </a:r>
                      <a:endParaRPr lang="pt-BR" dirty="0"/>
                    </a:p>
                  </a:txBody>
                  <a:tcPr>
                    <a:noFill/>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pt-BR" sz="1800" kern="1200" dirty="0">
                          <a:solidFill>
                            <a:srgbClr val="000000"/>
                          </a:solidFill>
                          <a:effectLst/>
                          <a:latin typeface="+mn-lt"/>
                          <a:ea typeface="Times New Roman" panose="02020603050405020304" pitchFamily="18" charset="0"/>
                          <a:cs typeface="Times New Roman" panose="02020603050405020304" pitchFamily="18" charset="0"/>
                        </a:rPr>
                        <a:t>9838032</a:t>
                      </a:r>
                      <a:endParaRPr lang="pt-BR" sz="1800" kern="1200" dirty="0">
                        <a:solidFill>
                          <a:schemeClr val="dk1"/>
                        </a:solidFill>
                        <a:effectLst/>
                        <a:latin typeface="+mn-lt"/>
                        <a:ea typeface="Calibri" panose="020F0502020204030204" pitchFamily="34" charset="0"/>
                        <a:cs typeface="Times New Roman" panose="02020603050405020304" pitchFamily="18" charset="0"/>
                      </a:endParaRPr>
                    </a:p>
                  </a:txBody>
                  <a:tcPr>
                    <a:noFill/>
                  </a:tcPr>
                </a:tc>
                <a:extLst>
                  <a:ext uri="{0D108BD9-81ED-4DB2-BD59-A6C34878D82A}">
                    <a16:rowId xmlns:a16="http://schemas.microsoft.com/office/drawing/2014/main" val="3752059007"/>
                  </a:ext>
                </a:extLst>
              </a:tr>
              <a:tr h="370840">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Guilherme de Oliveira </a:t>
                      </a:r>
                      <a:r>
                        <a:rPr lang="pt-BR" sz="1800" kern="1200" dirty="0" err="1">
                          <a:solidFill>
                            <a:srgbClr val="000000"/>
                          </a:solidFill>
                          <a:effectLst/>
                          <a:latin typeface="+mn-lt"/>
                          <a:ea typeface="Times New Roman" panose="02020603050405020304" pitchFamily="18" charset="0"/>
                          <a:cs typeface="Times New Roman" panose="02020603050405020304" pitchFamily="18" charset="0"/>
                        </a:rPr>
                        <a:t>Shinobe</a:t>
                      </a:r>
                      <a:endParaRPr lang="pt-BR" dirty="0"/>
                    </a:p>
                  </a:txBody>
                  <a:tcPr>
                    <a:noFill/>
                  </a:tcPr>
                </a:tc>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9837441</a:t>
                      </a:r>
                      <a:endParaRPr lang="pt-BR" dirty="0"/>
                    </a:p>
                  </a:txBody>
                  <a:tcPr>
                    <a:noFill/>
                  </a:tcPr>
                </a:tc>
                <a:extLst>
                  <a:ext uri="{0D108BD9-81ED-4DB2-BD59-A6C34878D82A}">
                    <a16:rowId xmlns:a16="http://schemas.microsoft.com/office/drawing/2014/main" val="3269530686"/>
                  </a:ext>
                </a:extLst>
              </a:tr>
              <a:tr h="370840">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Gustavo </a:t>
                      </a:r>
                      <a:r>
                        <a:rPr lang="pt-BR" sz="1800" kern="1200" dirty="0" err="1">
                          <a:solidFill>
                            <a:srgbClr val="000000"/>
                          </a:solidFill>
                          <a:effectLst/>
                          <a:latin typeface="+mn-lt"/>
                          <a:ea typeface="Times New Roman" panose="02020603050405020304" pitchFamily="18" charset="0"/>
                          <a:cs typeface="Times New Roman" panose="02020603050405020304" pitchFamily="18" charset="0"/>
                        </a:rPr>
                        <a:t>Takashi</a:t>
                      </a:r>
                      <a:r>
                        <a:rPr lang="pt-BR" sz="1800" kern="1200" dirty="0">
                          <a:solidFill>
                            <a:srgbClr val="000000"/>
                          </a:solidFill>
                          <a:effectLst/>
                          <a:latin typeface="+mn-lt"/>
                          <a:ea typeface="Times New Roman" panose="02020603050405020304" pitchFamily="18" charset="0"/>
                          <a:cs typeface="Times New Roman" panose="02020603050405020304" pitchFamily="18" charset="0"/>
                        </a:rPr>
                        <a:t> </a:t>
                      </a:r>
                      <a:r>
                        <a:rPr lang="pt-BR" sz="1800" kern="1200" dirty="0" err="1">
                          <a:solidFill>
                            <a:srgbClr val="000000"/>
                          </a:solidFill>
                          <a:effectLst/>
                          <a:latin typeface="+mn-lt"/>
                          <a:ea typeface="Times New Roman" panose="02020603050405020304" pitchFamily="18" charset="0"/>
                          <a:cs typeface="Times New Roman" panose="02020603050405020304" pitchFamily="18" charset="0"/>
                        </a:rPr>
                        <a:t>Shimokawa</a:t>
                      </a:r>
                      <a:r>
                        <a:rPr lang="pt-BR" sz="1800" kern="1200" dirty="0">
                          <a:solidFill>
                            <a:srgbClr val="000000"/>
                          </a:solidFill>
                          <a:effectLst/>
                          <a:latin typeface="+mn-lt"/>
                          <a:ea typeface="Times New Roman" panose="02020603050405020304" pitchFamily="18" charset="0"/>
                          <a:cs typeface="Times New Roman" panose="02020603050405020304" pitchFamily="18" charset="0"/>
                        </a:rPr>
                        <a:t> </a:t>
                      </a:r>
                      <a:endParaRPr lang="pt-BR" dirty="0"/>
                    </a:p>
                  </a:txBody>
                  <a:tcPr>
                    <a:noFill/>
                  </a:tcPr>
                </a:tc>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9837462</a:t>
                      </a:r>
                      <a:endParaRPr lang="pt-BR" dirty="0"/>
                    </a:p>
                  </a:txBody>
                  <a:tcPr>
                    <a:lnB w="12700" cmpd="sng">
                      <a:noFill/>
                    </a:lnB>
                    <a:noFill/>
                  </a:tcPr>
                </a:tc>
                <a:extLst>
                  <a:ext uri="{0D108BD9-81ED-4DB2-BD59-A6C34878D82A}">
                    <a16:rowId xmlns:a16="http://schemas.microsoft.com/office/drawing/2014/main" val="1659500441"/>
                  </a:ext>
                </a:extLst>
              </a:tr>
              <a:tr h="370840">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Igor Manuel Teixeira Ortega </a:t>
                      </a:r>
                      <a:endParaRPr lang="pt-BR" dirty="0"/>
                    </a:p>
                  </a:txBody>
                  <a:tcPr>
                    <a:lnR w="12700" cmpd="sng">
                      <a:noFill/>
                    </a:lnR>
                    <a:noFill/>
                  </a:tcPr>
                </a:tc>
                <a:tc>
                  <a:txBody>
                    <a:bodyPr/>
                    <a:lstStyle/>
                    <a:p>
                      <a:r>
                        <a:rPr lang="pt-BR" sz="1800" kern="1200" dirty="0">
                          <a:solidFill>
                            <a:srgbClr val="000000"/>
                          </a:solidFill>
                          <a:effectLst/>
                          <a:latin typeface="+mn-lt"/>
                          <a:ea typeface="Times New Roman" panose="02020603050405020304" pitchFamily="18" charset="0"/>
                          <a:cs typeface="Times New Roman" panose="02020603050405020304" pitchFamily="18" charset="0"/>
                        </a:rPr>
                        <a:t>9763071</a:t>
                      </a:r>
                      <a:endParaRPr lang="pt-BR" dirty="0"/>
                    </a:p>
                  </a:txBody>
                  <a:tcPr>
                    <a:lnL w="12700" cmpd="sng">
                      <a:noFill/>
                    </a:lnL>
                    <a:lnR w="12700" cmpd="sng">
                      <a:noFill/>
                    </a:lnR>
                    <a:lnT w="12700" cmpd="sng">
                      <a:noFill/>
                    </a:lnT>
                    <a:lnB w="12700" cmpd="sng">
                      <a:noFill/>
                    </a:lnB>
                    <a:lnTlToBr w="12700" cmpd="sng">
                      <a:noFill/>
                      <a:prstDash val="solid"/>
                    </a:lnTlToBr>
                    <a:lnBlToTr w="12700" cmpd="sng">
                      <a:noFill/>
                      <a:prstDash val="solid"/>
                    </a:lnBlToTr>
                    <a:noFill/>
                  </a:tcPr>
                </a:tc>
                <a:extLst>
                  <a:ext uri="{0D108BD9-81ED-4DB2-BD59-A6C34878D82A}">
                    <a16:rowId xmlns:a16="http://schemas.microsoft.com/office/drawing/2014/main" val="759122079"/>
                  </a:ext>
                </a:extLst>
              </a:tr>
            </a:tbl>
          </a:graphicData>
        </a:graphic>
      </p:graphicFrame>
    </p:spTree>
    <p:extLst>
      <p:ext uri="{BB962C8B-B14F-4D97-AF65-F5344CB8AC3E}">
        <p14:creationId xmlns:p14="http://schemas.microsoft.com/office/powerpoint/2010/main" val="274191571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PRESENTATIONDONOTDELETE" val="&lt;?xml version=&quot;1.0&quot; encoding=&quot;UTF-16&quot; standalone=&quot;yes&quot;?&gt;&lt;root reqver=&quot;23045&quot;&gt;&lt;version val=&quot;25105&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d.%m.%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3&quot;&gt;&lt;elem m_fUsage=&quot;1.00000000000000000000E+00&quot;&gt;&lt;m_msothmcolidx val=&quot;0&quot;/&gt;&lt;m_rgb r=&quot;E5&quot; g=&quot;DD&quot; b=&quot;D5&quot;/&gt;&lt;m_nBrightness val=&quot;0&quot;/&gt;&lt;/elem&gt;&lt;elem m_fUsage=&quot;9.00000000000000022204E-01&quot;&gt;&lt;m_msothmcolidx val=&quot;0&quot;/&gt;&lt;m_rgb r=&quot;72&quot; g=&quot;22&quot; b=&quot;82&quot;/&gt;&lt;m_nBrightness val=&quot;0&quot;/&gt;&lt;/elem&gt;&lt;elem m_fUsage=&quot;8.10000000000000053291E-01&quot;&gt;&lt;m_msothmcolidx val=&quot;0&quot;/&gt;&lt;m_rgb r=&quot;B9&quot; g=&quot;BD&quot; b=&quot;00&quot;/&gt;&lt;m_nBrightness val=&quot;0&quot;/&gt;&lt;/elem&gt;&lt;/m_vecMRU&gt;&lt;/m_mruColor&gt;&lt;m_eweekdayFirstOfWeek val=&quot;2&quot;/&gt;&lt;m_eweekdayFirstOfWorkweek val=&quot;2&quot;/&gt;&lt;m_eweekdayFirstOfWeekend val=&quot;7&quot;/&gt;&lt;/CPresentation&gt;&lt;/root&gt;"/>
  <p:tag name="APLORISREVISION" val="0"/>
  <p:tag name="THINKCELLUNDODONOTDELETE" val="0"/>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pH53cgk5KA025QIql2cWYCg"/>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paUEHAEbRRke70atXciRmnA"/>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pQLZTf3MGqESLJaY4WScEHw"/>
</p:tagLst>
</file>

<file path=ppt/tags/tag14.xml><?xml version="1.0" encoding="utf-8"?>
<p:tagLst xmlns:a="http://schemas.openxmlformats.org/drawingml/2006/main" xmlns:r="http://schemas.openxmlformats.org/officeDocument/2006/relationships" xmlns:p="http://schemas.openxmlformats.org/presentationml/2006/main">
  <p:tag name="THINKCELLSHAPEDONOTDELETE" val="pJmP1VTnp2U6wCM1fexTs2A"/>
</p:tagLst>
</file>

<file path=ppt/tags/tag1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dfxk1vBj2vkvqtzllyB95Q"/>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CC Template (2017)">
  <a:themeElements>
    <a:clrScheme name="OCC2017">
      <a:dk1>
        <a:srgbClr val="000000"/>
      </a:dk1>
      <a:lt1>
        <a:srgbClr val="FFFFFF"/>
      </a:lt1>
      <a:dk2>
        <a:srgbClr val="FF8E2E"/>
      </a:dk2>
      <a:lt2>
        <a:srgbClr val="1D368E"/>
      </a:lt2>
      <a:accent1>
        <a:srgbClr val="43CFF6"/>
      </a:accent1>
      <a:accent2>
        <a:srgbClr val="99D5D5"/>
      </a:accent2>
      <a:accent3>
        <a:srgbClr val="B29C86"/>
      </a:accent3>
      <a:accent4>
        <a:srgbClr val="009796"/>
      </a:accent4>
      <a:accent5>
        <a:srgbClr val="FF5A43"/>
      </a:accent5>
      <a:accent6>
        <a:srgbClr val="E6DCD7"/>
      </a:accent6>
      <a:hlink>
        <a:srgbClr val="B29C86"/>
      </a:hlink>
      <a:folHlink>
        <a:srgbClr val="009796"/>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a:solidFill>
            <a:schemeClr val="accent4"/>
          </a:solidFill>
        </a:ln>
        <a:effectLst/>
      </a:spPr>
      <a:bodyPr rot="0" spcFirstLastPara="0" vertOverflow="overflow" horzOverflow="overflow" vert="horz" wrap="square" lIns="72000" tIns="72000" rIns="72000" bIns="72000" numCol="1" spcCol="0" rtlCol="0" fromWordArt="0" anchor="ctr" anchorCtr="0" forceAA="0" compatLnSpc="1">
        <a:prstTxWarp prst="textNoShape">
          <a:avLst/>
        </a:prstTxWarp>
        <a:noAutofit/>
      </a:bodyPr>
      <a:lstStyle>
        <a:defPPr algn="ctr">
          <a:defRPr dirty="0" err="1" smtClean="0">
            <a:solidFill>
              <a:schemeClr val="tx1"/>
            </a:solidFill>
          </a:defRPr>
        </a:defPPr>
      </a:lstStyle>
      <a:style>
        <a:lnRef idx="1">
          <a:schemeClr val="accent1"/>
        </a:lnRef>
        <a:fillRef idx="3">
          <a:schemeClr val="accent1"/>
        </a:fillRef>
        <a:effectRef idx="2">
          <a:schemeClr val="accent1"/>
        </a:effectRef>
        <a:fontRef idx="minor">
          <a:schemeClr val="lt1"/>
        </a:fontRef>
      </a:style>
    </a:spDef>
    <a:lnDef>
      <a:spPr>
        <a:ln w="9525">
          <a:solidFill>
            <a:schemeClr val="accent4"/>
          </a:solidFill>
        </a:ln>
        <a:effectLst/>
        <a:extLst>
          <a:ext uri="{AF507438-7753-43E0-B8FC-AC1667EBCBE1}">
            <a14:hiddenEffects xmlns:a14="http://schemas.microsoft.com/office/drawing/2010/main">
              <a:effectLst>
                <a:outerShdw blurRad="40000" dist="20000" dir="5400000" rotWithShape="0">
                  <a:srgbClr val="000000">
                    <a:alpha val="38000"/>
                  </a:srgbClr>
                </a:outerShdw>
              </a:effectLst>
            </a14:hiddenEffects>
          </a:ext>
        </a:extLst>
      </a:spPr>
      <a:bodyPr/>
      <a:lstStyle/>
      <a:style>
        <a:lnRef idx="2">
          <a:schemeClr val="accent1"/>
        </a:lnRef>
        <a:fillRef idx="0">
          <a:schemeClr val="accent1"/>
        </a:fillRef>
        <a:effectRef idx="1">
          <a:schemeClr val="accent1"/>
        </a:effectRef>
        <a:fontRef idx="minor">
          <a:schemeClr val="tx1"/>
        </a:fontRef>
      </a:style>
    </a:lnDef>
  </a:objectDefaults>
  <a:extraClrSchemeLst/>
  <a:custClrLst>
    <a:custClr name="Fake Orange">
      <a:srgbClr val="FF9C8E"/>
    </a:custClr>
    <a:custClr name="Lime Green">
      <a:srgbClr val="C6D02C"/>
    </a:custClr>
    <a:custClr name="OC&amp;C Purple">
      <a:srgbClr val="63277F"/>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 name="Light Gray">
      <a:srgbClr val="C0C0C0"/>
    </a:custClr>
    <a:custClr name="Medium Gray">
      <a:srgbClr val="969696"/>
    </a:custClr>
    <a:custClr name="Dark Gray">
      <a:srgbClr val="808080"/>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 name="Teal 1">
      <a:srgbClr val="99D5D5"/>
    </a:custClr>
    <a:custClr name="Teal 2">
      <a:srgbClr val="6CC0C0"/>
    </a:custClr>
    <a:custClr name="Teal 3">
      <a:srgbClr val="48A6A6"/>
    </a:custClr>
    <a:custClr name="Teal 4">
      <a:srgbClr val="3F8E8C"/>
    </a:custClr>
    <a:custClr name="Teal 5">
      <a:srgbClr val="33726D"/>
    </a:custClr>
    <a:custClr name="White">
      <a:srgbClr val="FFFFFF"/>
    </a:custClr>
    <a:custClr name="White">
      <a:srgbClr val="FFFFFF"/>
    </a:custClr>
    <a:custClr name="White">
      <a:srgbClr val="FFFFFF"/>
    </a:custClr>
    <a:custClr name="White">
      <a:srgbClr val="FFFFFF"/>
    </a:custClr>
    <a:custClr name="White">
      <a:srgbClr val="FFFFFF"/>
    </a:custClr>
    <a:custClr name="Taupe 1">
      <a:srgbClr val="E6DCD7"/>
    </a:custClr>
    <a:custClr name="Taupe 2">
      <a:srgbClr val="D7C8BE"/>
    </a:custClr>
    <a:custClr name="Taupe 3">
      <a:srgbClr val="BEAA96"/>
    </a:custClr>
    <a:custClr name="Taupe 4">
      <a:srgbClr val="968C78"/>
    </a:custClr>
    <a:custClr name="Taupe 5">
      <a:srgbClr val="827864"/>
    </a:custClr>
    <a:custClr name="White">
      <a:srgbClr val="FFFFFF"/>
    </a:custClr>
    <a:custClr name="White">
      <a:srgbClr val="FFFFFF"/>
    </a:custClr>
    <a:custClr name="White">
      <a:srgbClr val="FFFFFF"/>
    </a:custClr>
    <a:custClr name="White">
      <a:srgbClr val="FFFFFF"/>
    </a:custClr>
    <a:custClr name="White">
      <a:srgbClr val="FFFFFF"/>
    </a:custClr>
    <a:custClr name="Traffic Light Green">
      <a:srgbClr val="92D050"/>
    </a:custClr>
    <a:custClr name="Traffic Light Yellow">
      <a:srgbClr val="FFC000"/>
    </a:custClr>
    <a:custClr name="Traffic Light Red">
      <a:srgbClr val="C00000"/>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 name="White">
      <a:srgbClr val="FFFFFF"/>
    </a:custClr>
  </a:custClrLst>
  <a:extLst>
    <a:ext uri="{05A4C25C-085E-4340-85A3-A5531E510DB2}">
      <thm15:themeFamily xmlns:thm15="http://schemas.microsoft.com/office/thememl/2012/main" name="blank.potx" id="{CEA5C006-03C6-4DC6-AA04-86B269BF1E89}" vid="{DDFD8008-3D89-4EDC-AABD-EE429F59806F}"/>
    </a:ext>
  </a:extLst>
</a:theme>
</file>

<file path=ppt/theme/theme2.xml><?xml version="1.0" encoding="utf-8"?>
<a:theme xmlns:a="http://schemas.openxmlformats.org/drawingml/2006/main" name="Larissa-Design">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Design">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blank</Template>
  <TotalTime>191</TotalTime>
  <Words>1050</Words>
  <Application>Microsoft Office PowerPoint</Application>
  <PresentationFormat>Papel A4 (210 x 297 mm)</PresentationFormat>
  <Paragraphs>72</Paragraphs>
  <Slides>9</Slides>
  <Notes>1</Notes>
  <HiddenSlides>0</HiddenSlides>
  <MMClips>0</MMClips>
  <ScaleCrop>false</ScaleCrop>
  <HeadingPairs>
    <vt:vector size="8" baseType="variant">
      <vt:variant>
        <vt:lpstr>Fontes usadas</vt:lpstr>
      </vt:variant>
      <vt:variant>
        <vt:i4>7</vt:i4>
      </vt:variant>
      <vt:variant>
        <vt:lpstr>Tema</vt:lpstr>
      </vt:variant>
      <vt:variant>
        <vt:i4>1</vt:i4>
      </vt:variant>
      <vt:variant>
        <vt:lpstr>Servidores OLE inseridos</vt:lpstr>
      </vt:variant>
      <vt:variant>
        <vt:i4>1</vt:i4>
      </vt:variant>
      <vt:variant>
        <vt:lpstr>Títulos de slides</vt:lpstr>
      </vt:variant>
      <vt:variant>
        <vt:i4>9</vt:i4>
      </vt:variant>
    </vt:vector>
  </HeadingPairs>
  <TitlesOfParts>
    <vt:vector size="18" baseType="lpstr">
      <vt:lpstr>Arial</vt:lpstr>
      <vt:lpstr>Arial Narrow</vt:lpstr>
      <vt:lpstr>Arial Unicode MS</vt:lpstr>
      <vt:lpstr>Calibri</vt:lpstr>
      <vt:lpstr>Times New Roman</vt:lpstr>
      <vt:lpstr>Wingdings</vt:lpstr>
      <vt:lpstr>Wingdings 2</vt:lpstr>
      <vt:lpstr>OCC Template (2017)</vt:lpstr>
      <vt:lpstr>Slide do think-cell</vt:lpstr>
      <vt:lpstr>PTC3101 - Engenho e Arte do Controle Automático</vt:lpstr>
      <vt:lpstr>Apresentação do PowerPoint</vt:lpstr>
      <vt:lpstr>Apresentação do PowerPoint</vt:lpstr>
      <vt:lpstr>Apresentação do PowerPoint</vt:lpstr>
      <vt:lpstr>Machine Learning tem estado no centro de muitos avanços tecnológicos nos últimos anos, a seguir alguns conceitos desta fascinante tecnologia:</vt:lpstr>
      <vt:lpstr>Machine Learning tem estado no centro de muitos avanços tecnológicos nos últimos anos, a seguir alguns conceitos desta fascinante tecnologia:</vt:lpstr>
      <vt:lpstr>Apresentação do PowerPoint</vt:lpstr>
      <vt:lpstr>Apresentação do PowerPoint</vt:lpstr>
      <vt:lpstr>Apresentação do PowerPoint</vt:lpstr>
    </vt:vector>
  </TitlesOfParts>
  <Company>OC&amp;C Strategy Consultants</Company>
  <LinksUpToDate>false</LinksUpToDate>
  <SharedDoc>false</SharedDoc>
  <HyperlinkBase>http://www.occstrategy.com</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Alistair Nelson</dc:creator>
  <cp:keywords>OC&amp;C Strategy Consultants</cp:keywords>
  <cp:lastModifiedBy>Gabriel Rezende</cp:lastModifiedBy>
  <cp:revision>18</cp:revision>
  <cp:lastPrinted>2017-08-07T08:23:33Z</cp:lastPrinted>
  <dcterms:created xsi:type="dcterms:W3CDTF">2017-10-18T10:25:01Z</dcterms:created>
  <dcterms:modified xsi:type="dcterms:W3CDTF">2020-12-08T23:10:01Z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lpwstr>19th January 2007</vt:lpwstr>
  </property>
  <property fmtid="{D5CDD505-2E9C-101B-9397-08002B2CF9AE}" pid="3" name="Checked by">
    <vt:lpwstr>Tim Griezitis</vt:lpwstr>
  </property>
</Properties>
</file>

<file path=docProps/thumbnail.jpeg>
</file>