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70" r:id="rId11"/>
    <p:sldId id="269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2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446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871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389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8073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32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8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2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5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43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650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6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38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39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7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4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83918-A45E-4A60-A115-AE00FD18305B}" type="datetimeFigureOut">
              <a:rPr lang="pt-BR" smtClean="0"/>
              <a:t>04/12/2014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7E87F1-1AE7-4CB1-A7C7-F3831B7781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996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ux3LXUM3o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Manifestações Culturais em Santa Rosa de Viterbo: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Foco na Escola de Música Plácido Bertocco.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48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Escola Plácido Bertocco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751527"/>
            <a:ext cx="8915400" cy="4159695"/>
          </a:xfrm>
        </p:spPr>
        <p:txBody>
          <a:bodyPr/>
          <a:lstStyle/>
          <a:p>
            <a:r>
              <a:rPr lang="pt-BR" dirty="0" smtClean="0"/>
              <a:t>Aulas gratuitas</a:t>
            </a:r>
          </a:p>
          <a:p>
            <a:pPr lvl="1"/>
            <a:r>
              <a:rPr lang="pt-BR" dirty="0" smtClean="0"/>
              <a:t>Clarinete, flauta, oboé, fagote, saxofone, tuba, trombone, trompete, bombardino, trompa, bateria, percussão, contrabaixo, piano, violão.</a:t>
            </a:r>
          </a:p>
          <a:p>
            <a:pPr marL="457200" lvl="1" indent="0">
              <a:buNone/>
            </a:pPr>
            <a:endParaRPr lang="pt-BR" dirty="0" smtClean="0"/>
          </a:p>
          <a:p>
            <a:r>
              <a:rPr lang="pt-BR" dirty="0" smtClean="0"/>
              <a:t>Empréstimos de instrumento</a:t>
            </a:r>
            <a:endParaRPr lang="pt-BR" dirty="0"/>
          </a:p>
          <a:p>
            <a:r>
              <a:rPr lang="pt-BR" dirty="0" smtClean="0"/>
              <a:t>Bandas:</a:t>
            </a:r>
          </a:p>
          <a:p>
            <a:pPr lvl="1"/>
            <a:r>
              <a:rPr lang="pt-BR" dirty="0" smtClean="0"/>
              <a:t>Baby</a:t>
            </a:r>
          </a:p>
          <a:p>
            <a:pPr lvl="1"/>
            <a:r>
              <a:rPr lang="pt-BR" dirty="0" smtClean="0"/>
              <a:t>Infantil</a:t>
            </a:r>
          </a:p>
          <a:p>
            <a:pPr lvl="1"/>
            <a:r>
              <a:rPr lang="pt-BR" dirty="0" smtClean="0"/>
              <a:t>Juvenil</a:t>
            </a:r>
          </a:p>
          <a:p>
            <a:pPr lvl="1"/>
            <a:r>
              <a:rPr lang="pt-BR" dirty="0" smtClean="0"/>
              <a:t>Sinfônica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89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Atividades obrigatórias: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</a:t>
            </a:r>
            <a:r>
              <a:rPr lang="pt-BR" dirty="0" smtClean="0"/>
              <a:t>eoria</a:t>
            </a:r>
          </a:p>
          <a:p>
            <a:r>
              <a:rPr lang="pt-BR" dirty="0"/>
              <a:t>P</a:t>
            </a:r>
            <a:r>
              <a:rPr lang="pt-BR" dirty="0" smtClean="0"/>
              <a:t>ercepção musical</a:t>
            </a:r>
          </a:p>
          <a:p>
            <a:r>
              <a:rPr lang="pt-BR" dirty="0"/>
              <a:t>P</a:t>
            </a:r>
            <a:r>
              <a:rPr lang="pt-BR" dirty="0" smtClean="0"/>
              <a:t>ráticas de instrumento</a:t>
            </a:r>
            <a:endParaRPr lang="pt-BR" dirty="0"/>
          </a:p>
          <a:p>
            <a:r>
              <a:rPr lang="pt-BR" dirty="0" smtClean="0"/>
              <a:t>Ensaios de naipe</a:t>
            </a:r>
            <a:endParaRPr lang="pt-BR" dirty="0"/>
          </a:p>
          <a:p>
            <a:r>
              <a:rPr lang="pt-BR" dirty="0" smtClean="0"/>
              <a:t>Ensaios da Banda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53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de teoria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584102"/>
            <a:ext cx="6718560" cy="424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1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Ensaio Banda Juvenil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52" y="1905000"/>
            <a:ext cx="6234110" cy="398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15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Ensaio Banda Sinfônica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322" y="1905000"/>
            <a:ext cx="6654520" cy="4250475"/>
          </a:xfrm>
        </p:spPr>
      </p:pic>
    </p:spTree>
    <p:extLst>
      <p:ext uri="{BB962C8B-B14F-4D97-AF65-F5344CB8AC3E}">
        <p14:creationId xmlns:p14="http://schemas.microsoft.com/office/powerpoint/2010/main" val="51221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Banda Sinfônica </a:t>
            </a:r>
            <a:endParaRPr lang="pt-BR" dirty="0"/>
          </a:p>
        </p:txBody>
      </p:sp>
      <p:pic>
        <p:nvPicPr>
          <p:cNvPr id="1026" name="Picture 2" descr="http://www.ribeiraopretoonline.com.br/img/image/Julho2007/Banda%20Sinfonic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674" y="1516530"/>
            <a:ext cx="7612119" cy="45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92925" y="6167838"/>
            <a:ext cx="5107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hlinkClick r:id="rId3"/>
              </a:rPr>
              <a:t>https://www.youtube.com/watch?v=umux3LXUM3o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376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Folia de Reis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58343"/>
            <a:ext cx="6525319" cy="446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Enigma do tesouro do Rei Momo.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5" y="1571223"/>
            <a:ext cx="7475365" cy="43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Alexandre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584102"/>
            <a:ext cx="5408411" cy="497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Tirisco</a:t>
            </a:r>
            <a:endParaRPr lang="pt-BR" dirty="0"/>
          </a:p>
        </p:txBody>
      </p:sp>
      <p:pic>
        <p:nvPicPr>
          <p:cNvPr id="2050" name="Picture 2" descr="http://thumbs.dreamstime.com/z/figura-com-ponto-de-interroga%C3%A7%C3%A3o-90686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0105" y="2133600"/>
            <a:ext cx="3533615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4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Cinema desativado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15" y="1905000"/>
            <a:ext cx="7104063" cy="436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8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Banda Marcial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62" y="2022173"/>
            <a:ext cx="4589508" cy="3425590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01" y="3361387"/>
            <a:ext cx="4572000" cy="34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76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Fundação Cultural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0" y="1558342"/>
            <a:ext cx="5850742" cy="488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Estação da cultura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75" y="1644202"/>
            <a:ext cx="7517989" cy="44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</TotalTime>
  <Words>110</Words>
  <Application>Microsoft Office PowerPoint</Application>
  <PresentationFormat>Widescreen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Cacho</vt:lpstr>
      <vt:lpstr>Manifestações Culturais em Santa Rosa de Viterbo: </vt:lpstr>
      <vt:lpstr>Folia de Reis</vt:lpstr>
      <vt:lpstr>Enigma do tesouro do Rei Momo.</vt:lpstr>
      <vt:lpstr>Alexandre</vt:lpstr>
      <vt:lpstr>Tirisco</vt:lpstr>
      <vt:lpstr>Cinema desativado</vt:lpstr>
      <vt:lpstr>Banda Marcial</vt:lpstr>
      <vt:lpstr>Fundação Cultural</vt:lpstr>
      <vt:lpstr>Estação da cultura</vt:lpstr>
      <vt:lpstr>Escola Plácido Bertocco</vt:lpstr>
      <vt:lpstr>Atividades obrigatórias:</vt:lpstr>
      <vt:lpstr>Aula de teoria</vt:lpstr>
      <vt:lpstr>Ensaio Banda Juvenil</vt:lpstr>
      <vt:lpstr>Ensaio Banda Sinfônica</vt:lpstr>
      <vt:lpstr>Banda Sinfônica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Manifestações Culturais em Santa Rosa de Viterbo:</dc:title>
  <dc:creator>Usuario</dc:creator>
  <cp:lastModifiedBy>Usuario</cp:lastModifiedBy>
  <cp:revision>10</cp:revision>
  <dcterms:created xsi:type="dcterms:W3CDTF">2014-12-04T02:20:07Z</dcterms:created>
  <dcterms:modified xsi:type="dcterms:W3CDTF">2014-12-04T12:20:05Z</dcterms:modified>
</cp:coreProperties>
</file>