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</p:sldIdLst>
  <p:sldSz cx="12192000" cy="68580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4660"/>
  </p:normalViewPr>
  <p:slideViewPr>
    <p:cSldViewPr snapToGrid="0">
      <p:cViewPr varScale="1">
        <p:scale>
          <a:sx n="84" d="100"/>
          <a:sy n="84" d="100"/>
        </p:scale>
        <p:origin x="59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9431584-59B7-4F60-A0B0-21DDDBCA5079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4F6BC5-B3F9-4311-96BF-23C204C15E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3910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Editar estilos de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1584-59B7-4F60-A0B0-21DDDBCA5079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F6BC5-B3F9-4311-96BF-23C204C15E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2680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Editar estilos de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19431584-59B7-4F60-A0B0-21DDDBCA5079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ED4F6BC5-B3F9-4311-96BF-23C204C15E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15735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1584-59B7-4F60-A0B0-21DDDBCA5079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4F6BC5-B3F9-4311-96BF-23C204C15E0D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pt-BR"/>
              <a:t>Editar estilos de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816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Editar estilos de texto Mestre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1584-59B7-4F60-A0B0-21DDDBCA5079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D4F6BC5-B3F9-4311-96BF-23C204C15E0D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56912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Editar estilos de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Editar estilos de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9431584-59B7-4F60-A0B0-21DDDBCA5079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D4F6BC5-B3F9-4311-96BF-23C204C15E0D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9601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pt-BR"/>
              <a:t>Editar estilos de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pt-BR"/>
              <a:t>Editar estilos de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9431584-59B7-4F60-A0B0-21DDDBCA5079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D4F6BC5-B3F9-4311-96BF-23C204C15E0D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Editar estilos de texto Mestre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Editar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1055597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1584-59B7-4F60-A0B0-21DDDBCA5079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4F6BC5-B3F9-4311-96BF-23C204C15E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0231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1584-59B7-4F60-A0B0-21DDDBCA5079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4F6BC5-B3F9-4311-96BF-23C204C15E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602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1584-59B7-4F60-A0B0-21DDDBCA5079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4F6BC5-B3F9-4311-96BF-23C204C15E0D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Editar estilos de texto Mestre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pt-BR"/>
              <a:t>Editar estilos de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63279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Editar estilos de texto Mestre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19431584-59B7-4F60-A0B0-21DDDBCA5079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D4F6BC5-B3F9-4311-96BF-23C204C15E0D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272113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Editar estilos de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9431584-59B7-4F60-A0B0-21DDDBCA5079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4F6BC5-B3F9-4311-96BF-23C204C15E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5185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86A06F-B263-46A1-A158-CB52E0EFA0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Roteiro – Proposta de Projeto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3A22101-BE77-475B-8C8A-41461E0F46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1246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497860-7882-400F-AB74-3E083DB3D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Ideação do Projeto - Fases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244A8357-6A4A-43FB-97CF-F6E971A346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839" y="2165122"/>
            <a:ext cx="11420321" cy="3234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366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497860-7882-400F-AB74-3E083DB3D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Determinar o Cenário do Negócio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156685-F2AF-474D-9056-81814D3964D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484086"/>
            <a:ext cx="10871200" cy="4495800"/>
          </a:xfrm>
        </p:spPr>
        <p:txBody>
          <a:bodyPr>
            <a:normAutofit/>
          </a:bodyPr>
          <a:lstStyle/>
          <a:p>
            <a:r>
              <a:rPr lang="pt-BR" sz="2400" dirty="0"/>
              <a:t>Pesquisem sobre o tema e identifiquem os desafios e tendências de negócios</a:t>
            </a:r>
          </a:p>
          <a:p>
            <a:pPr lvl="1"/>
            <a:r>
              <a:rPr lang="pt-BR" sz="2000" dirty="0"/>
              <a:t>Publiquem no Quadro do Miro</a:t>
            </a:r>
          </a:p>
          <a:p>
            <a:r>
              <a:rPr lang="pt-BR" sz="2400" dirty="0"/>
              <a:t>Escolham um tema de negócio</a:t>
            </a:r>
          </a:p>
          <a:p>
            <a:r>
              <a:rPr lang="pt-BR" sz="2400" dirty="0"/>
              <a:t>Descrevam em no máximo três linhas o tema do negócio</a:t>
            </a:r>
          </a:p>
          <a:p>
            <a:pPr lvl="1"/>
            <a:r>
              <a:rPr lang="pt-BR" sz="2000" dirty="0"/>
              <a:t>Publique no Quadro do Miro</a:t>
            </a:r>
          </a:p>
          <a:p>
            <a:endParaRPr lang="pt-BR" sz="2400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673DBE7-4CDC-462F-8CE2-EF8C26CE74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827" y="3949247"/>
            <a:ext cx="8105775" cy="2295525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3C4A75FD-A9BE-4869-8DD3-9CD3547785B4}"/>
              </a:ext>
            </a:extLst>
          </p:cNvPr>
          <p:cNvSpPr/>
          <p:nvPr/>
        </p:nvSpPr>
        <p:spPr>
          <a:xfrm>
            <a:off x="2481943" y="3831318"/>
            <a:ext cx="2264229" cy="2413454"/>
          </a:xfrm>
          <a:prstGeom prst="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9225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497860-7882-400F-AB74-3E083DB3D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Desenvolvimento do Design </a:t>
            </a:r>
            <a:r>
              <a:rPr lang="pt-BR" dirty="0" err="1"/>
              <a:t>Thinking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156685-F2AF-474D-9056-81814D3964D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85087" y="1455056"/>
            <a:ext cx="10871200" cy="4495800"/>
          </a:xfrm>
        </p:spPr>
        <p:txBody>
          <a:bodyPr>
            <a:normAutofit/>
          </a:bodyPr>
          <a:lstStyle/>
          <a:p>
            <a:r>
              <a:rPr lang="pt-BR" sz="2400" dirty="0"/>
              <a:t>Exercitem o cenário de negócio relacionado ao tema</a:t>
            </a:r>
          </a:p>
          <a:p>
            <a:pPr lvl="1"/>
            <a:r>
              <a:rPr lang="pt-BR" sz="2000" dirty="0"/>
              <a:t>Dica: Imaginem como é a dinâmica do cenário de negócio no dia a dia – em operação</a:t>
            </a:r>
          </a:p>
          <a:p>
            <a:r>
              <a:rPr lang="pt-BR" sz="2400" dirty="0"/>
              <a:t>Identifique quais são as pessoas e entidades mais significativas no cenário (pessoas que agem e com quem ou o que interagem)</a:t>
            </a:r>
          </a:p>
          <a:p>
            <a:pPr lvl="1"/>
            <a:r>
              <a:rPr lang="pt-BR" sz="2100" dirty="0"/>
              <a:t>Dica: Estas pessoas executam ações no cenário, interagem com outras pessoas ou entidades no cenário ou são impactadas pelas ações que ocorrem no cenário;</a:t>
            </a:r>
          </a:p>
          <a:p>
            <a:r>
              <a:rPr lang="pt-BR" sz="2400" dirty="0"/>
              <a:t>Identifique as personas no cenário</a:t>
            </a:r>
          </a:p>
          <a:p>
            <a:pPr lvl="1"/>
            <a:r>
              <a:rPr lang="pt-BR" sz="1800" dirty="0"/>
              <a:t>Cada persona deve representar uma pessoa ou um grupo de pessoas que desempenham um papel no cenário</a:t>
            </a:r>
          </a:p>
          <a:p>
            <a:r>
              <a:rPr lang="pt-BR" sz="2400" dirty="0"/>
              <a:t>Publiquem a lista de Personas e seu objetivo no Miro</a:t>
            </a:r>
            <a:r>
              <a:rPr lang="pt-BR" dirty="0"/>
              <a:t>	</a:t>
            </a:r>
          </a:p>
          <a:p>
            <a:pPr lvl="1"/>
            <a:r>
              <a:rPr lang="pt-BR" sz="1800" dirty="0"/>
              <a:t>Este objetivo deve resumir como a persona age no cenário.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673DBE7-4CDC-462F-8CE2-EF8C26CE74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3412" y="5373916"/>
            <a:ext cx="4841108" cy="1370984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3C4A75FD-A9BE-4869-8DD3-9CD3547785B4}"/>
              </a:ext>
            </a:extLst>
          </p:cNvPr>
          <p:cNvSpPr/>
          <p:nvPr/>
        </p:nvSpPr>
        <p:spPr>
          <a:xfrm>
            <a:off x="8824686" y="5373916"/>
            <a:ext cx="1524000" cy="1485282"/>
          </a:xfrm>
          <a:prstGeom prst="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3082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497860-7882-400F-AB74-3E083DB3D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Desenvolvimento do Design </a:t>
            </a:r>
            <a:r>
              <a:rPr lang="pt-BR" dirty="0" err="1"/>
              <a:t>Thinking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156685-F2AF-474D-9056-81814D3964D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85087" y="1455056"/>
            <a:ext cx="10871200" cy="4495800"/>
          </a:xfrm>
        </p:spPr>
        <p:txBody>
          <a:bodyPr>
            <a:normAutofit/>
          </a:bodyPr>
          <a:lstStyle/>
          <a:p>
            <a:r>
              <a:rPr lang="pt-BR" sz="2400" dirty="0"/>
              <a:t>Para cada Persona identifique as ações que cada persona executa no cenário</a:t>
            </a:r>
          </a:p>
          <a:p>
            <a:r>
              <a:rPr lang="pt-BR" sz="2400" dirty="0"/>
              <a:t>Distribua essas ações em um linha de tempo de forma ordenada de acordo com o momento que acontecem no tempo</a:t>
            </a:r>
          </a:p>
          <a:p>
            <a:r>
              <a:rPr lang="pt-BR" sz="2400" dirty="0"/>
              <a:t>Descreva as ações  com relação a</a:t>
            </a:r>
          </a:p>
          <a:p>
            <a:pPr lvl="1"/>
            <a:r>
              <a:rPr lang="pt-BR" sz="1500" dirty="0"/>
              <a:t>Como é executada, quais as sensações e motivações da persona ao executar a ação</a:t>
            </a:r>
          </a:p>
          <a:p>
            <a:r>
              <a:rPr lang="pt-BR" sz="2400" dirty="0"/>
              <a:t>Publiquem a jornada da persona no Miro</a:t>
            </a:r>
            <a:r>
              <a:rPr lang="pt-BR" dirty="0"/>
              <a:t>	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673DBE7-4CDC-462F-8CE2-EF8C26CE74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6956" y="4701430"/>
            <a:ext cx="4841108" cy="1370984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3C4A75FD-A9BE-4869-8DD3-9CD3547785B4}"/>
              </a:ext>
            </a:extLst>
          </p:cNvPr>
          <p:cNvSpPr/>
          <p:nvPr/>
        </p:nvSpPr>
        <p:spPr>
          <a:xfrm>
            <a:off x="8458230" y="4701430"/>
            <a:ext cx="1524000" cy="1485282"/>
          </a:xfrm>
          <a:prstGeom prst="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F1737E5-74D2-40A1-8C5F-FA410555FE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121" y="4289427"/>
            <a:ext cx="5279136" cy="901852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D3A82E41-95E0-41EE-8C97-F5A51FDFBF06}"/>
              </a:ext>
            </a:extLst>
          </p:cNvPr>
          <p:cNvSpPr txBox="1"/>
          <p:nvPr/>
        </p:nvSpPr>
        <p:spPr>
          <a:xfrm>
            <a:off x="1469144" y="5135128"/>
            <a:ext cx="2203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dirty="0"/>
              <a:t>Sugestão de </a:t>
            </a:r>
            <a:r>
              <a:rPr lang="pt-BR" sz="1800" dirty="0" err="1"/>
              <a:t>Template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006738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497860-7882-400F-AB74-3E083DB3D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Desenvolvimento do Design </a:t>
            </a:r>
            <a:r>
              <a:rPr lang="pt-BR" dirty="0" err="1"/>
              <a:t>Thinking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156685-F2AF-474D-9056-81814D3964D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85087" y="1455056"/>
            <a:ext cx="10871200" cy="4495800"/>
          </a:xfrm>
        </p:spPr>
        <p:txBody>
          <a:bodyPr>
            <a:normAutofit/>
          </a:bodyPr>
          <a:lstStyle/>
          <a:p>
            <a:r>
              <a:rPr lang="pt-BR" sz="2400" dirty="0"/>
              <a:t>Discutam as  jornadas das Personas para identificar interações ou eventos na jornadas que podem ser transformados em um produto</a:t>
            </a:r>
          </a:p>
          <a:p>
            <a:r>
              <a:rPr lang="pt-BR" sz="2400" dirty="0"/>
              <a:t>Publiquem essas ideias de produtos no Miro</a:t>
            </a:r>
          </a:p>
          <a:p>
            <a:r>
              <a:rPr lang="pt-BR" sz="2400" dirty="0"/>
              <a:t>Discutam  e identifiquem qual é a ideia de produto mais relevante que permita a integração de negócio entre duas ou mais personas no cenário</a:t>
            </a:r>
          </a:p>
          <a:p>
            <a:pPr lvl="1"/>
            <a:r>
              <a:rPr lang="pt-BR" sz="2100" dirty="0"/>
              <a:t>Critérios para avaliação</a:t>
            </a:r>
          </a:p>
          <a:p>
            <a:pPr lvl="2"/>
            <a:r>
              <a:rPr lang="pt-BR" sz="1800" dirty="0"/>
              <a:t>viabilidade tecnológica (“é possível fazer um produto a partir deste insight?”)</a:t>
            </a:r>
          </a:p>
          <a:p>
            <a:pPr lvl="2"/>
            <a:r>
              <a:rPr lang="pt-BR" sz="1800" dirty="0"/>
              <a:t>viabilidade de mercado (“um produto assim tem mercado?”) </a:t>
            </a:r>
          </a:p>
          <a:p>
            <a:pPr lvl="2"/>
            <a:r>
              <a:rPr lang="pt-BR" sz="1800" dirty="0"/>
              <a:t>o desejo das pessoas (“isto seria usado?”)</a:t>
            </a:r>
          </a:p>
          <a:p>
            <a:r>
              <a:rPr lang="pt-BR" sz="2400" dirty="0"/>
              <a:t>Publiquem as ideias de produto</a:t>
            </a:r>
            <a:r>
              <a:rPr lang="pt-BR" dirty="0"/>
              <a:t>	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673DBE7-4CDC-462F-8CE2-EF8C26CE74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6956" y="4701430"/>
            <a:ext cx="4841108" cy="1370984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3C4A75FD-A9BE-4869-8DD3-9CD3547785B4}"/>
              </a:ext>
            </a:extLst>
          </p:cNvPr>
          <p:cNvSpPr/>
          <p:nvPr/>
        </p:nvSpPr>
        <p:spPr>
          <a:xfrm>
            <a:off x="8458230" y="4701430"/>
            <a:ext cx="1788856" cy="1485282"/>
          </a:xfrm>
          <a:prstGeom prst="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4056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497860-7882-400F-AB74-3E083DB3D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Desenvolvimento do Design </a:t>
            </a:r>
            <a:r>
              <a:rPr lang="pt-BR" dirty="0" err="1"/>
              <a:t>Thinking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156685-F2AF-474D-9056-81814D3964D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85087" y="1455056"/>
            <a:ext cx="10871200" cy="4495800"/>
          </a:xfrm>
        </p:spPr>
        <p:txBody>
          <a:bodyPr>
            <a:normAutofit/>
          </a:bodyPr>
          <a:lstStyle/>
          <a:p>
            <a:r>
              <a:rPr lang="pt-BR" dirty="0"/>
              <a:t>Para cada ideia selecionada identifique como podem melhorar a jornada da Persona através da produto</a:t>
            </a:r>
          </a:p>
          <a:p>
            <a:r>
              <a:rPr lang="pt-BR" dirty="0"/>
              <a:t>Elaborem perguntas que ajudem a descrever esse ganho para cada ideia</a:t>
            </a:r>
          </a:p>
          <a:p>
            <a:pPr lvl="1"/>
            <a:r>
              <a:rPr lang="pt-BR" dirty="0"/>
              <a:t>Como nós podemos ....”ideia”</a:t>
            </a:r>
          </a:p>
          <a:p>
            <a:pPr marL="685800" lvl="2" indent="0">
              <a:buNone/>
            </a:pPr>
            <a:r>
              <a:rPr lang="pt-BR" dirty="0"/>
              <a:t>1. soluções</a:t>
            </a:r>
          </a:p>
          <a:p>
            <a:pPr marL="685800" lvl="2" indent="0">
              <a:buNone/>
            </a:pPr>
            <a:r>
              <a:rPr lang="pt-BR" dirty="0"/>
              <a:t>2. soluções</a:t>
            </a:r>
          </a:p>
          <a:p>
            <a:pPr marL="685800" lvl="2" indent="0">
              <a:buNone/>
            </a:pPr>
            <a:r>
              <a:rPr lang="pt-BR" dirty="0"/>
              <a:t>3.Soluções</a:t>
            </a:r>
          </a:p>
          <a:p>
            <a:r>
              <a:rPr lang="pt-BR" dirty="0"/>
              <a:t>Publique no Miro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673DBE7-4CDC-462F-8CE2-EF8C26CE74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6956" y="4701430"/>
            <a:ext cx="4841108" cy="1370984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3C4A75FD-A9BE-4869-8DD3-9CD3547785B4}"/>
              </a:ext>
            </a:extLst>
          </p:cNvPr>
          <p:cNvSpPr/>
          <p:nvPr/>
        </p:nvSpPr>
        <p:spPr>
          <a:xfrm>
            <a:off x="8688892" y="4526353"/>
            <a:ext cx="1485622" cy="1485282"/>
          </a:xfrm>
          <a:prstGeom prst="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6501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497860-7882-400F-AB74-3E083DB3D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Elaboração do vídeo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156685-F2AF-474D-9056-81814D3964D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85087" y="1455056"/>
            <a:ext cx="10871200" cy="4495800"/>
          </a:xfrm>
        </p:spPr>
        <p:txBody>
          <a:bodyPr>
            <a:normAutofit fontScale="92500"/>
          </a:bodyPr>
          <a:lstStyle/>
          <a:p>
            <a:r>
              <a:rPr lang="pt-BR" dirty="0"/>
              <a:t>Crie um vídeo que exercite a jornada das Personas e mostre as suas propostas de produto para melhorar a integração de negócios entre as personas através da plataforma digital.</a:t>
            </a:r>
          </a:p>
          <a:p>
            <a:endParaRPr lang="pt-BR" dirty="0"/>
          </a:p>
          <a:p>
            <a:r>
              <a:rPr lang="pt-BR" dirty="0"/>
              <a:t>Crie um estória que mostre</a:t>
            </a:r>
          </a:p>
          <a:p>
            <a:pPr lvl="1"/>
            <a:r>
              <a:rPr lang="pt-BR" dirty="0"/>
              <a:t>Primeira parte: Dificuldades de cada persona e suas dores no contexto atual</a:t>
            </a:r>
          </a:p>
          <a:p>
            <a:pPr lvl="1"/>
            <a:r>
              <a:rPr lang="pt-BR" dirty="0"/>
              <a:t>Segunda parte: Ganhos na jornada de cada personas com as suas propostas de solução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Duração do </a:t>
            </a:r>
            <a:r>
              <a:rPr lang="pt-BR" dirty="0" err="1"/>
              <a:t>Video</a:t>
            </a:r>
            <a:r>
              <a:rPr lang="pt-BR" dirty="0"/>
              <a:t> – 2 min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673DBE7-4CDC-462F-8CE2-EF8C26CE74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6956" y="5283816"/>
            <a:ext cx="4841108" cy="1370984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3C4A75FD-A9BE-4869-8DD3-9CD3547785B4}"/>
              </a:ext>
            </a:extLst>
          </p:cNvPr>
          <p:cNvSpPr/>
          <p:nvPr/>
        </p:nvSpPr>
        <p:spPr>
          <a:xfrm>
            <a:off x="9886554" y="5144118"/>
            <a:ext cx="1485622" cy="1485282"/>
          </a:xfrm>
          <a:prstGeom prst="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7283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292B19-AE06-4A59-9247-008D754E9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806C01-2986-414F-98FB-F4D022561C2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32515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motivacao_sw</Template>
  <TotalTime>1944</TotalTime>
  <Words>459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Times New Roman</vt:lpstr>
      <vt:lpstr>Tw Cen MT</vt:lpstr>
      <vt:lpstr>Wingdings</vt:lpstr>
      <vt:lpstr>Wingdings 2</vt:lpstr>
      <vt:lpstr>Mediano</vt:lpstr>
      <vt:lpstr>Roteiro – Proposta de Projeto</vt:lpstr>
      <vt:lpstr>Ideação do Projeto - Fases</vt:lpstr>
      <vt:lpstr>Determinar o Cenário do Negócio</vt:lpstr>
      <vt:lpstr>Desenvolvimento do Design Thinking</vt:lpstr>
      <vt:lpstr>Desenvolvimento do Design Thinking</vt:lpstr>
      <vt:lpstr>Desenvolvimento do Design Thinking</vt:lpstr>
      <vt:lpstr>Desenvolvimento do Design Thinking</vt:lpstr>
      <vt:lpstr>Elaboração do vídeo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Organização do Laboratório</dc:title>
  <dc:creator>jorge risco</dc:creator>
  <cp:lastModifiedBy>Ana rossi</cp:lastModifiedBy>
  <cp:revision>21</cp:revision>
  <dcterms:created xsi:type="dcterms:W3CDTF">2018-08-30T12:58:28Z</dcterms:created>
  <dcterms:modified xsi:type="dcterms:W3CDTF">2020-09-18T16:50:04Z</dcterms:modified>
</cp:coreProperties>
</file>