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93" r:id="rId3"/>
    <p:sldId id="500" r:id="rId4"/>
    <p:sldId id="501" r:id="rId5"/>
    <p:sldId id="455" r:id="rId6"/>
    <p:sldId id="512" r:id="rId7"/>
    <p:sldId id="515" r:id="rId8"/>
    <p:sldId id="516" r:id="rId9"/>
    <p:sldId id="514" r:id="rId10"/>
    <p:sldId id="509" r:id="rId11"/>
    <p:sldId id="511" r:id="rId12"/>
    <p:sldId id="517" r:id="rId13"/>
    <p:sldId id="518" r:id="rId14"/>
    <p:sldId id="519" r:id="rId15"/>
    <p:sldId id="505" r:id="rId16"/>
    <p:sldId id="507" r:id="rId17"/>
    <p:sldId id="506" r:id="rId18"/>
    <p:sldId id="502" r:id="rId19"/>
    <p:sldId id="510" r:id="rId20"/>
    <p:sldId id="495" r:id="rId21"/>
    <p:sldId id="257" r:id="rId22"/>
    <p:sldId id="460" r:id="rId23"/>
    <p:sldId id="456" r:id="rId24"/>
    <p:sldId id="457" r:id="rId25"/>
    <p:sldId id="458" r:id="rId26"/>
    <p:sldId id="459" r:id="rId27"/>
    <p:sldId id="461" r:id="rId28"/>
    <p:sldId id="462" r:id="rId29"/>
    <p:sldId id="463" r:id="rId30"/>
    <p:sldId id="464" r:id="rId31"/>
    <p:sldId id="521" r:id="rId32"/>
    <p:sldId id="465" r:id="rId33"/>
    <p:sldId id="485" r:id="rId34"/>
    <p:sldId id="520" r:id="rId35"/>
    <p:sldId id="522" r:id="rId36"/>
    <p:sldId id="523" r:id="rId37"/>
    <p:sldId id="50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5CA95-4898-405F-A3C3-815E87D85D5E}" v="29" dt="2021-03-20T21:58:28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1905CA95-4898-405F-A3C3-815E87D85D5E}"/>
    <pc:docChg chg="undo custSel addSld delSld modSld sldOrd">
      <pc:chgData name="Claudia Riolfi" userId="e6ae4ebb1091cfbe" providerId="LiveId" clId="{1905CA95-4898-405F-A3C3-815E87D85D5E}" dt="2021-03-20T22:26:45.855" v="5779" actId="122"/>
      <pc:docMkLst>
        <pc:docMk/>
      </pc:docMkLst>
      <pc:sldChg chg="modSp mod">
        <pc:chgData name="Claudia Riolfi" userId="e6ae4ebb1091cfbe" providerId="LiveId" clId="{1905CA95-4898-405F-A3C3-815E87D85D5E}" dt="2021-03-14T20:39:36.661" v="1" actId="20577"/>
        <pc:sldMkLst>
          <pc:docMk/>
          <pc:sldMk cId="2365537373" sldId="256"/>
        </pc:sldMkLst>
        <pc:spChg chg="mod">
          <ac:chgData name="Claudia Riolfi" userId="e6ae4ebb1091cfbe" providerId="LiveId" clId="{1905CA95-4898-405F-A3C3-815E87D85D5E}" dt="2021-03-14T20:39:36.661" v="1" actId="20577"/>
          <ac:spMkLst>
            <pc:docMk/>
            <pc:sldMk cId="2365537373" sldId="256"/>
            <ac:spMk id="2" creationId="{25FB3A70-6E66-4D6A-8A0B-E02013CE0E96}"/>
          </ac:spMkLst>
        </pc:spChg>
      </pc:sldChg>
      <pc:sldChg chg="addSp delSp modSp mod">
        <pc:chgData name="Claudia Riolfi" userId="e6ae4ebb1091cfbe" providerId="LiveId" clId="{1905CA95-4898-405F-A3C3-815E87D85D5E}" dt="2021-03-20T20:31:55.081" v="4704" actId="478"/>
        <pc:sldMkLst>
          <pc:docMk/>
          <pc:sldMk cId="1647993591" sldId="257"/>
        </pc:sldMkLst>
        <pc:spChg chg="del mod">
          <ac:chgData name="Claudia Riolfi" userId="e6ae4ebb1091cfbe" providerId="LiveId" clId="{1905CA95-4898-405F-A3C3-815E87D85D5E}" dt="2021-03-20T20:31:55.081" v="4704" actId="478"/>
          <ac:spMkLst>
            <pc:docMk/>
            <pc:sldMk cId="1647993591" sldId="257"/>
            <ac:spMk id="3" creationId="{E82805F1-74B4-41D3-8A49-0A13A8436839}"/>
          </ac:spMkLst>
        </pc:spChg>
        <pc:spChg chg="mod">
          <ac:chgData name="Claudia Riolfi" userId="e6ae4ebb1091cfbe" providerId="LiveId" clId="{1905CA95-4898-405F-A3C3-815E87D85D5E}" dt="2021-03-20T20:31:41.767" v="4701" actId="6549"/>
          <ac:spMkLst>
            <pc:docMk/>
            <pc:sldMk cId="1647993591" sldId="257"/>
            <ac:spMk id="4" creationId="{09E3964F-9305-48F6-826F-9EBA5C227503}"/>
          </ac:spMkLst>
        </pc:spChg>
        <pc:spChg chg="add mod">
          <ac:chgData name="Claudia Riolfi" userId="e6ae4ebb1091cfbe" providerId="LiveId" clId="{1905CA95-4898-405F-A3C3-815E87D85D5E}" dt="2021-03-20T20:31:55.081" v="4704" actId="478"/>
          <ac:spMkLst>
            <pc:docMk/>
            <pc:sldMk cId="1647993591" sldId="257"/>
            <ac:spMk id="5" creationId="{FBFE9215-B7B6-4323-896A-4A23E3A9B3D1}"/>
          </ac:spMkLst>
        </pc:spChg>
      </pc:sldChg>
      <pc:sldChg chg="ord">
        <pc:chgData name="Claudia Riolfi" userId="e6ae4ebb1091cfbe" providerId="LiveId" clId="{1905CA95-4898-405F-A3C3-815E87D85D5E}" dt="2021-03-20T11:43:22.549" v="1336"/>
        <pc:sldMkLst>
          <pc:docMk/>
          <pc:sldMk cId="3271235008" sldId="455"/>
        </pc:sldMkLst>
      </pc:sldChg>
      <pc:sldChg chg="addSp delSp modSp mod modClrScheme delDesignElem chgLayout">
        <pc:chgData name="Claudia Riolfi" userId="e6ae4ebb1091cfbe" providerId="LiveId" clId="{1905CA95-4898-405F-A3C3-815E87D85D5E}" dt="2021-03-20T20:32:31.023" v="4707" actId="26606"/>
        <pc:sldMkLst>
          <pc:docMk/>
          <pc:sldMk cId="2447347989" sldId="458"/>
        </pc:sldMkLst>
        <pc:spChg chg="mod or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2" creationId="{12B29CE2-D7F3-46EF-A3F6-D0576728716E}"/>
          </ac:spMkLst>
        </pc:spChg>
        <pc:spChg chg="mod or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3" creationId="{E825BEFD-8D60-4EBA-966F-558B938004A5}"/>
          </ac:spMkLst>
        </pc:spChg>
        <pc:spChg chg="del mod">
          <ac:chgData name="Claudia Riolfi" userId="e6ae4ebb1091cfbe" providerId="LiveId" clId="{1905CA95-4898-405F-A3C3-815E87D85D5E}" dt="2021-03-20T20:32:27.206" v="4706" actId="700"/>
          <ac:spMkLst>
            <pc:docMk/>
            <pc:sldMk cId="2447347989" sldId="458"/>
            <ac:spMk id="4" creationId="{8F37E79D-21C5-43DF-A246-1CC0AF484114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8" creationId="{09588DA8-065E-4F6F-8EFD-43104AB2E0CF}"/>
          </ac:spMkLst>
        </pc:spChg>
        <pc:spChg chg="del">
          <ac:chgData name="Claudia Riolfi" userId="e6ae4ebb1091cfbe" providerId="LiveId" clId="{1905CA95-4898-405F-A3C3-815E87D85D5E}" dt="2021-03-20T20:32:27.206" v="4706" actId="700"/>
          <ac:spMkLst>
            <pc:docMk/>
            <pc:sldMk cId="2447347989" sldId="458"/>
            <ac:spMk id="9" creationId="{4C608BEB-860E-4094-8511-78603564A75E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10" creationId="{C4285719-470E-454C-AF62-8323075F1F5B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12" creationId="{CD9FE4EF-C4D8-49A0-B2FF-81D8DB7D8A24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14" creationId="{4300840D-0A0B-4512-BACA-B439D5B9C57C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16" creationId="{D2B78728-A580-49A7-84F9-6EF6F583ADE0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18" creationId="{38FAA1A1-D861-433F-88FA-1E9D6FD31D11}"/>
          </ac:spMkLst>
        </pc:spChg>
        <pc:spChg chg="add">
          <ac:chgData name="Claudia Riolfi" userId="e6ae4ebb1091cfbe" providerId="LiveId" clId="{1905CA95-4898-405F-A3C3-815E87D85D5E}" dt="2021-03-20T20:32:31.023" v="4707" actId="26606"/>
          <ac:spMkLst>
            <pc:docMk/>
            <pc:sldMk cId="2447347989" sldId="458"/>
            <ac:spMk id="20" creationId="{8D71EDA1-87BF-4D5D-AB79-F346FD19278A}"/>
          </ac:spMkLst>
        </pc:spChg>
        <pc:cxnChg chg="del">
          <ac:chgData name="Claudia Riolfi" userId="e6ae4ebb1091cfbe" providerId="LiveId" clId="{1905CA95-4898-405F-A3C3-815E87D85D5E}" dt="2021-03-20T20:32:27.206" v="4706" actId="700"/>
          <ac:cxnSpMkLst>
            <pc:docMk/>
            <pc:sldMk cId="2447347989" sldId="458"/>
            <ac:cxnSpMk id="11" creationId="{1F16A8D4-FE87-4604-88B2-394B5D1EB437}"/>
          </ac:cxnSpMkLst>
        </pc:cxnChg>
      </pc:sldChg>
      <pc:sldChg chg="addSp delSp modSp mod">
        <pc:chgData name="Claudia Riolfi" userId="e6ae4ebb1091cfbe" providerId="LiveId" clId="{1905CA95-4898-405F-A3C3-815E87D85D5E}" dt="2021-03-20T20:32:44.322" v="4708" actId="26606"/>
        <pc:sldMkLst>
          <pc:docMk/>
          <pc:sldMk cId="1368283184" sldId="459"/>
        </pc:sldMkLst>
        <pc:spChg chg="mod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2" creationId="{9CD95B5A-2E3B-4869-8F52-CF6C86C099B5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5" creationId="{2B2228B2-5B4D-484F-83A0-0784B91B4462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10" creationId="{9A297797-5C89-4791-8204-AB071FA1FBCA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12" creationId="{569BBA9B-8F4E-4D2B-BEFA-41A475443377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14" creationId="{851012D1-8033-40B1-9EC0-91390FFC7403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16" creationId="{2E80C965-DB6D-4F81-9E9E-B027384D0BD6}"/>
          </ac:spMkLst>
        </pc:spChg>
        <pc:spChg chg="del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18" creationId="{D291F021-C45C-4D44-A2B8-A789E386CC42}"/>
          </ac:spMkLst>
        </pc:spChg>
        <pc:spChg chg="add">
          <ac:chgData name="Claudia Riolfi" userId="e6ae4ebb1091cfbe" providerId="LiveId" clId="{1905CA95-4898-405F-A3C3-815E87D85D5E}" dt="2021-03-20T20:32:44.322" v="4708" actId="26606"/>
          <ac:spMkLst>
            <pc:docMk/>
            <pc:sldMk cId="1368283184" sldId="459"/>
            <ac:spMk id="25" creationId="{86C7B4A1-154A-4DF0-AC46-F88D75A2E0FD}"/>
          </ac:spMkLst>
        </pc:spChg>
        <pc:graphicFrameChg chg="add">
          <ac:chgData name="Claudia Riolfi" userId="e6ae4ebb1091cfbe" providerId="LiveId" clId="{1905CA95-4898-405F-A3C3-815E87D85D5E}" dt="2021-03-20T20:32:44.322" v="4708" actId="26606"/>
          <ac:graphicFrameMkLst>
            <pc:docMk/>
            <pc:sldMk cId="1368283184" sldId="459"/>
            <ac:graphicFrameMk id="20" creationId="{FDA07BCA-918F-4C3F-942D-AB2D6A465850}"/>
          </ac:graphicFrameMkLst>
        </pc:graphicFrameChg>
        <pc:picChg chg="add">
          <ac:chgData name="Claudia Riolfi" userId="e6ae4ebb1091cfbe" providerId="LiveId" clId="{1905CA95-4898-405F-A3C3-815E87D85D5E}" dt="2021-03-20T20:32:44.322" v="4708" actId="26606"/>
          <ac:picMkLst>
            <pc:docMk/>
            <pc:sldMk cId="1368283184" sldId="459"/>
            <ac:picMk id="21" creationId="{7B7D064D-E56F-460A-A6E0-F8AB5D8E456F}"/>
          </ac:picMkLst>
        </pc:picChg>
      </pc:sldChg>
      <pc:sldChg chg="addSp delSp modSp mod">
        <pc:chgData name="Claudia Riolfi" userId="e6ae4ebb1091cfbe" providerId="LiveId" clId="{1905CA95-4898-405F-A3C3-815E87D85D5E}" dt="2021-03-20T20:24:56.547" v="4700" actId="20577"/>
        <pc:sldMkLst>
          <pc:docMk/>
          <pc:sldMk cId="1147448851" sldId="465"/>
        </pc:sldMkLst>
        <pc:spChg chg="mod">
          <ac:chgData name="Claudia Riolfi" userId="e6ae4ebb1091cfbe" providerId="LiveId" clId="{1905CA95-4898-405F-A3C3-815E87D85D5E}" dt="2021-03-20T20:24:41.584" v="4669" actId="26606"/>
          <ac:spMkLst>
            <pc:docMk/>
            <pc:sldMk cId="1147448851" sldId="465"/>
            <ac:spMk id="2" creationId="{6698B029-3373-4BA7-BD21-7B63BC9E4B88}"/>
          </ac:spMkLst>
        </pc:spChg>
        <pc:spChg chg="mod">
          <ac:chgData name="Claudia Riolfi" userId="e6ae4ebb1091cfbe" providerId="LiveId" clId="{1905CA95-4898-405F-A3C3-815E87D85D5E}" dt="2021-03-20T20:24:56.547" v="4700" actId="20577"/>
          <ac:spMkLst>
            <pc:docMk/>
            <pc:sldMk cId="1147448851" sldId="465"/>
            <ac:spMk id="3" creationId="{4A4FF28B-2E8B-4BD5-A77D-79197D3E4D15}"/>
          </ac:spMkLst>
        </pc:spChg>
        <pc:spChg chg="del">
          <ac:chgData name="Claudia Riolfi" userId="e6ae4ebb1091cfbe" providerId="LiveId" clId="{1905CA95-4898-405F-A3C3-815E87D85D5E}" dt="2021-03-20T20:24:41.584" v="4669" actId="26606"/>
          <ac:spMkLst>
            <pc:docMk/>
            <pc:sldMk cId="1147448851" sldId="465"/>
            <ac:spMk id="8" creationId="{DBF61EA3-B236-439E-9C0B-340980D56BEE}"/>
          </ac:spMkLst>
        </pc:spChg>
        <pc:spChg chg="del">
          <ac:chgData name="Claudia Riolfi" userId="e6ae4ebb1091cfbe" providerId="LiveId" clId="{1905CA95-4898-405F-A3C3-815E87D85D5E}" dt="2021-03-20T20:24:41.584" v="4669" actId="26606"/>
          <ac:spMkLst>
            <pc:docMk/>
            <pc:sldMk cId="1147448851" sldId="465"/>
            <ac:spMk id="14" creationId="{E659831F-0D9A-4C63-9EBB-8435B85A440F}"/>
          </ac:spMkLst>
        </pc:spChg>
        <pc:spChg chg="add">
          <ac:chgData name="Claudia Riolfi" userId="e6ae4ebb1091cfbe" providerId="LiveId" clId="{1905CA95-4898-405F-A3C3-815E87D85D5E}" dt="2021-03-20T20:24:41.584" v="4669" actId="26606"/>
          <ac:spMkLst>
            <pc:docMk/>
            <pc:sldMk cId="1147448851" sldId="465"/>
            <ac:spMk id="20" creationId="{80DF40B2-80F7-4E71-B46C-284163F3654A}"/>
          </ac:spMkLst>
        </pc:spChg>
        <pc:grpChg chg="del">
          <ac:chgData name="Claudia Riolfi" userId="e6ae4ebb1091cfbe" providerId="LiveId" clId="{1905CA95-4898-405F-A3C3-815E87D85D5E}" dt="2021-03-20T20:24:41.584" v="4669" actId="26606"/>
          <ac:grpSpMkLst>
            <pc:docMk/>
            <pc:sldMk cId="1147448851" sldId="465"/>
            <ac:grpSpMk id="10" creationId="{28FAF094-D087-493F-8DF9-A486C2D6BBAA}"/>
          </ac:grpSpMkLst>
        </pc:grpChg>
        <pc:picChg chg="add">
          <ac:chgData name="Claudia Riolfi" userId="e6ae4ebb1091cfbe" providerId="LiveId" clId="{1905CA95-4898-405F-A3C3-815E87D85D5E}" dt="2021-03-20T20:24:41.584" v="4669" actId="26606"/>
          <ac:picMkLst>
            <pc:docMk/>
            <pc:sldMk cId="1147448851" sldId="465"/>
            <ac:picMk id="16" creationId="{4179D535-D241-43C6-9129-43D6871A9F62}"/>
          </ac:picMkLst>
        </pc:picChg>
      </pc:sldChg>
      <pc:sldChg chg="addSp modSp mod">
        <pc:chgData name="Claudia Riolfi" userId="e6ae4ebb1091cfbe" providerId="LiveId" clId="{1905CA95-4898-405F-A3C3-815E87D85D5E}" dt="2021-03-20T22:26:45.855" v="5779" actId="122"/>
        <pc:sldMkLst>
          <pc:docMk/>
          <pc:sldMk cId="1356641858" sldId="485"/>
        </pc:sldMkLst>
        <pc:spChg chg="add mod">
          <ac:chgData name="Claudia Riolfi" userId="e6ae4ebb1091cfbe" providerId="LiveId" clId="{1905CA95-4898-405F-A3C3-815E87D85D5E}" dt="2021-03-20T22:26:45.855" v="5779" actId="122"/>
          <ac:spMkLst>
            <pc:docMk/>
            <pc:sldMk cId="1356641858" sldId="485"/>
            <ac:spMk id="4" creationId="{27C9F702-BCB7-4B91-800E-197D5BE87F39}"/>
          </ac:spMkLst>
        </pc:spChg>
      </pc:sldChg>
      <pc:sldChg chg="modSp mod">
        <pc:chgData name="Claudia Riolfi" userId="e6ae4ebb1091cfbe" providerId="LiveId" clId="{1905CA95-4898-405F-A3C3-815E87D85D5E}" dt="2021-03-20T12:00:53.087" v="1756" actId="20577"/>
        <pc:sldMkLst>
          <pc:docMk/>
          <pc:sldMk cId="2397296285" sldId="493"/>
        </pc:sldMkLst>
        <pc:spChg chg="mod">
          <ac:chgData name="Claudia Riolfi" userId="e6ae4ebb1091cfbe" providerId="LiveId" clId="{1905CA95-4898-405F-A3C3-815E87D85D5E}" dt="2021-03-20T12:00:53.087" v="1756" actId="20577"/>
          <ac:spMkLst>
            <pc:docMk/>
            <pc:sldMk cId="2397296285" sldId="493"/>
            <ac:spMk id="3" creationId="{5A8D2EDF-5C58-4883-B960-2AFFBDD9EE8D}"/>
          </ac:spMkLst>
        </pc:spChg>
      </pc:sldChg>
      <pc:sldChg chg="del">
        <pc:chgData name="Claudia Riolfi" userId="e6ae4ebb1091cfbe" providerId="LiveId" clId="{1905CA95-4898-405F-A3C3-815E87D85D5E}" dt="2021-03-17T19:13:51.104" v="2" actId="47"/>
        <pc:sldMkLst>
          <pc:docMk/>
          <pc:sldMk cId="2566905340" sldId="494"/>
        </pc:sldMkLst>
      </pc:sldChg>
      <pc:sldChg chg="add ord">
        <pc:chgData name="Claudia Riolfi" userId="e6ae4ebb1091cfbe" providerId="LiveId" clId="{1905CA95-4898-405F-A3C3-815E87D85D5E}" dt="2021-03-20T19:43:20.190" v="4283"/>
        <pc:sldMkLst>
          <pc:docMk/>
          <pc:sldMk cId="1410968210" sldId="495"/>
        </pc:sldMkLst>
      </pc:sldChg>
      <pc:sldChg chg="del">
        <pc:chgData name="Claudia Riolfi" userId="e6ae4ebb1091cfbe" providerId="LiveId" clId="{1905CA95-4898-405F-A3C3-815E87D85D5E}" dt="2021-03-20T11:37:13.641" v="1295" actId="2696"/>
        <pc:sldMkLst>
          <pc:docMk/>
          <pc:sldMk cId="2269599663" sldId="495"/>
        </pc:sldMkLst>
      </pc:sldChg>
      <pc:sldChg chg="del">
        <pc:chgData name="Claudia Riolfi" userId="e6ae4ebb1091cfbe" providerId="LiveId" clId="{1905CA95-4898-405F-A3C3-815E87D85D5E}" dt="2021-03-17T19:27:55.342" v="15" actId="47"/>
        <pc:sldMkLst>
          <pc:docMk/>
          <pc:sldMk cId="1449297984" sldId="496"/>
        </pc:sldMkLst>
      </pc:sldChg>
      <pc:sldChg chg="del">
        <pc:chgData name="Claudia Riolfi" userId="e6ae4ebb1091cfbe" providerId="LiveId" clId="{1905CA95-4898-405F-A3C3-815E87D85D5E}" dt="2021-03-17T19:27:51.810" v="14" actId="47"/>
        <pc:sldMkLst>
          <pc:docMk/>
          <pc:sldMk cId="823977708" sldId="497"/>
        </pc:sldMkLst>
      </pc:sldChg>
      <pc:sldChg chg="del">
        <pc:chgData name="Claudia Riolfi" userId="e6ae4ebb1091cfbe" providerId="LiveId" clId="{1905CA95-4898-405F-A3C3-815E87D85D5E}" dt="2021-03-17T19:27:45.587" v="13" actId="47"/>
        <pc:sldMkLst>
          <pc:docMk/>
          <pc:sldMk cId="2277372629" sldId="498"/>
        </pc:sldMkLst>
      </pc:sldChg>
      <pc:sldChg chg="del">
        <pc:chgData name="Claudia Riolfi" userId="e6ae4ebb1091cfbe" providerId="LiveId" clId="{1905CA95-4898-405F-A3C3-815E87D85D5E}" dt="2021-03-17T19:28:04.629" v="16" actId="47"/>
        <pc:sldMkLst>
          <pc:docMk/>
          <pc:sldMk cId="4108767122" sldId="499"/>
        </pc:sldMkLst>
      </pc:sldChg>
      <pc:sldChg chg="modSp mod">
        <pc:chgData name="Claudia Riolfi" userId="e6ae4ebb1091cfbe" providerId="LiveId" clId="{1905CA95-4898-405F-A3C3-815E87D85D5E}" dt="2021-03-17T19:29:32.569" v="39" actId="207"/>
        <pc:sldMkLst>
          <pc:docMk/>
          <pc:sldMk cId="2679580333" sldId="500"/>
        </pc:sldMkLst>
        <pc:graphicFrameChg chg="mod modGraphic">
          <ac:chgData name="Claudia Riolfi" userId="e6ae4ebb1091cfbe" providerId="LiveId" clId="{1905CA95-4898-405F-A3C3-815E87D85D5E}" dt="2021-03-17T19:29:32.569" v="39" actId="207"/>
          <ac:graphicFrameMkLst>
            <pc:docMk/>
            <pc:sldMk cId="2679580333" sldId="500"/>
            <ac:graphicFrameMk id="4" creationId="{96533E14-6F03-43E2-87AA-8F45C4F3A6D2}"/>
          </ac:graphicFrameMkLst>
        </pc:graphicFrameChg>
      </pc:sldChg>
      <pc:sldChg chg="modSp mod">
        <pc:chgData name="Claudia Riolfi" userId="e6ae4ebb1091cfbe" providerId="LiveId" clId="{1905CA95-4898-405F-A3C3-815E87D85D5E}" dt="2021-03-17T20:15:07.339" v="1240" actId="20577"/>
        <pc:sldMkLst>
          <pc:docMk/>
          <pc:sldMk cId="1362020724" sldId="501"/>
        </pc:sldMkLst>
        <pc:spChg chg="mod">
          <ac:chgData name="Claudia Riolfi" userId="e6ae4ebb1091cfbe" providerId="LiveId" clId="{1905CA95-4898-405F-A3C3-815E87D85D5E}" dt="2021-03-17T20:15:07.339" v="1240" actId="20577"/>
          <ac:spMkLst>
            <pc:docMk/>
            <pc:sldMk cId="1362020724" sldId="501"/>
            <ac:spMk id="3" creationId="{0B17FC30-BEA9-48AC-A224-4DC371266302}"/>
          </ac:spMkLst>
        </pc:spChg>
      </pc:sldChg>
      <pc:sldChg chg="addSp delSp modSp mod setBg modClrScheme chgLayout">
        <pc:chgData name="Claudia Riolfi" userId="e6ae4ebb1091cfbe" providerId="LiveId" clId="{1905CA95-4898-405F-A3C3-815E87D85D5E}" dt="2021-03-17T19:27:31.265" v="12" actId="255"/>
        <pc:sldMkLst>
          <pc:docMk/>
          <pc:sldMk cId="2742550917" sldId="502"/>
        </pc:sldMkLst>
        <pc:spChg chg="del">
          <ac:chgData name="Claudia Riolfi" userId="e6ae4ebb1091cfbe" providerId="LiveId" clId="{1905CA95-4898-405F-A3C3-815E87D85D5E}" dt="2021-03-17T19:26:47.411" v="7" actId="700"/>
          <ac:spMkLst>
            <pc:docMk/>
            <pc:sldMk cId="2742550917" sldId="502"/>
            <ac:spMk id="2" creationId="{4E3F55A3-7A3F-4596-9D68-39393BD11378}"/>
          </ac:spMkLst>
        </pc:spChg>
        <pc:spChg chg="mod ord">
          <ac:chgData name="Claudia Riolfi" userId="e6ae4ebb1091cfbe" providerId="LiveId" clId="{1905CA95-4898-405F-A3C3-815E87D85D5E}" dt="2021-03-17T19:26:47.411" v="7" actId="700"/>
          <ac:spMkLst>
            <pc:docMk/>
            <pc:sldMk cId="2742550917" sldId="502"/>
            <ac:spMk id="3" creationId="{BA27D8A2-35E4-4C64-8E5B-C3760F80846B}"/>
          </ac:spMkLst>
        </pc:spChg>
        <pc:graphicFrameChg chg="add mod modGraphic">
          <ac:chgData name="Claudia Riolfi" userId="e6ae4ebb1091cfbe" providerId="LiveId" clId="{1905CA95-4898-405F-A3C3-815E87D85D5E}" dt="2021-03-17T19:27:31.265" v="12" actId="255"/>
          <ac:graphicFrameMkLst>
            <pc:docMk/>
            <pc:sldMk cId="2742550917" sldId="502"/>
            <ac:graphicFrameMk id="4" creationId="{7E56F16C-9A37-4134-B23F-1013707A19C8}"/>
          </ac:graphicFrameMkLst>
        </pc:graphicFrameChg>
      </pc:sldChg>
      <pc:sldChg chg="modSp add del mod">
        <pc:chgData name="Claudia Riolfi" userId="e6ae4ebb1091cfbe" providerId="LiveId" clId="{1905CA95-4898-405F-A3C3-815E87D85D5E}" dt="2021-03-20T21:58:52.714" v="4796" actId="20577"/>
        <pc:sldMkLst>
          <pc:docMk/>
          <pc:sldMk cId="4040206169" sldId="504"/>
        </pc:sldMkLst>
        <pc:spChg chg="mod">
          <ac:chgData name="Claudia Riolfi" userId="e6ae4ebb1091cfbe" providerId="LiveId" clId="{1905CA95-4898-405F-A3C3-815E87D85D5E}" dt="2021-03-20T21:58:52.714" v="4796" actId="20577"/>
          <ac:spMkLst>
            <pc:docMk/>
            <pc:sldMk cId="4040206169" sldId="504"/>
            <ac:spMk id="6" creationId="{CE01DA64-989E-42F2-9DE0-07DA67C2649F}"/>
          </ac:spMkLst>
        </pc:spChg>
      </pc:sldChg>
      <pc:sldChg chg="addSp delSp modSp new mod setBg modClrScheme chgLayout">
        <pc:chgData name="Claudia Riolfi" userId="e6ae4ebb1091cfbe" providerId="LiveId" clId="{1905CA95-4898-405F-A3C3-815E87D85D5E}" dt="2021-03-17T20:08:11.509" v="739" actId="27636"/>
        <pc:sldMkLst>
          <pc:docMk/>
          <pc:sldMk cId="3758497821" sldId="505"/>
        </pc:sldMkLst>
        <pc:spChg chg="del mod ord">
          <ac:chgData name="Claudia Riolfi" userId="e6ae4ebb1091cfbe" providerId="LiveId" clId="{1905CA95-4898-405F-A3C3-815E87D85D5E}" dt="2021-03-17T19:33:07.736" v="129" actId="700"/>
          <ac:spMkLst>
            <pc:docMk/>
            <pc:sldMk cId="3758497821" sldId="505"/>
            <ac:spMk id="2" creationId="{330ABD60-DAC1-4EB8-9C93-69CEF0521A12}"/>
          </ac:spMkLst>
        </pc:spChg>
        <pc:spChg chg="del">
          <ac:chgData name="Claudia Riolfi" userId="e6ae4ebb1091cfbe" providerId="LiveId" clId="{1905CA95-4898-405F-A3C3-815E87D85D5E}" dt="2021-03-17T19:33:07.736" v="129" actId="700"/>
          <ac:spMkLst>
            <pc:docMk/>
            <pc:sldMk cId="3758497821" sldId="505"/>
            <ac:spMk id="3" creationId="{484F9752-0DA8-4AF0-AD97-C0A2F76AC767}"/>
          </ac:spMkLst>
        </pc:spChg>
        <pc:spChg chg="del mod ord">
          <ac:chgData name="Claudia Riolfi" userId="e6ae4ebb1091cfbe" providerId="LiveId" clId="{1905CA95-4898-405F-A3C3-815E87D85D5E}" dt="2021-03-17T19:33:07.736" v="129" actId="700"/>
          <ac:spMkLst>
            <pc:docMk/>
            <pc:sldMk cId="3758497821" sldId="505"/>
            <ac:spMk id="4" creationId="{CD71B905-3C08-4C1A-934F-D889609D7245}"/>
          </ac:spMkLst>
        </pc:spChg>
        <pc:spChg chg="del">
          <ac:chgData name="Claudia Riolfi" userId="e6ae4ebb1091cfbe" providerId="LiveId" clId="{1905CA95-4898-405F-A3C3-815E87D85D5E}" dt="2021-03-17T19:33:07.736" v="129" actId="700"/>
          <ac:spMkLst>
            <pc:docMk/>
            <pc:sldMk cId="3758497821" sldId="505"/>
            <ac:spMk id="5" creationId="{3EDE5D90-1EC3-4C23-AD53-50ECEFB49077}"/>
          </ac:spMkLst>
        </pc:spChg>
        <pc:spChg chg="del mod ord">
          <ac:chgData name="Claudia Riolfi" userId="e6ae4ebb1091cfbe" providerId="LiveId" clId="{1905CA95-4898-405F-A3C3-815E87D85D5E}" dt="2021-03-17T19:33:07.736" v="129" actId="700"/>
          <ac:spMkLst>
            <pc:docMk/>
            <pc:sldMk cId="3758497821" sldId="505"/>
            <ac:spMk id="6" creationId="{A6263148-561B-42C8-8F5C-85DBB465BDD3}"/>
          </ac:spMkLst>
        </pc:spChg>
        <pc:spChg chg="add mod ord">
          <ac:chgData name="Claudia Riolfi" userId="e6ae4ebb1091cfbe" providerId="LiveId" clId="{1905CA95-4898-405F-A3C3-815E87D85D5E}" dt="2021-03-17T19:52:51.540" v="144" actId="27636"/>
          <ac:spMkLst>
            <pc:docMk/>
            <pc:sldMk cId="3758497821" sldId="505"/>
            <ac:spMk id="7" creationId="{8265936F-4FD3-447C-98A9-DF07B31EDF18}"/>
          </ac:spMkLst>
        </pc:spChg>
        <pc:spChg chg="add del mod ord">
          <ac:chgData name="Claudia Riolfi" userId="e6ae4ebb1091cfbe" providerId="LiveId" clId="{1905CA95-4898-405F-A3C3-815E87D85D5E}" dt="2021-03-17T19:33:59.435" v="136"/>
          <ac:spMkLst>
            <pc:docMk/>
            <pc:sldMk cId="3758497821" sldId="505"/>
            <ac:spMk id="8" creationId="{5048EB96-1FAB-4FD9-A799-E36B929CB18B}"/>
          </ac:spMkLst>
        </pc:spChg>
        <pc:spChg chg="add mod ord">
          <ac:chgData name="Claudia Riolfi" userId="e6ae4ebb1091cfbe" providerId="LiveId" clId="{1905CA95-4898-405F-A3C3-815E87D85D5E}" dt="2021-03-17T20:08:11.509" v="739" actId="27636"/>
          <ac:spMkLst>
            <pc:docMk/>
            <pc:sldMk cId="3758497821" sldId="505"/>
            <ac:spMk id="9" creationId="{92E16007-1638-48A1-AE22-62D40855D50B}"/>
          </ac:spMkLst>
        </pc:spChg>
        <pc:spChg chg="add del">
          <ac:chgData name="Claudia Riolfi" userId="e6ae4ebb1091cfbe" providerId="LiveId" clId="{1905CA95-4898-405F-A3C3-815E87D85D5E}" dt="2021-03-17T19:33:26.682" v="132" actId="26606"/>
          <ac:spMkLst>
            <pc:docMk/>
            <pc:sldMk cId="3758497821" sldId="505"/>
            <ac:spMk id="15" creationId="{8E20FA99-AAAC-4AF3-9FAE-707420324F1C}"/>
          </ac:spMkLst>
        </pc:spChg>
        <pc:spChg chg="add del">
          <ac:chgData name="Claudia Riolfi" userId="e6ae4ebb1091cfbe" providerId="LiveId" clId="{1905CA95-4898-405F-A3C3-815E87D85D5E}" dt="2021-03-17T19:33:26.682" v="132" actId="26606"/>
          <ac:spMkLst>
            <pc:docMk/>
            <pc:sldMk cId="3758497821" sldId="505"/>
            <ac:spMk id="17" creationId="{9573BE85-6043-4C3A-A7DD-483A0A5FB740}"/>
          </ac:spMkLst>
        </pc:spChg>
        <pc:spChg chg="add del">
          <ac:chgData name="Claudia Riolfi" userId="e6ae4ebb1091cfbe" providerId="LiveId" clId="{1905CA95-4898-405F-A3C3-815E87D85D5E}" dt="2021-03-17T19:33:33.480" v="134" actId="26606"/>
          <ac:spMkLst>
            <pc:docMk/>
            <pc:sldMk cId="3758497821" sldId="505"/>
            <ac:spMk id="19" creationId="{28A5B5F5-1BF3-487C-A1CC-0FDBF479EF9D}"/>
          </ac:spMkLst>
        </pc:spChg>
        <pc:spChg chg="add del">
          <ac:chgData name="Claudia Riolfi" userId="e6ae4ebb1091cfbe" providerId="LiveId" clId="{1905CA95-4898-405F-A3C3-815E87D85D5E}" dt="2021-03-17T19:33:33.480" v="134" actId="26606"/>
          <ac:spMkLst>
            <pc:docMk/>
            <pc:sldMk cId="3758497821" sldId="505"/>
            <ac:spMk id="20" creationId="{4AF95306-4A32-488E-B159-B111E091336B}"/>
          </ac:spMkLst>
        </pc:spChg>
        <pc:spChg chg="add del">
          <ac:chgData name="Claudia Riolfi" userId="e6ae4ebb1091cfbe" providerId="LiveId" clId="{1905CA95-4898-405F-A3C3-815E87D85D5E}" dt="2021-03-17T19:33:33.480" v="134" actId="26606"/>
          <ac:spMkLst>
            <pc:docMk/>
            <pc:sldMk cId="3758497821" sldId="505"/>
            <ac:spMk id="21" creationId="{3BB9A50C-A687-4ED5-9331-AD279D2495F4}"/>
          </ac:spMkLst>
        </pc:spChg>
        <pc:spChg chg="add del">
          <ac:chgData name="Claudia Riolfi" userId="e6ae4ebb1091cfbe" providerId="LiveId" clId="{1905CA95-4898-405F-A3C3-815E87D85D5E}" dt="2021-03-17T19:33:33.480" v="134" actId="26606"/>
          <ac:spMkLst>
            <pc:docMk/>
            <pc:sldMk cId="3758497821" sldId="505"/>
            <ac:spMk id="22" creationId="{D21442F5-F86F-4CDB-9BE9-D2DC23ADCD38}"/>
          </ac:spMkLst>
        </pc:spChg>
        <pc:picChg chg="add del mod">
          <ac:chgData name="Claudia Riolfi" userId="e6ae4ebb1091cfbe" providerId="LiveId" clId="{1905CA95-4898-405F-A3C3-815E87D85D5E}" dt="2021-03-17T19:33:35.559" v="135"/>
          <ac:picMkLst>
            <pc:docMk/>
            <pc:sldMk cId="3758497821" sldId="505"/>
            <ac:picMk id="10" creationId="{51125115-1398-4FF5-B0B3-FEF1E2E6E9FD}"/>
          </ac:picMkLst>
        </pc:picChg>
        <pc:picChg chg="add mod ord">
          <ac:chgData name="Claudia Riolfi" userId="e6ae4ebb1091cfbe" providerId="LiveId" clId="{1905CA95-4898-405F-A3C3-815E87D85D5E}" dt="2021-03-17T19:34:08.500" v="137" actId="26606"/>
          <ac:picMkLst>
            <pc:docMk/>
            <pc:sldMk cId="3758497821" sldId="505"/>
            <ac:picMk id="11" creationId="{ED89B8F4-B2C1-43EE-B70A-A68F0C1A7D51}"/>
          </ac:picMkLst>
        </pc:picChg>
        <pc:cxnChg chg="add">
          <ac:chgData name="Claudia Riolfi" userId="e6ae4ebb1091cfbe" providerId="LiveId" clId="{1905CA95-4898-405F-A3C3-815E87D85D5E}" dt="2021-03-17T19:34:08.500" v="137" actId="26606"/>
          <ac:cxnSpMkLst>
            <pc:docMk/>
            <pc:sldMk cId="3758497821" sldId="505"/>
            <ac:cxnSpMk id="16" creationId="{A7F400EE-A8A5-48AF-B4D6-291B52C6F0B0}"/>
          </ac:cxnSpMkLst>
        </pc:cxnChg>
      </pc:sldChg>
      <pc:sldChg chg="modSp new mod">
        <pc:chgData name="Claudia Riolfi" userId="e6ae4ebb1091cfbe" providerId="LiveId" clId="{1905CA95-4898-405F-A3C3-815E87D85D5E}" dt="2021-03-17T20:11:58.213" v="1107" actId="20577"/>
        <pc:sldMkLst>
          <pc:docMk/>
          <pc:sldMk cId="3189563550" sldId="506"/>
        </pc:sldMkLst>
        <pc:spChg chg="mod">
          <ac:chgData name="Claudia Riolfi" userId="e6ae4ebb1091cfbe" providerId="LiveId" clId="{1905CA95-4898-405F-A3C3-815E87D85D5E}" dt="2021-03-17T20:08:59.174" v="773" actId="20577"/>
          <ac:spMkLst>
            <pc:docMk/>
            <pc:sldMk cId="3189563550" sldId="506"/>
            <ac:spMk id="2" creationId="{86785D04-5977-48B8-9DB4-3514E4264E12}"/>
          </ac:spMkLst>
        </pc:spChg>
        <pc:spChg chg="mod">
          <ac:chgData name="Claudia Riolfi" userId="e6ae4ebb1091cfbe" providerId="LiveId" clId="{1905CA95-4898-405F-A3C3-815E87D85D5E}" dt="2021-03-17T20:11:58.213" v="1107" actId="20577"/>
          <ac:spMkLst>
            <pc:docMk/>
            <pc:sldMk cId="3189563550" sldId="506"/>
            <ac:spMk id="3" creationId="{61E7A1B9-ED98-45B4-9197-CE6288E8BAF9}"/>
          </ac:spMkLst>
        </pc:spChg>
        <pc:spChg chg="mod">
          <ac:chgData name="Claudia Riolfi" userId="e6ae4ebb1091cfbe" providerId="LiveId" clId="{1905CA95-4898-405F-A3C3-815E87D85D5E}" dt="2021-03-17T20:08:35.666" v="744"/>
          <ac:spMkLst>
            <pc:docMk/>
            <pc:sldMk cId="3189563550" sldId="506"/>
            <ac:spMk id="4" creationId="{38FDE44F-5527-4EC3-8444-7DD41B766FA0}"/>
          </ac:spMkLst>
        </pc:spChg>
      </pc:sldChg>
      <pc:sldChg chg="modSp new mod">
        <pc:chgData name="Claudia Riolfi" userId="e6ae4ebb1091cfbe" providerId="LiveId" clId="{1905CA95-4898-405F-A3C3-815E87D85D5E}" dt="2021-03-20T19:42:00.739" v="4280" actId="20577"/>
        <pc:sldMkLst>
          <pc:docMk/>
          <pc:sldMk cId="3208234033" sldId="507"/>
        </pc:sldMkLst>
        <pc:spChg chg="mod">
          <ac:chgData name="Claudia Riolfi" userId="e6ae4ebb1091cfbe" providerId="LiveId" clId="{1905CA95-4898-405F-A3C3-815E87D85D5E}" dt="2021-03-20T19:38:39.772" v="4275" actId="20577"/>
          <ac:spMkLst>
            <pc:docMk/>
            <pc:sldMk cId="3208234033" sldId="507"/>
            <ac:spMk id="2" creationId="{34194CF4-0F33-4CD3-8DDB-F1DC779B02C4}"/>
          </ac:spMkLst>
        </pc:spChg>
        <pc:spChg chg="mod">
          <ac:chgData name="Claudia Riolfi" userId="e6ae4ebb1091cfbe" providerId="LiveId" clId="{1905CA95-4898-405F-A3C3-815E87D85D5E}" dt="2021-03-20T19:36:01.213" v="4109" actId="20577"/>
          <ac:spMkLst>
            <pc:docMk/>
            <pc:sldMk cId="3208234033" sldId="507"/>
            <ac:spMk id="3" creationId="{C4373007-0B37-40BD-8476-511777CB470E}"/>
          </ac:spMkLst>
        </pc:spChg>
        <pc:spChg chg="mod">
          <ac:chgData name="Claudia Riolfi" userId="e6ae4ebb1091cfbe" providerId="LiveId" clId="{1905CA95-4898-405F-A3C3-815E87D85D5E}" dt="2021-03-20T19:42:00.739" v="4280" actId="20577"/>
          <ac:spMkLst>
            <pc:docMk/>
            <pc:sldMk cId="3208234033" sldId="507"/>
            <ac:spMk id="4" creationId="{885E3AD1-E913-41CC-BD3D-3AC02E629F99}"/>
          </ac:spMkLst>
        </pc:spChg>
      </pc:sldChg>
      <pc:sldChg chg="modSp new del mod">
        <pc:chgData name="Claudia Riolfi" userId="e6ae4ebb1091cfbe" providerId="LiveId" clId="{1905CA95-4898-405F-A3C3-815E87D85D5E}" dt="2021-03-20T19:42:17.924" v="4281" actId="47"/>
        <pc:sldMkLst>
          <pc:docMk/>
          <pc:sldMk cId="268060820" sldId="508"/>
        </pc:sldMkLst>
        <pc:spChg chg="mod">
          <ac:chgData name="Claudia Riolfi" userId="e6ae4ebb1091cfbe" providerId="LiveId" clId="{1905CA95-4898-405F-A3C3-815E87D85D5E}" dt="2021-03-17T20:42:05.497" v="1254" actId="27636"/>
          <ac:spMkLst>
            <pc:docMk/>
            <pc:sldMk cId="268060820" sldId="508"/>
            <ac:spMk id="3" creationId="{3BE7682D-2135-41C8-BF70-329244DACA73}"/>
          </ac:spMkLst>
        </pc:spChg>
        <pc:spChg chg="mod">
          <ac:chgData name="Claudia Riolfi" userId="e6ae4ebb1091cfbe" providerId="LiveId" clId="{1905CA95-4898-405F-A3C3-815E87D85D5E}" dt="2021-03-17T20:42:57.015" v="1255"/>
          <ac:spMkLst>
            <pc:docMk/>
            <pc:sldMk cId="268060820" sldId="508"/>
            <ac:spMk id="4" creationId="{65A0600A-7A0D-4824-BE09-5CAEA9947383}"/>
          </ac:spMkLst>
        </pc:spChg>
      </pc:sldChg>
      <pc:sldChg chg="addSp delSp modSp new mod ord modClrScheme chgLayout">
        <pc:chgData name="Claudia Riolfi" userId="e6ae4ebb1091cfbe" providerId="LiveId" clId="{1905CA95-4898-405F-A3C3-815E87D85D5E}" dt="2021-03-20T11:43:01.506" v="1334" actId="20577"/>
        <pc:sldMkLst>
          <pc:docMk/>
          <pc:sldMk cId="249499895" sldId="509"/>
        </pc:sldMkLst>
        <pc:spChg chg="del mod ord">
          <ac:chgData name="Claudia Riolfi" userId="e6ae4ebb1091cfbe" providerId="LiveId" clId="{1905CA95-4898-405F-A3C3-815E87D85D5E}" dt="2021-03-20T11:37:00.374" v="1292" actId="700"/>
          <ac:spMkLst>
            <pc:docMk/>
            <pc:sldMk cId="249499895" sldId="509"/>
            <ac:spMk id="2" creationId="{843C1E3D-ECCF-4828-B338-EC20AAB556A5}"/>
          </ac:spMkLst>
        </pc:spChg>
        <pc:spChg chg="del">
          <ac:chgData name="Claudia Riolfi" userId="e6ae4ebb1091cfbe" providerId="LiveId" clId="{1905CA95-4898-405F-A3C3-815E87D85D5E}" dt="2021-03-20T11:37:00.374" v="1292" actId="700"/>
          <ac:spMkLst>
            <pc:docMk/>
            <pc:sldMk cId="249499895" sldId="509"/>
            <ac:spMk id="3" creationId="{E8670D69-8A2D-4B88-9E6E-8DE8B4CAEA45}"/>
          </ac:spMkLst>
        </pc:spChg>
        <pc:spChg chg="del mod ord">
          <ac:chgData name="Claudia Riolfi" userId="e6ae4ebb1091cfbe" providerId="LiveId" clId="{1905CA95-4898-405F-A3C3-815E87D85D5E}" dt="2021-03-20T11:37:00.374" v="1292" actId="700"/>
          <ac:spMkLst>
            <pc:docMk/>
            <pc:sldMk cId="249499895" sldId="509"/>
            <ac:spMk id="4" creationId="{EC22F0C7-89D4-4365-90F6-23E798640AC5}"/>
          </ac:spMkLst>
        </pc:spChg>
        <pc:spChg chg="del">
          <ac:chgData name="Claudia Riolfi" userId="e6ae4ebb1091cfbe" providerId="LiveId" clId="{1905CA95-4898-405F-A3C3-815E87D85D5E}" dt="2021-03-20T11:37:00.374" v="1292" actId="700"/>
          <ac:spMkLst>
            <pc:docMk/>
            <pc:sldMk cId="249499895" sldId="509"/>
            <ac:spMk id="5" creationId="{B89BE696-227E-44B1-AAF4-69C8E6988BD3}"/>
          </ac:spMkLst>
        </pc:spChg>
        <pc:spChg chg="del">
          <ac:chgData name="Claudia Riolfi" userId="e6ae4ebb1091cfbe" providerId="LiveId" clId="{1905CA95-4898-405F-A3C3-815E87D85D5E}" dt="2021-03-20T11:37:00.374" v="1292" actId="700"/>
          <ac:spMkLst>
            <pc:docMk/>
            <pc:sldMk cId="249499895" sldId="509"/>
            <ac:spMk id="6" creationId="{62478C78-C02D-4533-A2E0-530FFF68165B}"/>
          </ac:spMkLst>
        </pc:spChg>
        <pc:spChg chg="add mod ord">
          <ac:chgData name="Claudia Riolfi" userId="e6ae4ebb1091cfbe" providerId="LiveId" clId="{1905CA95-4898-405F-A3C3-815E87D85D5E}" dt="2021-03-20T11:41:28.812" v="1316" actId="700"/>
          <ac:spMkLst>
            <pc:docMk/>
            <pc:sldMk cId="249499895" sldId="509"/>
            <ac:spMk id="7" creationId="{AF5F2097-C675-437A-BD7C-6AE4686C05F4}"/>
          </ac:spMkLst>
        </pc:spChg>
        <pc:spChg chg="add mod ord">
          <ac:chgData name="Claudia Riolfi" userId="e6ae4ebb1091cfbe" providerId="LiveId" clId="{1905CA95-4898-405F-A3C3-815E87D85D5E}" dt="2021-03-20T11:42:33.104" v="1333" actId="20577"/>
          <ac:spMkLst>
            <pc:docMk/>
            <pc:sldMk cId="249499895" sldId="509"/>
            <ac:spMk id="8" creationId="{DF5217A6-1260-4612-A1D0-31FB99264EC1}"/>
          </ac:spMkLst>
        </pc:spChg>
        <pc:spChg chg="add mod ord">
          <ac:chgData name="Claudia Riolfi" userId="e6ae4ebb1091cfbe" providerId="LiveId" clId="{1905CA95-4898-405F-A3C3-815E87D85D5E}" dt="2021-03-20T11:43:01.506" v="1334" actId="20577"/>
          <ac:spMkLst>
            <pc:docMk/>
            <pc:sldMk cId="249499895" sldId="509"/>
            <ac:spMk id="9" creationId="{E1CDDD6F-E95C-42DA-8215-A2DD187CD2B0}"/>
          </ac:spMkLst>
        </pc:spChg>
      </pc:sldChg>
      <pc:sldChg chg="new del">
        <pc:chgData name="Claudia Riolfi" userId="e6ae4ebb1091cfbe" providerId="LiveId" clId="{1905CA95-4898-405F-A3C3-815E87D85D5E}" dt="2021-03-20T11:34:40.480" v="1289" actId="680"/>
        <pc:sldMkLst>
          <pc:docMk/>
          <pc:sldMk cId="49370455" sldId="510"/>
        </pc:sldMkLst>
      </pc:sldChg>
      <pc:sldChg chg="addSp modSp new mod modClrScheme chgLayout">
        <pc:chgData name="Claudia Riolfi" userId="e6ae4ebb1091cfbe" providerId="LiveId" clId="{1905CA95-4898-405F-A3C3-815E87D85D5E}" dt="2021-03-20T11:38:00.184" v="1313" actId="122"/>
        <pc:sldMkLst>
          <pc:docMk/>
          <pc:sldMk cId="2696671885" sldId="510"/>
        </pc:sldMkLst>
        <pc:spChg chg="add mod">
          <ac:chgData name="Claudia Riolfi" userId="e6ae4ebb1091cfbe" providerId="LiveId" clId="{1905CA95-4898-405F-A3C3-815E87D85D5E}" dt="2021-03-20T11:37:50.798" v="1298" actId="700"/>
          <ac:spMkLst>
            <pc:docMk/>
            <pc:sldMk cId="2696671885" sldId="510"/>
            <ac:spMk id="2" creationId="{C86535B6-B032-459C-897B-C98E0DFCE420}"/>
          </ac:spMkLst>
        </pc:spChg>
        <pc:spChg chg="add mod">
          <ac:chgData name="Claudia Riolfi" userId="e6ae4ebb1091cfbe" providerId="LiveId" clId="{1905CA95-4898-405F-A3C3-815E87D85D5E}" dt="2021-03-20T11:38:00.184" v="1313" actId="122"/>
          <ac:spMkLst>
            <pc:docMk/>
            <pc:sldMk cId="2696671885" sldId="510"/>
            <ac:spMk id="3" creationId="{BC17DD9D-8BD5-44CA-B0DE-6D323AA505D6}"/>
          </ac:spMkLst>
        </pc:spChg>
      </pc:sldChg>
      <pc:sldChg chg="addSp delSp modSp new mod modClrScheme chgLayout">
        <pc:chgData name="Claudia Riolfi" userId="e6ae4ebb1091cfbe" providerId="LiveId" clId="{1905CA95-4898-405F-A3C3-815E87D85D5E}" dt="2021-03-20T12:15:11.319" v="1835" actId="20577"/>
        <pc:sldMkLst>
          <pc:docMk/>
          <pc:sldMk cId="4273116626" sldId="511"/>
        </pc:sldMkLst>
        <pc:spChg chg="mod ord">
          <ac:chgData name="Claudia Riolfi" userId="e6ae4ebb1091cfbe" providerId="LiveId" clId="{1905CA95-4898-405F-A3C3-815E87D85D5E}" dt="2021-03-20T12:12:50.007" v="1765" actId="700"/>
          <ac:spMkLst>
            <pc:docMk/>
            <pc:sldMk cId="4273116626" sldId="511"/>
            <ac:spMk id="2" creationId="{B70BA76A-A239-40D8-A6EC-0D5A6C45B80C}"/>
          </ac:spMkLst>
        </pc:spChg>
        <pc:spChg chg="del mod ord">
          <ac:chgData name="Claudia Riolfi" userId="e6ae4ebb1091cfbe" providerId="LiveId" clId="{1905CA95-4898-405F-A3C3-815E87D85D5E}" dt="2021-03-20T12:12:12.531" v="1760" actId="700"/>
          <ac:spMkLst>
            <pc:docMk/>
            <pc:sldMk cId="4273116626" sldId="511"/>
            <ac:spMk id="3" creationId="{F19124CA-EBEC-49D4-BC30-77C431193510}"/>
          </ac:spMkLst>
        </pc:spChg>
        <pc:spChg chg="del">
          <ac:chgData name="Claudia Riolfi" userId="e6ae4ebb1091cfbe" providerId="LiveId" clId="{1905CA95-4898-405F-A3C3-815E87D85D5E}" dt="2021-03-20T12:12:12.531" v="1760" actId="700"/>
          <ac:spMkLst>
            <pc:docMk/>
            <pc:sldMk cId="4273116626" sldId="511"/>
            <ac:spMk id="4" creationId="{D5BE8ED8-2C09-4137-B266-D068764AAA1E}"/>
          </ac:spMkLst>
        </pc:spChg>
        <pc:spChg chg="add del mod ord">
          <ac:chgData name="Claudia Riolfi" userId="e6ae4ebb1091cfbe" providerId="LiveId" clId="{1905CA95-4898-405F-A3C3-815E87D85D5E}" dt="2021-03-20T12:12:38.250" v="1761" actId="700"/>
          <ac:spMkLst>
            <pc:docMk/>
            <pc:sldMk cId="4273116626" sldId="511"/>
            <ac:spMk id="5" creationId="{00938D6C-D143-421C-B731-464D24E1CF0F}"/>
          </ac:spMkLst>
        </pc:spChg>
        <pc:spChg chg="add del mod ord">
          <ac:chgData name="Claudia Riolfi" userId="e6ae4ebb1091cfbe" providerId="LiveId" clId="{1905CA95-4898-405F-A3C3-815E87D85D5E}" dt="2021-03-20T12:12:50.007" v="1765" actId="700"/>
          <ac:spMkLst>
            <pc:docMk/>
            <pc:sldMk cId="4273116626" sldId="511"/>
            <ac:spMk id="6" creationId="{85044914-7CD7-47C3-BFC0-1B9F8202950B}"/>
          </ac:spMkLst>
        </pc:spChg>
        <pc:spChg chg="add del mod ord">
          <ac:chgData name="Claudia Riolfi" userId="e6ae4ebb1091cfbe" providerId="LiveId" clId="{1905CA95-4898-405F-A3C3-815E87D85D5E}" dt="2021-03-20T12:12:50.007" v="1765" actId="700"/>
          <ac:spMkLst>
            <pc:docMk/>
            <pc:sldMk cId="4273116626" sldId="511"/>
            <ac:spMk id="7" creationId="{B32BA7F6-4FC1-490A-BAD7-F3A925EA1A74}"/>
          </ac:spMkLst>
        </pc:spChg>
        <pc:spChg chg="add mod ord">
          <ac:chgData name="Claudia Riolfi" userId="e6ae4ebb1091cfbe" providerId="LiveId" clId="{1905CA95-4898-405F-A3C3-815E87D85D5E}" dt="2021-03-20T12:15:08.242" v="1832" actId="27636"/>
          <ac:spMkLst>
            <pc:docMk/>
            <pc:sldMk cId="4273116626" sldId="511"/>
            <ac:spMk id="10" creationId="{70381C1A-2E0A-482F-AD9B-74B4495EBDB1}"/>
          </ac:spMkLst>
        </pc:spChg>
        <pc:spChg chg="add mod ord">
          <ac:chgData name="Claudia Riolfi" userId="e6ae4ebb1091cfbe" providerId="LiveId" clId="{1905CA95-4898-405F-A3C3-815E87D85D5E}" dt="2021-03-20T12:15:11.319" v="1835" actId="20577"/>
          <ac:spMkLst>
            <pc:docMk/>
            <pc:sldMk cId="4273116626" sldId="511"/>
            <ac:spMk id="11" creationId="{15300614-1616-4F94-AA42-AE2573E78508}"/>
          </ac:spMkLst>
        </pc:spChg>
        <pc:picChg chg="add del mod ord">
          <ac:chgData name="Claudia Riolfi" userId="e6ae4ebb1091cfbe" providerId="LiveId" clId="{1905CA95-4898-405F-A3C3-815E87D85D5E}" dt="2021-03-20T12:12:45.833" v="1764" actId="22"/>
          <ac:picMkLst>
            <pc:docMk/>
            <pc:sldMk cId="4273116626" sldId="511"/>
            <ac:picMk id="9" creationId="{CF2FB7F3-590B-4111-AEFB-16E48A2A1F85}"/>
          </ac:picMkLst>
        </pc:picChg>
      </pc:sldChg>
      <pc:sldChg chg="addSp delSp modSp new mod modClrScheme chgLayout">
        <pc:chgData name="Claudia Riolfi" userId="e6ae4ebb1091cfbe" providerId="LiveId" clId="{1905CA95-4898-405F-A3C3-815E87D85D5E}" dt="2021-03-20T11:48:23.377" v="1501" actId="207"/>
        <pc:sldMkLst>
          <pc:docMk/>
          <pc:sldMk cId="161609687" sldId="512"/>
        </pc:sldMkLst>
        <pc:spChg chg="mod ord">
          <ac:chgData name="Claudia Riolfi" userId="e6ae4ebb1091cfbe" providerId="LiveId" clId="{1905CA95-4898-405F-A3C3-815E87D85D5E}" dt="2021-03-20T11:46:06.170" v="1372" actId="700"/>
          <ac:spMkLst>
            <pc:docMk/>
            <pc:sldMk cId="161609687" sldId="512"/>
            <ac:spMk id="2" creationId="{51ED0F64-D990-4C70-80F4-56B2601D161B}"/>
          </ac:spMkLst>
        </pc:spChg>
        <pc:spChg chg="del mod ord">
          <ac:chgData name="Claudia Riolfi" userId="e6ae4ebb1091cfbe" providerId="LiveId" clId="{1905CA95-4898-405F-A3C3-815E87D85D5E}" dt="2021-03-20T11:46:06.170" v="1372" actId="700"/>
          <ac:spMkLst>
            <pc:docMk/>
            <pc:sldMk cId="161609687" sldId="512"/>
            <ac:spMk id="3" creationId="{029ED73E-F4B4-4F50-9147-B8F50354B17E}"/>
          </ac:spMkLst>
        </pc:spChg>
        <pc:spChg chg="add mod ord">
          <ac:chgData name="Claudia Riolfi" userId="e6ae4ebb1091cfbe" providerId="LiveId" clId="{1905CA95-4898-405F-A3C3-815E87D85D5E}" dt="2021-03-20T11:47:23.114" v="1415" actId="20577"/>
          <ac:spMkLst>
            <pc:docMk/>
            <pc:sldMk cId="161609687" sldId="512"/>
            <ac:spMk id="4" creationId="{5FEB21E6-DF50-4C78-90FD-458972EB5D87}"/>
          </ac:spMkLst>
        </pc:spChg>
        <pc:spChg chg="add mod ord">
          <ac:chgData name="Claudia Riolfi" userId="e6ae4ebb1091cfbe" providerId="LiveId" clId="{1905CA95-4898-405F-A3C3-815E87D85D5E}" dt="2021-03-20T11:48:23.377" v="1501" actId="207"/>
          <ac:spMkLst>
            <pc:docMk/>
            <pc:sldMk cId="161609687" sldId="512"/>
            <ac:spMk id="5" creationId="{6F8A7DC4-9896-4F6F-9880-E853332A33FE}"/>
          </ac:spMkLst>
        </pc:spChg>
      </pc:sldChg>
      <pc:sldChg chg="addSp delSp modSp new del mod modClrScheme chgLayout">
        <pc:chgData name="Claudia Riolfi" userId="e6ae4ebb1091cfbe" providerId="LiveId" clId="{1905CA95-4898-405F-A3C3-815E87D85D5E}" dt="2021-03-20T11:54:41.531" v="1636" actId="47"/>
        <pc:sldMkLst>
          <pc:docMk/>
          <pc:sldMk cId="1438973867" sldId="513"/>
        </pc:sldMkLst>
        <pc:spChg chg="del mod ord">
          <ac:chgData name="Claudia Riolfi" userId="e6ae4ebb1091cfbe" providerId="LiveId" clId="{1905CA95-4898-405F-A3C3-815E87D85D5E}" dt="2021-03-20T11:48:37.573" v="1503" actId="700"/>
          <ac:spMkLst>
            <pc:docMk/>
            <pc:sldMk cId="1438973867" sldId="513"/>
            <ac:spMk id="2" creationId="{C10AA0C8-3EB4-48AC-B4C4-8B85D96F3C32}"/>
          </ac:spMkLst>
        </pc:spChg>
        <pc:spChg chg="del mod ord">
          <ac:chgData name="Claudia Riolfi" userId="e6ae4ebb1091cfbe" providerId="LiveId" clId="{1905CA95-4898-405F-A3C3-815E87D85D5E}" dt="2021-03-20T11:48:37.573" v="1503" actId="700"/>
          <ac:spMkLst>
            <pc:docMk/>
            <pc:sldMk cId="1438973867" sldId="513"/>
            <ac:spMk id="3" creationId="{84AAB76D-C65A-47AC-93EF-069F8F744734}"/>
          </ac:spMkLst>
        </pc:spChg>
        <pc:spChg chg="del">
          <ac:chgData name="Claudia Riolfi" userId="e6ae4ebb1091cfbe" providerId="LiveId" clId="{1905CA95-4898-405F-A3C3-815E87D85D5E}" dt="2021-03-20T11:48:37.573" v="1503" actId="700"/>
          <ac:spMkLst>
            <pc:docMk/>
            <pc:sldMk cId="1438973867" sldId="513"/>
            <ac:spMk id="4" creationId="{BB66217F-2D33-4409-8730-4D427F2B3ADB}"/>
          </ac:spMkLst>
        </pc:spChg>
        <pc:spChg chg="add mod ord">
          <ac:chgData name="Claudia Riolfi" userId="e6ae4ebb1091cfbe" providerId="LiveId" clId="{1905CA95-4898-405F-A3C3-815E87D85D5E}" dt="2021-03-20T11:50:59.485" v="1564" actId="20577"/>
          <ac:spMkLst>
            <pc:docMk/>
            <pc:sldMk cId="1438973867" sldId="513"/>
            <ac:spMk id="5" creationId="{8E9896F9-671C-48BA-A9A5-14E99B60BEB3}"/>
          </ac:spMkLst>
        </pc:spChg>
        <pc:spChg chg="add mod ord">
          <ac:chgData name="Claudia Riolfi" userId="e6ae4ebb1091cfbe" providerId="LiveId" clId="{1905CA95-4898-405F-A3C3-815E87D85D5E}" dt="2021-03-20T11:53:35.195" v="1592" actId="21"/>
          <ac:spMkLst>
            <pc:docMk/>
            <pc:sldMk cId="1438973867" sldId="513"/>
            <ac:spMk id="6" creationId="{AF6F25A4-49D5-4F16-BB18-6D49BC181B96}"/>
          </ac:spMkLst>
        </pc:spChg>
      </pc:sldChg>
      <pc:sldChg chg="addSp delSp modSp new mod modClrScheme chgLayout">
        <pc:chgData name="Claudia Riolfi" userId="e6ae4ebb1091cfbe" providerId="LiveId" clId="{1905CA95-4898-405F-A3C3-815E87D85D5E}" dt="2021-03-20T11:59:54.110" v="1730" actId="255"/>
        <pc:sldMkLst>
          <pc:docMk/>
          <pc:sldMk cId="2260741108" sldId="514"/>
        </pc:sldMkLst>
        <pc:spChg chg="del mod ord">
          <ac:chgData name="Claudia Riolfi" userId="e6ae4ebb1091cfbe" providerId="LiveId" clId="{1905CA95-4898-405F-A3C3-815E87D85D5E}" dt="2021-03-20T11:57:37.714" v="1653" actId="700"/>
          <ac:spMkLst>
            <pc:docMk/>
            <pc:sldMk cId="2260741108" sldId="514"/>
            <ac:spMk id="2" creationId="{167167D0-80E3-403B-906D-FCB2E30D7633}"/>
          </ac:spMkLst>
        </pc:spChg>
        <pc:spChg chg="mod ord">
          <ac:chgData name="Claudia Riolfi" userId="e6ae4ebb1091cfbe" providerId="LiveId" clId="{1905CA95-4898-405F-A3C3-815E87D85D5E}" dt="2021-03-20T11:58:54.345" v="1720" actId="20577"/>
          <ac:spMkLst>
            <pc:docMk/>
            <pc:sldMk cId="2260741108" sldId="514"/>
            <ac:spMk id="3" creationId="{DF75A20B-EE94-4476-9573-073397E70892}"/>
          </ac:spMkLst>
        </pc:spChg>
        <pc:spChg chg="add mod ord">
          <ac:chgData name="Claudia Riolfi" userId="e6ae4ebb1091cfbe" providerId="LiveId" clId="{1905CA95-4898-405F-A3C3-815E87D85D5E}" dt="2021-03-20T11:57:52.844" v="1685" actId="20577"/>
          <ac:spMkLst>
            <pc:docMk/>
            <pc:sldMk cId="2260741108" sldId="514"/>
            <ac:spMk id="4" creationId="{62CB250F-552D-4784-9367-7985344ADEAC}"/>
          </ac:spMkLst>
        </pc:spChg>
        <pc:spChg chg="add mod ord">
          <ac:chgData name="Claudia Riolfi" userId="e6ae4ebb1091cfbe" providerId="LiveId" clId="{1905CA95-4898-405F-A3C3-815E87D85D5E}" dt="2021-03-20T11:58:13.179" v="1693" actId="20577"/>
          <ac:spMkLst>
            <pc:docMk/>
            <pc:sldMk cId="2260741108" sldId="514"/>
            <ac:spMk id="5" creationId="{2C735416-9120-4063-8A87-7D5E4C084DEF}"/>
          </ac:spMkLst>
        </pc:spChg>
        <pc:spChg chg="add mod ord">
          <ac:chgData name="Claudia Riolfi" userId="e6ae4ebb1091cfbe" providerId="LiveId" clId="{1905CA95-4898-405F-A3C3-815E87D85D5E}" dt="2021-03-20T11:58:20.858" v="1708" actId="20577"/>
          <ac:spMkLst>
            <pc:docMk/>
            <pc:sldMk cId="2260741108" sldId="514"/>
            <ac:spMk id="6" creationId="{C99520D1-BDC6-4D9F-8C66-9FA50EC58FFE}"/>
          </ac:spMkLst>
        </pc:spChg>
        <pc:spChg chg="add mod ord">
          <ac:chgData name="Claudia Riolfi" userId="e6ae4ebb1091cfbe" providerId="LiveId" clId="{1905CA95-4898-405F-A3C3-815E87D85D5E}" dt="2021-03-20T11:59:54.110" v="1730" actId="255"/>
          <ac:spMkLst>
            <pc:docMk/>
            <pc:sldMk cId="2260741108" sldId="514"/>
            <ac:spMk id="7" creationId="{A236203F-9608-429A-8F16-DA727CF3712A}"/>
          </ac:spMkLst>
        </pc:spChg>
      </pc:sldChg>
      <pc:sldChg chg="addSp delSp modSp new mod setBg modClrScheme chgLayout">
        <pc:chgData name="Claudia Riolfi" userId="e6ae4ebb1091cfbe" providerId="LiveId" clId="{1905CA95-4898-405F-A3C3-815E87D85D5E}" dt="2021-03-20T11:54:32.164" v="1635" actId="20577"/>
        <pc:sldMkLst>
          <pc:docMk/>
          <pc:sldMk cId="1694491836" sldId="515"/>
        </pc:sldMkLst>
        <pc:spChg chg="del mod ord">
          <ac:chgData name="Claudia Riolfi" userId="e6ae4ebb1091cfbe" providerId="LiveId" clId="{1905CA95-4898-405F-A3C3-815E87D85D5E}" dt="2021-03-20T11:53:07.277" v="1588" actId="700"/>
          <ac:spMkLst>
            <pc:docMk/>
            <pc:sldMk cId="1694491836" sldId="515"/>
            <ac:spMk id="2" creationId="{63437D6A-33BA-4D19-847D-F3ACABBE4BC0}"/>
          </ac:spMkLst>
        </pc:spChg>
        <pc:spChg chg="del mod ord">
          <ac:chgData name="Claudia Riolfi" userId="e6ae4ebb1091cfbe" providerId="LiveId" clId="{1905CA95-4898-405F-A3C3-815E87D85D5E}" dt="2021-03-20T11:53:07.277" v="1588" actId="700"/>
          <ac:spMkLst>
            <pc:docMk/>
            <pc:sldMk cId="1694491836" sldId="515"/>
            <ac:spMk id="3" creationId="{27138222-7F66-4AF2-AC81-50D10B7267CA}"/>
          </ac:spMkLst>
        </pc:spChg>
        <pc:spChg chg="del">
          <ac:chgData name="Claudia Riolfi" userId="e6ae4ebb1091cfbe" providerId="LiveId" clId="{1905CA95-4898-405F-A3C3-815E87D85D5E}" dt="2021-03-20T11:53:07.277" v="1588" actId="700"/>
          <ac:spMkLst>
            <pc:docMk/>
            <pc:sldMk cId="1694491836" sldId="515"/>
            <ac:spMk id="4" creationId="{BD265F3E-F606-486B-A926-C5BD8F6A9414}"/>
          </ac:spMkLst>
        </pc:spChg>
        <pc:spChg chg="add del mod ord">
          <ac:chgData name="Claudia Riolfi" userId="e6ae4ebb1091cfbe" providerId="LiveId" clId="{1905CA95-4898-405F-A3C3-815E87D85D5E}" dt="2021-03-20T11:53:20.827" v="1591" actId="26606"/>
          <ac:spMkLst>
            <pc:docMk/>
            <pc:sldMk cId="1694491836" sldId="515"/>
            <ac:spMk id="5" creationId="{EE749308-31CC-495A-A3CC-A1B0F98F7420}"/>
          </ac:spMkLst>
        </pc:spChg>
        <pc:spChg chg="add del mod ord">
          <ac:chgData name="Claudia Riolfi" userId="e6ae4ebb1091cfbe" providerId="LiveId" clId="{1905CA95-4898-405F-A3C3-815E87D85D5E}" dt="2021-03-20T11:53:14.294" v="1590"/>
          <ac:spMkLst>
            <pc:docMk/>
            <pc:sldMk cId="1694491836" sldId="515"/>
            <ac:spMk id="6" creationId="{FF66FBDD-AA55-4466-ACA5-D830EADD114C}"/>
          </ac:spMkLst>
        </pc:spChg>
        <pc:spChg chg="add mod">
          <ac:chgData name="Claudia Riolfi" userId="e6ae4ebb1091cfbe" providerId="LiveId" clId="{1905CA95-4898-405F-A3C3-815E87D85D5E}" dt="2021-03-20T11:54:32.164" v="1635" actId="20577"/>
          <ac:spMkLst>
            <pc:docMk/>
            <pc:sldMk cId="1694491836" sldId="515"/>
            <ac:spMk id="8" creationId="{3D1E0905-5F14-4E77-AE6B-67A7F3B0DA05}"/>
          </ac:spMkLst>
        </pc:spChg>
        <pc:spChg chg="add">
          <ac:chgData name="Claudia Riolfi" userId="e6ae4ebb1091cfbe" providerId="LiveId" clId="{1905CA95-4898-405F-A3C3-815E87D85D5E}" dt="2021-03-20T11:53:20.827" v="1591" actId="26606"/>
          <ac:spMkLst>
            <pc:docMk/>
            <pc:sldMk cId="1694491836" sldId="515"/>
            <ac:spMk id="12" creationId="{42A4FC2C-047E-45A5-965D-8E1E3BF09BC6}"/>
          </ac:spMkLst>
        </pc:spChg>
        <pc:picChg chg="add mod">
          <ac:chgData name="Claudia Riolfi" userId="e6ae4ebb1091cfbe" providerId="LiveId" clId="{1905CA95-4898-405F-A3C3-815E87D85D5E}" dt="2021-03-20T11:53:20.827" v="1591" actId="26606"/>
          <ac:picMkLst>
            <pc:docMk/>
            <pc:sldMk cId="1694491836" sldId="515"/>
            <ac:picMk id="7" creationId="{012B0B7A-6FA2-4256-9E76-2622358CD0EF}"/>
          </ac:picMkLst>
        </pc:picChg>
      </pc:sldChg>
      <pc:sldChg chg="addSp delSp modSp new mod setBg modClrScheme chgLayout">
        <pc:chgData name="Claudia Riolfi" userId="e6ae4ebb1091cfbe" providerId="LiveId" clId="{1905CA95-4898-405F-A3C3-815E87D85D5E}" dt="2021-03-20T11:57:18.985" v="1652" actId="20577"/>
        <pc:sldMkLst>
          <pc:docMk/>
          <pc:sldMk cId="2016585785" sldId="516"/>
        </pc:sldMkLst>
        <pc:spChg chg="del">
          <ac:chgData name="Claudia Riolfi" userId="e6ae4ebb1091cfbe" providerId="LiveId" clId="{1905CA95-4898-405F-A3C3-815E87D85D5E}" dt="2021-03-20T11:56:17.689" v="1643" actId="700"/>
          <ac:spMkLst>
            <pc:docMk/>
            <pc:sldMk cId="2016585785" sldId="516"/>
            <ac:spMk id="2" creationId="{3D0DFF88-8E0F-44F8-80EB-DD52C569B41B}"/>
          </ac:spMkLst>
        </pc:spChg>
        <pc:spChg chg="del">
          <ac:chgData name="Claudia Riolfi" userId="e6ae4ebb1091cfbe" providerId="LiveId" clId="{1905CA95-4898-405F-A3C3-815E87D85D5E}" dt="2021-03-20T11:56:17.689" v="1643" actId="700"/>
          <ac:spMkLst>
            <pc:docMk/>
            <pc:sldMk cId="2016585785" sldId="516"/>
            <ac:spMk id="3" creationId="{8D1421CC-0A8F-42DA-95D8-E23C199EED90}"/>
          </ac:spMkLst>
        </pc:spChg>
        <pc:spChg chg="add mod">
          <ac:chgData name="Claudia Riolfi" userId="e6ae4ebb1091cfbe" providerId="LiveId" clId="{1905CA95-4898-405F-A3C3-815E87D85D5E}" dt="2021-03-20T11:57:18.985" v="1652" actId="20577"/>
          <ac:spMkLst>
            <pc:docMk/>
            <pc:sldMk cId="2016585785" sldId="516"/>
            <ac:spMk id="5" creationId="{69BFA0AB-4A17-4CDD-BC4C-BBEDA8ED500A}"/>
          </ac:spMkLst>
        </pc:spChg>
        <pc:spChg chg="add">
          <ac:chgData name="Claudia Riolfi" userId="e6ae4ebb1091cfbe" providerId="LiveId" clId="{1905CA95-4898-405F-A3C3-815E87D85D5E}" dt="2021-03-20T11:56:23.352" v="1645" actId="26606"/>
          <ac:spMkLst>
            <pc:docMk/>
            <pc:sldMk cId="2016585785" sldId="516"/>
            <ac:spMk id="9" creationId="{42A4FC2C-047E-45A5-965D-8E1E3BF09BC6}"/>
          </ac:spMkLst>
        </pc:spChg>
        <pc:picChg chg="add mod">
          <ac:chgData name="Claudia Riolfi" userId="e6ae4ebb1091cfbe" providerId="LiveId" clId="{1905CA95-4898-405F-A3C3-815E87D85D5E}" dt="2021-03-20T11:56:23.352" v="1645" actId="26606"/>
          <ac:picMkLst>
            <pc:docMk/>
            <pc:sldMk cId="2016585785" sldId="516"/>
            <ac:picMk id="4" creationId="{A3CE6D24-D686-4D26-8556-724DEF9077FE}"/>
          </ac:picMkLst>
        </pc:picChg>
      </pc:sldChg>
      <pc:sldChg chg="addSp delSp modSp new mod setBg modClrScheme chgLayout">
        <pc:chgData name="Claudia Riolfi" userId="e6ae4ebb1091cfbe" providerId="LiveId" clId="{1905CA95-4898-405F-A3C3-815E87D85D5E}" dt="2021-03-20T12:41:27.977" v="2351" actId="27636"/>
        <pc:sldMkLst>
          <pc:docMk/>
          <pc:sldMk cId="2193129629" sldId="517"/>
        </pc:sldMkLst>
        <pc:spChg chg="del mod ord">
          <ac:chgData name="Claudia Riolfi" userId="e6ae4ebb1091cfbe" providerId="LiveId" clId="{1905CA95-4898-405F-A3C3-815E87D85D5E}" dt="2021-03-20T12:31:26.952" v="1837" actId="700"/>
          <ac:spMkLst>
            <pc:docMk/>
            <pc:sldMk cId="2193129629" sldId="517"/>
            <ac:spMk id="2" creationId="{F2E10694-087C-4F39-A75E-75762FDFABE7}"/>
          </ac:spMkLst>
        </pc:spChg>
        <pc:spChg chg="del mod ord">
          <ac:chgData name="Claudia Riolfi" userId="e6ae4ebb1091cfbe" providerId="LiveId" clId="{1905CA95-4898-405F-A3C3-815E87D85D5E}" dt="2021-03-20T12:31:26.952" v="1837" actId="700"/>
          <ac:spMkLst>
            <pc:docMk/>
            <pc:sldMk cId="2193129629" sldId="517"/>
            <ac:spMk id="3" creationId="{05E90822-9A63-41E3-B0DD-4276BE1C8C15}"/>
          </ac:spMkLst>
        </pc:spChg>
        <pc:spChg chg="del">
          <ac:chgData name="Claudia Riolfi" userId="e6ae4ebb1091cfbe" providerId="LiveId" clId="{1905CA95-4898-405F-A3C3-815E87D85D5E}" dt="2021-03-20T12:31:26.952" v="1837" actId="700"/>
          <ac:spMkLst>
            <pc:docMk/>
            <pc:sldMk cId="2193129629" sldId="517"/>
            <ac:spMk id="4" creationId="{EA03B56A-1548-4DA8-B601-0FAE0515C573}"/>
          </ac:spMkLst>
        </pc:spChg>
        <pc:spChg chg="add del mod ord">
          <ac:chgData name="Claudia Riolfi" userId="e6ae4ebb1091cfbe" providerId="LiveId" clId="{1905CA95-4898-405F-A3C3-815E87D85D5E}" dt="2021-03-20T12:32:57.534" v="1838" actId="700"/>
          <ac:spMkLst>
            <pc:docMk/>
            <pc:sldMk cId="2193129629" sldId="517"/>
            <ac:spMk id="5" creationId="{C2E30261-933B-4818-AA64-9CE1FA4B638A}"/>
          </ac:spMkLst>
        </pc:spChg>
        <pc:spChg chg="add del mod ord">
          <ac:chgData name="Claudia Riolfi" userId="e6ae4ebb1091cfbe" providerId="LiveId" clId="{1905CA95-4898-405F-A3C3-815E87D85D5E}" dt="2021-03-20T12:32:57.534" v="1838" actId="700"/>
          <ac:spMkLst>
            <pc:docMk/>
            <pc:sldMk cId="2193129629" sldId="517"/>
            <ac:spMk id="6" creationId="{175D1DFF-8640-4B27-B314-9238670475B1}"/>
          </ac:spMkLst>
        </pc:spChg>
        <pc:spChg chg="add mod ord">
          <ac:chgData name="Claudia Riolfi" userId="e6ae4ebb1091cfbe" providerId="LiveId" clId="{1905CA95-4898-405F-A3C3-815E87D85D5E}" dt="2021-03-20T12:35:22.223" v="1870" actId="20577"/>
          <ac:spMkLst>
            <pc:docMk/>
            <pc:sldMk cId="2193129629" sldId="517"/>
            <ac:spMk id="7" creationId="{1B4F82CF-FD40-4454-8CEE-5567D0081A65}"/>
          </ac:spMkLst>
        </pc:spChg>
        <pc:spChg chg="add del mod ord">
          <ac:chgData name="Claudia Riolfi" userId="e6ae4ebb1091cfbe" providerId="LiveId" clId="{1905CA95-4898-405F-A3C3-815E87D85D5E}" dt="2021-03-20T12:34:10.950" v="1847"/>
          <ac:spMkLst>
            <pc:docMk/>
            <pc:sldMk cId="2193129629" sldId="517"/>
            <ac:spMk id="8" creationId="{9FBBCAF7-46CE-4F40-B92D-0446627C4E0F}"/>
          </ac:spMkLst>
        </pc:spChg>
        <pc:spChg chg="add mod ord">
          <ac:chgData name="Claudia Riolfi" userId="e6ae4ebb1091cfbe" providerId="LiveId" clId="{1905CA95-4898-405F-A3C3-815E87D85D5E}" dt="2021-03-20T12:41:27.977" v="2351" actId="27636"/>
          <ac:spMkLst>
            <pc:docMk/>
            <pc:sldMk cId="2193129629" sldId="517"/>
            <ac:spMk id="9" creationId="{04FF7D38-31CE-488C-AB3D-BA5B929E04E1}"/>
          </ac:spMkLst>
        </pc:spChg>
        <pc:spChg chg="add">
          <ac:chgData name="Claudia Riolfi" userId="e6ae4ebb1091cfbe" providerId="LiveId" clId="{1905CA95-4898-405F-A3C3-815E87D85D5E}" dt="2021-03-20T12:34:16.963" v="1848" actId="26606"/>
          <ac:spMkLst>
            <pc:docMk/>
            <pc:sldMk cId="2193129629" sldId="517"/>
            <ac:spMk id="15" creationId="{9427AF5F-9A0E-42B7-A252-FD64C9885F9C}"/>
          </ac:spMkLst>
        </pc:spChg>
        <pc:picChg chg="add mod ord">
          <ac:chgData name="Claudia Riolfi" userId="e6ae4ebb1091cfbe" providerId="LiveId" clId="{1905CA95-4898-405F-A3C3-815E87D85D5E}" dt="2021-03-20T12:34:57.653" v="1851" actId="27614"/>
          <ac:picMkLst>
            <pc:docMk/>
            <pc:sldMk cId="2193129629" sldId="517"/>
            <ac:picMk id="10" creationId="{6FB455B9-1DF5-430E-BF23-2F6FEBEFB378}"/>
          </ac:picMkLst>
        </pc:picChg>
      </pc:sldChg>
      <pc:sldChg chg="addSp delSp modSp new mod setBg modClrScheme chgLayout">
        <pc:chgData name="Claudia Riolfi" userId="e6ae4ebb1091cfbe" providerId="LiveId" clId="{1905CA95-4898-405F-A3C3-815E87D85D5E}" dt="2021-03-20T12:42:26.538" v="2358" actId="962"/>
        <pc:sldMkLst>
          <pc:docMk/>
          <pc:sldMk cId="263802093" sldId="518"/>
        </pc:sldMkLst>
        <pc:spChg chg="del mod ord">
          <ac:chgData name="Claudia Riolfi" userId="e6ae4ebb1091cfbe" providerId="LiveId" clId="{1905CA95-4898-405F-A3C3-815E87D85D5E}" dt="2021-03-20T12:41:46.263" v="2353" actId="700"/>
          <ac:spMkLst>
            <pc:docMk/>
            <pc:sldMk cId="263802093" sldId="518"/>
            <ac:spMk id="2" creationId="{BCC50489-94B4-4684-B21F-64B8AE7A72EF}"/>
          </ac:spMkLst>
        </pc:spChg>
        <pc:spChg chg="del mod ord">
          <ac:chgData name="Claudia Riolfi" userId="e6ae4ebb1091cfbe" providerId="LiveId" clId="{1905CA95-4898-405F-A3C3-815E87D85D5E}" dt="2021-03-20T12:41:46.263" v="2353" actId="700"/>
          <ac:spMkLst>
            <pc:docMk/>
            <pc:sldMk cId="263802093" sldId="518"/>
            <ac:spMk id="3" creationId="{643E8233-81FD-4064-805F-0BDEE84EC88A}"/>
          </ac:spMkLst>
        </pc:spChg>
        <pc:spChg chg="del">
          <ac:chgData name="Claudia Riolfi" userId="e6ae4ebb1091cfbe" providerId="LiveId" clId="{1905CA95-4898-405F-A3C3-815E87D85D5E}" dt="2021-03-20T12:41:46.263" v="2353" actId="700"/>
          <ac:spMkLst>
            <pc:docMk/>
            <pc:sldMk cId="263802093" sldId="518"/>
            <ac:spMk id="4" creationId="{2224116D-C6E0-424C-8D8C-6E9243D72E3B}"/>
          </ac:spMkLst>
        </pc:spChg>
        <pc:spChg chg="add del mod ord">
          <ac:chgData name="Claudia Riolfi" userId="e6ae4ebb1091cfbe" providerId="LiveId" clId="{1905CA95-4898-405F-A3C3-815E87D85D5E}" dt="2021-03-20T12:42:14.036" v="2354" actId="700"/>
          <ac:spMkLst>
            <pc:docMk/>
            <pc:sldMk cId="263802093" sldId="518"/>
            <ac:spMk id="5" creationId="{6F845E7A-7007-4268-A159-B6769131CEB5}"/>
          </ac:spMkLst>
        </pc:spChg>
        <pc:spChg chg="add del mod ord">
          <ac:chgData name="Claudia Riolfi" userId="e6ae4ebb1091cfbe" providerId="LiveId" clId="{1905CA95-4898-405F-A3C3-815E87D85D5E}" dt="2021-03-20T12:42:14.036" v="2354" actId="700"/>
          <ac:spMkLst>
            <pc:docMk/>
            <pc:sldMk cId="263802093" sldId="518"/>
            <ac:spMk id="6" creationId="{044726A3-0674-4699-8E9E-83D99C85C3A3}"/>
          </ac:spMkLst>
        </pc:spChg>
        <pc:spChg chg="add">
          <ac:chgData name="Claudia Riolfi" userId="e6ae4ebb1091cfbe" providerId="LiveId" clId="{1905CA95-4898-405F-A3C3-815E87D85D5E}" dt="2021-03-20T12:42:21.005" v="2356" actId="26606"/>
          <ac:spMkLst>
            <pc:docMk/>
            <pc:sldMk cId="263802093" sldId="518"/>
            <ac:spMk id="12" creationId="{42A4FC2C-047E-45A5-965D-8E1E3BF09BC6}"/>
          </ac:spMkLst>
        </pc:spChg>
        <pc:picChg chg="add mod">
          <ac:chgData name="Claudia Riolfi" userId="e6ae4ebb1091cfbe" providerId="LiveId" clId="{1905CA95-4898-405F-A3C3-815E87D85D5E}" dt="2021-03-20T12:42:26.538" v="2358" actId="962"/>
          <ac:picMkLst>
            <pc:docMk/>
            <pc:sldMk cId="263802093" sldId="518"/>
            <ac:picMk id="7" creationId="{F6F8082F-84B6-4AEC-A3B2-A32771234AF8}"/>
          </ac:picMkLst>
        </pc:picChg>
      </pc:sldChg>
      <pc:sldChg chg="addSp modSp new mod modClrScheme chgLayout">
        <pc:chgData name="Claudia Riolfi" userId="e6ae4ebb1091cfbe" providerId="LiveId" clId="{1905CA95-4898-405F-A3C3-815E87D85D5E}" dt="2021-03-20T12:47:11.864" v="2446" actId="113"/>
        <pc:sldMkLst>
          <pc:docMk/>
          <pc:sldMk cId="4052413172" sldId="519"/>
        </pc:sldMkLst>
        <pc:spChg chg="add mod">
          <ac:chgData name="Claudia Riolfi" userId="e6ae4ebb1091cfbe" providerId="LiveId" clId="{1905CA95-4898-405F-A3C3-815E87D85D5E}" dt="2021-03-20T12:47:11.864" v="2446" actId="113"/>
          <ac:spMkLst>
            <pc:docMk/>
            <pc:sldMk cId="4052413172" sldId="519"/>
            <ac:spMk id="2" creationId="{889E2BDD-462C-4CB1-97C9-53D882346502}"/>
          </ac:spMkLst>
        </pc:spChg>
        <pc:spChg chg="add mod">
          <ac:chgData name="Claudia Riolfi" userId="e6ae4ebb1091cfbe" providerId="LiveId" clId="{1905CA95-4898-405F-A3C3-815E87D85D5E}" dt="2021-03-20T12:43:36.749" v="2376" actId="20577"/>
          <ac:spMkLst>
            <pc:docMk/>
            <pc:sldMk cId="4052413172" sldId="519"/>
            <ac:spMk id="3" creationId="{BE124DE6-B88E-49FA-80A2-842B4CB1C17B}"/>
          </ac:spMkLst>
        </pc:spChg>
        <pc:spChg chg="add mod">
          <ac:chgData name="Claudia Riolfi" userId="e6ae4ebb1091cfbe" providerId="LiveId" clId="{1905CA95-4898-405F-A3C3-815E87D85D5E}" dt="2021-03-20T12:44:22.698" v="2395"/>
          <ac:spMkLst>
            <pc:docMk/>
            <pc:sldMk cId="4052413172" sldId="519"/>
            <ac:spMk id="4" creationId="{2EEC079D-D20D-4070-9AA5-380088300560}"/>
          </ac:spMkLst>
        </pc:spChg>
        <pc:spChg chg="add mod">
          <ac:chgData name="Claudia Riolfi" userId="e6ae4ebb1091cfbe" providerId="LiveId" clId="{1905CA95-4898-405F-A3C3-815E87D85D5E}" dt="2021-03-20T12:43:47.258" v="2393" actId="20577"/>
          <ac:spMkLst>
            <pc:docMk/>
            <pc:sldMk cId="4052413172" sldId="519"/>
            <ac:spMk id="5" creationId="{305A8465-5D14-4703-8B30-C38F7B73EEC9}"/>
          </ac:spMkLst>
        </pc:spChg>
        <pc:spChg chg="add mod">
          <ac:chgData name="Claudia Riolfi" userId="e6ae4ebb1091cfbe" providerId="LiveId" clId="{1905CA95-4898-405F-A3C3-815E87D85D5E}" dt="2021-03-20T12:45:14.798" v="2400" actId="20577"/>
          <ac:spMkLst>
            <pc:docMk/>
            <pc:sldMk cId="4052413172" sldId="519"/>
            <ac:spMk id="6" creationId="{D098C6B3-5C6E-483B-97EF-95472215947E}"/>
          </ac:spMkLst>
        </pc:spChg>
        <pc:spChg chg="add mod">
          <ac:chgData name="Claudia Riolfi" userId="e6ae4ebb1091cfbe" providerId="LiveId" clId="{1905CA95-4898-405F-A3C3-815E87D85D5E}" dt="2021-03-20T12:45:44.328" v="2401" actId="767"/>
          <ac:spMkLst>
            <pc:docMk/>
            <pc:sldMk cId="4052413172" sldId="519"/>
            <ac:spMk id="7" creationId="{46A4D91A-A563-4E81-8E33-F9E6C3B70B93}"/>
          </ac:spMkLst>
        </pc:spChg>
        <pc:spChg chg="add mod">
          <ac:chgData name="Claudia Riolfi" userId="e6ae4ebb1091cfbe" providerId="LiveId" clId="{1905CA95-4898-405F-A3C3-815E87D85D5E}" dt="2021-03-20T12:46:46.213" v="2444" actId="122"/>
          <ac:spMkLst>
            <pc:docMk/>
            <pc:sldMk cId="4052413172" sldId="519"/>
            <ac:spMk id="8" creationId="{3251F6A0-A11B-426E-ADF1-C2234CCD142B}"/>
          </ac:spMkLst>
        </pc:spChg>
        <pc:picChg chg="add mod">
          <ac:chgData name="Claudia Riolfi" userId="e6ae4ebb1091cfbe" providerId="LiveId" clId="{1905CA95-4898-405F-A3C3-815E87D85D5E}" dt="2021-03-20T12:46:56.365" v="2445" actId="1076"/>
          <ac:picMkLst>
            <pc:docMk/>
            <pc:sldMk cId="4052413172" sldId="519"/>
            <ac:picMk id="9" creationId="{E068020C-6DD1-49A0-A4A1-786B9A4ECF07}"/>
          </ac:picMkLst>
        </pc:picChg>
      </pc:sldChg>
      <pc:sldChg chg="add">
        <pc:chgData name="Claudia Riolfi" userId="e6ae4ebb1091cfbe" providerId="LiveId" clId="{1905CA95-4898-405F-A3C3-815E87D85D5E}" dt="2021-03-20T18:46:16.277" v="2568"/>
        <pc:sldMkLst>
          <pc:docMk/>
          <pc:sldMk cId="3429987309" sldId="520"/>
        </pc:sldMkLst>
      </pc:sldChg>
      <pc:sldChg chg="modSp new del mod">
        <pc:chgData name="Claudia Riolfi" userId="e6ae4ebb1091cfbe" providerId="LiveId" clId="{1905CA95-4898-405F-A3C3-815E87D85D5E}" dt="2021-03-20T18:46:09.582" v="2567" actId="2696"/>
        <pc:sldMkLst>
          <pc:docMk/>
          <pc:sldMk cId="4208834238" sldId="520"/>
        </pc:sldMkLst>
        <pc:spChg chg="mod">
          <ac:chgData name="Claudia Riolfi" userId="e6ae4ebb1091cfbe" providerId="LiveId" clId="{1905CA95-4898-405F-A3C3-815E87D85D5E}" dt="2021-03-20T14:33:31.657" v="2460" actId="122"/>
          <ac:spMkLst>
            <pc:docMk/>
            <pc:sldMk cId="4208834238" sldId="520"/>
            <ac:spMk id="3" creationId="{FE76651F-228E-4CA3-A123-532DF27F6D3E}"/>
          </ac:spMkLst>
        </pc:spChg>
      </pc:sldChg>
      <pc:sldChg chg="modSp new del mod">
        <pc:chgData name="Claudia Riolfi" userId="e6ae4ebb1091cfbe" providerId="LiveId" clId="{1905CA95-4898-405F-A3C3-815E87D85D5E}" dt="2021-03-20T18:46:09.582" v="2567" actId="2696"/>
        <pc:sldMkLst>
          <pc:docMk/>
          <pc:sldMk cId="557691657" sldId="521"/>
        </pc:sldMkLst>
        <pc:spChg chg="mod">
          <ac:chgData name="Claudia Riolfi" userId="e6ae4ebb1091cfbe" providerId="LiveId" clId="{1905CA95-4898-405F-A3C3-815E87D85D5E}" dt="2021-03-20T14:39:30.227" v="2566" actId="113"/>
          <ac:spMkLst>
            <pc:docMk/>
            <pc:sldMk cId="557691657" sldId="521"/>
            <ac:spMk id="3" creationId="{C2297012-7E7B-4EC6-A41C-57C6B47E47AF}"/>
          </ac:spMkLst>
        </pc:spChg>
      </pc:sldChg>
      <pc:sldChg chg="addSp delSp modSp new mod setBg modClrScheme chgLayout">
        <pc:chgData name="Claudia Riolfi" userId="e6ae4ebb1091cfbe" providerId="LiveId" clId="{1905CA95-4898-405F-A3C3-815E87D85D5E}" dt="2021-03-20T20:23:48.260" v="4661" actId="26606"/>
        <pc:sldMkLst>
          <pc:docMk/>
          <pc:sldMk cId="1700607911" sldId="521"/>
        </pc:sldMkLst>
        <pc:spChg chg="del mod ord">
          <ac:chgData name="Claudia Riolfi" userId="e6ae4ebb1091cfbe" providerId="LiveId" clId="{1905CA95-4898-405F-A3C3-815E87D85D5E}" dt="2021-03-20T20:15:02.181" v="4285" actId="700"/>
          <ac:spMkLst>
            <pc:docMk/>
            <pc:sldMk cId="1700607911" sldId="521"/>
            <ac:spMk id="2" creationId="{477B14B0-5CB1-4430-9C28-6A8D259D3654}"/>
          </ac:spMkLst>
        </pc:spChg>
        <pc:spChg chg="del mod ord">
          <ac:chgData name="Claudia Riolfi" userId="e6ae4ebb1091cfbe" providerId="LiveId" clId="{1905CA95-4898-405F-A3C3-815E87D85D5E}" dt="2021-03-20T20:15:02.181" v="4285" actId="700"/>
          <ac:spMkLst>
            <pc:docMk/>
            <pc:sldMk cId="1700607911" sldId="521"/>
            <ac:spMk id="3" creationId="{31853F38-7DDD-4268-ABC9-DBBA6477DD21}"/>
          </ac:spMkLst>
        </pc:spChg>
        <pc:spChg chg="del">
          <ac:chgData name="Claudia Riolfi" userId="e6ae4ebb1091cfbe" providerId="LiveId" clId="{1905CA95-4898-405F-A3C3-815E87D85D5E}" dt="2021-03-20T20:15:02.181" v="4285" actId="700"/>
          <ac:spMkLst>
            <pc:docMk/>
            <pc:sldMk cId="1700607911" sldId="521"/>
            <ac:spMk id="4" creationId="{E4ACF88E-157E-47B7-B408-365873C4F785}"/>
          </ac:spMkLst>
        </pc:spChg>
        <pc:spChg chg="add mod ord">
          <ac:chgData name="Claudia Riolfi" userId="e6ae4ebb1091cfbe" providerId="LiveId" clId="{1905CA95-4898-405F-A3C3-815E87D85D5E}" dt="2021-03-20T20:23:48.260" v="4661" actId="26606"/>
          <ac:spMkLst>
            <pc:docMk/>
            <pc:sldMk cId="1700607911" sldId="521"/>
            <ac:spMk id="5" creationId="{46056883-AA4A-4548-9111-7BA046DD1A2B}"/>
          </ac:spMkLst>
        </pc:spChg>
        <pc:spChg chg="add del mod ord">
          <ac:chgData name="Claudia Riolfi" userId="e6ae4ebb1091cfbe" providerId="LiveId" clId="{1905CA95-4898-405F-A3C3-815E87D85D5E}" dt="2021-03-20T20:23:48.260" v="4661" actId="26606"/>
          <ac:spMkLst>
            <pc:docMk/>
            <pc:sldMk cId="1700607911" sldId="521"/>
            <ac:spMk id="6" creationId="{C63F2ABB-29C2-4A3C-9D65-B6489F8B17A5}"/>
          </ac:spMkLst>
        </pc:spChg>
        <pc:spChg chg="add">
          <ac:chgData name="Claudia Riolfi" userId="e6ae4ebb1091cfbe" providerId="LiveId" clId="{1905CA95-4898-405F-A3C3-815E87D85D5E}" dt="2021-03-20T20:23:48.260" v="4661" actId="26606"/>
          <ac:spMkLst>
            <pc:docMk/>
            <pc:sldMk cId="1700607911" sldId="521"/>
            <ac:spMk id="12" creationId="{7DD77B92-CB36-4B20-A59A-59625E0F08AB}"/>
          </ac:spMkLst>
        </pc:spChg>
        <pc:spChg chg="add">
          <ac:chgData name="Claudia Riolfi" userId="e6ae4ebb1091cfbe" providerId="LiveId" clId="{1905CA95-4898-405F-A3C3-815E87D85D5E}" dt="2021-03-20T20:23:48.260" v="4661" actId="26606"/>
          <ac:spMkLst>
            <pc:docMk/>
            <pc:sldMk cId="1700607911" sldId="521"/>
            <ac:spMk id="18" creationId="{2C1BBA94-3F40-40AA-8BB9-E69E25E537C1}"/>
          </ac:spMkLst>
        </pc:spChg>
        <pc:grpChg chg="add">
          <ac:chgData name="Claudia Riolfi" userId="e6ae4ebb1091cfbe" providerId="LiveId" clId="{1905CA95-4898-405F-A3C3-815E87D85D5E}" dt="2021-03-20T20:23:48.260" v="4661" actId="26606"/>
          <ac:grpSpMkLst>
            <pc:docMk/>
            <pc:sldMk cId="1700607911" sldId="521"/>
            <ac:grpSpMk id="14" creationId="{B14B560F-9DD7-4302-A60B-EBD3EF59B073}"/>
          </ac:grpSpMkLst>
        </pc:grpChg>
        <pc:graphicFrameChg chg="add">
          <ac:chgData name="Claudia Riolfi" userId="e6ae4ebb1091cfbe" providerId="LiveId" clId="{1905CA95-4898-405F-A3C3-815E87D85D5E}" dt="2021-03-20T20:23:48.260" v="4661" actId="26606"/>
          <ac:graphicFrameMkLst>
            <pc:docMk/>
            <pc:sldMk cId="1700607911" sldId="521"/>
            <ac:graphicFrameMk id="8" creationId="{0B1E5FA9-D53B-4AB7-880D-CB27B3529E95}"/>
          </ac:graphicFrameMkLst>
        </pc:graphicFrameChg>
      </pc:sldChg>
      <pc:sldChg chg="addSp delSp modSp add del mod modClrScheme chgLayout">
        <pc:chgData name="Claudia Riolfi" userId="e6ae4ebb1091cfbe" providerId="LiveId" clId="{1905CA95-4898-405F-A3C3-815E87D85D5E}" dt="2021-03-20T19:32:02.575" v="3904" actId="47"/>
        <pc:sldMkLst>
          <pc:docMk/>
          <pc:sldMk cId="3379518552" sldId="521"/>
        </pc:sldMkLst>
        <pc:spChg chg="mod ord">
          <ac:chgData name="Claudia Riolfi" userId="e6ae4ebb1091cfbe" providerId="LiveId" clId="{1905CA95-4898-405F-A3C3-815E87D85D5E}" dt="2021-03-20T19:08:08.584" v="3072" actId="700"/>
          <ac:spMkLst>
            <pc:docMk/>
            <pc:sldMk cId="3379518552" sldId="521"/>
            <ac:spMk id="2" creationId="{EAE33CF5-2422-4024-81C0-450CF9CB045A}"/>
          </ac:spMkLst>
        </pc:spChg>
        <pc:spChg chg="mod ord">
          <ac:chgData name="Claudia Riolfi" userId="e6ae4ebb1091cfbe" providerId="LiveId" clId="{1905CA95-4898-405F-A3C3-815E87D85D5E}" dt="2021-03-20T19:08:08.602" v="3073" actId="27636"/>
          <ac:spMkLst>
            <pc:docMk/>
            <pc:sldMk cId="3379518552" sldId="521"/>
            <ac:spMk id="3" creationId="{C2297012-7E7B-4EC6-A41C-57C6B47E47AF}"/>
          </ac:spMkLst>
        </pc:spChg>
        <pc:spChg chg="add mod ord">
          <ac:chgData name="Claudia Riolfi" userId="e6ae4ebb1091cfbe" providerId="LiveId" clId="{1905CA95-4898-405F-A3C3-815E87D85D5E}" dt="2021-03-20T19:08:08.584" v="3072" actId="700"/>
          <ac:spMkLst>
            <pc:docMk/>
            <pc:sldMk cId="3379518552" sldId="521"/>
            <ac:spMk id="4" creationId="{921106E5-0B00-4B1A-9BCF-BB8F4BCD5709}"/>
          </ac:spMkLst>
        </pc:spChg>
        <pc:spChg chg="add del mod">
          <ac:chgData name="Claudia Riolfi" userId="e6ae4ebb1091cfbe" providerId="LiveId" clId="{1905CA95-4898-405F-A3C3-815E87D85D5E}" dt="2021-03-20T19:14:36.113" v="3089"/>
          <ac:spMkLst>
            <pc:docMk/>
            <pc:sldMk cId="3379518552" sldId="521"/>
            <ac:spMk id="8" creationId="{C43D23B6-3741-4FD1-96DC-4FBBF34F178D}"/>
          </ac:spMkLst>
        </pc:spChg>
        <pc:picChg chg="add del mod">
          <ac:chgData name="Claudia Riolfi" userId="e6ae4ebb1091cfbe" providerId="LiveId" clId="{1905CA95-4898-405F-A3C3-815E87D85D5E}" dt="2021-03-20T19:08:25.165" v="3077"/>
          <ac:picMkLst>
            <pc:docMk/>
            <pc:sldMk cId="3379518552" sldId="521"/>
            <ac:picMk id="5" creationId="{8872442F-9CBD-4BD1-8CED-F029D56EC229}"/>
          </ac:picMkLst>
        </pc:picChg>
        <pc:picChg chg="add del">
          <ac:chgData name="Claudia Riolfi" userId="e6ae4ebb1091cfbe" providerId="LiveId" clId="{1905CA95-4898-405F-A3C3-815E87D85D5E}" dt="2021-03-20T19:08:39.956" v="3079"/>
          <ac:picMkLst>
            <pc:docMk/>
            <pc:sldMk cId="3379518552" sldId="521"/>
            <ac:picMk id="6" creationId="{BF56728D-767B-416F-831F-DAAC91F6809B}"/>
          </ac:picMkLst>
        </pc:picChg>
        <pc:picChg chg="add mod">
          <ac:chgData name="Claudia Riolfi" userId="e6ae4ebb1091cfbe" providerId="LiveId" clId="{1905CA95-4898-405F-A3C3-815E87D85D5E}" dt="2021-03-20T19:09:22.614" v="3087" actId="1076"/>
          <ac:picMkLst>
            <pc:docMk/>
            <pc:sldMk cId="3379518552" sldId="521"/>
            <ac:picMk id="7" creationId="{D698CE80-7642-478B-A75F-147E6FE8C9A2}"/>
          </ac:picMkLst>
        </pc:picChg>
      </pc:sldChg>
      <pc:sldChg chg="addSp delSp modSp new mod modClrScheme chgLayout">
        <pc:chgData name="Claudia Riolfi" userId="e6ae4ebb1091cfbe" providerId="LiveId" clId="{1905CA95-4898-405F-A3C3-815E87D85D5E}" dt="2021-03-20T22:06:16.595" v="5088" actId="113"/>
        <pc:sldMkLst>
          <pc:docMk/>
          <pc:sldMk cId="1823190717" sldId="522"/>
        </pc:sldMkLst>
        <pc:spChg chg="del mod ord">
          <ac:chgData name="Claudia Riolfi" userId="e6ae4ebb1091cfbe" providerId="LiveId" clId="{1905CA95-4898-405F-A3C3-815E87D85D5E}" dt="2021-03-20T21:59:01.867" v="4797" actId="700"/>
          <ac:spMkLst>
            <pc:docMk/>
            <pc:sldMk cId="1823190717" sldId="522"/>
            <ac:spMk id="2" creationId="{2F119357-6CCD-404F-94ED-ECFB88A1E008}"/>
          </ac:spMkLst>
        </pc:spChg>
        <pc:spChg chg="del mod ord">
          <ac:chgData name="Claudia Riolfi" userId="e6ae4ebb1091cfbe" providerId="LiveId" clId="{1905CA95-4898-405F-A3C3-815E87D85D5E}" dt="2021-03-20T21:59:01.867" v="4797" actId="700"/>
          <ac:spMkLst>
            <pc:docMk/>
            <pc:sldMk cId="1823190717" sldId="522"/>
            <ac:spMk id="3" creationId="{65017E89-F7A5-4549-9374-63123734DB85}"/>
          </ac:spMkLst>
        </pc:spChg>
        <pc:spChg chg="add mod ord">
          <ac:chgData name="Claudia Riolfi" userId="e6ae4ebb1091cfbe" providerId="LiveId" clId="{1905CA95-4898-405F-A3C3-815E87D85D5E}" dt="2021-03-20T22:01:12.546" v="4822" actId="20577"/>
          <ac:spMkLst>
            <pc:docMk/>
            <pc:sldMk cId="1823190717" sldId="522"/>
            <ac:spMk id="4" creationId="{48D0C17A-10BA-4AF6-8E21-1D3FEE7BBBDC}"/>
          </ac:spMkLst>
        </pc:spChg>
        <pc:spChg chg="add del mod ord">
          <ac:chgData name="Claudia Riolfi" userId="e6ae4ebb1091cfbe" providerId="LiveId" clId="{1905CA95-4898-405F-A3C3-815E87D85D5E}" dt="2021-03-20T22:00:40.894" v="4799"/>
          <ac:spMkLst>
            <pc:docMk/>
            <pc:sldMk cId="1823190717" sldId="522"/>
            <ac:spMk id="5" creationId="{5ED5CA24-1AA5-4AA5-A27A-08F39A765F81}"/>
          </ac:spMkLst>
        </pc:spChg>
        <pc:spChg chg="add mod ord">
          <ac:chgData name="Claudia Riolfi" userId="e6ae4ebb1091cfbe" providerId="LiveId" clId="{1905CA95-4898-405F-A3C3-815E87D85D5E}" dt="2021-03-20T22:06:16.595" v="5088" actId="113"/>
          <ac:spMkLst>
            <pc:docMk/>
            <pc:sldMk cId="1823190717" sldId="522"/>
            <ac:spMk id="6" creationId="{BB0EE5AC-454D-4455-B73B-D4C4A3C7E4E6}"/>
          </ac:spMkLst>
        </pc:spChg>
        <pc:picChg chg="add mod">
          <ac:chgData name="Claudia Riolfi" userId="e6ae4ebb1091cfbe" providerId="LiveId" clId="{1905CA95-4898-405F-A3C3-815E87D85D5E}" dt="2021-03-20T22:00:40.894" v="4799"/>
          <ac:picMkLst>
            <pc:docMk/>
            <pc:sldMk cId="1823190717" sldId="522"/>
            <ac:picMk id="7" creationId="{94926BE2-E317-4F12-811C-4948011DBB32}"/>
          </ac:picMkLst>
        </pc:picChg>
      </pc:sldChg>
      <pc:sldChg chg="addSp delSp modSp new del mod modClrScheme chgLayout">
        <pc:chgData name="Claudia Riolfi" userId="e6ae4ebb1091cfbe" providerId="LiveId" clId="{1905CA95-4898-405F-A3C3-815E87D85D5E}" dt="2021-03-20T19:32:02.891" v="3905" actId="47"/>
        <pc:sldMkLst>
          <pc:docMk/>
          <pc:sldMk cId="3093109393" sldId="522"/>
        </pc:sldMkLst>
        <pc:spChg chg="del mod ord">
          <ac:chgData name="Claudia Riolfi" userId="e6ae4ebb1091cfbe" providerId="LiveId" clId="{1905CA95-4898-405F-A3C3-815E87D85D5E}" dt="2021-03-20T19:14:42.154" v="3091" actId="700"/>
          <ac:spMkLst>
            <pc:docMk/>
            <pc:sldMk cId="3093109393" sldId="522"/>
            <ac:spMk id="2" creationId="{88CC8476-2CBD-4A19-8641-965F5DB3C8CA}"/>
          </ac:spMkLst>
        </pc:spChg>
        <pc:spChg chg="del mod ord">
          <ac:chgData name="Claudia Riolfi" userId="e6ae4ebb1091cfbe" providerId="LiveId" clId="{1905CA95-4898-405F-A3C3-815E87D85D5E}" dt="2021-03-20T19:14:42.154" v="3091" actId="700"/>
          <ac:spMkLst>
            <pc:docMk/>
            <pc:sldMk cId="3093109393" sldId="522"/>
            <ac:spMk id="3" creationId="{9FE31CCA-F5C2-48AB-8806-6FD25DA21D23}"/>
          </ac:spMkLst>
        </pc:spChg>
        <pc:spChg chg="del">
          <ac:chgData name="Claudia Riolfi" userId="e6ae4ebb1091cfbe" providerId="LiveId" clId="{1905CA95-4898-405F-A3C3-815E87D85D5E}" dt="2021-03-20T19:14:42.154" v="3091" actId="700"/>
          <ac:spMkLst>
            <pc:docMk/>
            <pc:sldMk cId="3093109393" sldId="522"/>
            <ac:spMk id="4" creationId="{04E33F63-DCC3-47EA-A7B5-41F0EC29A332}"/>
          </ac:spMkLst>
        </pc:spChg>
        <pc:spChg chg="add mod ord">
          <ac:chgData name="Claudia Riolfi" userId="e6ae4ebb1091cfbe" providerId="LiveId" clId="{1905CA95-4898-405F-A3C3-815E87D85D5E}" dt="2021-03-20T19:14:54.272" v="3130" actId="20577"/>
          <ac:spMkLst>
            <pc:docMk/>
            <pc:sldMk cId="3093109393" sldId="522"/>
            <ac:spMk id="5" creationId="{436A68AF-C7B9-45AF-A0FB-5EEB9ED3FC43}"/>
          </ac:spMkLst>
        </pc:spChg>
        <pc:spChg chg="add mod ord">
          <ac:chgData name="Claudia Riolfi" userId="e6ae4ebb1091cfbe" providerId="LiveId" clId="{1905CA95-4898-405F-A3C3-815E87D85D5E}" dt="2021-03-20T19:31:02.563" v="3903" actId="20577"/>
          <ac:spMkLst>
            <pc:docMk/>
            <pc:sldMk cId="3093109393" sldId="522"/>
            <ac:spMk id="6" creationId="{2BD5AA5F-AEFA-4991-B5C8-0CAC5C2FC269}"/>
          </ac:spMkLst>
        </pc:spChg>
      </pc:sldChg>
      <pc:sldChg chg="modSp new mod">
        <pc:chgData name="Claudia Riolfi" userId="e6ae4ebb1091cfbe" providerId="LiveId" clId="{1905CA95-4898-405F-A3C3-815E87D85D5E}" dt="2021-03-20T22:17:29.895" v="5774" actId="12"/>
        <pc:sldMkLst>
          <pc:docMk/>
          <pc:sldMk cId="1122936002" sldId="523"/>
        </pc:sldMkLst>
        <pc:spChg chg="mod">
          <ac:chgData name="Claudia Riolfi" userId="e6ae4ebb1091cfbe" providerId="LiveId" clId="{1905CA95-4898-405F-A3C3-815E87D85D5E}" dt="2021-03-20T22:06:33.335" v="5117" actId="20577"/>
          <ac:spMkLst>
            <pc:docMk/>
            <pc:sldMk cId="1122936002" sldId="523"/>
            <ac:spMk id="2" creationId="{718B6A62-9421-4FE3-9C92-DB65456F8CEC}"/>
          </ac:spMkLst>
        </pc:spChg>
        <pc:spChg chg="mod">
          <ac:chgData name="Claudia Riolfi" userId="e6ae4ebb1091cfbe" providerId="LiveId" clId="{1905CA95-4898-405F-A3C3-815E87D85D5E}" dt="2021-03-20T22:17:29.895" v="5774" actId="12"/>
          <ac:spMkLst>
            <pc:docMk/>
            <pc:sldMk cId="1122936002" sldId="523"/>
            <ac:spMk id="3" creationId="{74DA678F-718B-4368-B0B1-377B5E25D7C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C67F-6C59-4EE6-BA42-C5DAECED2CC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0E8157-47F9-48F5-95F8-B032BDAECA35}">
      <dgm:prSet/>
      <dgm:spPr/>
      <dgm:t>
        <a:bodyPr/>
        <a:lstStyle/>
        <a:p>
          <a:r>
            <a:rPr lang="pt-BR"/>
            <a:t>Se “X”, então “Y”....</a:t>
          </a:r>
          <a:endParaRPr lang="en-US"/>
        </a:p>
      </dgm:t>
    </dgm:pt>
    <dgm:pt modelId="{43C2C49B-D412-4251-9889-1B6035370F4A}" type="parTrans" cxnId="{97FCD54F-97B3-429E-A1CF-C60984F3D9B7}">
      <dgm:prSet/>
      <dgm:spPr/>
      <dgm:t>
        <a:bodyPr/>
        <a:lstStyle/>
        <a:p>
          <a:endParaRPr lang="en-US"/>
        </a:p>
      </dgm:t>
    </dgm:pt>
    <dgm:pt modelId="{932E1A8B-B740-4F52-8661-CBE0C569D451}" type="sibTrans" cxnId="{97FCD54F-97B3-429E-A1CF-C60984F3D9B7}">
      <dgm:prSet/>
      <dgm:spPr/>
      <dgm:t>
        <a:bodyPr/>
        <a:lstStyle/>
        <a:p>
          <a:endParaRPr lang="en-US"/>
        </a:p>
      </dgm:t>
    </dgm:pt>
    <dgm:pt modelId="{CD07ECBF-2A84-475C-99D2-CC40DD7D0307}">
      <dgm:prSet/>
      <dgm:spPr/>
      <dgm:t>
        <a:bodyPr/>
        <a:lstStyle/>
        <a:p>
          <a:r>
            <a:rPr lang="pt-BR" dirty="0"/>
            <a:t>Se “não X”, então “não Y”....</a:t>
          </a:r>
          <a:endParaRPr lang="en-US" dirty="0"/>
        </a:p>
      </dgm:t>
    </dgm:pt>
    <dgm:pt modelId="{FAB069BF-533F-4568-B29F-725DB1729B8A}" type="parTrans" cxnId="{668985EB-30F5-421C-A02C-3F3F49C59429}">
      <dgm:prSet/>
      <dgm:spPr/>
      <dgm:t>
        <a:bodyPr/>
        <a:lstStyle/>
        <a:p>
          <a:endParaRPr lang="en-US"/>
        </a:p>
      </dgm:t>
    </dgm:pt>
    <dgm:pt modelId="{12821E7C-96A9-45E2-8FC4-7A00F3D823E8}" type="sibTrans" cxnId="{668985EB-30F5-421C-A02C-3F3F49C59429}">
      <dgm:prSet/>
      <dgm:spPr/>
      <dgm:t>
        <a:bodyPr/>
        <a:lstStyle/>
        <a:p>
          <a:endParaRPr lang="en-US"/>
        </a:p>
      </dgm:t>
    </dgm:pt>
    <dgm:pt modelId="{0C4E97A5-DE93-439A-B3C6-45D5EEC786CA}" type="pres">
      <dgm:prSet presAssocID="{EC6EC67F-6C59-4EE6-BA42-C5DAECED2CC0}" presName="diagram" presStyleCnt="0">
        <dgm:presLayoutVars>
          <dgm:dir/>
          <dgm:resizeHandles val="exact"/>
        </dgm:presLayoutVars>
      </dgm:prSet>
      <dgm:spPr/>
    </dgm:pt>
    <dgm:pt modelId="{5F075A40-BD35-43CB-9FA8-5A78315E0375}" type="pres">
      <dgm:prSet presAssocID="{9D0E8157-47F9-48F5-95F8-B032BDAECA35}" presName="node" presStyleLbl="node1" presStyleIdx="0" presStyleCnt="2">
        <dgm:presLayoutVars>
          <dgm:bulletEnabled val="1"/>
        </dgm:presLayoutVars>
      </dgm:prSet>
      <dgm:spPr/>
    </dgm:pt>
    <dgm:pt modelId="{5036F181-7BCB-44F6-B563-D41CA0FB8B42}" type="pres">
      <dgm:prSet presAssocID="{932E1A8B-B740-4F52-8661-CBE0C569D451}" presName="sibTrans" presStyleCnt="0"/>
      <dgm:spPr/>
    </dgm:pt>
    <dgm:pt modelId="{BC6C02DA-C38A-4606-B3A4-1071F1CE8831}" type="pres">
      <dgm:prSet presAssocID="{CD07ECBF-2A84-475C-99D2-CC40DD7D0307}" presName="node" presStyleLbl="node1" presStyleIdx="1" presStyleCnt="2">
        <dgm:presLayoutVars>
          <dgm:bulletEnabled val="1"/>
        </dgm:presLayoutVars>
      </dgm:prSet>
      <dgm:spPr/>
    </dgm:pt>
  </dgm:ptLst>
  <dgm:cxnLst>
    <dgm:cxn modelId="{7949FE5E-445E-4160-AEC4-A52BDF069D71}" type="presOf" srcId="{EC6EC67F-6C59-4EE6-BA42-C5DAECED2CC0}" destId="{0C4E97A5-DE93-439A-B3C6-45D5EEC786CA}" srcOrd="0" destOrd="0" presId="urn:microsoft.com/office/officeart/2005/8/layout/default"/>
    <dgm:cxn modelId="{BC1AC048-D7D6-40E7-A0F0-C0ECDA6C4E27}" type="presOf" srcId="{CD07ECBF-2A84-475C-99D2-CC40DD7D0307}" destId="{BC6C02DA-C38A-4606-B3A4-1071F1CE8831}" srcOrd="0" destOrd="0" presId="urn:microsoft.com/office/officeart/2005/8/layout/default"/>
    <dgm:cxn modelId="{97FCD54F-97B3-429E-A1CF-C60984F3D9B7}" srcId="{EC6EC67F-6C59-4EE6-BA42-C5DAECED2CC0}" destId="{9D0E8157-47F9-48F5-95F8-B032BDAECA35}" srcOrd="0" destOrd="0" parTransId="{43C2C49B-D412-4251-9889-1B6035370F4A}" sibTransId="{932E1A8B-B740-4F52-8661-CBE0C569D451}"/>
    <dgm:cxn modelId="{FBE3C8D3-F5B2-4ACE-A54A-925AB09D60FE}" type="presOf" srcId="{9D0E8157-47F9-48F5-95F8-B032BDAECA35}" destId="{5F075A40-BD35-43CB-9FA8-5A78315E0375}" srcOrd="0" destOrd="0" presId="urn:microsoft.com/office/officeart/2005/8/layout/default"/>
    <dgm:cxn modelId="{668985EB-30F5-421C-A02C-3F3F49C59429}" srcId="{EC6EC67F-6C59-4EE6-BA42-C5DAECED2CC0}" destId="{CD07ECBF-2A84-475C-99D2-CC40DD7D0307}" srcOrd="1" destOrd="0" parTransId="{FAB069BF-533F-4568-B29F-725DB1729B8A}" sibTransId="{12821E7C-96A9-45E2-8FC4-7A00F3D823E8}"/>
    <dgm:cxn modelId="{CE42830D-21D4-4215-9C86-0C22C2FE3E67}" type="presParOf" srcId="{0C4E97A5-DE93-439A-B3C6-45D5EEC786CA}" destId="{5F075A40-BD35-43CB-9FA8-5A78315E0375}" srcOrd="0" destOrd="0" presId="urn:microsoft.com/office/officeart/2005/8/layout/default"/>
    <dgm:cxn modelId="{D0C906E2-FDA4-4254-9A46-B157B7DA71C8}" type="presParOf" srcId="{0C4E97A5-DE93-439A-B3C6-45D5EEC786CA}" destId="{5036F181-7BCB-44F6-B563-D41CA0FB8B42}" srcOrd="1" destOrd="0" presId="urn:microsoft.com/office/officeart/2005/8/layout/default"/>
    <dgm:cxn modelId="{986DDF62-9FD1-4AAE-8AE2-B630E72F27F2}" type="presParOf" srcId="{0C4E97A5-DE93-439A-B3C6-45D5EEC786CA}" destId="{BC6C02DA-C38A-4606-B3A4-1071F1CE883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0962A-4DD2-4E4D-A52C-B87DCB7E070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6EF9E8-D9E5-4C26-BBD9-BAD10F4F1833}">
      <dgm:prSet/>
      <dgm:spPr/>
      <dgm:t>
        <a:bodyPr/>
        <a:lstStyle/>
        <a:p>
          <a:r>
            <a:rPr lang="pt-BR" b="1"/>
            <a:t>Ensaio</a:t>
          </a:r>
          <a:r>
            <a:rPr lang="pt-BR"/>
            <a:t>: modo de vida, ser alguém que escreve</a:t>
          </a:r>
          <a:endParaRPr lang="en-US"/>
        </a:p>
      </dgm:t>
    </dgm:pt>
    <dgm:pt modelId="{249E9AE1-9110-4728-BCDA-2B78229790CC}" type="parTrans" cxnId="{D84AD8A5-4000-41F8-828F-9E2E19645782}">
      <dgm:prSet/>
      <dgm:spPr/>
      <dgm:t>
        <a:bodyPr/>
        <a:lstStyle/>
        <a:p>
          <a:endParaRPr lang="en-US"/>
        </a:p>
      </dgm:t>
    </dgm:pt>
    <dgm:pt modelId="{63D73883-8593-45CB-9830-108F91ADB702}" type="sibTrans" cxnId="{D84AD8A5-4000-41F8-828F-9E2E19645782}">
      <dgm:prSet/>
      <dgm:spPr/>
      <dgm:t>
        <a:bodyPr/>
        <a:lstStyle/>
        <a:p>
          <a:endParaRPr lang="en-US"/>
        </a:p>
      </dgm:t>
    </dgm:pt>
    <dgm:pt modelId="{522B5EA4-27D2-4B88-8613-7CF0417F53D9}">
      <dgm:prSet/>
      <dgm:spPr/>
      <dgm:t>
        <a:bodyPr/>
        <a:lstStyle/>
        <a:p>
          <a:r>
            <a:rPr lang="pt-BR" b="1"/>
            <a:t>Esboço</a:t>
          </a:r>
          <a:r>
            <a:rPr lang="pt-BR"/>
            <a:t>: imagem, recordação, um </a:t>
          </a:r>
          <a:r>
            <a:rPr lang="pt-BR" i="1"/>
            <a:t>start</a:t>
          </a:r>
          <a:endParaRPr lang="en-US"/>
        </a:p>
      </dgm:t>
    </dgm:pt>
    <dgm:pt modelId="{4C3DEFA2-63CE-4B81-90BE-D752F1C96367}" type="parTrans" cxnId="{34D6C010-5324-4240-96E2-F3FE12A5A9AF}">
      <dgm:prSet/>
      <dgm:spPr/>
      <dgm:t>
        <a:bodyPr/>
        <a:lstStyle/>
        <a:p>
          <a:endParaRPr lang="en-US"/>
        </a:p>
      </dgm:t>
    </dgm:pt>
    <dgm:pt modelId="{0942E0D3-E4F2-4F8E-A3CB-561D6F1C69BE}" type="sibTrans" cxnId="{34D6C010-5324-4240-96E2-F3FE12A5A9AF}">
      <dgm:prSet/>
      <dgm:spPr/>
      <dgm:t>
        <a:bodyPr/>
        <a:lstStyle/>
        <a:p>
          <a:endParaRPr lang="en-US"/>
        </a:p>
      </dgm:t>
    </dgm:pt>
    <dgm:pt modelId="{E5F93A79-E603-4E3B-8E7F-09D248BE31E7}">
      <dgm:prSet/>
      <dgm:spPr/>
      <dgm:t>
        <a:bodyPr/>
        <a:lstStyle/>
        <a:p>
          <a:r>
            <a:rPr lang="pt-BR" b="1"/>
            <a:t>Revisão</a:t>
          </a:r>
          <a:r>
            <a:rPr lang="pt-BR"/>
            <a:t>: primeira olhadela</a:t>
          </a:r>
          <a:endParaRPr lang="en-US"/>
        </a:p>
      </dgm:t>
    </dgm:pt>
    <dgm:pt modelId="{1D4BCAC5-D5CB-45B3-893E-CF7F19F8691D}" type="parTrans" cxnId="{26D9C66A-6500-4145-A2EB-839866CC4A42}">
      <dgm:prSet/>
      <dgm:spPr/>
      <dgm:t>
        <a:bodyPr/>
        <a:lstStyle/>
        <a:p>
          <a:endParaRPr lang="en-US"/>
        </a:p>
      </dgm:t>
    </dgm:pt>
    <dgm:pt modelId="{36FC18E4-3B5D-4506-A0EE-ECB970CB9BC9}" type="sibTrans" cxnId="{26D9C66A-6500-4145-A2EB-839866CC4A42}">
      <dgm:prSet/>
      <dgm:spPr/>
      <dgm:t>
        <a:bodyPr/>
        <a:lstStyle/>
        <a:p>
          <a:endParaRPr lang="en-US"/>
        </a:p>
      </dgm:t>
    </dgm:pt>
    <dgm:pt modelId="{4EE3BDC2-91C8-4B3B-8712-CB5B9B959B9F}">
      <dgm:prSet/>
      <dgm:spPr/>
      <dgm:t>
        <a:bodyPr/>
        <a:lstStyle/>
        <a:p>
          <a:r>
            <a:rPr lang="pt-BR" b="1"/>
            <a:t>Edição</a:t>
          </a:r>
          <a:r>
            <a:rPr lang="pt-BR"/>
            <a:t>: parte da reescrita, da preocupação formal</a:t>
          </a:r>
          <a:endParaRPr lang="en-US"/>
        </a:p>
      </dgm:t>
    </dgm:pt>
    <dgm:pt modelId="{4FB7C427-09D7-4BC8-8CEE-55228FD9F580}" type="parTrans" cxnId="{56BA4D87-03EA-470D-A329-3E41FAF717BD}">
      <dgm:prSet/>
      <dgm:spPr/>
      <dgm:t>
        <a:bodyPr/>
        <a:lstStyle/>
        <a:p>
          <a:endParaRPr lang="en-US"/>
        </a:p>
      </dgm:t>
    </dgm:pt>
    <dgm:pt modelId="{F553DA2C-4737-4779-AE40-8AFDFBB2AC96}" type="sibTrans" cxnId="{56BA4D87-03EA-470D-A329-3E41FAF717BD}">
      <dgm:prSet/>
      <dgm:spPr/>
      <dgm:t>
        <a:bodyPr/>
        <a:lstStyle/>
        <a:p>
          <a:endParaRPr lang="en-US"/>
        </a:p>
      </dgm:t>
    </dgm:pt>
    <dgm:pt modelId="{2DA32487-4787-4612-BC31-57F5711E4CA0}" type="pres">
      <dgm:prSet presAssocID="{0A30962A-4DD2-4E4D-A52C-B87DCB7E0702}" presName="linear" presStyleCnt="0">
        <dgm:presLayoutVars>
          <dgm:animLvl val="lvl"/>
          <dgm:resizeHandles val="exact"/>
        </dgm:presLayoutVars>
      </dgm:prSet>
      <dgm:spPr/>
    </dgm:pt>
    <dgm:pt modelId="{091B5A51-0953-4C03-B240-839A1B026CE3}" type="pres">
      <dgm:prSet presAssocID="{206EF9E8-D9E5-4C26-BBD9-BAD10F4F18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FF3A2C-2719-4B19-9888-503B39E1DBA3}" type="pres">
      <dgm:prSet presAssocID="{63D73883-8593-45CB-9830-108F91ADB702}" presName="spacer" presStyleCnt="0"/>
      <dgm:spPr/>
    </dgm:pt>
    <dgm:pt modelId="{13B73368-44BB-4234-8739-89F5A18EDBEB}" type="pres">
      <dgm:prSet presAssocID="{522B5EA4-27D2-4B88-8613-7CF0417F53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D34F01-8DCE-41D5-9BFD-917579ABFF31}" type="pres">
      <dgm:prSet presAssocID="{0942E0D3-E4F2-4F8E-A3CB-561D6F1C69BE}" presName="spacer" presStyleCnt="0"/>
      <dgm:spPr/>
    </dgm:pt>
    <dgm:pt modelId="{B4F63536-1526-4D79-8AA1-A18160F109C2}" type="pres">
      <dgm:prSet presAssocID="{E5F93A79-E603-4E3B-8E7F-09D248BE31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7CFD90-DEE2-4F6F-94A8-603A98E4D030}" type="pres">
      <dgm:prSet presAssocID="{36FC18E4-3B5D-4506-A0EE-ECB970CB9BC9}" presName="spacer" presStyleCnt="0"/>
      <dgm:spPr/>
    </dgm:pt>
    <dgm:pt modelId="{EC4E819B-2D23-41B2-87ED-6A7BA0A5F1BB}" type="pres">
      <dgm:prSet presAssocID="{4EE3BDC2-91C8-4B3B-8712-CB5B9B959B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4D890F-53E5-48BD-A646-E8EF984F0922}" type="presOf" srcId="{4EE3BDC2-91C8-4B3B-8712-CB5B9B959B9F}" destId="{EC4E819B-2D23-41B2-87ED-6A7BA0A5F1BB}" srcOrd="0" destOrd="0" presId="urn:microsoft.com/office/officeart/2005/8/layout/vList2"/>
    <dgm:cxn modelId="{34D6C010-5324-4240-96E2-F3FE12A5A9AF}" srcId="{0A30962A-4DD2-4E4D-A52C-B87DCB7E0702}" destId="{522B5EA4-27D2-4B88-8613-7CF0417F53D9}" srcOrd="1" destOrd="0" parTransId="{4C3DEFA2-63CE-4B81-90BE-D752F1C96367}" sibTransId="{0942E0D3-E4F2-4F8E-A3CB-561D6F1C69BE}"/>
    <dgm:cxn modelId="{26D9C66A-6500-4145-A2EB-839866CC4A42}" srcId="{0A30962A-4DD2-4E4D-A52C-B87DCB7E0702}" destId="{E5F93A79-E603-4E3B-8E7F-09D248BE31E7}" srcOrd="2" destOrd="0" parTransId="{1D4BCAC5-D5CB-45B3-893E-CF7F19F8691D}" sibTransId="{36FC18E4-3B5D-4506-A0EE-ECB970CB9BC9}"/>
    <dgm:cxn modelId="{5B863652-27CB-498C-B0BB-38416100DABD}" type="presOf" srcId="{E5F93A79-E603-4E3B-8E7F-09D248BE31E7}" destId="{B4F63536-1526-4D79-8AA1-A18160F109C2}" srcOrd="0" destOrd="0" presId="urn:microsoft.com/office/officeart/2005/8/layout/vList2"/>
    <dgm:cxn modelId="{56BA4D87-03EA-470D-A329-3E41FAF717BD}" srcId="{0A30962A-4DD2-4E4D-A52C-B87DCB7E0702}" destId="{4EE3BDC2-91C8-4B3B-8712-CB5B9B959B9F}" srcOrd="3" destOrd="0" parTransId="{4FB7C427-09D7-4BC8-8CEE-55228FD9F580}" sibTransId="{F553DA2C-4737-4779-AE40-8AFDFBB2AC96}"/>
    <dgm:cxn modelId="{48A2B498-E412-447F-8B2C-1B623BE41CEE}" type="presOf" srcId="{0A30962A-4DD2-4E4D-A52C-B87DCB7E0702}" destId="{2DA32487-4787-4612-BC31-57F5711E4CA0}" srcOrd="0" destOrd="0" presId="urn:microsoft.com/office/officeart/2005/8/layout/vList2"/>
    <dgm:cxn modelId="{07AD689B-E6BD-4981-9EB0-F06D6D7BF209}" type="presOf" srcId="{522B5EA4-27D2-4B88-8613-7CF0417F53D9}" destId="{13B73368-44BB-4234-8739-89F5A18EDBEB}" srcOrd="0" destOrd="0" presId="urn:microsoft.com/office/officeart/2005/8/layout/vList2"/>
    <dgm:cxn modelId="{D84AD8A5-4000-41F8-828F-9E2E19645782}" srcId="{0A30962A-4DD2-4E4D-A52C-B87DCB7E0702}" destId="{206EF9E8-D9E5-4C26-BBD9-BAD10F4F1833}" srcOrd="0" destOrd="0" parTransId="{249E9AE1-9110-4728-BCDA-2B78229790CC}" sibTransId="{63D73883-8593-45CB-9830-108F91ADB702}"/>
    <dgm:cxn modelId="{D117FEAE-D546-4B04-BD0F-DAB4D636DC90}" type="presOf" srcId="{206EF9E8-D9E5-4C26-BBD9-BAD10F4F1833}" destId="{091B5A51-0953-4C03-B240-839A1B026CE3}" srcOrd="0" destOrd="0" presId="urn:microsoft.com/office/officeart/2005/8/layout/vList2"/>
    <dgm:cxn modelId="{DB12C8B8-9EBB-479A-8CB7-B069D35DADA6}" type="presParOf" srcId="{2DA32487-4787-4612-BC31-57F5711E4CA0}" destId="{091B5A51-0953-4C03-B240-839A1B026CE3}" srcOrd="0" destOrd="0" presId="urn:microsoft.com/office/officeart/2005/8/layout/vList2"/>
    <dgm:cxn modelId="{BEA1FA86-CCEE-4B82-ADC1-73906170FE06}" type="presParOf" srcId="{2DA32487-4787-4612-BC31-57F5711E4CA0}" destId="{F3FF3A2C-2719-4B19-9888-503B39E1DBA3}" srcOrd="1" destOrd="0" presId="urn:microsoft.com/office/officeart/2005/8/layout/vList2"/>
    <dgm:cxn modelId="{81834067-CC35-42F2-9B79-6F2978656B00}" type="presParOf" srcId="{2DA32487-4787-4612-BC31-57F5711E4CA0}" destId="{13B73368-44BB-4234-8739-89F5A18EDBEB}" srcOrd="2" destOrd="0" presId="urn:microsoft.com/office/officeart/2005/8/layout/vList2"/>
    <dgm:cxn modelId="{ED832FEC-4521-45E6-8AF5-14A1C178A6C9}" type="presParOf" srcId="{2DA32487-4787-4612-BC31-57F5711E4CA0}" destId="{5BD34F01-8DCE-41D5-9BFD-917579ABFF31}" srcOrd="3" destOrd="0" presId="urn:microsoft.com/office/officeart/2005/8/layout/vList2"/>
    <dgm:cxn modelId="{C72D1222-7248-4BEE-8B94-3E26AA90A8FB}" type="presParOf" srcId="{2DA32487-4787-4612-BC31-57F5711E4CA0}" destId="{B4F63536-1526-4D79-8AA1-A18160F109C2}" srcOrd="4" destOrd="0" presId="urn:microsoft.com/office/officeart/2005/8/layout/vList2"/>
    <dgm:cxn modelId="{BFF6EA83-78FC-48AC-B0B9-654DEE487150}" type="presParOf" srcId="{2DA32487-4787-4612-BC31-57F5711E4CA0}" destId="{3A7CFD90-DEE2-4F6F-94A8-603A98E4D030}" srcOrd="5" destOrd="0" presId="urn:microsoft.com/office/officeart/2005/8/layout/vList2"/>
    <dgm:cxn modelId="{C9458B77-B7A0-41F1-8D3D-003B024FBF7C}" type="presParOf" srcId="{2DA32487-4787-4612-BC31-57F5711E4CA0}" destId="{EC4E819B-2D23-41B2-87ED-6A7BA0A5F1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FFCA0-0265-4505-BEBB-7BAA702868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AA0B410-3C0A-471D-B0AF-C82A55344E1F}">
      <dgm:prSet/>
      <dgm:spPr/>
      <dgm:t>
        <a:bodyPr/>
        <a:lstStyle/>
        <a:p>
          <a:r>
            <a:rPr lang="pt-BR" b="1"/>
            <a:t>Primeira série </a:t>
          </a:r>
          <a:r>
            <a:rPr lang="pt-BR"/>
            <a:t>– página 65 – eles escrevem como brincam</a:t>
          </a:r>
          <a:endParaRPr lang="en-US"/>
        </a:p>
      </dgm:t>
    </dgm:pt>
    <dgm:pt modelId="{9642F135-F874-4445-8BB7-FD9DB1EA216E}" type="parTrans" cxnId="{742283AF-45E5-4DD4-97FE-26847895D357}">
      <dgm:prSet/>
      <dgm:spPr/>
      <dgm:t>
        <a:bodyPr/>
        <a:lstStyle/>
        <a:p>
          <a:endParaRPr lang="en-US"/>
        </a:p>
      </dgm:t>
    </dgm:pt>
    <dgm:pt modelId="{9877E45A-DE21-4B65-8734-88146621E867}" type="sibTrans" cxnId="{742283AF-45E5-4DD4-97FE-26847895D357}">
      <dgm:prSet/>
      <dgm:spPr/>
      <dgm:t>
        <a:bodyPr/>
        <a:lstStyle/>
        <a:p>
          <a:endParaRPr lang="en-US"/>
        </a:p>
      </dgm:t>
    </dgm:pt>
    <dgm:pt modelId="{49B4ADB1-3E1D-4B5D-B80D-DA9A371B5349}">
      <dgm:prSet/>
      <dgm:spPr/>
      <dgm:t>
        <a:bodyPr/>
        <a:lstStyle/>
        <a:p>
          <a:r>
            <a:rPr lang="pt-BR" b="1"/>
            <a:t>Segunda série </a:t>
          </a:r>
          <a:r>
            <a:rPr lang="pt-BR"/>
            <a:t>– página 86 – narcisismo um pouco quebrado</a:t>
          </a:r>
          <a:endParaRPr lang="en-US"/>
        </a:p>
      </dgm:t>
    </dgm:pt>
    <dgm:pt modelId="{08738371-9BBA-447B-8186-C51165B0E44E}" type="parTrans" cxnId="{B67694F2-7666-4632-B513-EE1BE7718278}">
      <dgm:prSet/>
      <dgm:spPr/>
      <dgm:t>
        <a:bodyPr/>
        <a:lstStyle/>
        <a:p>
          <a:endParaRPr lang="en-US"/>
        </a:p>
      </dgm:t>
    </dgm:pt>
    <dgm:pt modelId="{4B4924B2-9DA2-4C0E-AF3E-745E25149640}" type="sibTrans" cxnId="{B67694F2-7666-4632-B513-EE1BE7718278}">
      <dgm:prSet/>
      <dgm:spPr/>
      <dgm:t>
        <a:bodyPr/>
        <a:lstStyle/>
        <a:p>
          <a:endParaRPr lang="en-US"/>
        </a:p>
      </dgm:t>
    </dgm:pt>
    <dgm:pt modelId="{7FC186A3-680B-4083-B78C-5A29CDD029FA}">
      <dgm:prSet/>
      <dgm:spPr/>
      <dgm:t>
        <a:bodyPr/>
        <a:lstStyle/>
        <a:p>
          <a:r>
            <a:rPr lang="pt-BR" b="1"/>
            <a:t>Terceira série </a:t>
          </a:r>
          <a:r>
            <a:rPr lang="pt-BR"/>
            <a:t>– página 101 – a inclusão do outro</a:t>
          </a:r>
          <a:endParaRPr lang="en-US"/>
        </a:p>
      </dgm:t>
    </dgm:pt>
    <dgm:pt modelId="{353D52FA-6625-4543-943B-C6198B68D621}" type="parTrans" cxnId="{B9566682-E0D9-45A1-9F2D-90F8BAA75388}">
      <dgm:prSet/>
      <dgm:spPr/>
      <dgm:t>
        <a:bodyPr/>
        <a:lstStyle/>
        <a:p>
          <a:endParaRPr lang="en-US"/>
        </a:p>
      </dgm:t>
    </dgm:pt>
    <dgm:pt modelId="{D6D432A0-C9CC-40CC-8242-43BA91876C63}" type="sibTrans" cxnId="{B9566682-E0D9-45A1-9F2D-90F8BAA75388}">
      <dgm:prSet/>
      <dgm:spPr/>
      <dgm:t>
        <a:bodyPr/>
        <a:lstStyle/>
        <a:p>
          <a:endParaRPr lang="en-US"/>
        </a:p>
      </dgm:t>
    </dgm:pt>
    <dgm:pt modelId="{B7436C3B-9EE6-4A65-9C65-8EFC3FD98EC9}">
      <dgm:prSet/>
      <dgm:spPr/>
      <dgm:t>
        <a:bodyPr/>
        <a:lstStyle/>
        <a:p>
          <a:r>
            <a:rPr lang="pt-BR" b="1"/>
            <a:t>Quarta à sexta séries </a:t>
          </a:r>
          <a:r>
            <a:rPr lang="pt-BR"/>
            <a:t>– página 116 – leitores dos próprios escritos</a:t>
          </a:r>
          <a:endParaRPr lang="en-US"/>
        </a:p>
      </dgm:t>
    </dgm:pt>
    <dgm:pt modelId="{AB877C2C-FABF-43AF-9D76-B44DCDF6EDC2}" type="parTrans" cxnId="{A3FD4728-3AE7-438D-AD27-C5673896BFAF}">
      <dgm:prSet/>
      <dgm:spPr/>
      <dgm:t>
        <a:bodyPr/>
        <a:lstStyle/>
        <a:p>
          <a:endParaRPr lang="en-US"/>
        </a:p>
      </dgm:t>
    </dgm:pt>
    <dgm:pt modelId="{C2A5263E-63AE-4B51-BE1C-931BADBF7F34}" type="sibTrans" cxnId="{A3FD4728-3AE7-438D-AD27-C5673896BFAF}">
      <dgm:prSet/>
      <dgm:spPr/>
      <dgm:t>
        <a:bodyPr/>
        <a:lstStyle/>
        <a:p>
          <a:endParaRPr lang="en-US"/>
        </a:p>
      </dgm:t>
    </dgm:pt>
    <dgm:pt modelId="{996A6AD4-80C8-4A2D-9767-CB7D4ED10D21}" type="pres">
      <dgm:prSet presAssocID="{AB0FFCA0-0265-4505-BEBB-7BAA70286877}" presName="linear" presStyleCnt="0">
        <dgm:presLayoutVars>
          <dgm:animLvl val="lvl"/>
          <dgm:resizeHandles val="exact"/>
        </dgm:presLayoutVars>
      </dgm:prSet>
      <dgm:spPr/>
    </dgm:pt>
    <dgm:pt modelId="{26E7B56E-1CCC-471E-A498-64ACB1FA8C73}" type="pres">
      <dgm:prSet presAssocID="{3AA0B410-3C0A-471D-B0AF-C82A55344E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EA36B9-BE0F-41A7-925A-201717DA1331}" type="pres">
      <dgm:prSet presAssocID="{9877E45A-DE21-4B65-8734-88146621E867}" presName="spacer" presStyleCnt="0"/>
      <dgm:spPr/>
    </dgm:pt>
    <dgm:pt modelId="{4F0195E0-10F3-4777-A068-F5489EAC5F9D}" type="pres">
      <dgm:prSet presAssocID="{49B4ADB1-3E1D-4B5D-B80D-DA9A371B53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9DA904-2F79-4912-8117-B58E2ED37D81}" type="pres">
      <dgm:prSet presAssocID="{4B4924B2-9DA2-4C0E-AF3E-745E25149640}" presName="spacer" presStyleCnt="0"/>
      <dgm:spPr/>
    </dgm:pt>
    <dgm:pt modelId="{8EE37C70-B897-438E-9BDE-9967C18C8A62}" type="pres">
      <dgm:prSet presAssocID="{7FC186A3-680B-4083-B78C-5A29CDD029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745978-9A92-4D5E-8142-122EDCF6B6D2}" type="pres">
      <dgm:prSet presAssocID="{D6D432A0-C9CC-40CC-8242-43BA91876C63}" presName="spacer" presStyleCnt="0"/>
      <dgm:spPr/>
    </dgm:pt>
    <dgm:pt modelId="{8CF29F16-E2E6-4162-8F33-35EB6DDE247E}" type="pres">
      <dgm:prSet presAssocID="{B7436C3B-9EE6-4A65-9C65-8EFC3FD98E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A5B21D-6FE8-4BF7-8A38-964E75C2FBB0}" type="presOf" srcId="{7FC186A3-680B-4083-B78C-5A29CDD029FA}" destId="{8EE37C70-B897-438E-9BDE-9967C18C8A62}" srcOrd="0" destOrd="0" presId="urn:microsoft.com/office/officeart/2005/8/layout/vList2"/>
    <dgm:cxn modelId="{A3FD4728-3AE7-438D-AD27-C5673896BFAF}" srcId="{AB0FFCA0-0265-4505-BEBB-7BAA70286877}" destId="{B7436C3B-9EE6-4A65-9C65-8EFC3FD98EC9}" srcOrd="3" destOrd="0" parTransId="{AB877C2C-FABF-43AF-9D76-B44DCDF6EDC2}" sibTransId="{C2A5263E-63AE-4B51-BE1C-931BADBF7F34}"/>
    <dgm:cxn modelId="{FED77C2E-8A3A-4905-A646-5CC045DABB10}" type="presOf" srcId="{3AA0B410-3C0A-471D-B0AF-C82A55344E1F}" destId="{26E7B56E-1CCC-471E-A498-64ACB1FA8C73}" srcOrd="0" destOrd="0" presId="urn:microsoft.com/office/officeart/2005/8/layout/vList2"/>
    <dgm:cxn modelId="{BA1D5A34-7757-43C5-A381-3BF82838229C}" type="presOf" srcId="{B7436C3B-9EE6-4A65-9C65-8EFC3FD98EC9}" destId="{8CF29F16-E2E6-4162-8F33-35EB6DDE247E}" srcOrd="0" destOrd="0" presId="urn:microsoft.com/office/officeart/2005/8/layout/vList2"/>
    <dgm:cxn modelId="{B9566682-E0D9-45A1-9F2D-90F8BAA75388}" srcId="{AB0FFCA0-0265-4505-BEBB-7BAA70286877}" destId="{7FC186A3-680B-4083-B78C-5A29CDD029FA}" srcOrd="2" destOrd="0" parTransId="{353D52FA-6625-4543-943B-C6198B68D621}" sibTransId="{D6D432A0-C9CC-40CC-8242-43BA91876C63}"/>
    <dgm:cxn modelId="{7564D18A-9CB8-450C-9E20-1025A65B3A97}" type="presOf" srcId="{AB0FFCA0-0265-4505-BEBB-7BAA70286877}" destId="{996A6AD4-80C8-4A2D-9767-CB7D4ED10D21}" srcOrd="0" destOrd="0" presId="urn:microsoft.com/office/officeart/2005/8/layout/vList2"/>
    <dgm:cxn modelId="{31B6CC8C-7ACA-4EBB-A381-70569C57AFEA}" type="presOf" srcId="{49B4ADB1-3E1D-4B5D-B80D-DA9A371B5349}" destId="{4F0195E0-10F3-4777-A068-F5489EAC5F9D}" srcOrd="0" destOrd="0" presId="urn:microsoft.com/office/officeart/2005/8/layout/vList2"/>
    <dgm:cxn modelId="{742283AF-45E5-4DD4-97FE-26847895D357}" srcId="{AB0FFCA0-0265-4505-BEBB-7BAA70286877}" destId="{3AA0B410-3C0A-471D-B0AF-C82A55344E1F}" srcOrd="0" destOrd="0" parTransId="{9642F135-F874-4445-8BB7-FD9DB1EA216E}" sibTransId="{9877E45A-DE21-4B65-8734-88146621E867}"/>
    <dgm:cxn modelId="{B67694F2-7666-4632-B513-EE1BE7718278}" srcId="{AB0FFCA0-0265-4505-BEBB-7BAA70286877}" destId="{49B4ADB1-3E1D-4B5D-B80D-DA9A371B5349}" srcOrd="1" destOrd="0" parTransId="{08738371-9BBA-447B-8186-C51165B0E44E}" sibTransId="{4B4924B2-9DA2-4C0E-AF3E-745E25149640}"/>
    <dgm:cxn modelId="{78BCE666-FAB8-4198-9AB4-0EE87E6A0738}" type="presParOf" srcId="{996A6AD4-80C8-4A2D-9767-CB7D4ED10D21}" destId="{26E7B56E-1CCC-471E-A498-64ACB1FA8C73}" srcOrd="0" destOrd="0" presId="urn:microsoft.com/office/officeart/2005/8/layout/vList2"/>
    <dgm:cxn modelId="{1D38CD8C-3024-42F5-9162-C0BA65D66744}" type="presParOf" srcId="{996A6AD4-80C8-4A2D-9767-CB7D4ED10D21}" destId="{78EA36B9-BE0F-41A7-925A-201717DA1331}" srcOrd="1" destOrd="0" presId="urn:microsoft.com/office/officeart/2005/8/layout/vList2"/>
    <dgm:cxn modelId="{099E9C41-EB25-4014-9513-B613071D9BF6}" type="presParOf" srcId="{996A6AD4-80C8-4A2D-9767-CB7D4ED10D21}" destId="{4F0195E0-10F3-4777-A068-F5489EAC5F9D}" srcOrd="2" destOrd="0" presId="urn:microsoft.com/office/officeart/2005/8/layout/vList2"/>
    <dgm:cxn modelId="{8BA815DE-8C75-4A7C-8BE4-5950A8A5EB86}" type="presParOf" srcId="{996A6AD4-80C8-4A2D-9767-CB7D4ED10D21}" destId="{079DA904-2F79-4912-8117-B58E2ED37D81}" srcOrd="3" destOrd="0" presId="urn:microsoft.com/office/officeart/2005/8/layout/vList2"/>
    <dgm:cxn modelId="{90AA9D8B-E2A0-4AC7-9B3D-02A22B12AED0}" type="presParOf" srcId="{996A6AD4-80C8-4A2D-9767-CB7D4ED10D21}" destId="{8EE37C70-B897-438E-9BDE-9967C18C8A62}" srcOrd="4" destOrd="0" presId="urn:microsoft.com/office/officeart/2005/8/layout/vList2"/>
    <dgm:cxn modelId="{7ADBAC2A-B7E8-4994-9B6F-6D58D6BFDA78}" type="presParOf" srcId="{996A6AD4-80C8-4A2D-9767-CB7D4ED10D21}" destId="{F3745978-9A92-4D5E-8142-122EDCF6B6D2}" srcOrd="5" destOrd="0" presId="urn:microsoft.com/office/officeart/2005/8/layout/vList2"/>
    <dgm:cxn modelId="{157A627A-D613-418D-8D02-EABF231F9983}" type="presParOf" srcId="{996A6AD4-80C8-4A2D-9767-CB7D4ED10D21}" destId="{8CF29F16-E2E6-4162-8F33-35EB6DDE24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5A40-BD35-43CB-9FA8-5A78315E0375}">
      <dsp:nvSpPr>
        <dsp:cNvPr id="0" name=""/>
        <dsp:cNvSpPr/>
      </dsp:nvSpPr>
      <dsp:spPr>
        <a:xfrm>
          <a:off x="1283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/>
            <a:t>Se “X”, então “Y”....</a:t>
          </a:r>
          <a:endParaRPr lang="en-US" sz="6000" kern="1200"/>
        </a:p>
      </dsp:txBody>
      <dsp:txXfrm>
        <a:off x="1283" y="674410"/>
        <a:ext cx="5006206" cy="3003723"/>
      </dsp:txXfrm>
    </dsp:sp>
    <dsp:sp modelId="{BC6C02DA-C38A-4606-B3A4-1071F1CE8831}">
      <dsp:nvSpPr>
        <dsp:cNvPr id="0" name=""/>
        <dsp:cNvSpPr/>
      </dsp:nvSpPr>
      <dsp:spPr>
        <a:xfrm>
          <a:off x="5508110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 dirty="0"/>
            <a:t>Se “não X”, então “não Y”....</a:t>
          </a:r>
          <a:endParaRPr lang="en-US" sz="6000" kern="1200" dirty="0"/>
        </a:p>
      </dsp:txBody>
      <dsp:txXfrm>
        <a:off x="5508110" y="674410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B5A51-0953-4C03-B240-839A1B026CE3}">
      <dsp:nvSpPr>
        <dsp:cNvPr id="0" name=""/>
        <dsp:cNvSpPr/>
      </dsp:nvSpPr>
      <dsp:spPr>
        <a:xfrm>
          <a:off x="0" y="631545"/>
          <a:ext cx="662050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Ensaio</a:t>
          </a:r>
          <a:r>
            <a:rPr lang="pt-BR" sz="2400" kern="1200"/>
            <a:t>: modo de vida, ser alguém que escreve</a:t>
          </a:r>
          <a:endParaRPr lang="en-US" sz="2400" kern="1200"/>
        </a:p>
      </dsp:txBody>
      <dsp:txXfrm>
        <a:off x="28100" y="659645"/>
        <a:ext cx="6564305" cy="519439"/>
      </dsp:txXfrm>
    </dsp:sp>
    <dsp:sp modelId="{13B73368-44BB-4234-8739-89F5A18EDBEB}">
      <dsp:nvSpPr>
        <dsp:cNvPr id="0" name=""/>
        <dsp:cNvSpPr/>
      </dsp:nvSpPr>
      <dsp:spPr>
        <a:xfrm>
          <a:off x="0" y="1276305"/>
          <a:ext cx="6620505" cy="57563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Esboço</a:t>
          </a:r>
          <a:r>
            <a:rPr lang="pt-BR" sz="2400" kern="1200"/>
            <a:t>: imagem, recordação, um </a:t>
          </a:r>
          <a:r>
            <a:rPr lang="pt-BR" sz="2400" i="1" kern="1200"/>
            <a:t>start</a:t>
          </a:r>
          <a:endParaRPr lang="en-US" sz="2400" kern="1200"/>
        </a:p>
      </dsp:txBody>
      <dsp:txXfrm>
        <a:off x="28100" y="1304405"/>
        <a:ext cx="6564305" cy="519439"/>
      </dsp:txXfrm>
    </dsp:sp>
    <dsp:sp modelId="{B4F63536-1526-4D79-8AA1-A18160F109C2}">
      <dsp:nvSpPr>
        <dsp:cNvPr id="0" name=""/>
        <dsp:cNvSpPr/>
      </dsp:nvSpPr>
      <dsp:spPr>
        <a:xfrm>
          <a:off x="0" y="1921065"/>
          <a:ext cx="6620505" cy="57563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Revisão</a:t>
          </a:r>
          <a:r>
            <a:rPr lang="pt-BR" sz="2400" kern="1200"/>
            <a:t>: primeira olhadela</a:t>
          </a:r>
          <a:endParaRPr lang="en-US" sz="2400" kern="1200"/>
        </a:p>
      </dsp:txBody>
      <dsp:txXfrm>
        <a:off x="28100" y="1949165"/>
        <a:ext cx="6564305" cy="519439"/>
      </dsp:txXfrm>
    </dsp:sp>
    <dsp:sp modelId="{EC4E819B-2D23-41B2-87ED-6A7BA0A5F1BB}">
      <dsp:nvSpPr>
        <dsp:cNvPr id="0" name=""/>
        <dsp:cNvSpPr/>
      </dsp:nvSpPr>
      <dsp:spPr>
        <a:xfrm>
          <a:off x="0" y="2565825"/>
          <a:ext cx="6620505" cy="57563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Edição</a:t>
          </a:r>
          <a:r>
            <a:rPr lang="pt-BR" sz="2400" kern="1200"/>
            <a:t>: parte da reescrita, da preocupação formal</a:t>
          </a:r>
          <a:endParaRPr lang="en-US" sz="2400" kern="1200"/>
        </a:p>
      </dsp:txBody>
      <dsp:txXfrm>
        <a:off x="28100" y="2593925"/>
        <a:ext cx="6564305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7B56E-1CCC-471E-A498-64ACB1FA8C73}">
      <dsp:nvSpPr>
        <dsp:cNvPr id="0" name=""/>
        <dsp:cNvSpPr/>
      </dsp:nvSpPr>
      <dsp:spPr>
        <a:xfrm>
          <a:off x="0" y="57141"/>
          <a:ext cx="5962720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Primeira série </a:t>
          </a:r>
          <a:r>
            <a:rPr lang="pt-BR" sz="2900" kern="1200"/>
            <a:t>– página 65 – eles escrevem como brincam</a:t>
          </a:r>
          <a:endParaRPr lang="en-US" sz="2900" kern="1200"/>
        </a:p>
      </dsp:txBody>
      <dsp:txXfrm>
        <a:off x="56315" y="113456"/>
        <a:ext cx="5850090" cy="1040990"/>
      </dsp:txXfrm>
    </dsp:sp>
    <dsp:sp modelId="{4F0195E0-10F3-4777-A068-F5489EAC5F9D}">
      <dsp:nvSpPr>
        <dsp:cNvPr id="0" name=""/>
        <dsp:cNvSpPr/>
      </dsp:nvSpPr>
      <dsp:spPr>
        <a:xfrm>
          <a:off x="0" y="1294281"/>
          <a:ext cx="5962720" cy="11536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Segunda série </a:t>
          </a:r>
          <a:r>
            <a:rPr lang="pt-BR" sz="2900" kern="1200"/>
            <a:t>– página 86 – narcisismo um pouco quebrado</a:t>
          </a:r>
          <a:endParaRPr lang="en-US" sz="2900" kern="1200"/>
        </a:p>
      </dsp:txBody>
      <dsp:txXfrm>
        <a:off x="56315" y="1350596"/>
        <a:ext cx="5850090" cy="1040990"/>
      </dsp:txXfrm>
    </dsp:sp>
    <dsp:sp modelId="{8EE37C70-B897-438E-9BDE-9967C18C8A62}">
      <dsp:nvSpPr>
        <dsp:cNvPr id="0" name=""/>
        <dsp:cNvSpPr/>
      </dsp:nvSpPr>
      <dsp:spPr>
        <a:xfrm>
          <a:off x="0" y="2531421"/>
          <a:ext cx="5962720" cy="11536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Terceira série </a:t>
          </a:r>
          <a:r>
            <a:rPr lang="pt-BR" sz="2900" kern="1200"/>
            <a:t>– página 101 – a inclusão do outro</a:t>
          </a:r>
          <a:endParaRPr lang="en-US" sz="2900" kern="1200"/>
        </a:p>
      </dsp:txBody>
      <dsp:txXfrm>
        <a:off x="56315" y="2587736"/>
        <a:ext cx="5850090" cy="1040990"/>
      </dsp:txXfrm>
    </dsp:sp>
    <dsp:sp modelId="{8CF29F16-E2E6-4162-8F33-35EB6DDE247E}">
      <dsp:nvSpPr>
        <dsp:cNvPr id="0" name=""/>
        <dsp:cNvSpPr/>
      </dsp:nvSpPr>
      <dsp:spPr>
        <a:xfrm>
          <a:off x="0" y="3768561"/>
          <a:ext cx="5962720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Quarta à sexta séries </a:t>
          </a:r>
          <a:r>
            <a:rPr lang="pt-BR" sz="2900" kern="1200"/>
            <a:t>– página 116 – leitores dos próprios escritos</a:t>
          </a:r>
          <a:endParaRPr lang="en-US" sz="2900" kern="1200"/>
        </a:p>
      </dsp:txBody>
      <dsp:txXfrm>
        <a:off x="56315" y="3824876"/>
        <a:ext cx="5850090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70E78-CAC2-4E80-9A05-8B6E03FEA7AD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8FFF-7F41-41D9-B343-2F38513C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5188439-A910-4160-934C-5AAC4EC43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451B7-A025-4366-A02B-0BCB422B949C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4C369E-834E-4890-BFEA-56067E2D5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BE8E282-7EAA-424B-9BE0-19790B7E6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16BE6-3D12-4E58-BC15-6B07B7414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C1B2F2-8F20-4E02-95E7-DAFAA6F48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9B668C-892D-44C4-9874-C2F60035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A34B7-B67E-46E9-A645-0E73934F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532372-A4BD-4934-ADAC-6D108E8F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9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B8BE0-A7CC-468A-AFF9-3585BE91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3C7A9A-67D8-4898-8F07-F622D093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24E7FF-1301-47F7-9B1E-33EB14EB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9AE68-BC1D-4480-A088-C4EEBEE8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DE12B-AE62-422B-B077-026E342C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0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FD5615-2363-41F0-86D4-8983170FA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6AAB98-7D62-4A9C-8CC6-BE76EEAB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D730D3-0223-464A-A0F4-7ED8EC25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B6FB18-455A-4845-B174-39A0A35B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108E11-602A-4179-8475-BD1FCEF4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5D042-4FF8-4B38-92FD-47ABC1AE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A9800A-73CC-4602-8588-74BC6C07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4F492-A328-45C9-8490-910789C8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DFD41B-970D-4EA9-A8E3-B0BEA1C8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DD0A2-7B8B-471F-A39C-221E49A0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7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57B6D-6AD7-4AED-A189-39DF58B6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DC553-069C-4485-A232-851224291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FAA15-7E89-4E27-A5F7-C7C5DAAB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8DE82-BF96-460E-887F-B0E4FC44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68A316-8C5F-447E-961B-3FC9F7E8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22B23-0879-43A4-A794-99174AC7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EC46B1-DFB4-470D-8E80-83F60EFE6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973968-9A0C-4360-8522-7448376A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47E7DC-C193-408E-A528-BDEAC23D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D898D2-1813-47C2-BC75-6DFC6ACF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4DE94F-8368-4D34-80B2-9A110C8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6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C3902-35B6-4197-89C9-9C190F99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A63EE-8839-4916-8E6D-E4752D17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147741-FD68-4345-90D9-40F461D7F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BE9EC2-DCFE-4C21-A9E9-59AB49FE1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B1A1EE-C26C-4824-801D-59BAC6A0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EC5794-4355-4BBB-9900-2A086C5E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7FB560-D4DD-421C-9812-C101EA2E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879EC5-4CC9-4501-B7D3-8D3E3C01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1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897BA-6839-49F8-9AF6-80F8A59F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8EA46D-63A1-4110-A713-23F078F6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B07D27-3950-4F60-B94B-B86FE5FD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48F68F-CA0C-406A-A6B4-A26E2956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14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E6DBDC-56C8-4550-8D84-16802714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712093-6A4D-4166-A612-55D7330D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D4D521-31BE-4423-BF39-16F64DAF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7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E703-1382-418F-8BFA-D126394A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0089B3-C34D-4319-BB89-19FE8F31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6BBFD5-6EF2-46FD-9FF7-02FCBF6F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B37214-4E88-481C-943F-0122F61C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2D1895-CC98-4791-9402-BCE6DB02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58950F-7E3D-4E08-A994-A7F10378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8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2D5C8-3905-4735-9352-BB3D92E6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D39F28-9A96-48DF-9D43-0D0D9B73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03417C-EC94-44BB-8C56-253BB89B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A0774-64E5-4FC2-AA84-975CB73F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3542C3-AF7D-47EC-82F0-C320A84C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C878A5-AB09-47A6-942A-93586B08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7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0F6F-8178-4D43-BD91-9DA9D1A7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EBA060-9A8E-465E-BB45-AEA35393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0FB10D-7C98-43C7-9009-110E5F8F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5BFF-4264-4924-869C-0605EC028949}" type="datetimeFigureOut">
              <a:rPr lang="pt-BR" smtClean="0"/>
              <a:t>20/03/2021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12366-8398-4984-B7D6-B80CF0A29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8522B8-6BA8-4BBC-899B-93AE9A352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pluginfile.php/5199033/mod_resource/content/1/Quebra_do_terror.pdf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om.br/15600082-P-a-r-t-e-1-formando-criancas-leitoras.html" TargetMode="External"/><Relationship Id="rId2" Type="http://schemas.openxmlformats.org/officeDocument/2006/relationships/hyperlink" Target="http://paje.fe.usp.br/~geppep/LeiturasErrantes_text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isciplinas.usp.br/pluginfile.php/5915985/mod_resource/content/1/Ensinar20a20escrever%5B1%5D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FB3A70-6E66-4D6A-8A0B-E02013CE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pt-BR" sz="7500"/>
              <a:t>Aula 14/15</a:t>
            </a:r>
            <a:r>
              <a:rPr lang="pt-BR" sz="7500" dirty="0"/>
              <a:t>: Em busca do aluno como o editor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AD3756-7359-41C6-B3B3-4F0B5026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Claudia Riolfi</a:t>
            </a:r>
          </a:p>
        </p:txBody>
      </p:sp>
    </p:spTree>
    <p:extLst>
      <p:ext uri="{BB962C8B-B14F-4D97-AF65-F5344CB8AC3E}">
        <p14:creationId xmlns:p14="http://schemas.microsoft.com/office/powerpoint/2010/main" val="23655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F5F2097-C675-437A-BD7C-6AE4686C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leitura, existem dois processos</a:t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F5217A6-1260-4612-A1D0-31FB99264E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Compreensão: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Leitura realizada na estrita dependência da materialidade do texto, entendimento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1CDDD6F-E95C-42DA-8215-A2DD187CD2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Interpretação: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Processo que se ancora na história de cada leitor, podendo variar em função das experiências daquele que lê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9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BA76A-A239-40D8-A6EC-0D5A6C45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errante. O que é?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0381C1A-2E0A-482F-AD9B-74B4495EB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7802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Um tipo de leitura que surpreende o interlocutor por parecer inesperada, não convencional, labiríntica ou inadequada</a:t>
            </a:r>
            <a:endParaRPr lang="pt-BR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Reflexo da ação de um leitor que vacila ao respeitar o movimento feito por quem escreveu</a:t>
            </a:r>
            <a:endParaRPr lang="pt-BR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15300614-1616-4F94-AA42-AE2573E7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45" y="1825625"/>
            <a:ext cx="6707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Causas</a:t>
            </a:r>
            <a:r>
              <a:rPr lang="pt-BR" sz="2000" dirty="0"/>
              <a:t>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1. Opacidade da linguagem, a qual, por natureza, é </a:t>
            </a:r>
            <a:r>
              <a:rPr lang="pt-BR" sz="2000" dirty="0" err="1"/>
              <a:t>equivocizante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2. Impossibilidade da completude do processo de ensino e aprendizagem</a:t>
            </a:r>
          </a:p>
          <a:p>
            <a:pPr marL="0" indent="0">
              <a:buNone/>
            </a:pPr>
            <a:r>
              <a:rPr lang="pt-BR" sz="2000" dirty="0"/>
              <a:t>3. Necessidade de investimento de quem escreve na direção de tornar o mais claro possível o que foi escrito </a:t>
            </a:r>
          </a:p>
          <a:p>
            <a:pPr marL="0" indent="0">
              <a:buNone/>
            </a:pPr>
            <a:r>
              <a:rPr lang="pt-BR" sz="2000" dirty="0"/>
              <a:t>4. Quantidade de investimento pessoal que cada qual decide ou é capaz de fazer ao ler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11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B4F82CF-FD40-4454-8CEE-5567D008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dirty="0"/>
              <a:t>Como X, de 16 anos de idade, cursando a 6a classe, respondeu a uma avaliação diagnóstica em Luanda, Angola?</a:t>
            </a:r>
            <a:endParaRPr lang="en-US" sz="4000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4FF7D38-31CE-488C-AB3D-BA5B929E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pt-BR" sz="2000" dirty="0"/>
              <a:t>Cabeçalho e questões acerca de letras</a:t>
            </a:r>
          </a:p>
          <a:p>
            <a:pPr marL="457200" indent="-457200">
              <a:buAutoNum type="arabicPeriod"/>
            </a:pPr>
            <a:r>
              <a:rPr lang="pt-BR" sz="2000" dirty="0"/>
              <a:t>Texto 1</a:t>
            </a:r>
          </a:p>
          <a:p>
            <a:pPr marL="457200" indent="-457200">
              <a:buAutoNum type="arabicPeriod"/>
            </a:pPr>
            <a:r>
              <a:rPr lang="pt-BR" sz="2000" dirty="0"/>
              <a:t>Perguntas a respeito do texto 1</a:t>
            </a:r>
          </a:p>
          <a:p>
            <a:pPr marL="457200" indent="-457200">
              <a:buAutoNum type="arabicPeriod"/>
            </a:pPr>
            <a:r>
              <a:rPr lang="pt-BR" sz="2000" dirty="0"/>
              <a:t>Texto 2</a:t>
            </a:r>
          </a:p>
          <a:p>
            <a:pPr marL="457200" indent="-457200">
              <a:buAutoNum type="arabicPeriod"/>
            </a:pPr>
            <a:r>
              <a:rPr lang="pt-BR" sz="2000" dirty="0"/>
              <a:t>Solicitação de criar um título para o texto 2</a:t>
            </a:r>
          </a:p>
          <a:p>
            <a:pPr marL="457200" indent="-457200">
              <a:buAutoNum type="arabicPeriod"/>
            </a:pPr>
            <a:r>
              <a:rPr lang="pt-BR" sz="2000" dirty="0"/>
              <a:t>Questões a respeito do texto 2 e solicitação para que os alunos se baseassem no texto lido para escrever um novo texto</a:t>
            </a:r>
          </a:p>
          <a:p>
            <a:pPr marL="0" indent="0">
              <a:buNone/>
            </a:pPr>
            <a:r>
              <a:rPr lang="en-US" sz="1700" dirty="0"/>
              <a:t>Fonte: SILVA, Ana Carolina Barros; PEREIRA, Carolina de Jesus; e RIZZO, Carlos Henrique. </a:t>
            </a:r>
            <a:r>
              <a:rPr lang="en-US" sz="1700" dirty="0" err="1"/>
              <a:t>Subversões</a:t>
            </a:r>
            <a:r>
              <a:rPr lang="en-US" sz="1700" dirty="0"/>
              <a:t> e </a:t>
            </a:r>
            <a:r>
              <a:rPr lang="en-US" sz="1700" dirty="0" err="1"/>
              <a:t>desobediências</a:t>
            </a:r>
            <a:r>
              <a:rPr lang="en-US" sz="1700" dirty="0"/>
              <a:t>... In: </a:t>
            </a:r>
            <a:r>
              <a:rPr lang="en-US" sz="1700" b="1" dirty="0" err="1"/>
              <a:t>Leituras</a:t>
            </a:r>
            <a:r>
              <a:rPr lang="en-US" sz="1700" b="1" dirty="0"/>
              <a:t> </a:t>
            </a:r>
            <a:r>
              <a:rPr lang="en-US" sz="1700" b="1" dirty="0" err="1"/>
              <a:t>Errantes</a:t>
            </a:r>
            <a:r>
              <a:rPr lang="en-US" sz="2000" dirty="0"/>
              <a:t>.</a:t>
            </a:r>
          </a:p>
        </p:txBody>
      </p:sp>
      <p:pic>
        <p:nvPicPr>
          <p:cNvPr id="10" name="Espaço Reservado para Conteúdo 9" descr="Forma, Retângulo&#10;&#10;Descrição gerada automaticamente">
            <a:extLst>
              <a:ext uri="{FF2B5EF4-FFF2-40B4-BE49-F238E27FC236}">
                <a16:creationId xmlns:a16="http://schemas.microsoft.com/office/drawing/2014/main" id="{6FB455B9-1DF5-430E-BF23-2F6FEBEFB3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18" b="-3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F6F8082F-84B6-4AEC-A3B2-A32771234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7" b="58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E2BDD-462C-4CB1-97C9-53D88234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Resumindo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124DE6-B88E-49FA-80A2-842B4CB1C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EC079D-D20D-4070-9AA5-3800883005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Alda e Raul encontram-se com Helder em um farol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5A8465-5D14-4703-8B30-C38F7B73E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TEXTO 2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98C6B3-5C6E-483B-97EF-9547221594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Manuel, Isabel e Maria João narram as aventuras de suas férias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A4D91A-A563-4E81-8E33-F9E6C3B70B93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51F6A0-A11B-426E-ADF1-C2234CCD142B}"/>
              </a:ext>
            </a:extLst>
          </p:cNvPr>
          <p:cNvSpPr txBox="1"/>
          <p:nvPr/>
        </p:nvSpPr>
        <p:spPr>
          <a:xfrm>
            <a:off x="1380931" y="3900195"/>
            <a:ext cx="9358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Então como acontece isso?</a:t>
            </a:r>
          </a:p>
          <a:p>
            <a:endParaRPr lang="pt-BR" sz="4000" dirty="0"/>
          </a:p>
          <a:p>
            <a:endParaRPr lang="pt-BR" dirty="0"/>
          </a:p>
        </p:txBody>
      </p:sp>
      <p:pic>
        <p:nvPicPr>
          <p:cNvPr id="9" name="image08.png">
            <a:extLst>
              <a:ext uri="{FF2B5EF4-FFF2-40B4-BE49-F238E27FC236}">
                <a16:creationId xmlns:a16="http://schemas.microsoft.com/office/drawing/2014/main" id="{E068020C-6DD1-49A0-A4A1-786B9A4ECF0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0790" y="4733897"/>
            <a:ext cx="8587274" cy="15614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41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265936F-4FD3-447C-98A9-DF07B31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A criança começa a ler sozinha</a:t>
            </a:r>
            <a:endParaRPr lang="en-US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2E16007-1638-48A1-AE22-62D40855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000" dirty="0"/>
              <a:t>O professor é um facilitador. Ele pensa:</a:t>
            </a:r>
          </a:p>
          <a:p>
            <a:pPr marL="0" indent="0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b="1" dirty="0"/>
              <a:t>Qual apoio preciso dar a esta criança?</a:t>
            </a:r>
          </a:p>
          <a:p>
            <a:pPr marL="0" indent="0" algn="ctr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Ele precisa apoiar a criança e aprofundar as competências que ela construiu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ED89B8F4-B2C1-43EE-B70A-A68F0C1A7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634" r="302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9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9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4CF4-0F33-4CD3-8DDB-F1DC779B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e 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373007-0B37-40BD-8476-511777CB4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208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Conclusões de pesquisas a respeito de como o ser humano “faz sentido” ao ler, de forma rápida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França, as ideias foram difundidas pela Associação Francesa para a Leitura (AFL) onde estavam F. </a:t>
            </a:r>
            <a:r>
              <a:rPr lang="pt-BR" dirty="0" err="1"/>
              <a:t>Richaudeau</a:t>
            </a:r>
            <a:r>
              <a:rPr lang="pt-BR" dirty="0"/>
              <a:t> e J. </a:t>
            </a:r>
            <a:r>
              <a:rPr lang="pt-BR" dirty="0" err="1"/>
              <a:t>Foucambert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5E3AD1-E913-41CC-BD3D-3AC02E629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6180" y="1825625"/>
            <a:ext cx="7397620" cy="4351338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Ler é atribuir diretamente um sentido a algo escrito. Não é necessário nem passar pelo intermédio da decifração (nem letra por letra, sílaba por sílaba, ou palavra por palavra) nem da oralização (nem sequer grupo respiratório por grupo respiratório).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Ler é questionar algo escrito como tal a partir de uma expectativa real (necessidade-prazer)  numa verdadeira situação de vida.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Questionar um texto é fazer hipóteses de sentido a partir de indícios levantados e verificar essas hipóteses. Tal questionamento se desenvolve por meio do trabalho do professor</a:t>
            </a:r>
          </a:p>
        </p:txBody>
      </p:sp>
    </p:spTree>
    <p:extLst>
      <p:ext uri="{BB962C8B-B14F-4D97-AF65-F5344CB8AC3E}">
        <p14:creationId xmlns:p14="http://schemas.microsoft.com/office/powerpoint/2010/main" val="320823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85D04-5977-48B8-9DB4-3514E426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7A1B9-ED98-45B4-9197-CE6288E8B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O p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rofessor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precisa procurar textos que sejam atraentes para as crianças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Ele organiza a rotina do seguinte modo: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Monta </a:t>
            </a: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projetos e prova que as crianças leem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Apoia seu trabalho com presença discreta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Oferece bastante material diversificado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Faz atividades para sistematização do </a:t>
            </a: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aprendizado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Partilha a síntese de todas as 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</a:t>
            </a:r>
            <a:r>
              <a:rPr lang="pt-BR" sz="1900" dirty="0" err="1">
                <a:solidFill>
                  <a:prstClr val="black"/>
                </a:solidFill>
                <a:latin typeface="Calibri" panose="020F0502020204030204"/>
              </a:rPr>
              <a:t>vações</a:t>
            </a:r>
            <a:r>
              <a:rPr lang="pt-BR" sz="1900" dirty="0">
                <a:solidFill>
                  <a:prstClr val="black"/>
                </a:solidFill>
                <a:latin typeface="Calibri" panose="020F0502020204030204"/>
              </a:rPr>
              <a:t> feitas a respeito da língua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FDE44F-5527-4EC3-8444-7DD41B766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criança investiga o texto antes de ler (de onde ele veio, quem o trouxe etc.)</a:t>
            </a:r>
          </a:p>
          <a:p>
            <a:pPr marL="0" indent="0">
              <a:buNone/>
            </a:pPr>
            <a:r>
              <a:rPr lang="pt-BR" dirty="0"/>
              <a:t>Ela questiona um texto para construir seu sentido (ao invés de “decifrá-lo”)</a:t>
            </a:r>
          </a:p>
          <a:p>
            <a:pPr marL="0" indent="0">
              <a:buNone/>
            </a:pPr>
            <a:r>
              <a:rPr lang="pt-BR" dirty="0"/>
              <a:t>Existe uma proposta de como este questionamento deve se dar: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56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7D8A2-35E4-4C64-8E5B-C3760F8084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2. Aspectos metodológicos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E56F16C-9A37-4134-B23F-1013707A1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46299"/>
              </p:ext>
            </p:extLst>
          </p:nvPr>
        </p:nvGraphicFramePr>
        <p:xfrm>
          <a:off x="825910" y="681037"/>
          <a:ext cx="10402529" cy="5737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942">
                  <a:extLst>
                    <a:ext uri="{9D8B030D-6E8A-4147-A177-3AD203B41FA5}">
                      <a16:colId xmlns:a16="http://schemas.microsoft.com/office/drawing/2014/main" val="4073897257"/>
                    </a:ext>
                  </a:extLst>
                </a:gridCol>
                <a:gridCol w="180702">
                  <a:extLst>
                    <a:ext uri="{9D8B030D-6E8A-4147-A177-3AD203B41FA5}">
                      <a16:colId xmlns:a16="http://schemas.microsoft.com/office/drawing/2014/main" val="3379625885"/>
                    </a:ext>
                  </a:extLst>
                </a:gridCol>
                <a:gridCol w="8166885">
                  <a:extLst>
                    <a:ext uri="{9D8B030D-6E8A-4147-A177-3AD203B41FA5}">
                      <a16:colId xmlns:a16="http://schemas.microsoft.com/office/drawing/2014/main" val="4142942732"/>
                    </a:ext>
                  </a:extLst>
                </a:gridCol>
              </a:tblGrid>
              <a:tr h="2936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Para ler bem eu devo...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93487"/>
                  </a:ext>
                </a:extLst>
              </a:tr>
              <a:tr h="2936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COMPREENDER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DE ONDE O TEXTO VEM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2698825564"/>
                  </a:ext>
                </a:extLst>
              </a:tr>
              <a:tr h="14171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QUEM O ESCREVEU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PARA QUEM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POR 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COM QUE CONTEÚDO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3559374768"/>
                  </a:ext>
                </a:extLst>
              </a:tr>
              <a:tr h="293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QUAL É O TIPO DO TEXTO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3656098729"/>
                  </a:ext>
                </a:extLst>
              </a:tr>
              <a:tr h="2936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CONHECER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 SILHUETA OU ORGANIZAÇÃO DO TEXTO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3490427603"/>
                  </a:ext>
                </a:extLst>
              </a:tr>
              <a:tr h="668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MARCAS DAS PESSOAS/TEMPOS/LUGARES QUE APARECEM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 PONTUAÇÃO DO TEXTO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3231086039"/>
                  </a:ext>
                </a:extLst>
              </a:tr>
              <a:tr h="1042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MARCAS DO SINGULAR E DO PLURAL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TERMINAÇÕES DOS VERBOS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 PONTUAÇÃO DE CADA UMA DAS FRASES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1920414517"/>
                  </a:ext>
                </a:extLst>
              </a:tr>
              <a:tr h="1417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LER DE UMA SÓ VEZ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GRAFIAS COM UMA LETRA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COMBINAÇÕES DE GRAFIAS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AS PALAVRAS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OS SUFIXOS E OS PREFIXOS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02" marR="69002" marT="0" marB="0"/>
                </a:tc>
                <a:extLst>
                  <a:ext uri="{0D108BD9-81ED-4DB2-BD59-A6C34878D82A}">
                    <a16:rowId xmlns:a16="http://schemas.microsoft.com/office/drawing/2014/main" val="397262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55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535B6-B032-459C-897B-C98E0DFC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17DD9D-8BD5-44CA-B0DE-6D323AA5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2. Escrita</a:t>
            </a:r>
          </a:p>
        </p:txBody>
      </p:sp>
    </p:spTree>
    <p:extLst>
      <p:ext uri="{BB962C8B-B14F-4D97-AF65-F5344CB8AC3E}">
        <p14:creationId xmlns:p14="http://schemas.microsoft.com/office/powerpoint/2010/main" val="269667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1CFCC-DF7D-4A49-BE10-D69215F2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D2EDF-5C58-4883-B960-2AFFBDD9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Refletir a respeito de aspectos relativos ao ensino da leitura e da escrita que permitam trabalhar de maneira consistente nos anos finais do fundamental 1, formando o aluno crítico</a:t>
            </a:r>
          </a:p>
        </p:txBody>
      </p:sp>
    </p:spTree>
    <p:extLst>
      <p:ext uri="{BB962C8B-B14F-4D97-AF65-F5344CB8AC3E}">
        <p14:creationId xmlns:p14="http://schemas.microsoft.com/office/powerpoint/2010/main" val="239729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DB541-465E-439A-A474-1DC85618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relação do sujeito com a escrita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4DC042-FB0C-42C8-A982-335C4A2C3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Melhor dos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9ED78-3264-45E4-89AD-FE6842BF2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Existe inconsciente</a:t>
            </a:r>
          </a:p>
          <a:p>
            <a:pPr marL="0" indent="0">
              <a:buNone/>
            </a:pPr>
            <a:r>
              <a:rPr lang="pt-BR" dirty="0"/>
              <a:t>O sujeito é dividido</a:t>
            </a:r>
          </a:p>
          <a:p>
            <a:pPr marL="0" indent="0">
              <a:buNone/>
            </a:pPr>
            <a:r>
              <a:rPr lang="pt-BR" dirty="0"/>
              <a:t>Um “eu” deposita certo projeto textual em uma superfície</a:t>
            </a:r>
          </a:p>
          <a:p>
            <a:pPr marL="0" indent="0">
              <a:buNone/>
            </a:pPr>
            <a:r>
              <a:rPr lang="pt-BR" dirty="0"/>
              <a:t>Outro “eu” se deixa afetar pela materialidade do texto</a:t>
            </a:r>
          </a:p>
          <a:p>
            <a:pPr marL="0" indent="0">
              <a:buNone/>
            </a:pPr>
            <a:r>
              <a:rPr lang="pt-BR" dirty="0"/>
              <a:t>Uma terceira instância revisa o texto, adequando o projeto textual inicial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3C8CF32-C436-464B-A50C-F8BD85DF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Caso difícil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88501DC-44C0-4DDC-9FD1-1CA09BF75A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O inconsciente não é operacional, afoga o sujeito</a:t>
            </a:r>
          </a:p>
          <a:p>
            <a:pPr marL="0" indent="0">
              <a:buNone/>
            </a:pPr>
            <a:r>
              <a:rPr lang="pt-BR" dirty="0"/>
              <a:t>A pessoa funciona como uma </a:t>
            </a:r>
            <a:r>
              <a:rPr lang="pt-BR" dirty="0" err="1"/>
              <a:t>mônada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Não existe projeto textual inicial, ou ele não é passível de ser dialetizado</a:t>
            </a:r>
          </a:p>
          <a:p>
            <a:pPr marL="0" indent="0">
              <a:buNone/>
            </a:pPr>
            <a:r>
              <a:rPr lang="pt-BR" dirty="0"/>
              <a:t>A pessoa pode reescrever, mas o texto dificilmente melhora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96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09E3964F-9305-48F6-826F-9EBA5C22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867716" cy="30500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Leitura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prévia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recomendada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4CF3DFD-97F4-4D64-B88D-B26A22727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27499"/>
          <a:stretch/>
        </p:blipFill>
        <p:spPr>
          <a:xfrm>
            <a:off x="6828955" y="972049"/>
            <a:ext cx="4651794" cy="465179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BFE9215-B7B6-4323-896A-4A23E3A9B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9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D661B11-6F07-4DF0-993D-63BE33AA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O que é a escrita?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3F8F22-C289-4418-8740-E0A430690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/>
              <a:t>É um processo de diálogo entre o escritor e o texto que deverá surgir (p. 33).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F180DE6-C3D0-4446-801C-895EE846A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/>
              <a:t>O que eu disse até agora?</a:t>
            </a:r>
          </a:p>
          <a:p>
            <a:pPr marL="0" indent="0">
              <a:buNone/>
            </a:pPr>
            <a:r>
              <a:rPr lang="pt-BR" sz="1700" dirty="0"/>
              <a:t>O que estou tentando dizer?</a:t>
            </a:r>
          </a:p>
          <a:p>
            <a:pPr marL="0" indent="0">
              <a:buNone/>
            </a:pPr>
            <a:r>
              <a:rPr lang="pt-BR" sz="1700" dirty="0"/>
              <a:t>Eu gosto do que escrevi?</a:t>
            </a:r>
          </a:p>
          <a:p>
            <a:pPr marL="0" indent="0">
              <a:buNone/>
            </a:pPr>
            <a:r>
              <a:rPr lang="pt-BR" sz="1700" dirty="0"/>
              <a:t>O que não está tão bom que pode melhorar?</a:t>
            </a:r>
          </a:p>
          <a:p>
            <a:pPr marL="0" indent="0">
              <a:buNone/>
            </a:pPr>
            <a:r>
              <a:rPr lang="pt-BR" sz="1700" dirty="0"/>
              <a:t>Como meu texto soa?</a:t>
            </a:r>
          </a:p>
          <a:p>
            <a:pPr marL="0" indent="0">
              <a:buNone/>
            </a:pPr>
            <a:r>
              <a:rPr lang="pt-BR" sz="1700" dirty="0"/>
              <a:t>O que o leitor vai pensar quando ler isso?</a:t>
            </a:r>
          </a:p>
          <a:p>
            <a:pPr marL="0" indent="0">
              <a:buNone/>
            </a:pPr>
            <a:r>
              <a:rPr lang="pt-BR" sz="1700" dirty="0"/>
              <a:t>O que eu farei a seguir?</a:t>
            </a:r>
          </a:p>
        </p:txBody>
      </p:sp>
    </p:spTree>
    <p:extLst>
      <p:ext uri="{BB962C8B-B14F-4D97-AF65-F5344CB8AC3E}">
        <p14:creationId xmlns:p14="http://schemas.microsoft.com/office/powerpoint/2010/main" val="376747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621D334-0636-40BA-B60D-DE7C9B7A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dirty="0"/>
              <a:t>Não é necessário chantagear para que o aluno escreva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056D7E-8B98-48CC-85B6-39B033DC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/>
              <a:t>Representar a experiência humana por meio da escrita responde a profundas necessidades: 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Tornar nossas verdades bonitas</a:t>
            </a:r>
          </a:p>
          <a:p>
            <a:pPr marL="0" indent="0">
              <a:buNone/>
            </a:pPr>
            <a:r>
              <a:rPr lang="pt-BR" sz="2400"/>
              <a:t>Entender nossas vidas</a:t>
            </a:r>
          </a:p>
          <a:p>
            <a:pPr marL="0" indent="0">
              <a:buNone/>
            </a:pPr>
            <a:r>
              <a:rPr lang="pt-BR" sz="2400"/>
              <a:t>Tirar sentido da existência</a:t>
            </a:r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32990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6B07DB-BC1B-411E-A140-7B498BA6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Um ensino além da técnica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7F393-C74C-4619-919E-92ACFC79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Quando a escrita torna-se um projeto pessoal para as crianças, os professores não necessitam adular, pressionar, seduzir e motivar (p. 19).</a:t>
            </a:r>
          </a:p>
        </p:txBody>
      </p:sp>
    </p:spTree>
    <p:extLst>
      <p:ext uri="{BB962C8B-B14F-4D97-AF65-F5344CB8AC3E}">
        <p14:creationId xmlns:p14="http://schemas.microsoft.com/office/powerpoint/2010/main" val="38377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B29CE2-D7F3-46EF-A3F6-D0576728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A importância do ritmo e da ordem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5BEFD-8D60-4EBA-966F-558B9380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Se a escrita precisa se tornar um projeto pessoal para os alunos, então, é necessário criar um ambiente propício: consistente e previsível</a:t>
            </a:r>
          </a:p>
        </p:txBody>
      </p:sp>
    </p:spTree>
    <p:extLst>
      <p:ext uri="{BB962C8B-B14F-4D97-AF65-F5344CB8AC3E}">
        <p14:creationId xmlns:p14="http://schemas.microsoft.com/office/powerpoint/2010/main" val="2447347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7D064D-E56F-460A-A6E0-F8AB5D8E4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D95B5A-2E3B-4869-8F52-CF6C86C0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t-BR" sz="4000"/>
              <a:t>Do produto para o processo</a:t>
            </a:r>
            <a:br>
              <a:rPr lang="pt-BR" sz="4000"/>
            </a:br>
            <a:r>
              <a:rPr lang="pt-BR" sz="4000"/>
              <a:t>É possível ensinar o processo</a:t>
            </a:r>
          </a:p>
        </p:txBody>
      </p:sp>
      <p:graphicFrame>
        <p:nvGraphicFramePr>
          <p:cNvPr id="20" name="Espaço Reservado para Conteúdo 4">
            <a:extLst>
              <a:ext uri="{FF2B5EF4-FFF2-40B4-BE49-F238E27FC236}">
                <a16:creationId xmlns:a16="http://schemas.microsoft.com/office/drawing/2014/main" id="{FDA07BCA-918F-4C3F-942D-AB2D6A465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29900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28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0A77D-818F-4D1A-B5AC-436A4C2F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dirty="0"/>
              <a:t>Ensaio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09B19-E16D-41CD-87F0-72FD8B7F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Primeira série</a:t>
            </a:r>
            <a:r>
              <a:rPr lang="pt-BR"/>
              <a:t>: desenho</a:t>
            </a:r>
          </a:p>
          <a:p>
            <a:pPr marL="0" indent="0">
              <a:buNone/>
            </a:pPr>
            <a:r>
              <a:rPr lang="pt-BR" b="1"/>
              <a:t>Segunda série</a:t>
            </a:r>
            <a:r>
              <a:rPr lang="pt-BR"/>
              <a:t>: pasta de “histórias quebradas”</a:t>
            </a:r>
          </a:p>
          <a:p>
            <a:pPr marL="0" indent="0">
              <a:buNone/>
            </a:pPr>
            <a:r>
              <a:rPr lang="pt-BR" b="1"/>
              <a:t>Terceira série</a:t>
            </a:r>
            <a:r>
              <a:rPr lang="pt-BR"/>
              <a:t>: brainstorm, para ensinar a correr riscos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D0D687-51C3-4F92-9956-B76EAB99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C158A4-00FC-40E5-916D-64964471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Esboço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16E08-DF3B-4B98-AA6B-96CCD632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Primeira série</a:t>
            </a:r>
            <a:r>
              <a:rPr lang="pt-BR" sz="2400" dirty="0"/>
              <a:t>: sequência de letras aleatórias, por exemplo</a:t>
            </a:r>
          </a:p>
          <a:p>
            <a:pPr marL="0" indent="0">
              <a:buNone/>
            </a:pPr>
            <a:r>
              <a:rPr lang="pt-BR" sz="2400" b="1" dirty="0"/>
              <a:t>Segunda série</a:t>
            </a:r>
            <a:r>
              <a:rPr lang="pt-BR" sz="2400" dirty="0"/>
              <a:t>: época de padrões de escrita</a:t>
            </a:r>
          </a:p>
          <a:p>
            <a:pPr marL="0" indent="0">
              <a:buNone/>
            </a:pPr>
            <a:r>
              <a:rPr lang="pt-BR" sz="2400" b="1" dirty="0"/>
              <a:t>Terceira série</a:t>
            </a:r>
            <a:r>
              <a:rPr lang="pt-BR" sz="2400" dirty="0"/>
              <a:t>: costumam deixar que os eventos moldem o texto</a:t>
            </a:r>
          </a:p>
          <a:p>
            <a:pPr marL="0" indent="0">
              <a:buNone/>
            </a:pPr>
            <a:r>
              <a:rPr lang="pt-BR" sz="2400" b="1" dirty="0"/>
              <a:t>Quarta série em diante</a:t>
            </a:r>
            <a:r>
              <a:rPr lang="pt-BR" sz="2400" dirty="0"/>
              <a:t>: as crianças passam a considerar internamente os modos de dizer algo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709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8E0626-3BEC-4B6C-A97B-6595DCAF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Revisão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CBE819-B68D-406B-8110-1B9BCEFF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Primeira série</a:t>
            </a:r>
            <a:r>
              <a:rPr lang="pt-BR" sz="2400" dirty="0"/>
              <a:t>: tendência para acrescentar algo</a:t>
            </a:r>
          </a:p>
          <a:p>
            <a:pPr marL="0" indent="0">
              <a:buNone/>
            </a:pPr>
            <a:r>
              <a:rPr lang="pt-BR" sz="2400" b="1" dirty="0"/>
              <a:t>Segunda série</a:t>
            </a:r>
            <a:r>
              <a:rPr lang="pt-BR" sz="2400" dirty="0"/>
              <a:t>: encontram prazer em atividades de revisão com pares</a:t>
            </a:r>
          </a:p>
          <a:p>
            <a:pPr marL="0" indent="0">
              <a:buNone/>
            </a:pPr>
            <a:r>
              <a:rPr lang="pt-BR" sz="2400" b="1" dirty="0"/>
              <a:t>Terceira série</a:t>
            </a:r>
            <a:r>
              <a:rPr lang="pt-BR" sz="2400" dirty="0"/>
              <a:t>: tendência a brincar com o início do texto</a:t>
            </a:r>
          </a:p>
          <a:p>
            <a:pPr marL="0" indent="0">
              <a:buNone/>
            </a:pPr>
            <a:r>
              <a:rPr lang="pt-BR" sz="2400" b="1" dirty="0"/>
              <a:t>Quarta série em diante</a:t>
            </a:r>
            <a:r>
              <a:rPr lang="pt-BR" sz="2400" dirty="0"/>
              <a:t>: as crianças tem condições de internalizar as estratégias concretas de revisão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14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264E7-CD02-4DF6-9F56-31BFC081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da aula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6533E14-6F03-43E2-87AA-8F45C4F3A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637685"/>
              </p:ext>
            </p:extLst>
          </p:nvPr>
        </p:nvGraphicFramePr>
        <p:xfrm>
          <a:off x="1327727" y="1917989"/>
          <a:ext cx="10328564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309">
                  <a:extLst>
                    <a:ext uri="{9D8B030D-6E8A-4147-A177-3AD203B41FA5}">
                      <a16:colId xmlns:a16="http://schemas.microsoft.com/office/drawing/2014/main" val="3538653953"/>
                    </a:ext>
                  </a:extLst>
                </a:gridCol>
                <a:gridCol w="3629891">
                  <a:extLst>
                    <a:ext uri="{9D8B030D-6E8A-4147-A177-3AD203B41FA5}">
                      <a16:colId xmlns:a16="http://schemas.microsoft.com/office/drawing/2014/main" val="596455067"/>
                    </a:ext>
                  </a:extLst>
                </a:gridCol>
                <a:gridCol w="3648364">
                  <a:extLst>
                    <a:ext uri="{9D8B030D-6E8A-4147-A177-3AD203B41FA5}">
                      <a16:colId xmlns:a16="http://schemas.microsoft.com/office/drawing/2014/main" val="213349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r>
                        <a:rPr lang="pt-BR" sz="3200" dirty="0"/>
                        <a:t>1. Leitura</a:t>
                      </a:r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r>
                        <a:rPr lang="pt-BR" sz="3200" dirty="0"/>
                        <a:t>2. Escrita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r>
                        <a:rPr lang="pt-BR" sz="3200" dirty="0"/>
                        <a:t>3. Lição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1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580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D9953F-DFFB-4351-94B9-C4E405F5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Edição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1AD26F-7DE8-45A8-896D-6F6B64BC8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r>
              <a:rPr lang="pt-BR" sz="2000"/>
              <a:t>Primeira à terceira série: reler o que escreveram para acrescentar dados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C6E576-6966-4079-9785-7804BE874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Raciocínio metonímico, dificuldade de retroação</a:t>
            </a:r>
          </a:p>
        </p:txBody>
      </p:sp>
    </p:spTree>
    <p:extLst>
      <p:ext uri="{BB962C8B-B14F-4D97-AF65-F5344CB8AC3E}">
        <p14:creationId xmlns:p14="http://schemas.microsoft.com/office/powerpoint/2010/main" val="30581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6056883-AA4A-4548-9111-7BA046DD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2600"/>
              <a:t>As crianças podem escrever muito antes do que jamais pensamos ser possível (p. 64)</a:t>
            </a:r>
            <a:br>
              <a:rPr lang="pt-BR" sz="2600"/>
            </a:br>
            <a:r>
              <a:rPr lang="pt-BR" sz="2600"/>
              <a:t>Vamos ler uns excertos? </a:t>
            </a:r>
            <a:br>
              <a:rPr lang="pt-BR" sz="2600"/>
            </a:br>
            <a:endParaRPr lang="pt-BR" sz="2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id="{0B1E5FA9-D53B-4AB7-880D-CB27B3529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39928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60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98B029-3373-4BA7-BD21-7B63BC9E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FF28B-2E8B-4BD5-A77D-79197D3E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Bônus: sugestão de atividade</a:t>
            </a:r>
          </a:p>
        </p:txBody>
      </p:sp>
      <p:pic>
        <p:nvPicPr>
          <p:cNvPr id="16" name="Picture 15" descr="Peças de metal de jogo da velha">
            <a:extLst>
              <a:ext uri="{FF2B5EF4-FFF2-40B4-BE49-F238E27FC236}">
                <a16:creationId xmlns:a16="http://schemas.microsoft.com/office/drawing/2014/main" id="{4179D535-D241-43C6-9129-43D6871A9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2" r="1749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7448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D1B626-2BEF-4A7D-8801-A4B43A6C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Quebra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-do-terror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╬ ▀ ☻ ▼♠♫◘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D72C58-0E4E-4A43-8FAD-AE70BF7A1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018" y="4884873"/>
            <a:ext cx="8021781" cy="183920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Objetivo</a:t>
            </a:r>
            <a:r>
              <a:rPr lang="en-US" sz="1800" dirty="0"/>
              <a:t>: </a:t>
            </a:r>
            <a:r>
              <a:rPr lang="en-US" sz="1800" dirty="0" err="1"/>
              <a:t>montar</a:t>
            </a:r>
            <a:r>
              <a:rPr lang="en-US" sz="1800" dirty="0"/>
              <a:t> o </a:t>
            </a:r>
            <a:r>
              <a:rPr lang="en-US" sz="1800" dirty="0" err="1"/>
              <a:t>máximo</a:t>
            </a:r>
            <a:r>
              <a:rPr lang="en-US" sz="1800" dirty="0"/>
              <a:t> </a:t>
            </a:r>
            <a:r>
              <a:rPr lang="en-US" sz="1800" dirty="0" err="1"/>
              <a:t>possível</a:t>
            </a:r>
            <a:r>
              <a:rPr lang="en-US" sz="1800" dirty="0"/>
              <a:t> de </a:t>
            </a:r>
            <a:r>
              <a:rPr lang="en-US" sz="1800" dirty="0" err="1"/>
              <a:t>historietas</a:t>
            </a:r>
            <a:r>
              <a:rPr lang="en-US" sz="1800" dirty="0"/>
              <a:t> </a:t>
            </a:r>
            <a:r>
              <a:rPr lang="en-US" sz="1800" dirty="0" err="1"/>
              <a:t>medonhas</a:t>
            </a:r>
            <a:r>
              <a:rPr lang="en-US" sz="1800" dirty="0"/>
              <a:t> a </a:t>
            </a:r>
            <a:r>
              <a:rPr lang="en-US" sz="1800" dirty="0" err="1"/>
              <a:t>partir</a:t>
            </a:r>
            <a:r>
              <a:rPr lang="en-US" sz="1800" dirty="0"/>
              <a:t> de um </a:t>
            </a:r>
            <a:r>
              <a:rPr lang="en-US" sz="1800" dirty="0" err="1"/>
              <a:t>quebra-cabeças</a:t>
            </a:r>
            <a:endParaRPr lang="en-US" sz="1800" dirty="0"/>
          </a:p>
          <a:p>
            <a:pPr marL="0"/>
            <a:endParaRPr lang="en-US" sz="1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86FFA66-F5D9-4FF4-8290-7D7948045F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1675233"/>
              </p:ext>
            </p:extLst>
          </p:nvPr>
        </p:nvGraphicFramePr>
        <p:xfrm>
          <a:off x="3565236" y="1511035"/>
          <a:ext cx="7661566" cy="3642856"/>
        </p:xfrm>
        <a:graphic>
          <a:graphicData uri="http://schemas.openxmlformats.org/drawingml/2006/table">
            <a:tbl>
              <a:tblPr firstRow="1" firstCol="1" bandRow="1"/>
              <a:tblGrid>
                <a:gridCol w="1230582">
                  <a:extLst>
                    <a:ext uri="{9D8B030D-6E8A-4147-A177-3AD203B41FA5}">
                      <a16:colId xmlns:a16="http://schemas.microsoft.com/office/drawing/2014/main" val="421024579"/>
                    </a:ext>
                  </a:extLst>
                </a:gridCol>
                <a:gridCol w="950571">
                  <a:extLst>
                    <a:ext uri="{9D8B030D-6E8A-4147-A177-3AD203B41FA5}">
                      <a16:colId xmlns:a16="http://schemas.microsoft.com/office/drawing/2014/main" val="3643792682"/>
                    </a:ext>
                  </a:extLst>
                </a:gridCol>
                <a:gridCol w="1040783">
                  <a:extLst>
                    <a:ext uri="{9D8B030D-6E8A-4147-A177-3AD203B41FA5}">
                      <a16:colId xmlns:a16="http://schemas.microsoft.com/office/drawing/2014/main" val="170211835"/>
                    </a:ext>
                  </a:extLst>
                </a:gridCol>
                <a:gridCol w="1105221">
                  <a:extLst>
                    <a:ext uri="{9D8B030D-6E8A-4147-A177-3AD203B41FA5}">
                      <a16:colId xmlns:a16="http://schemas.microsoft.com/office/drawing/2014/main" val="199096984"/>
                    </a:ext>
                  </a:extLst>
                </a:gridCol>
                <a:gridCol w="1078274">
                  <a:extLst>
                    <a:ext uri="{9D8B030D-6E8A-4147-A177-3AD203B41FA5}">
                      <a16:colId xmlns:a16="http://schemas.microsoft.com/office/drawing/2014/main" val="1460411264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970060441"/>
                    </a:ext>
                  </a:extLst>
                </a:gridCol>
                <a:gridCol w="1236441">
                  <a:extLst>
                    <a:ext uri="{9D8B030D-6E8A-4147-A177-3AD203B41FA5}">
                      <a16:colId xmlns:a16="http://schemas.microsoft.com/office/drawing/2014/main" val="226379727"/>
                    </a:ext>
                  </a:extLst>
                </a:gridCol>
              </a:tblGrid>
              <a:tr h="789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INOCENTE GAROTINHA DE TRANÇAS DOURADAS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RAPAZOTE BRINCANDO DE PIÃO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 CHAMADA DE MAL-ASSOMBRADA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COMEÇOU UMA TEMPESTADE REPENTINA 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PORTA FECHOU SOZINHA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GRITARAM POR 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ESTÃO ATÉ HOJE ESPERANDO AJUDA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481349"/>
                  </a:ext>
                </a:extLst>
              </a:tr>
              <a:tr h="94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SENHORA DE ÓCULOS, PASSADA DOS 50 ANOS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HOMEM DE TERNO, MOSTRANDO AS RUGAS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CASA, PORTA ABERTA PELO CALOR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VOLTA DA MEIA NOITE, SEXTA-FEIRA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PESSOAS ESTRANHAS ENTRARAM NA SALA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MEDO, FORAM EDUCADOS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ERAM RELIGIOSOS, QUERENDO PREGAR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33888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JOVEM GRÁVIDA, JÁ BARRIGUDA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DENTISTA AINDA JOVEM, DE JALECO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 DE ESPERA DE UM PRONTO-SOCORRO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MADRUGADA FRIA, COM MUITA NEBLINA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RIO DE SANGUE CORREU PELO CHÃO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FORAM VER A ORIGEM DO LÍQUIDO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VIDRO TINHA CAÍDO SOBRE AS BOLSAS DE SANGUE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722362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ADOLESCENTE, DE UNIFORME DE ESCOLA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RAPAZ MATANDO AULA, MOCHILA NAS COSTAS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PISTA DE SKATE VAZIA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NOITE QUENTE DE VERÃO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BARULHOS DE PASSOS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ESCONDERAM-SE ATRÁS DOS ESCOMBROS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UM TRAFICANTE VENDENDO DROGAS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2089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BEBÊ DE FRALDAS, AINDA ENGATINHANDO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MENINO DE 3 ANOS, CHUPANDO PIRULITO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QUARTO, BRINCANDO TRANQUILOS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MEIO DE UM ECLIPSE SOLAR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UM GEMIDO SINISTRO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BERRARAM CHAMANDO PELA MÃE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SÓ UM GATINHO TENTANDO ENTRAR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0821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7C9F702-BCB7-4B91-800E-197D5BE87F39}"/>
              </a:ext>
            </a:extLst>
          </p:cNvPr>
          <p:cNvSpPr txBox="1"/>
          <p:nvPr/>
        </p:nvSpPr>
        <p:spPr>
          <a:xfrm>
            <a:off x="2262909" y="6151418"/>
            <a:ext cx="943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hlinkClick r:id="rId2"/>
              </a:rPr>
              <a:t>https://edisciplinas.usp.br/pluginfile.php/5199033/mod_resource/content/1/Quebra_do_terror.pdf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641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DD7CE-333C-4267-8850-99128336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76651F-228E-4CA3-A123-532DF27F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3. Lição</a:t>
            </a:r>
          </a:p>
        </p:txBody>
      </p:sp>
    </p:spTree>
    <p:extLst>
      <p:ext uri="{BB962C8B-B14F-4D97-AF65-F5344CB8AC3E}">
        <p14:creationId xmlns:p14="http://schemas.microsoft.com/office/powerpoint/2010/main" val="342998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D0C17A-10BA-4AF6-8E21-1D3FEE7B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Freitas e Costa, 2019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4926BE2-E317-4F12-811C-4948011DB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0EE5AC-454D-4455-B73B-D4C4A3C7E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HIPÓTESE</a:t>
            </a:r>
            <a:r>
              <a:rPr lang="pt-BR" dirty="0"/>
              <a:t>: Agravamos o equívoco constitutivo da linguagem quando julgamos que o sentido que damos às nossas palavras “está claro” e esquecemos de verificar se elas teriam o mesmo significado para nossos alunos</a:t>
            </a:r>
          </a:p>
          <a:p>
            <a:pPr marL="0" indent="0">
              <a:buNone/>
            </a:pPr>
            <a:r>
              <a:rPr lang="pt-BR" b="1" dirty="0"/>
              <a:t>OBJETIVO</a:t>
            </a:r>
            <a:r>
              <a:rPr lang="pt-BR" dirty="0"/>
              <a:t>: Analisar as manifestações escritas dos alunos que vão numa direção interpretativa diferente daquela pressuposta pelo professor; não correspondendo às suas expectativas</a:t>
            </a:r>
          </a:p>
        </p:txBody>
      </p:sp>
    </p:spTree>
    <p:extLst>
      <p:ext uri="{BB962C8B-B14F-4D97-AF65-F5344CB8AC3E}">
        <p14:creationId xmlns:p14="http://schemas.microsoft.com/office/powerpoint/2010/main" val="182319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B6A62-9421-4FE3-9C92-DB65456F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preparar a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DA678F-718B-4368-B0B1-377B5E25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Recuperar como as autoras compreendem “leituras errantes na sala de aula” (pp. 45-46)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Compreender as três modalidades de leitura propostas pelas autoras (p. 46)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Compreender a tarefa proposta aos alunos para a coleta do primeiro conjunto de dados (p. 47 em diante)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Analisar os três manuscritos que compõem o primeiro conjunto de dados: Carina (10 anos e 9 meses, p. 50); Paulo (10 anos e 11 meses, p. 51); e André (11 anos e 2 meses, p. 52).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Refletir a respeito da conclusão das autoras a respeito de “leitura autoral” a partir da análise feita a partir deste conjunto de dados (p. 53)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Refletir a respeito do efeito inesperado no na linha 5 do texto de Lara gerada a partir da intervenção do professor</a:t>
            </a:r>
          </a:p>
        </p:txBody>
      </p:sp>
    </p:spTree>
    <p:extLst>
      <p:ext uri="{BB962C8B-B14F-4D97-AF65-F5344CB8AC3E}">
        <p14:creationId xmlns:p14="http://schemas.microsoft.com/office/powerpoint/2010/main" val="1122936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4BDA35E-10E4-4C9A-9F06-DECFC002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ler mais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01DA64-989E-42F2-9DE0-07DA67C26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FREITAS, Maristela; COSTA, Renata; Desencontros entre professores e alunos: Um estudo das errâncias entre a proposta e as produções textuais. In: </a:t>
            </a:r>
            <a:r>
              <a:rPr lang="pt-B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RIOLFI, Claudia; BARZOTTO, V.B. (</a:t>
            </a:r>
            <a:r>
              <a:rPr lang="pt-B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orgs</a:t>
            </a:r>
            <a:r>
              <a:rPr lang="pt-B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 </a:t>
            </a:r>
            <a:r>
              <a:rPr lang="pt-B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Leituras errantes. </a:t>
            </a:r>
            <a:r>
              <a:rPr lang="pt-B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São Paulo: Paulistana, 2019. Disponível em: </a:t>
            </a:r>
            <a:r>
              <a:rPr lang="pt-BR" sz="16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http://paje.fe.usp.br/~geppep/LeiturasErrantes_texto.pdf</a:t>
            </a:r>
            <a:endParaRPr lang="pt-BR" sz="1600" dirty="0"/>
          </a:p>
          <a:p>
            <a:pPr marL="0" indent="0">
              <a:buNone/>
            </a:pPr>
            <a:r>
              <a:rPr lang="pt-BR" sz="1600" dirty="0"/>
              <a:t>JOLIBERT, J (et ali). </a:t>
            </a:r>
            <a:r>
              <a:rPr lang="pt-BR" sz="1600" b="1" dirty="0"/>
              <a:t>Formando Crianças Leitoras</a:t>
            </a:r>
            <a:r>
              <a:rPr lang="pt-BR" sz="1600" dirty="0"/>
              <a:t>. Porto Alegre: Artes Médicas, 1994. (Achei um fragmento aq</a:t>
            </a:r>
            <a:r>
              <a:rPr lang="pt-BR" sz="1800" dirty="0"/>
              <a:t>ui: </a:t>
            </a:r>
            <a:r>
              <a:rPr lang="pt-BR" sz="1800" dirty="0">
                <a:hlinkClick r:id="rId3"/>
              </a:rPr>
              <a:t>https://docplayer.com.br/15600082-P-a-r-t-e-1-formando-criancas-leitoras.html</a:t>
            </a:r>
            <a:r>
              <a:rPr lang="pt-BR" sz="1800" dirty="0"/>
              <a:t> )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POSSENTI, Sírio. Leitura errada existe, in: BARZOTTO, Valdir Heitor (org.).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 de leitura.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Campinas, SP: ALB/Mercado de Letras, 1999. Vol. 1, pp.169-178.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RIOLFI, Claudia Rosa. Ensinar a escrever: considerações sobre a especificidade do trabalho da escrita. </a:t>
            </a:r>
            <a:r>
              <a:rPr lang="pt-BR" sz="1800" b="1" dirty="0"/>
              <a:t>Leitura. Teoria &amp; Prática</a:t>
            </a:r>
            <a:r>
              <a:rPr lang="pt-BR" sz="1800" dirty="0"/>
              <a:t>. Revista da Associação de Leitura do Brasil, Campinas, v. 40, p. 47-51, jan./jul., 2003. Disponível em: </a:t>
            </a:r>
            <a:r>
              <a:rPr lang="pt-BR" sz="1800" dirty="0">
                <a:hlinkClick r:id="rId4"/>
              </a:rPr>
              <a:t>https://edisciplinas.usp.br/pluginfile.php/5915985/mod_resource/content/1/Ensinar20a20escrever%5B1%5D.pdf</a:t>
            </a:r>
            <a:r>
              <a:rPr lang="pt-BR" sz="1800" dirty="0"/>
              <a:t>  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402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AB8BD-7508-4DC3-B726-7F6190CF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7FC30-BEA9-48AC-A224-4DC37126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1. Leitura</a:t>
            </a:r>
          </a:p>
        </p:txBody>
      </p:sp>
    </p:spTree>
    <p:extLst>
      <p:ext uri="{BB962C8B-B14F-4D97-AF65-F5344CB8AC3E}">
        <p14:creationId xmlns:p14="http://schemas.microsoft.com/office/powerpoint/2010/main" val="136202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42A7F2-9AB5-495D-AAAB-60313A31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100" b="1" dirty="0"/>
              <a:t>Editor?</a:t>
            </a:r>
            <a:br>
              <a:rPr lang="pt-BR" altLang="pt-BR" sz="4100" dirty="0"/>
            </a:br>
            <a:r>
              <a:rPr lang="pt-BR" altLang="pt-BR" sz="4100" dirty="0"/>
              <a:t>Para editar, é necessário fazer um “cálculo lógico”</a:t>
            </a:r>
          </a:p>
        </p:txBody>
      </p:sp>
      <p:graphicFrame>
        <p:nvGraphicFramePr>
          <p:cNvPr id="57349" name="Rectangle 3">
            <a:extLst>
              <a:ext uri="{FF2B5EF4-FFF2-40B4-BE49-F238E27FC236}">
                <a16:creationId xmlns:a16="http://schemas.microsoft.com/office/drawing/2014/main" id="{F973E976-A925-45FF-ABD1-D19859F5A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23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D0F64-D990-4C70-80F4-56B2601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fazer sentido?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EB21E6-DF50-4C78-90FD-458972EB5D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 a análise do discurso, o sentido é histórico. </a:t>
            </a:r>
          </a:p>
          <a:p>
            <a:pPr marL="0" indent="0">
              <a:buNone/>
            </a:pPr>
            <a:endParaRPr lang="pt-BR" sz="18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Exemplo: Todos sabem o que significa “</a:t>
            </a:r>
            <a:r>
              <a:rPr lang="pt-BR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irmão</a:t>
            </a:r>
            <a:r>
              <a:rPr lang="pt-BR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”: “aquele que, em relação a outrem, é filho do mesmo pai e/ou da mesma mãe”.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F8A7DC4-9896-4F6F-9880-E853332A3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Se assim é, por que a discussão religiosa se Jesus tinha ou não irmãos?</a:t>
            </a:r>
          </a:p>
        </p:txBody>
      </p:sp>
    </p:spTree>
    <p:extLst>
      <p:ext uri="{BB962C8B-B14F-4D97-AF65-F5344CB8AC3E}">
        <p14:creationId xmlns:p14="http://schemas.microsoft.com/office/powerpoint/2010/main" val="16160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12B0B7A-6FA2-4256-9E76-2622358C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1E0905-5F14-4E77-AE6B-67A7F3B0DA05}"/>
              </a:ext>
            </a:extLst>
          </p:cNvPr>
          <p:cNvSpPr txBox="1"/>
          <p:nvPr/>
        </p:nvSpPr>
        <p:spPr>
          <a:xfrm>
            <a:off x="354563" y="578498"/>
            <a:ext cx="567301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A existência de irmãos é impossível: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“Mas não teve relações com ela enquanto ela não deu à luz um filho. E ele lhe pôs o nome de Jesus”.</a:t>
            </a:r>
            <a:endParaRPr lang="pt-BR" sz="1800" dirty="0">
              <a:solidFill>
                <a:srgbClr val="000000"/>
              </a:solidFill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0" indent="0" algn="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Mateus 1:25</a:t>
            </a:r>
            <a:endParaRPr lang="pt-BR" sz="1800" dirty="0">
              <a:solidFill>
                <a:srgbClr val="000000"/>
              </a:solidFill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4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CE6D24-D686-4D26-8556-724DEF907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BFA0AB-4A17-4CDD-BC4C-BBEDA8ED500A}"/>
              </a:ext>
            </a:extLst>
          </p:cNvPr>
          <p:cNvSpPr txBox="1"/>
          <p:nvPr/>
        </p:nvSpPr>
        <p:spPr>
          <a:xfrm>
            <a:off x="755780" y="1268963"/>
            <a:ext cx="26498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2800" dirty="0">
                <a:highlight>
                  <a:srgbClr val="FFFF00"/>
                </a:highlight>
              </a:rPr>
              <a:t>Então quem são Tiago, José, Judas e Simão? </a:t>
            </a:r>
          </a:p>
          <a:p>
            <a:pPr marL="0" indent="0">
              <a:buNone/>
            </a:pPr>
            <a:endParaRPr lang="pt-BR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BR" sz="1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“Não é este o carpinteiro, filho de Maria, e irmão de Tiago, e de José, e de Judas e de Simão? e não estão aqui conosco suas irmãs? E escandalizavam-se nele”. (Marcos 6:3).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58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2CB250F-552D-4784-9367-7985344A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Razões históricas e linguísticas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735416-9120-4063-8A87-7D5E4C084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HEBRAICO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75A20B-EE94-4476-9573-073397E708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Utiliza-se a mesma palavra para “irmão” e “primo”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99520D1-BDC6-4D9F-8C66-9FA50EC58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GREGO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236203F-9608-429A-8F16-DA727CF371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333333"/>
                </a:solidFill>
                <a:ea typeface="Calibri" panose="020F0502020204030204" pitchFamily="34" charset="0"/>
              </a:rPr>
              <a:t>E</a:t>
            </a:r>
            <a:r>
              <a:rPr lang="pt-B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xistem palavras diferentes para “irmão”, </a:t>
            </a:r>
            <a:r>
              <a:rPr lang="pt-B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adelpho</a:t>
            </a:r>
            <a:r>
              <a:rPr lang="pt-B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e para “primo”, </a:t>
            </a:r>
            <a:r>
              <a:rPr lang="pt-B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anepsios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741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2205</Words>
  <Application>Microsoft Office PowerPoint</Application>
  <PresentationFormat>Widescreen</PresentationFormat>
  <Paragraphs>327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do Office</vt:lpstr>
      <vt:lpstr>Aula 14/15: Em busca do aluno como o editor </vt:lpstr>
      <vt:lpstr>Objetivo</vt:lpstr>
      <vt:lpstr>Partes da aula</vt:lpstr>
      <vt:lpstr>Apresentação do PowerPoint</vt:lpstr>
      <vt:lpstr>Editor? Para editar, é necessário fazer um “cálculo lógico”</vt:lpstr>
      <vt:lpstr>O que é fazer sentido?</vt:lpstr>
      <vt:lpstr>Apresentação do PowerPoint</vt:lpstr>
      <vt:lpstr>Apresentação do PowerPoint</vt:lpstr>
      <vt:lpstr>Razões históricas e linguísticas</vt:lpstr>
      <vt:lpstr>Na leitura, existem dois processos </vt:lpstr>
      <vt:lpstr>Leitura errante. O que é? </vt:lpstr>
      <vt:lpstr>Como X, de 16 anos de idade, cursando a 6a classe, respondeu a uma avaliação diagnóstica em Luanda, Angola?</vt:lpstr>
      <vt:lpstr>Apresentação do PowerPoint</vt:lpstr>
      <vt:lpstr>Resumindo</vt:lpstr>
      <vt:lpstr>A criança começa a ler sozinha</vt:lpstr>
      <vt:lpstr>Princípios e método</vt:lpstr>
      <vt:lpstr>A prática</vt:lpstr>
      <vt:lpstr>Apresentação do PowerPoint</vt:lpstr>
      <vt:lpstr>Apresentação do PowerPoint</vt:lpstr>
      <vt:lpstr>A relação do sujeito com a escrita</vt:lpstr>
      <vt:lpstr>Leitura prévia recomendada</vt:lpstr>
      <vt:lpstr>O que é a escrita?</vt:lpstr>
      <vt:lpstr>Não é necessário chantagear para que o aluno escreva</vt:lpstr>
      <vt:lpstr>Um ensino além da técnica</vt:lpstr>
      <vt:lpstr>A importância do ritmo e da ordem</vt:lpstr>
      <vt:lpstr>Do produto para o processo É possível ensinar o processo</vt:lpstr>
      <vt:lpstr>Ensaio</vt:lpstr>
      <vt:lpstr>Esboço</vt:lpstr>
      <vt:lpstr>Revisão</vt:lpstr>
      <vt:lpstr>Edição</vt:lpstr>
      <vt:lpstr>As crianças podem escrever muito antes do que jamais pensamos ser possível (p. 64) Vamos ler uns excertos?  </vt:lpstr>
      <vt:lpstr>Apresentação do PowerPoint</vt:lpstr>
      <vt:lpstr>Quebra-do-terror         ╬ ▀ ☻ ▼♠♫◘ </vt:lpstr>
      <vt:lpstr>Apresentação do PowerPoint</vt:lpstr>
      <vt:lpstr>Freitas e Costa, 2019</vt:lpstr>
      <vt:lpstr>Para preparar a discussão</vt:lpstr>
      <vt:lpstr>Para ler mais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 da aula 5/15: Em busca do aluno como o editor</dc:title>
  <dc:creator>Claudia Riolfi</dc:creator>
  <cp:lastModifiedBy>Claudia Riolfi</cp:lastModifiedBy>
  <cp:revision>14</cp:revision>
  <dcterms:created xsi:type="dcterms:W3CDTF">2020-03-25T14:23:13Z</dcterms:created>
  <dcterms:modified xsi:type="dcterms:W3CDTF">2021-03-20T22:26:49Z</dcterms:modified>
</cp:coreProperties>
</file>