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Roberto Piqueira" initials="JRP" lastIdx="1" clrIdx="0">
    <p:extLst>
      <p:ext uri="{19B8F6BF-5375-455C-9EA6-DF929625EA0E}">
        <p15:presenceInfo xmlns:p15="http://schemas.microsoft.com/office/powerpoint/2012/main" userId="b95a21d6d254aa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55" autoAdjust="0"/>
    <p:restoredTop sz="92890" autoAdjust="0"/>
  </p:normalViewPr>
  <p:slideViewPr>
    <p:cSldViewPr snapToGrid="0">
      <p:cViewPr varScale="1">
        <p:scale>
          <a:sx n="54" d="100"/>
          <a:sy n="54" d="100"/>
        </p:scale>
        <p:origin x="1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57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53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42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2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092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16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852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862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730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97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38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A0BD1-7F05-438D-954E-805872EFCE90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250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PEF 6004 – Estabilidade e Bifurcações </a:t>
            </a:r>
            <a:br>
              <a:rPr lang="pt-BR" sz="3600" dirty="0"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(08/10/2020)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3F7A31-5E73-40AA-8EBD-905ED249A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Sequência de Cauchy e completude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6690AA7-313E-4EE0-BB6C-E3993A2BE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161" y="1690688"/>
            <a:ext cx="11439678" cy="16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81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BC4835-8277-4A6E-BE93-75A6B559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Convergência e completude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6A7255B-0768-4185-9563-DAB4EF5CD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3139" y="1690688"/>
            <a:ext cx="10098758" cy="309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91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9C3EF-17D8-4A89-BB40-861D9A143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Convergência em espaços métricos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6EF49A8-601C-42AB-87DC-3F4E7837E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8117" y="2010095"/>
            <a:ext cx="9733383" cy="209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95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2AA399-86F8-4125-A647-2F1AF65A9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Prova(cont.)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85515F6-6C9F-42D6-8F09-EDF558C2B0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669" y="1690688"/>
            <a:ext cx="9689275" cy="224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26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066C7B-C9B1-4207-BC89-2C5639B52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Fecho, conjunto fechado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6E05EB6-2B64-41B0-8496-61EF8B377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766" y="1690688"/>
            <a:ext cx="10320316" cy="215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8A85C-2564-4F2C-8E32-CBEBD032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80AE11A-96B7-430D-9951-EA71BABF6A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8719" y="1878044"/>
            <a:ext cx="10568176" cy="187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74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5B959-4D6B-407C-90A3-B00A3916C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Prova(cont.)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12A49AA-8BB4-4393-9C7D-44B7B6B79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816" y="1690688"/>
            <a:ext cx="10674198" cy="144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93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F0382-C116-4A7E-B91D-C7FA0A7B3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Prova(</a:t>
            </a:r>
            <a:r>
              <a:rPr lang="pt-BR" dirty="0" err="1"/>
              <a:t>cont</a:t>
            </a:r>
            <a:r>
              <a:rPr lang="pt-BR" dirty="0"/>
              <a:t>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A2CFF314-ADD6-425F-912A-C196C9D0C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974" y="1667230"/>
            <a:ext cx="10979149" cy="176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93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7B878-199D-4A68-86D6-7D7E45246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Subespaço completo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C35EE38-682B-4668-AA56-E94295D83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484" y="1501815"/>
            <a:ext cx="9777305" cy="365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68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BF1D84-2EAD-42D1-8B37-029319A03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Prova(cont.)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18EA018-97B3-424E-BC7D-499CDFCA2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262" y="1915945"/>
            <a:ext cx="10780827" cy="244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06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481AC-2485-4065-A3ED-1A3B9D100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Completude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088B59-6628-4FB1-A86B-E928ED0E0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Convergência</a:t>
            </a:r>
          </a:p>
          <a:p>
            <a:endParaRPr lang="pt-BR" dirty="0"/>
          </a:p>
          <a:p>
            <a:r>
              <a:rPr lang="pt-BR" dirty="0"/>
              <a:t>Limites</a:t>
            </a:r>
          </a:p>
          <a:p>
            <a:endParaRPr lang="pt-BR" dirty="0"/>
          </a:p>
          <a:p>
            <a:r>
              <a:rPr lang="pt-BR" dirty="0"/>
              <a:t>Sequências de Cauchy</a:t>
            </a:r>
          </a:p>
          <a:p>
            <a:endParaRPr lang="pt-BR" dirty="0"/>
          </a:p>
          <a:p>
            <a:r>
              <a:rPr lang="pt-BR" dirty="0"/>
              <a:t>Conjunto completo</a:t>
            </a:r>
          </a:p>
        </p:txBody>
      </p:sp>
    </p:spTree>
    <p:extLst>
      <p:ext uri="{BB962C8B-B14F-4D97-AF65-F5344CB8AC3E}">
        <p14:creationId xmlns:p14="http://schemas.microsoft.com/office/powerpoint/2010/main" val="3917746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01E53-BF19-433C-81A8-CCDD7705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Completude e continuidade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7370046-8755-40AA-A6C4-3BC108925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957" y="1690688"/>
            <a:ext cx="10236270" cy="31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95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61BCD9-E807-452A-A3B7-413C69EE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Prova(cont.)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47E5442-7C4B-4597-BAC4-D863A0590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557" y="1690688"/>
            <a:ext cx="9107724" cy="44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63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20783-012E-4F9A-96D6-55AB34BDC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Tarefa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444F07-2069-4530-8AC5-55064D7ED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Exercícios página 23, exercícios 1 a 4.</a:t>
            </a:r>
          </a:p>
        </p:txBody>
      </p:sp>
    </p:spTree>
    <p:extLst>
      <p:ext uri="{BB962C8B-B14F-4D97-AF65-F5344CB8AC3E}">
        <p14:creationId xmlns:p14="http://schemas.microsoft.com/office/powerpoint/2010/main" val="3241681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EB415-E6BE-48C0-AF56-18BF5A6A2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Sequências limitadas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1901E75-B12D-4C77-8C04-236EE427D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1383" y="1690687"/>
            <a:ext cx="9913399" cy="16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CA211-4344-469D-B345-7B86AAAF9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2F292BC-6F49-4880-AF85-4EF425A289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189" y="1690687"/>
            <a:ext cx="10234703" cy="203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6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91085D-2B0A-4E72-8026-0D8F32194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limite é único?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EC37C4E-BD00-4301-9D1C-C17B8D978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0097" y="1690687"/>
            <a:ext cx="9518703" cy="184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1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B5CEB-6172-49DE-A1FA-B353B7BBF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Prova (</a:t>
            </a:r>
            <a:r>
              <a:rPr lang="pt-BR" dirty="0" err="1"/>
              <a:t>cont</a:t>
            </a:r>
            <a:r>
              <a:rPr lang="pt-BR" dirty="0"/>
              <a:t>,)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4E4CB69-7A3F-4DCF-A1C1-CC2064B866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058" y="1497491"/>
            <a:ext cx="7676686" cy="40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03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6B201-FF45-4D96-AA1A-D4C056C88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Completude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2662A39-1E44-4620-A963-8E38127A1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315" y="1690688"/>
            <a:ext cx="10720893" cy="104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70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A5E17-6380-42DF-8F33-EA8355126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Recordação de cálculo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47CC8DCA-7C85-47CE-B9FD-780D2A580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431" y="2194443"/>
            <a:ext cx="10504702" cy="180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27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5D99E-1CCE-4B6F-8F32-695FC7F7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Cauchy em espaços métricos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E333227F-37BB-4584-A194-BCCAEB5E9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055" y="1690688"/>
            <a:ext cx="10041722" cy="220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31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</TotalTime>
  <Words>103</Words>
  <Application>Microsoft Office PowerPoint</Application>
  <PresentationFormat>Widescreen</PresentationFormat>
  <Paragraphs>33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Office Theme</vt:lpstr>
      <vt:lpstr>PEF 6004 – Estabilidade e Bifurcações  (08/10/2020)</vt:lpstr>
      <vt:lpstr>Completude</vt:lpstr>
      <vt:lpstr>Sequências limitadas</vt:lpstr>
      <vt:lpstr>Prova</vt:lpstr>
      <vt:lpstr>O limite é único?</vt:lpstr>
      <vt:lpstr>Prova (cont,)</vt:lpstr>
      <vt:lpstr>Completude</vt:lpstr>
      <vt:lpstr>Recordação de cálculo</vt:lpstr>
      <vt:lpstr>Cauchy em espaços métricos</vt:lpstr>
      <vt:lpstr>Sequência de Cauchy e completude</vt:lpstr>
      <vt:lpstr>Convergência e completude</vt:lpstr>
      <vt:lpstr>Convergência em espaços métricos</vt:lpstr>
      <vt:lpstr>Prova(cont.)</vt:lpstr>
      <vt:lpstr>Fecho, conjunto fechado</vt:lpstr>
      <vt:lpstr>Prova</vt:lpstr>
      <vt:lpstr>Prova(cont.)</vt:lpstr>
      <vt:lpstr>Prova(cont)</vt:lpstr>
      <vt:lpstr>Subespaço completo</vt:lpstr>
      <vt:lpstr>Prova(cont.)</vt:lpstr>
      <vt:lpstr>Completude e continuidade</vt:lpstr>
      <vt:lpstr>Prova(cont.)</vt:lpstr>
      <vt:lpstr>Tarefa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José Roberto Piqueira</cp:lastModifiedBy>
  <cp:revision>98</cp:revision>
  <dcterms:created xsi:type="dcterms:W3CDTF">2019-06-28T19:51:26Z</dcterms:created>
  <dcterms:modified xsi:type="dcterms:W3CDTF">2020-10-06T12:43:02Z</dcterms:modified>
</cp:coreProperties>
</file>