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5" r:id="rId5"/>
    <p:sldId id="266" r:id="rId6"/>
    <p:sldId id="267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2CA60-2D60-4B7F-AB04-942943D78FA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67745B3-EB97-456A-988A-572B1806C15F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Discursos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Públicos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F1E14-51E1-4459-AB09-04642B847AD5}" type="parTrans" cxnId="{77A15A05-F193-40A7-914C-60B47C93F989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C8F77-3A01-4E22-A670-9C37ED2D8314}" type="sibTrans" cxnId="{77A15A05-F193-40A7-914C-60B47C93F989}">
      <dgm:prSet custT="1"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32C7E9-AC2D-408B-B885-06A22CEB8E08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Conteúdo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Conceitos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370B08-F921-4B9B-B8B6-53B95DD99168}" type="parTrans" cxnId="{73B38CB5-32A6-41FF-9E6F-9D1F77110AF7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B936-65B6-4731-B944-1870E83A89B3}" type="sibTrans" cxnId="{73B38CB5-32A6-41FF-9E6F-9D1F77110AF7}">
      <dgm:prSet custT="1"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C489F-CBCF-45A2-8631-667D11A1EF4D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Visão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Mundo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Estilo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decisório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BE27B-5C7B-45F3-9691-5047533FE627}" type="parTrans" cxnId="{5CA1F980-19C2-466C-ABF1-02B9FDC512B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67389-1371-498D-AD9D-5D923A9C5584}" type="sibTrans" cxnId="{5CA1F980-19C2-466C-ABF1-02B9FDC512B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0BD358-45AB-4BB6-A3BA-2C7C271416F8}" type="pres">
      <dgm:prSet presAssocID="{C3E2CA60-2D60-4B7F-AB04-942943D78FA1}" presName="Name0" presStyleCnt="0">
        <dgm:presLayoutVars>
          <dgm:dir/>
          <dgm:resizeHandles val="exact"/>
        </dgm:presLayoutVars>
      </dgm:prSet>
      <dgm:spPr/>
    </dgm:pt>
    <dgm:pt modelId="{35D1E642-5BBF-4A92-9E91-8BE503C8360E}" type="pres">
      <dgm:prSet presAssocID="{367745B3-EB97-456A-988A-572B1806C1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D1271-B45A-4A18-8179-4C7FE711FCE4}" type="pres">
      <dgm:prSet presAssocID="{996C8F77-3A01-4E22-A670-9C37ED2D8314}" presName="sibTrans" presStyleLbl="sibTrans2D1" presStyleIdx="0" presStyleCnt="2"/>
      <dgm:spPr/>
      <dgm:t>
        <a:bodyPr/>
        <a:lstStyle/>
        <a:p>
          <a:endParaRPr lang="pt-BR"/>
        </a:p>
      </dgm:t>
    </dgm:pt>
    <dgm:pt modelId="{995F95E9-B04B-4B1C-A522-32567DB2BB66}" type="pres">
      <dgm:prSet presAssocID="{996C8F77-3A01-4E22-A670-9C37ED2D8314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22BFF1B1-4350-46FE-A426-D90479ACEEBB}" type="pres">
      <dgm:prSet presAssocID="{9832C7E9-AC2D-408B-B885-06A22CEB8E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9FEF2-8120-4751-A0C2-7A4A2A5F547A}" type="pres">
      <dgm:prSet presAssocID="{DC88B936-65B6-4731-B944-1870E83A89B3}" presName="sibTrans" presStyleLbl="sibTrans2D1" presStyleIdx="1" presStyleCnt="2"/>
      <dgm:spPr/>
      <dgm:t>
        <a:bodyPr/>
        <a:lstStyle/>
        <a:p>
          <a:endParaRPr lang="pt-BR"/>
        </a:p>
      </dgm:t>
    </dgm:pt>
    <dgm:pt modelId="{54B79749-7C46-4468-BA84-9323FA6BFB50}" type="pres">
      <dgm:prSet presAssocID="{DC88B936-65B6-4731-B944-1870E83A89B3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0BA7C3B6-ED58-4D89-BB80-76C3147C6A59}" type="pres">
      <dgm:prSet presAssocID="{30DC489F-CBCF-45A2-8631-667D11A1EF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880AD6-2109-4049-B05B-E91828FC2CFE}" type="presOf" srcId="{30DC489F-CBCF-45A2-8631-667D11A1EF4D}" destId="{0BA7C3B6-ED58-4D89-BB80-76C3147C6A59}" srcOrd="0" destOrd="0" presId="urn:microsoft.com/office/officeart/2005/8/layout/process1"/>
    <dgm:cxn modelId="{06AF965D-E43B-4C69-9B71-320058566E3B}" type="presOf" srcId="{C3E2CA60-2D60-4B7F-AB04-942943D78FA1}" destId="{210BD358-45AB-4BB6-A3BA-2C7C271416F8}" srcOrd="0" destOrd="0" presId="urn:microsoft.com/office/officeart/2005/8/layout/process1"/>
    <dgm:cxn modelId="{B9C79EF6-F344-4DCD-9C4B-541ABA084458}" type="presOf" srcId="{996C8F77-3A01-4E22-A670-9C37ED2D8314}" destId="{6CED1271-B45A-4A18-8179-4C7FE711FCE4}" srcOrd="0" destOrd="0" presId="urn:microsoft.com/office/officeart/2005/8/layout/process1"/>
    <dgm:cxn modelId="{2E09C556-6514-49D3-A43C-3A139AB211FC}" type="presOf" srcId="{9832C7E9-AC2D-408B-B885-06A22CEB8E08}" destId="{22BFF1B1-4350-46FE-A426-D90479ACEEBB}" srcOrd="0" destOrd="0" presId="urn:microsoft.com/office/officeart/2005/8/layout/process1"/>
    <dgm:cxn modelId="{77A15A05-F193-40A7-914C-60B47C93F989}" srcId="{C3E2CA60-2D60-4B7F-AB04-942943D78FA1}" destId="{367745B3-EB97-456A-988A-572B1806C15F}" srcOrd="0" destOrd="0" parTransId="{E83F1E14-51E1-4459-AB09-04642B847AD5}" sibTransId="{996C8F77-3A01-4E22-A670-9C37ED2D8314}"/>
    <dgm:cxn modelId="{8F10A35F-BF77-43F4-99A9-C2EDD1DDCD4E}" type="presOf" srcId="{DC88B936-65B6-4731-B944-1870E83A89B3}" destId="{BD49FEF2-8120-4751-A0C2-7A4A2A5F547A}" srcOrd="0" destOrd="0" presId="urn:microsoft.com/office/officeart/2005/8/layout/process1"/>
    <dgm:cxn modelId="{73B38CB5-32A6-41FF-9E6F-9D1F77110AF7}" srcId="{C3E2CA60-2D60-4B7F-AB04-942943D78FA1}" destId="{9832C7E9-AC2D-408B-B885-06A22CEB8E08}" srcOrd="1" destOrd="0" parTransId="{D4370B08-F921-4B9B-B8B6-53B95DD99168}" sibTransId="{DC88B936-65B6-4731-B944-1870E83A89B3}"/>
    <dgm:cxn modelId="{5CA1F980-19C2-466C-ABF1-02B9FDC512B1}" srcId="{C3E2CA60-2D60-4B7F-AB04-942943D78FA1}" destId="{30DC489F-CBCF-45A2-8631-667D11A1EF4D}" srcOrd="2" destOrd="0" parTransId="{4A5BE27B-5C7B-45F3-9691-5047533FE627}" sibTransId="{B5C67389-1371-498D-AD9D-5D923A9C5584}"/>
    <dgm:cxn modelId="{6072B8AE-7A21-4273-9731-92443FFBC759}" type="presOf" srcId="{996C8F77-3A01-4E22-A670-9C37ED2D8314}" destId="{995F95E9-B04B-4B1C-A522-32567DB2BB66}" srcOrd="1" destOrd="0" presId="urn:microsoft.com/office/officeart/2005/8/layout/process1"/>
    <dgm:cxn modelId="{4FC16D8D-7055-4945-B41A-5E41C6A13E51}" type="presOf" srcId="{367745B3-EB97-456A-988A-572B1806C15F}" destId="{35D1E642-5BBF-4A92-9E91-8BE503C8360E}" srcOrd="0" destOrd="0" presId="urn:microsoft.com/office/officeart/2005/8/layout/process1"/>
    <dgm:cxn modelId="{0D7825C9-7F58-4C5D-BB53-C659D9AEC06C}" type="presOf" srcId="{DC88B936-65B6-4731-B944-1870E83A89B3}" destId="{54B79749-7C46-4468-BA84-9323FA6BFB50}" srcOrd="1" destOrd="0" presId="urn:microsoft.com/office/officeart/2005/8/layout/process1"/>
    <dgm:cxn modelId="{6BFDE60F-D090-4778-B6E2-1499FA941DE8}" type="presParOf" srcId="{210BD358-45AB-4BB6-A3BA-2C7C271416F8}" destId="{35D1E642-5BBF-4A92-9E91-8BE503C8360E}" srcOrd="0" destOrd="0" presId="urn:microsoft.com/office/officeart/2005/8/layout/process1"/>
    <dgm:cxn modelId="{2BBB9EF4-2A09-4AD8-AE92-4A61C461E7F2}" type="presParOf" srcId="{210BD358-45AB-4BB6-A3BA-2C7C271416F8}" destId="{6CED1271-B45A-4A18-8179-4C7FE711FCE4}" srcOrd="1" destOrd="0" presId="urn:microsoft.com/office/officeart/2005/8/layout/process1"/>
    <dgm:cxn modelId="{5F5E8030-F2AF-4CEE-926A-31EADE686712}" type="presParOf" srcId="{6CED1271-B45A-4A18-8179-4C7FE711FCE4}" destId="{995F95E9-B04B-4B1C-A522-32567DB2BB66}" srcOrd="0" destOrd="0" presId="urn:microsoft.com/office/officeart/2005/8/layout/process1"/>
    <dgm:cxn modelId="{EBCAB322-D749-41F2-B6D4-B276648D567A}" type="presParOf" srcId="{210BD358-45AB-4BB6-A3BA-2C7C271416F8}" destId="{22BFF1B1-4350-46FE-A426-D90479ACEEBB}" srcOrd="2" destOrd="0" presId="urn:microsoft.com/office/officeart/2005/8/layout/process1"/>
    <dgm:cxn modelId="{485DD11E-2D28-4980-A459-B1BCD97C0BFA}" type="presParOf" srcId="{210BD358-45AB-4BB6-A3BA-2C7C271416F8}" destId="{BD49FEF2-8120-4751-A0C2-7A4A2A5F547A}" srcOrd="3" destOrd="0" presId="urn:microsoft.com/office/officeart/2005/8/layout/process1"/>
    <dgm:cxn modelId="{B0CFC0E1-60CD-4BBC-AB79-2074639C9682}" type="presParOf" srcId="{BD49FEF2-8120-4751-A0C2-7A4A2A5F547A}" destId="{54B79749-7C46-4468-BA84-9323FA6BFB50}" srcOrd="0" destOrd="0" presId="urn:microsoft.com/office/officeart/2005/8/layout/process1"/>
    <dgm:cxn modelId="{C9AC10E7-CDDB-4CC3-9429-97371B3DB713}" type="presParOf" srcId="{210BD358-45AB-4BB6-A3BA-2C7C271416F8}" destId="{0BA7C3B6-ED58-4D89-BB80-76C3147C6A5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C304E-4476-4D01-8FF8-880679C8F072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56819AA9-51DF-47A1-B623-25D11DF40B43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Frequência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uso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palavras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82C5D-8C2F-4448-BCA3-51CE547D6D8C}" type="parTrans" cxnId="{92BA0B38-1AD8-44C7-9D60-E95525C92F2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C4CF7-3CB9-4F81-B7A4-CA4DB8C83A26}" type="sibTrans" cxnId="{92BA0B38-1AD8-44C7-9D60-E95525C92F2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D97FFC-1DCA-490E-BD15-FEDB3BC52639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saliência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questão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DCCE6-8DC6-431A-B620-52F4D17B2258}" type="parTrans" cxnId="{CA51402E-6D83-479E-99E0-48D4F25ED3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15A466-99A0-43FD-820B-874F4564D38C}" type="sibTrans" cxnId="{CA51402E-6D83-479E-99E0-48D4F25ED3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02123-CB00-4DD5-A362-C24156728016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Característica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433508-2240-485A-B374-CBC258E66D34}" type="parTrans" cxnId="{BF1DEBBD-E220-4FC9-B4A3-0E46AC03A5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EAD80A-C7D9-4B1C-96CA-D8C2AD30CCE3}" type="sibTrans" cxnId="{BF1DEBBD-E220-4FC9-B4A3-0E46AC03A5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A1908-EA2B-4B5B-B959-F8F2BDDE21DD}" type="pres">
      <dgm:prSet presAssocID="{27EC304E-4476-4D01-8FF8-880679C8F072}" presName="Name0" presStyleCnt="0">
        <dgm:presLayoutVars>
          <dgm:dir/>
          <dgm:resizeHandles val="exact"/>
        </dgm:presLayoutVars>
      </dgm:prSet>
      <dgm:spPr/>
    </dgm:pt>
    <dgm:pt modelId="{72797F48-A2F6-4EB7-8B2F-F08421AF6DC8}" type="pres">
      <dgm:prSet presAssocID="{56819AA9-51DF-47A1-B623-25D11DF40B4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80E64-8CFC-4F61-90AA-AE17052260B7}" type="pres">
      <dgm:prSet presAssocID="{BD6C4CF7-3CB9-4F81-B7A4-CA4DB8C83A26}" presName="sibTrans" presStyleLbl="sibTrans2D1" presStyleIdx="0" presStyleCnt="2"/>
      <dgm:spPr/>
      <dgm:t>
        <a:bodyPr/>
        <a:lstStyle/>
        <a:p>
          <a:endParaRPr lang="pt-BR"/>
        </a:p>
      </dgm:t>
    </dgm:pt>
    <dgm:pt modelId="{1E96EE34-101C-47D5-B9FD-3CF5AFFEC445}" type="pres">
      <dgm:prSet presAssocID="{BD6C4CF7-3CB9-4F81-B7A4-CA4DB8C83A26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C40A537-883C-425E-AE83-3D5C9E270411}" type="pres">
      <dgm:prSet presAssocID="{56D97FFC-1DCA-490E-BD15-FEDB3BC526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5075D-68C9-47EF-B07D-40115B60E8BB}" type="pres">
      <dgm:prSet presAssocID="{7715A466-99A0-43FD-820B-874F4564D38C}" presName="sibTrans" presStyleLbl="sibTrans2D1" presStyleIdx="1" presStyleCnt="2"/>
      <dgm:spPr/>
      <dgm:t>
        <a:bodyPr/>
        <a:lstStyle/>
        <a:p>
          <a:endParaRPr lang="pt-BR"/>
        </a:p>
      </dgm:t>
    </dgm:pt>
    <dgm:pt modelId="{83000D15-B1D8-4242-AF7F-236450D7F535}" type="pres">
      <dgm:prSet presAssocID="{7715A466-99A0-43FD-820B-874F4564D38C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23EAED40-CE50-4152-81CF-6AB1BD0033CA}" type="pres">
      <dgm:prSet presAssocID="{C7902123-CB00-4DD5-A362-C241567280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BA0B38-1AD8-44C7-9D60-E95525C92F24}" srcId="{27EC304E-4476-4D01-8FF8-880679C8F072}" destId="{56819AA9-51DF-47A1-B623-25D11DF40B43}" srcOrd="0" destOrd="0" parTransId="{0EE82C5D-8C2F-4448-BCA3-51CE547D6D8C}" sibTransId="{BD6C4CF7-3CB9-4F81-B7A4-CA4DB8C83A26}"/>
    <dgm:cxn modelId="{B1632D0D-5423-4544-A5AA-72C24B2B85E5}" type="presOf" srcId="{56D97FFC-1DCA-490E-BD15-FEDB3BC52639}" destId="{0C40A537-883C-425E-AE83-3D5C9E270411}" srcOrd="0" destOrd="0" presId="urn:microsoft.com/office/officeart/2005/8/layout/process1"/>
    <dgm:cxn modelId="{E61C5934-CC29-43BC-AA4E-7C4B2CD7A87B}" type="presOf" srcId="{7715A466-99A0-43FD-820B-874F4564D38C}" destId="{83000D15-B1D8-4242-AF7F-236450D7F535}" srcOrd="1" destOrd="0" presId="urn:microsoft.com/office/officeart/2005/8/layout/process1"/>
    <dgm:cxn modelId="{BF0409DD-BE13-4E57-A264-3896A30CF710}" type="presOf" srcId="{BD6C4CF7-3CB9-4F81-B7A4-CA4DB8C83A26}" destId="{1E96EE34-101C-47D5-B9FD-3CF5AFFEC445}" srcOrd="1" destOrd="0" presId="urn:microsoft.com/office/officeart/2005/8/layout/process1"/>
    <dgm:cxn modelId="{2C975FED-EB88-4ADD-9A92-846384DEB89F}" type="presOf" srcId="{7715A466-99A0-43FD-820B-874F4564D38C}" destId="{D745075D-68C9-47EF-B07D-40115B60E8BB}" srcOrd="0" destOrd="0" presId="urn:microsoft.com/office/officeart/2005/8/layout/process1"/>
    <dgm:cxn modelId="{01F1F67E-6482-43DA-A437-EA34AB8A51FE}" type="presOf" srcId="{56819AA9-51DF-47A1-B623-25D11DF40B43}" destId="{72797F48-A2F6-4EB7-8B2F-F08421AF6DC8}" srcOrd="0" destOrd="0" presId="urn:microsoft.com/office/officeart/2005/8/layout/process1"/>
    <dgm:cxn modelId="{A013DBA1-EB0A-4E93-90B8-5EEB61EAF8D5}" type="presOf" srcId="{27EC304E-4476-4D01-8FF8-880679C8F072}" destId="{E81A1908-EA2B-4B5B-B959-F8F2BDDE21DD}" srcOrd="0" destOrd="0" presId="urn:microsoft.com/office/officeart/2005/8/layout/process1"/>
    <dgm:cxn modelId="{CA51402E-6D83-479E-99E0-48D4F25ED3A5}" srcId="{27EC304E-4476-4D01-8FF8-880679C8F072}" destId="{56D97FFC-1DCA-490E-BD15-FEDB3BC52639}" srcOrd="1" destOrd="0" parTransId="{569DCCE6-8DC6-431A-B620-52F4D17B2258}" sibTransId="{7715A466-99A0-43FD-820B-874F4564D38C}"/>
    <dgm:cxn modelId="{BF1DEBBD-E220-4FC9-B4A3-0E46AC03A57B}" srcId="{27EC304E-4476-4D01-8FF8-880679C8F072}" destId="{C7902123-CB00-4DD5-A362-C24156728016}" srcOrd="2" destOrd="0" parTransId="{C8433508-2240-485A-B374-CBC258E66D34}" sibTransId="{17EAD80A-C7D9-4B1C-96CA-D8C2AD30CCE3}"/>
    <dgm:cxn modelId="{B8A151B1-3599-447A-9188-F81C7FD331AC}" type="presOf" srcId="{C7902123-CB00-4DD5-A362-C24156728016}" destId="{23EAED40-CE50-4152-81CF-6AB1BD0033CA}" srcOrd="0" destOrd="0" presId="urn:microsoft.com/office/officeart/2005/8/layout/process1"/>
    <dgm:cxn modelId="{90079DBF-3E90-4FA9-9695-6DC717BA7CAC}" type="presOf" srcId="{BD6C4CF7-3CB9-4F81-B7A4-CA4DB8C83A26}" destId="{B3280E64-8CFC-4F61-90AA-AE17052260B7}" srcOrd="0" destOrd="0" presId="urn:microsoft.com/office/officeart/2005/8/layout/process1"/>
    <dgm:cxn modelId="{5216FFB5-14FA-4940-A9DA-EE3F3A6FDF6D}" type="presParOf" srcId="{E81A1908-EA2B-4B5B-B959-F8F2BDDE21DD}" destId="{72797F48-A2F6-4EB7-8B2F-F08421AF6DC8}" srcOrd="0" destOrd="0" presId="urn:microsoft.com/office/officeart/2005/8/layout/process1"/>
    <dgm:cxn modelId="{3392AE15-29CD-4B0F-B34C-7EE0C8327255}" type="presParOf" srcId="{E81A1908-EA2B-4B5B-B959-F8F2BDDE21DD}" destId="{B3280E64-8CFC-4F61-90AA-AE17052260B7}" srcOrd="1" destOrd="0" presId="urn:microsoft.com/office/officeart/2005/8/layout/process1"/>
    <dgm:cxn modelId="{DFA3C2F2-8168-46FB-B3F0-2D207687889A}" type="presParOf" srcId="{B3280E64-8CFC-4F61-90AA-AE17052260B7}" destId="{1E96EE34-101C-47D5-B9FD-3CF5AFFEC445}" srcOrd="0" destOrd="0" presId="urn:microsoft.com/office/officeart/2005/8/layout/process1"/>
    <dgm:cxn modelId="{F7797151-0763-42ED-981D-B9D2CD16970F}" type="presParOf" srcId="{E81A1908-EA2B-4B5B-B959-F8F2BDDE21DD}" destId="{0C40A537-883C-425E-AE83-3D5C9E270411}" srcOrd="2" destOrd="0" presId="urn:microsoft.com/office/officeart/2005/8/layout/process1"/>
    <dgm:cxn modelId="{10E9553E-8E09-4C56-BAC9-3725ED405B9C}" type="presParOf" srcId="{E81A1908-EA2B-4B5B-B959-F8F2BDDE21DD}" destId="{D745075D-68C9-47EF-B07D-40115B60E8BB}" srcOrd="3" destOrd="0" presId="urn:microsoft.com/office/officeart/2005/8/layout/process1"/>
    <dgm:cxn modelId="{AE191658-CEAD-4F02-8277-1F61E8F134BE}" type="presParOf" srcId="{D745075D-68C9-47EF-B07D-40115B60E8BB}" destId="{83000D15-B1D8-4242-AF7F-236450D7F535}" srcOrd="0" destOrd="0" presId="urn:microsoft.com/office/officeart/2005/8/layout/process1"/>
    <dgm:cxn modelId="{C88A2F06-434B-4237-9A18-FC2FC4719D1F}" type="presParOf" srcId="{E81A1908-EA2B-4B5B-B959-F8F2BDDE21DD}" destId="{23EAED40-CE50-4152-81CF-6AB1BD0033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1E642-5BBF-4A92-9E91-8BE503C8360E}">
      <dsp:nvSpPr>
        <dsp:cNvPr id="0" name=""/>
        <dsp:cNvSpPr/>
      </dsp:nvSpPr>
      <dsp:spPr>
        <a:xfrm>
          <a:off x="7664" y="407756"/>
          <a:ext cx="2290944" cy="2985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Discursos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Públicos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763" y="474855"/>
        <a:ext cx="2156746" cy="2851189"/>
      </dsp:txXfrm>
    </dsp:sp>
    <dsp:sp modelId="{6CED1271-B45A-4A18-8179-4C7FE711FCE4}">
      <dsp:nvSpPr>
        <dsp:cNvPr id="0" name=""/>
        <dsp:cNvSpPr/>
      </dsp:nvSpPr>
      <dsp:spPr>
        <a:xfrm>
          <a:off x="2527703" y="1616373"/>
          <a:ext cx="485680" cy="56815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7703" y="1730004"/>
        <a:ext cx="339976" cy="340892"/>
      </dsp:txXfrm>
    </dsp:sp>
    <dsp:sp modelId="{22BFF1B1-4350-46FE-A426-D90479ACEEBB}">
      <dsp:nvSpPr>
        <dsp:cNvPr id="0" name=""/>
        <dsp:cNvSpPr/>
      </dsp:nvSpPr>
      <dsp:spPr>
        <a:xfrm>
          <a:off x="3214987" y="407756"/>
          <a:ext cx="2290944" cy="2985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Conteúdo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Conceitos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2086" y="474855"/>
        <a:ext cx="2156746" cy="2851189"/>
      </dsp:txXfrm>
    </dsp:sp>
    <dsp:sp modelId="{BD49FEF2-8120-4751-A0C2-7A4A2A5F547A}">
      <dsp:nvSpPr>
        <dsp:cNvPr id="0" name=""/>
        <dsp:cNvSpPr/>
      </dsp:nvSpPr>
      <dsp:spPr>
        <a:xfrm>
          <a:off x="5735026" y="1616373"/>
          <a:ext cx="485680" cy="56815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5026" y="1730004"/>
        <a:ext cx="339976" cy="340892"/>
      </dsp:txXfrm>
    </dsp:sp>
    <dsp:sp modelId="{0BA7C3B6-ED58-4D89-BB80-76C3147C6A59}">
      <dsp:nvSpPr>
        <dsp:cNvPr id="0" name=""/>
        <dsp:cNvSpPr/>
      </dsp:nvSpPr>
      <dsp:spPr>
        <a:xfrm>
          <a:off x="6422309" y="407756"/>
          <a:ext cx="2290944" cy="2985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Visão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Mundo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Estilo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decisório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408" y="474855"/>
        <a:ext cx="2156746" cy="2851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97F48-A2F6-4EB7-8B2F-F08421AF6DC8}">
      <dsp:nvSpPr>
        <dsp:cNvPr id="0" name=""/>
        <dsp:cNvSpPr/>
      </dsp:nvSpPr>
      <dsp:spPr>
        <a:xfrm>
          <a:off x="7674" y="178452"/>
          <a:ext cx="2293932" cy="1376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Frequência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uso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palavras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líderes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986" y="218764"/>
        <a:ext cx="2213308" cy="1295735"/>
      </dsp:txXfrm>
    </dsp:sp>
    <dsp:sp modelId="{B3280E64-8CFC-4F61-90AA-AE17052260B7}">
      <dsp:nvSpPr>
        <dsp:cNvPr id="0" name=""/>
        <dsp:cNvSpPr/>
      </dsp:nvSpPr>
      <dsp:spPr>
        <a:xfrm>
          <a:off x="2531000" y="582184"/>
          <a:ext cx="486313" cy="5688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1000" y="695963"/>
        <a:ext cx="340419" cy="341337"/>
      </dsp:txXfrm>
    </dsp:sp>
    <dsp:sp modelId="{0C40A537-883C-425E-AE83-3D5C9E270411}">
      <dsp:nvSpPr>
        <dsp:cNvPr id="0" name=""/>
        <dsp:cNvSpPr/>
      </dsp:nvSpPr>
      <dsp:spPr>
        <a:xfrm>
          <a:off x="3219180" y="178452"/>
          <a:ext cx="2293932" cy="1376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saliência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questão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9492" y="218764"/>
        <a:ext cx="2213308" cy="1295735"/>
      </dsp:txXfrm>
    </dsp:sp>
    <dsp:sp modelId="{D745075D-68C9-47EF-B07D-40115B60E8BB}">
      <dsp:nvSpPr>
        <dsp:cNvPr id="0" name=""/>
        <dsp:cNvSpPr/>
      </dsp:nvSpPr>
      <dsp:spPr>
        <a:xfrm>
          <a:off x="5742505" y="582184"/>
          <a:ext cx="486313" cy="5688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2505" y="695963"/>
        <a:ext cx="340419" cy="341337"/>
      </dsp:txXfrm>
    </dsp:sp>
    <dsp:sp modelId="{23EAED40-CE50-4152-81CF-6AB1BD0033CA}">
      <dsp:nvSpPr>
        <dsp:cNvPr id="0" name=""/>
        <dsp:cNvSpPr/>
      </dsp:nvSpPr>
      <dsp:spPr>
        <a:xfrm>
          <a:off x="6430685" y="178452"/>
          <a:ext cx="2293932" cy="1376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Característica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da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70997" y="218764"/>
        <a:ext cx="2213308" cy="1295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53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90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52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58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86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76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4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28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77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0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DC29-E6AC-46C2-B1F5-F16EADB6503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7A17-4745-4ADC-A031-97FD3E292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36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12.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Perfil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Liderança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Brasileira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governo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Dilma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Rousseff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BRI0067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Brasileira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2" b="9582"/>
          <a:stretch/>
        </p:blipFill>
        <p:spPr bwMode="auto">
          <a:xfrm>
            <a:off x="333705" y="1534853"/>
            <a:ext cx="8784976" cy="5311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Índice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Engajamento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Econômica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Primavera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Árabe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Perfil: desinteressado e centralizador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Stuenkel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2017;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2017; Cirino et. al. 2019;Veiga e Rios 2011).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“diplomacia de resultados”: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“Itamaraty faz muita diplomacia e pouca política externa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pergunta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sobre quantos engenheiros haviam na turma de formatura do Instituto Rio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Branco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chanceler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30206" y="351478"/>
            <a:ext cx="7886700" cy="7676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At-a-distance methods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249807" y="1268760"/>
            <a:ext cx="7886700" cy="4703005"/>
          </a:xfrm>
        </p:spPr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v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álidos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confiáveis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43619835"/>
              </p:ext>
            </p:extLst>
          </p:nvPr>
        </p:nvGraphicFramePr>
        <p:xfrm>
          <a:off x="92123" y="2770497"/>
          <a:ext cx="8720919" cy="380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5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9638" y="337831"/>
            <a:ext cx="7886700" cy="91776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Trait Analysis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7300" y="1398896"/>
            <a:ext cx="7886700" cy="5459105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7 Traços Psicológicos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Porcentagem do tempo em que líderes poderiam utilizar certas palavras e de fato as usa. 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são categorizadas enquanto indicações de um score alto ou baixo em cada traço psicológico 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expressão verbal dos líderes é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escaneada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essas palavras, sendo que o score em cada traço é a razão entre as palavras classificadas enquanto baixo ou alto, resultando em um índice final que varia de 0 a 1.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36783532"/>
              </p:ext>
            </p:extLst>
          </p:nvPr>
        </p:nvGraphicFramePr>
        <p:xfrm>
          <a:off x="90984" y="2265530"/>
          <a:ext cx="8732293" cy="173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6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" y="1700808"/>
            <a:ext cx="9032717" cy="49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6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80" y="1340768"/>
            <a:ext cx="7791425" cy="535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9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830" y="116632"/>
            <a:ext cx="7557170" cy="632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8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PEB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Dilma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/>
          <a:lstStyle/>
          <a:p>
            <a:r>
              <a:rPr lang="en-US" dirty="0" err="1" smtClean="0"/>
              <a:t>Irã</a:t>
            </a:r>
            <a:r>
              <a:rPr lang="en-US" dirty="0" smtClean="0"/>
              <a:t> (ONU)</a:t>
            </a:r>
          </a:p>
          <a:p>
            <a:r>
              <a:rPr lang="en-US" dirty="0" err="1" smtClean="0"/>
              <a:t>Paraguai</a:t>
            </a:r>
            <a:r>
              <a:rPr lang="en-US" dirty="0" smtClean="0"/>
              <a:t> (MERCOSUL)</a:t>
            </a:r>
          </a:p>
          <a:p>
            <a:r>
              <a:rPr lang="en-US" dirty="0" smtClean="0"/>
              <a:t>EUA (</a:t>
            </a:r>
            <a:r>
              <a:rPr lang="en-US" dirty="0" err="1" smtClean="0"/>
              <a:t>espionagem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0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233</Words>
  <Application>Microsoft Office PowerPoint</Application>
  <PresentationFormat>Apresentação na tela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12. Perfil da Liderança e Política Externa Brasileira: o governo Dilma Rousseff</vt:lpstr>
      <vt:lpstr>Índice de Engajamento</vt:lpstr>
      <vt:lpstr>Explicações na Literatura</vt:lpstr>
      <vt:lpstr>At-a-distance methods</vt:lpstr>
      <vt:lpstr>Leadership Trait Analysis</vt:lpstr>
      <vt:lpstr>Apresentação do PowerPoint</vt:lpstr>
      <vt:lpstr>Apresentação do PowerPoint</vt:lpstr>
      <vt:lpstr>Apresentação do PowerPoint</vt:lpstr>
      <vt:lpstr>Casos da PEB de Dilma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12. Perfil da Liderança e Política Externa Brasileira: o governo Dilma Rousseff</dc:title>
  <dc:creator>Paulo</dc:creator>
  <cp:lastModifiedBy>Paulo</cp:lastModifiedBy>
  <cp:revision>5</cp:revision>
  <dcterms:created xsi:type="dcterms:W3CDTF">2021-07-22T12:43:10Z</dcterms:created>
  <dcterms:modified xsi:type="dcterms:W3CDTF">2021-07-22T20:30:26Z</dcterms:modified>
</cp:coreProperties>
</file>