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8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B16EA0D2-DE35-4544-BEBA-7F968812E309}"/>
              </a:ext>
            </a:extLst>
          </p:cNvPr>
          <p:cNvSpPr>
            <a:spLocks noGrp="1"/>
          </p:cNvSpPr>
          <p:nvPr/>
        </p:nvSpPr>
        <p:spPr>
          <a:xfrm>
            <a:off x="2212532" y="246536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6CC71A2-B69E-4ED2-BF67-5AD9E5B3C35E}"/>
              </a:ext>
            </a:extLst>
          </p:cNvPr>
          <p:cNvSpPr>
            <a:spLocks noGrp="1"/>
          </p:cNvSpPr>
          <p:nvPr/>
        </p:nvSpPr>
        <p:spPr>
          <a:xfrm>
            <a:off x="2423547" y="433674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Política Clássica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REC2401 / 2020</a:t>
            </a:r>
            <a:endParaRPr lang="pt-BR" sz="1800" b="1" kern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6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250BC0-2E79-4529-B3AC-FA9334F7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1185862"/>
            <a:ext cx="71723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638882-9000-4BEE-9378-06F95E91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928687"/>
            <a:ext cx="73056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75CFD1-2E15-4E24-B7FC-F4358095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919162"/>
            <a:ext cx="72675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7DCA9C-5706-42BC-BB30-DE89A77E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833437"/>
            <a:ext cx="72675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C5797A-7DFF-4B6E-85E9-01298394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900112"/>
            <a:ext cx="7267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57ECD2-9D00-4942-BA68-278E9DAA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262062"/>
            <a:ext cx="72866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59C16A-5310-49C5-811B-CD78AE25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023937"/>
            <a:ext cx="72294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5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E86335-EF4C-4808-A86D-E5E09BE7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890587"/>
            <a:ext cx="73056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82FF32-5FD1-40EA-89AF-CEFD8E5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909637"/>
            <a:ext cx="72485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2A9223-77D0-43CD-BB30-68397EA8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301" y="710520"/>
            <a:ext cx="7058025" cy="37242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F5D129-CD7F-4F9B-AADD-4888A03F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301" y="4434795"/>
            <a:ext cx="70580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6B7FB-BDCD-4B3B-99E2-3472A608E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815" y="1160441"/>
            <a:ext cx="5518066" cy="2268559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14ª videoaula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F8B786D-D6D9-494B-9A44-F562CF6F6774}"/>
              </a:ext>
            </a:extLst>
          </p:cNvPr>
          <p:cNvSpPr txBox="1">
            <a:spLocks/>
          </p:cNvSpPr>
          <p:nvPr/>
        </p:nvSpPr>
        <p:spPr>
          <a:xfrm>
            <a:off x="2074891" y="3736143"/>
            <a:ext cx="5518066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 mercadoria</a:t>
            </a:r>
          </a:p>
        </p:txBody>
      </p:sp>
    </p:spTree>
    <p:extLst>
      <p:ext uri="{BB962C8B-B14F-4D97-AF65-F5344CB8AC3E}">
        <p14:creationId xmlns:p14="http://schemas.microsoft.com/office/powerpoint/2010/main" val="419782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9E172-A600-4548-9FBC-05E8904D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de contrários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AE2246-EB96-4172-BED4-4BA6D4D5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51" y="1885285"/>
            <a:ext cx="7096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0F4FE-70BD-4F9F-B1B1-9182CC48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B52B-BD87-473C-872C-7CA2D01F1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062162"/>
            <a:ext cx="6905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FD955-19F9-4887-8C1E-CF82A5E7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Inconsciente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18BF20-FBD9-4ABF-88F6-8A00543D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1919287"/>
            <a:ext cx="70961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6F9A6-5ACA-47A2-871B-032850D5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 econômico metafísico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335E64-0922-43CC-A428-DAB75482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475366"/>
            <a:ext cx="71342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48F16-E10F-43A4-A0A2-D0C24CEA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criatura domina o criador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B9C121-44F0-4B86-ABC4-A5E31424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1944669"/>
            <a:ext cx="70961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7" name="Rectangle 21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3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9" name="Picture 25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0" name="Rectangle 27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12115-FCEE-48BC-9ED5-EBC846E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18" y="291303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/>
              <a:t>Do valor de </a:t>
            </a:r>
            <a:r>
              <a:rPr lang="en-US" sz="3200" dirty="0" err="1"/>
              <a:t>troca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valor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B4E965-8050-4650-AF3D-74066315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439" y="1315480"/>
            <a:ext cx="7111548" cy="481807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3" name="Rectangle 33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3E8CFA-25DE-4D09-BF9E-634617CE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554" y="2590237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/>
              <a:t>Valor de </a:t>
            </a:r>
            <a:r>
              <a:rPr lang="en-US" sz="3200" dirty="0" err="1"/>
              <a:t>troca</a:t>
            </a:r>
            <a:r>
              <a:rPr lang="en-US" sz="3200" dirty="0"/>
              <a:t> do </a:t>
            </a:r>
            <a:r>
              <a:rPr lang="en-US" sz="3200" dirty="0" err="1"/>
              <a:t>triângulo</a:t>
            </a:r>
            <a:r>
              <a:rPr lang="en-US" sz="32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835A00-BACB-48B7-89B5-DDDBDA626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710" y="1535899"/>
            <a:ext cx="6884005" cy="378620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7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2525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BC9F82-1BE3-4482-9CF7-9749384C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944" y="643467"/>
            <a:ext cx="82841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4AC045D-50D7-424D-BBE3-B9E1438C2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33" y="643467"/>
            <a:ext cx="816273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D3D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EF5034-5294-4C6C-A45D-513BA54D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F2A67A7-9C0B-4516-B7CB-53AF9E89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871662"/>
            <a:ext cx="75152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5" name="Rectangle 21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3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25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27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625DBE-AF2B-46DC-846B-F67491A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Trabalho</a:t>
            </a:r>
            <a:r>
              <a:rPr lang="en-US" sz="4800" dirty="0"/>
              <a:t> </a:t>
            </a:r>
            <a:r>
              <a:rPr lang="en-US" sz="4800" dirty="0" err="1"/>
              <a:t>humano</a:t>
            </a:r>
            <a:r>
              <a:rPr lang="en-US" sz="4800" dirty="0"/>
              <a:t> </a:t>
            </a:r>
            <a:r>
              <a:rPr lang="en-US" sz="4800" dirty="0" err="1"/>
              <a:t>abstrato</a:t>
            </a:r>
            <a:endParaRPr lang="en-US" sz="4800" dirty="0"/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4EEB23-0006-4933-BA95-D2C290E9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137" y="972646"/>
            <a:ext cx="5310361" cy="2734836"/>
          </a:xfrm>
          <a:prstGeom prst="rect">
            <a:avLst/>
          </a:prstGeom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1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7272E-4740-4CEE-843D-B8C9A5A4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Socialmente necessário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E25850-C06A-4474-94E3-26475A88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23" y="2605541"/>
            <a:ext cx="8010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0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A1AB5C-E30E-4B12-A632-77BEB60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1286B-728B-4EAC-9238-E6CE2A5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803ED7-CEEC-44B9-9585-8B93372E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815" y="484632"/>
            <a:ext cx="11232371" cy="588873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7E6189-F5BC-4084-B411-95ED8EBF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1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535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AD8571-FD77-4821-AF5F-FEBBA18B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3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FDBB78-1AE1-470F-B77E-3F3BDFD7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094819"/>
            <a:ext cx="8162925" cy="380047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5E43EEE-0253-4AC7-A69C-EA53992E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entre valor de uso e valor</a:t>
            </a:r>
          </a:p>
        </p:txBody>
      </p:sp>
    </p:spTree>
    <p:extLst>
      <p:ext uri="{BB962C8B-B14F-4D97-AF65-F5344CB8AC3E}">
        <p14:creationId xmlns:p14="http://schemas.microsoft.com/office/powerpoint/2010/main" val="124879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D925FA-06E6-45A4-BD19-3CA49EC0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300162"/>
            <a:ext cx="87344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DA897E-4827-41D6-BFB0-D3FB7865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823912"/>
            <a:ext cx="73247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1047D4-AA89-4858-A3E5-213D77168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471612"/>
            <a:ext cx="71342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ED5E89-DF14-45A2-96CB-C66E698B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062037"/>
            <a:ext cx="73437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BAF8F4-E2C1-4932-8C05-2CD56F22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023937"/>
            <a:ext cx="73437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CCC1A7-5C22-42D0-9210-093AB8F7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252537"/>
            <a:ext cx="72675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45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Office PowerPoint</Application>
  <PresentationFormat>Widescreen</PresentationFormat>
  <Paragraphs>18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MS Shell Dlg 2</vt:lpstr>
      <vt:lpstr>Times New Roman</vt:lpstr>
      <vt:lpstr>Wingdings</vt:lpstr>
      <vt:lpstr>Wingdings 3</vt:lpstr>
      <vt:lpstr>Madison</vt:lpstr>
      <vt:lpstr>Apresentação do PowerPoint</vt:lpstr>
      <vt:lpstr>14ª videoaula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Unidade de contrários</vt:lpstr>
      <vt:lpstr>Conclusão:</vt:lpstr>
      <vt:lpstr>Inconsciente social</vt:lpstr>
      <vt:lpstr>Sistema  econômico metafísico</vt:lpstr>
      <vt:lpstr>A criatura domina o criador</vt:lpstr>
      <vt:lpstr>Do valor de troca ao valor </vt:lpstr>
      <vt:lpstr>Valor de troca do triângulo </vt:lpstr>
      <vt:lpstr>Apresentação do PowerPoint</vt:lpstr>
      <vt:lpstr>Apresentação do PowerPoint</vt:lpstr>
      <vt:lpstr>Apresentação do PowerPoint</vt:lpstr>
      <vt:lpstr>Trabalho humano abstrato</vt:lpstr>
      <vt:lpstr>Socialmente necessário</vt:lpstr>
      <vt:lpstr>Apresentação do PowerPoint</vt:lpstr>
      <vt:lpstr>Apresentação do PowerPoint</vt:lpstr>
      <vt:lpstr>Relação entre valor de uso e valor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2</cp:revision>
  <dcterms:created xsi:type="dcterms:W3CDTF">2020-09-25T08:27:10Z</dcterms:created>
  <dcterms:modified xsi:type="dcterms:W3CDTF">2020-09-25T08:33:58Z</dcterms:modified>
</cp:coreProperties>
</file>