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70" r:id="rId2"/>
    <p:sldId id="266" r:id="rId3"/>
    <p:sldId id="318" r:id="rId4"/>
    <p:sldId id="292" r:id="rId5"/>
    <p:sldId id="304" r:id="rId6"/>
    <p:sldId id="298" r:id="rId7"/>
    <p:sldId id="336" r:id="rId8"/>
    <p:sldId id="305" r:id="rId9"/>
    <p:sldId id="306" r:id="rId10"/>
    <p:sldId id="308" r:id="rId11"/>
    <p:sldId id="307" r:id="rId12"/>
    <p:sldId id="309" r:id="rId13"/>
    <p:sldId id="310" r:id="rId14"/>
    <p:sldId id="311" r:id="rId15"/>
    <p:sldId id="313" r:id="rId16"/>
    <p:sldId id="348" r:id="rId17"/>
    <p:sldId id="314" r:id="rId18"/>
    <p:sldId id="315" r:id="rId19"/>
    <p:sldId id="349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CC"/>
    <a:srgbClr val="FFCCCC"/>
    <a:srgbClr val="CCFFFF"/>
    <a:srgbClr val="006699"/>
    <a:srgbClr val="009999"/>
    <a:srgbClr val="FFFF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6904" autoAdjust="0"/>
    <p:restoredTop sz="79861" autoAdjust="0"/>
  </p:normalViewPr>
  <p:slideViewPr>
    <p:cSldViewPr>
      <p:cViewPr>
        <p:scale>
          <a:sx n="60" d="100"/>
          <a:sy n="60" d="100"/>
        </p:scale>
        <p:origin x="-328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A5D719-B1F1-4420-922D-6A2124102716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pt-BR"/>
        </a:p>
      </dgm:t>
    </dgm:pt>
    <dgm:pt modelId="{80A40C9B-79E2-4194-AC88-EC3A51CECB88}">
      <dgm:prSet phldrT="[Texto]"/>
      <dgm:spPr/>
      <dgm:t>
        <a:bodyPr/>
        <a:lstStyle/>
        <a:p>
          <a:r>
            <a:rPr lang="pt-BR" dirty="0" smtClean="0"/>
            <a:t>Conselho</a:t>
          </a:r>
          <a:endParaRPr lang="pt-BR" dirty="0"/>
        </a:p>
      </dgm:t>
    </dgm:pt>
    <dgm:pt modelId="{F9C0D58B-51C5-4122-A757-BAF1A157D5DA}" type="parTrans" cxnId="{8BE5AE44-93DC-475D-89FD-C82A8F3D1114}">
      <dgm:prSet/>
      <dgm:spPr/>
      <dgm:t>
        <a:bodyPr/>
        <a:lstStyle/>
        <a:p>
          <a:endParaRPr lang="pt-BR"/>
        </a:p>
      </dgm:t>
    </dgm:pt>
    <dgm:pt modelId="{6D9F2E4B-B30C-4FE9-829D-DA3ECF8CB567}" type="sibTrans" cxnId="{8BE5AE44-93DC-475D-89FD-C82A8F3D1114}">
      <dgm:prSet/>
      <dgm:spPr/>
      <dgm:t>
        <a:bodyPr/>
        <a:lstStyle/>
        <a:p>
          <a:endParaRPr lang="pt-BR"/>
        </a:p>
      </dgm:t>
    </dgm:pt>
    <dgm:pt modelId="{4ABF4CBB-8D4C-4DFE-9D81-86E86BA2946E}">
      <dgm:prSet phldrT="[Texto]"/>
      <dgm:spPr/>
      <dgm:t>
        <a:bodyPr/>
        <a:lstStyle/>
        <a:p>
          <a:r>
            <a:rPr lang="pt-BR" dirty="0" smtClean="0"/>
            <a:t>Diretoria Projetos</a:t>
          </a:r>
          <a:endParaRPr lang="pt-BR" dirty="0"/>
        </a:p>
      </dgm:t>
    </dgm:pt>
    <dgm:pt modelId="{BE6A7FD0-7635-4E5D-BFB1-ACE0379060F7}" type="parTrans" cxnId="{AD68E4E8-0052-4496-9B3E-60C4278FE6B7}">
      <dgm:prSet/>
      <dgm:spPr/>
      <dgm:t>
        <a:bodyPr/>
        <a:lstStyle/>
        <a:p>
          <a:endParaRPr lang="pt-BR"/>
        </a:p>
      </dgm:t>
    </dgm:pt>
    <dgm:pt modelId="{1D58B7BB-81C9-427D-8ED0-64BC61A330C7}" type="sibTrans" cxnId="{AD68E4E8-0052-4496-9B3E-60C4278FE6B7}">
      <dgm:prSet/>
      <dgm:spPr/>
      <dgm:t>
        <a:bodyPr/>
        <a:lstStyle/>
        <a:p>
          <a:endParaRPr lang="pt-BR"/>
        </a:p>
      </dgm:t>
    </dgm:pt>
    <dgm:pt modelId="{958A06FF-AC21-415B-8749-147B6A9BA4F3}">
      <dgm:prSet phldrT="[Texto]"/>
      <dgm:spPr/>
      <dgm:t>
        <a:bodyPr/>
        <a:lstStyle/>
        <a:p>
          <a:r>
            <a:rPr lang="pt-BR" dirty="0" smtClean="0"/>
            <a:t>Diretoria </a:t>
          </a:r>
          <a:r>
            <a:rPr lang="pt-BR" dirty="0" err="1" smtClean="0"/>
            <a:t>Adm</a:t>
          </a:r>
          <a:r>
            <a:rPr lang="pt-BR" dirty="0" smtClean="0"/>
            <a:t>/Fin.</a:t>
          </a:r>
          <a:endParaRPr lang="pt-BR" dirty="0"/>
        </a:p>
      </dgm:t>
    </dgm:pt>
    <dgm:pt modelId="{AC3E70DA-6D5B-4858-AE61-A2610908F5B6}" type="parTrans" cxnId="{5D4589A0-5C2E-4050-9102-64C22239D554}">
      <dgm:prSet/>
      <dgm:spPr/>
      <dgm:t>
        <a:bodyPr/>
        <a:lstStyle/>
        <a:p>
          <a:endParaRPr lang="pt-BR"/>
        </a:p>
      </dgm:t>
    </dgm:pt>
    <dgm:pt modelId="{D43C23BC-2911-4BED-BB8B-CF3425ED4F45}" type="sibTrans" cxnId="{5D4589A0-5C2E-4050-9102-64C22239D554}">
      <dgm:prSet/>
      <dgm:spPr/>
      <dgm:t>
        <a:bodyPr/>
        <a:lstStyle/>
        <a:p>
          <a:endParaRPr lang="pt-BR"/>
        </a:p>
      </dgm:t>
    </dgm:pt>
    <dgm:pt modelId="{1B0AEBAA-EA29-42F1-9021-70DCF03AA624}">
      <dgm:prSet phldrT="[Texto]"/>
      <dgm:spPr/>
      <dgm:t>
        <a:bodyPr/>
        <a:lstStyle/>
        <a:p>
          <a:r>
            <a:rPr lang="pt-BR" dirty="0" err="1" smtClean="0"/>
            <a:t>Aux</a:t>
          </a:r>
          <a:r>
            <a:rPr lang="pt-BR" dirty="0" smtClean="0"/>
            <a:t>. Administrativo</a:t>
          </a:r>
          <a:endParaRPr lang="pt-BR" dirty="0"/>
        </a:p>
      </dgm:t>
    </dgm:pt>
    <dgm:pt modelId="{03DB9572-2342-449F-B3A5-1C0403DBDDFF}" type="parTrans" cxnId="{6F511C1A-32DE-46E1-8E19-E456BD957BCC}">
      <dgm:prSet/>
      <dgm:spPr/>
      <dgm:t>
        <a:bodyPr/>
        <a:lstStyle/>
        <a:p>
          <a:endParaRPr lang="pt-BR"/>
        </a:p>
      </dgm:t>
    </dgm:pt>
    <dgm:pt modelId="{CAEAFAC0-2C46-4438-9457-C72547DF8FE6}" type="sibTrans" cxnId="{6F511C1A-32DE-46E1-8E19-E456BD957BCC}">
      <dgm:prSet/>
      <dgm:spPr/>
      <dgm:t>
        <a:bodyPr/>
        <a:lstStyle/>
        <a:p>
          <a:endParaRPr lang="pt-BR"/>
        </a:p>
      </dgm:t>
    </dgm:pt>
    <dgm:pt modelId="{D2154975-48A5-456D-95A6-72246A8D2C18}">
      <dgm:prSet phldrT="[Texto]"/>
      <dgm:spPr/>
      <dgm:t>
        <a:bodyPr/>
        <a:lstStyle/>
        <a:p>
          <a:r>
            <a:rPr lang="pt-BR" dirty="0" smtClean="0"/>
            <a:t>Diretoria Técnica</a:t>
          </a:r>
          <a:endParaRPr lang="pt-BR" dirty="0"/>
        </a:p>
      </dgm:t>
    </dgm:pt>
    <dgm:pt modelId="{63F650CF-4E9C-4B1B-BC6F-E17ACAA65FD7}" type="parTrans" cxnId="{89EEBB30-3650-49E6-BC5E-91E48CD027B3}">
      <dgm:prSet/>
      <dgm:spPr/>
      <dgm:t>
        <a:bodyPr/>
        <a:lstStyle/>
        <a:p>
          <a:endParaRPr lang="pt-BR"/>
        </a:p>
      </dgm:t>
    </dgm:pt>
    <dgm:pt modelId="{D6E960FC-1884-4020-999A-09772A38BDA8}" type="sibTrans" cxnId="{89EEBB30-3650-49E6-BC5E-91E48CD027B3}">
      <dgm:prSet/>
      <dgm:spPr/>
      <dgm:t>
        <a:bodyPr/>
        <a:lstStyle/>
        <a:p>
          <a:endParaRPr lang="pt-BR"/>
        </a:p>
      </dgm:t>
    </dgm:pt>
    <dgm:pt modelId="{69B94691-3B9B-41F6-8300-393B9229C556}">
      <dgm:prSet/>
      <dgm:spPr/>
      <dgm:t>
        <a:bodyPr/>
        <a:lstStyle/>
        <a:p>
          <a:r>
            <a:rPr lang="pt-BR" dirty="0" err="1" smtClean="0"/>
            <a:t>Aux</a:t>
          </a:r>
          <a:r>
            <a:rPr lang="pt-BR" dirty="0" smtClean="0"/>
            <a:t>. Comercial</a:t>
          </a:r>
          <a:endParaRPr lang="pt-BR" dirty="0"/>
        </a:p>
      </dgm:t>
    </dgm:pt>
    <dgm:pt modelId="{2979F343-E8F3-40EB-BDFB-F6A4E5809C1E}" type="parTrans" cxnId="{C186AF1B-E12B-4E3D-96EC-07F313CC07E5}">
      <dgm:prSet/>
      <dgm:spPr/>
      <dgm:t>
        <a:bodyPr/>
        <a:lstStyle/>
        <a:p>
          <a:endParaRPr lang="pt-BR"/>
        </a:p>
      </dgm:t>
    </dgm:pt>
    <dgm:pt modelId="{3A356FFD-F8C1-4C3F-920C-D2637436F163}" type="sibTrans" cxnId="{C186AF1B-E12B-4E3D-96EC-07F313CC07E5}">
      <dgm:prSet/>
      <dgm:spPr/>
      <dgm:t>
        <a:bodyPr/>
        <a:lstStyle/>
        <a:p>
          <a:endParaRPr lang="pt-BR"/>
        </a:p>
      </dgm:t>
    </dgm:pt>
    <dgm:pt modelId="{D1E6D703-5045-4469-9541-C8B4BE62FA3E}">
      <dgm:prSet/>
      <dgm:spPr/>
      <dgm:t>
        <a:bodyPr/>
        <a:lstStyle/>
        <a:p>
          <a:r>
            <a:rPr lang="pt-BR" dirty="0" err="1" smtClean="0"/>
            <a:t>Aux</a:t>
          </a:r>
          <a:r>
            <a:rPr lang="pt-BR" dirty="0" smtClean="0"/>
            <a:t>. De Projetos</a:t>
          </a:r>
          <a:endParaRPr lang="pt-BR" dirty="0"/>
        </a:p>
      </dgm:t>
    </dgm:pt>
    <dgm:pt modelId="{1F58129A-75DA-4A0B-83BA-DCEAC912A529}" type="parTrans" cxnId="{0324CBBD-A7F0-4F26-9E79-5348E72E5EB7}">
      <dgm:prSet/>
      <dgm:spPr/>
      <dgm:t>
        <a:bodyPr/>
        <a:lstStyle/>
        <a:p>
          <a:endParaRPr lang="pt-BR"/>
        </a:p>
      </dgm:t>
    </dgm:pt>
    <dgm:pt modelId="{425095F5-A11B-4647-9554-E83E6499ED9F}" type="sibTrans" cxnId="{0324CBBD-A7F0-4F26-9E79-5348E72E5EB7}">
      <dgm:prSet/>
      <dgm:spPr/>
      <dgm:t>
        <a:bodyPr/>
        <a:lstStyle/>
        <a:p>
          <a:endParaRPr lang="pt-BR"/>
        </a:p>
      </dgm:t>
    </dgm:pt>
    <dgm:pt modelId="{4B289476-BF65-42B1-9EFA-9633EEBB26CC}">
      <dgm:prSet phldrT="[Texto]"/>
      <dgm:spPr/>
      <dgm:t>
        <a:bodyPr/>
        <a:lstStyle/>
        <a:p>
          <a:r>
            <a:rPr lang="pt-BR" dirty="0" smtClean="0"/>
            <a:t>Pesquisador Sênior</a:t>
          </a:r>
          <a:endParaRPr lang="pt-BR" dirty="0"/>
        </a:p>
      </dgm:t>
    </dgm:pt>
    <dgm:pt modelId="{B081DE8F-F135-4284-9E78-74B8EE925BA1}" type="parTrans" cxnId="{070006E9-B521-439D-88F7-161FFC675710}">
      <dgm:prSet/>
      <dgm:spPr/>
      <dgm:t>
        <a:bodyPr/>
        <a:lstStyle/>
        <a:p>
          <a:endParaRPr lang="pt-BR"/>
        </a:p>
      </dgm:t>
    </dgm:pt>
    <dgm:pt modelId="{64F5C9FD-D650-49B9-80D7-B9D318C01DF2}" type="sibTrans" cxnId="{070006E9-B521-439D-88F7-161FFC675710}">
      <dgm:prSet/>
      <dgm:spPr/>
      <dgm:t>
        <a:bodyPr/>
        <a:lstStyle/>
        <a:p>
          <a:endParaRPr lang="pt-BR"/>
        </a:p>
      </dgm:t>
    </dgm:pt>
    <dgm:pt modelId="{E143F2AD-CF81-43F2-8BD6-AF5B3AE3DC92}">
      <dgm:prSet phldrT="[Texto]"/>
      <dgm:spPr/>
      <dgm:t>
        <a:bodyPr/>
        <a:lstStyle/>
        <a:p>
          <a:r>
            <a:rPr lang="pt-BR" dirty="0" smtClean="0"/>
            <a:t>Pesquisador Pleno</a:t>
          </a:r>
          <a:endParaRPr lang="pt-BR" dirty="0"/>
        </a:p>
      </dgm:t>
    </dgm:pt>
    <dgm:pt modelId="{45750FF0-C6D1-4378-9F47-A071BAF2ACA6}" type="parTrans" cxnId="{D628B08F-8C3A-445A-8B6A-ED6E86A83BA9}">
      <dgm:prSet/>
      <dgm:spPr/>
      <dgm:t>
        <a:bodyPr/>
        <a:lstStyle/>
        <a:p>
          <a:endParaRPr lang="pt-BR"/>
        </a:p>
      </dgm:t>
    </dgm:pt>
    <dgm:pt modelId="{9EB085F7-7D5B-4159-B390-4D0B19B1B6CE}" type="sibTrans" cxnId="{D628B08F-8C3A-445A-8B6A-ED6E86A83BA9}">
      <dgm:prSet/>
      <dgm:spPr/>
      <dgm:t>
        <a:bodyPr/>
        <a:lstStyle/>
        <a:p>
          <a:endParaRPr lang="pt-BR"/>
        </a:p>
      </dgm:t>
    </dgm:pt>
    <dgm:pt modelId="{09416005-39A7-4179-AB24-017E812C05BC}">
      <dgm:prSet phldrT="[Texto]"/>
      <dgm:spPr/>
      <dgm:t>
        <a:bodyPr/>
        <a:lstStyle/>
        <a:p>
          <a:r>
            <a:rPr lang="pt-BR" dirty="0" smtClean="0"/>
            <a:t>Técnico</a:t>
          </a:r>
          <a:endParaRPr lang="pt-BR"/>
        </a:p>
      </dgm:t>
    </dgm:pt>
    <dgm:pt modelId="{30C6DF4C-E7B0-4DCB-AC6F-0B463BEF1CF1}" type="parTrans" cxnId="{066F1235-1088-44C3-9A77-4EA4987EDDB8}">
      <dgm:prSet/>
      <dgm:spPr/>
      <dgm:t>
        <a:bodyPr/>
        <a:lstStyle/>
        <a:p>
          <a:endParaRPr lang="pt-BR"/>
        </a:p>
      </dgm:t>
    </dgm:pt>
    <dgm:pt modelId="{5000C989-70EB-4717-ABD6-E0C95A023D27}" type="sibTrans" cxnId="{066F1235-1088-44C3-9A77-4EA4987EDDB8}">
      <dgm:prSet/>
      <dgm:spPr/>
      <dgm:t>
        <a:bodyPr/>
        <a:lstStyle/>
        <a:p>
          <a:endParaRPr lang="pt-BR"/>
        </a:p>
      </dgm:t>
    </dgm:pt>
    <dgm:pt modelId="{0E833169-3E67-43E5-95FA-F934DAC5DB4A}">
      <dgm:prSet phldrT="[Texto]"/>
      <dgm:spPr/>
      <dgm:t>
        <a:bodyPr/>
        <a:lstStyle/>
        <a:p>
          <a:r>
            <a:rPr lang="pt-BR" dirty="0" smtClean="0"/>
            <a:t>Diretoria Comercial</a:t>
          </a:r>
          <a:endParaRPr lang="pt-BR" dirty="0"/>
        </a:p>
      </dgm:t>
    </dgm:pt>
    <dgm:pt modelId="{A31E2700-2D26-4B7B-802A-7C7EB2E71238}" type="parTrans" cxnId="{31D6E87D-1A43-4E67-A3F2-7CD3CD32A659}">
      <dgm:prSet/>
      <dgm:spPr/>
    </dgm:pt>
    <dgm:pt modelId="{AA705F0B-083D-45B7-89F8-8A9ADCE06853}" type="sibTrans" cxnId="{31D6E87D-1A43-4E67-A3F2-7CD3CD32A659}">
      <dgm:prSet/>
      <dgm:spPr/>
    </dgm:pt>
    <dgm:pt modelId="{ABCABAB7-5F9C-4827-AEFB-2C1D57716559}" type="asst">
      <dgm:prSet/>
      <dgm:spPr/>
      <dgm:t>
        <a:bodyPr/>
        <a:lstStyle/>
        <a:p>
          <a:r>
            <a:rPr lang="pt-BR" dirty="0" smtClean="0"/>
            <a:t>Gestor</a:t>
          </a:r>
          <a:endParaRPr lang="pt-BR" dirty="0"/>
        </a:p>
      </dgm:t>
    </dgm:pt>
    <dgm:pt modelId="{2ED8F8FC-0F65-4C76-9A12-24C1548149EF}" type="sibTrans" cxnId="{97410D58-2DBA-41B5-BB20-F175D5B9229E}">
      <dgm:prSet/>
      <dgm:spPr/>
      <dgm:t>
        <a:bodyPr/>
        <a:lstStyle/>
        <a:p>
          <a:endParaRPr lang="pt-BR"/>
        </a:p>
      </dgm:t>
    </dgm:pt>
    <dgm:pt modelId="{44B57A37-1B30-40F2-9166-915F0D3CEFAD}" type="parTrans" cxnId="{97410D58-2DBA-41B5-BB20-F175D5B9229E}">
      <dgm:prSet/>
      <dgm:spPr/>
      <dgm:t>
        <a:bodyPr/>
        <a:lstStyle/>
        <a:p>
          <a:endParaRPr lang="pt-BR"/>
        </a:p>
      </dgm:t>
    </dgm:pt>
    <dgm:pt modelId="{A74F330D-E1BD-4E68-8DCE-1905CA6FAA8B}" type="pres">
      <dgm:prSet presAssocID="{F3A5D719-B1F1-4420-922D-6A21241027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38232F64-EB74-49AF-8977-16D2F277DBA9}" type="pres">
      <dgm:prSet presAssocID="{80A40C9B-79E2-4194-AC88-EC3A51CECB88}" presName="hierRoot1" presStyleCnt="0">
        <dgm:presLayoutVars>
          <dgm:hierBranch val="init"/>
        </dgm:presLayoutVars>
      </dgm:prSet>
      <dgm:spPr/>
    </dgm:pt>
    <dgm:pt modelId="{2099E4EC-BEDD-4A76-97E3-8A95EF812341}" type="pres">
      <dgm:prSet presAssocID="{80A40C9B-79E2-4194-AC88-EC3A51CECB88}" presName="rootComposite1" presStyleCnt="0"/>
      <dgm:spPr/>
    </dgm:pt>
    <dgm:pt modelId="{DD03FF19-C202-423B-8801-B09EFE06FEDA}" type="pres">
      <dgm:prSet presAssocID="{80A40C9B-79E2-4194-AC88-EC3A51CECB8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3112360-48E6-4AF8-B8CA-A8CCA66FA3C3}" type="pres">
      <dgm:prSet presAssocID="{80A40C9B-79E2-4194-AC88-EC3A51CECB8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66891DC6-4DFF-4FC9-A4FD-3A1E5CD51035}" type="pres">
      <dgm:prSet presAssocID="{80A40C9B-79E2-4194-AC88-EC3A51CECB88}" presName="hierChild2" presStyleCnt="0"/>
      <dgm:spPr/>
    </dgm:pt>
    <dgm:pt modelId="{081396C2-EE15-4788-A186-EE6D66893351}" type="pres">
      <dgm:prSet presAssocID="{63F650CF-4E9C-4B1B-BC6F-E17ACAA65FD7}" presName="Name37" presStyleLbl="parChTrans1D2" presStyleIdx="0" presStyleCnt="5"/>
      <dgm:spPr/>
      <dgm:t>
        <a:bodyPr/>
        <a:lstStyle/>
        <a:p>
          <a:endParaRPr lang="pt-BR"/>
        </a:p>
      </dgm:t>
    </dgm:pt>
    <dgm:pt modelId="{4974FADB-6C1F-4E06-83A6-4031FAB8A9BD}" type="pres">
      <dgm:prSet presAssocID="{D2154975-48A5-456D-95A6-72246A8D2C18}" presName="hierRoot2" presStyleCnt="0">
        <dgm:presLayoutVars>
          <dgm:hierBranch val="init"/>
        </dgm:presLayoutVars>
      </dgm:prSet>
      <dgm:spPr/>
    </dgm:pt>
    <dgm:pt modelId="{32F4DAA5-047E-495C-A993-664388ED087E}" type="pres">
      <dgm:prSet presAssocID="{D2154975-48A5-456D-95A6-72246A8D2C18}" presName="rootComposite" presStyleCnt="0"/>
      <dgm:spPr/>
    </dgm:pt>
    <dgm:pt modelId="{E9DE4DBF-025A-4F4A-B669-02250EB63C1C}" type="pres">
      <dgm:prSet presAssocID="{D2154975-48A5-456D-95A6-72246A8D2C18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686AEC3-169F-4119-B7B3-EE741F85E5C7}" type="pres">
      <dgm:prSet presAssocID="{D2154975-48A5-456D-95A6-72246A8D2C18}" presName="rootConnector" presStyleLbl="node2" presStyleIdx="0" presStyleCnt="4"/>
      <dgm:spPr/>
      <dgm:t>
        <a:bodyPr/>
        <a:lstStyle/>
        <a:p>
          <a:endParaRPr lang="pt-BR"/>
        </a:p>
      </dgm:t>
    </dgm:pt>
    <dgm:pt modelId="{8A2548AC-39B2-4E3E-83B4-C543D842B111}" type="pres">
      <dgm:prSet presAssocID="{D2154975-48A5-456D-95A6-72246A8D2C18}" presName="hierChild4" presStyleCnt="0"/>
      <dgm:spPr/>
    </dgm:pt>
    <dgm:pt modelId="{A6E22AC8-CCA9-4551-9036-1F97F95729D7}" type="pres">
      <dgm:prSet presAssocID="{B081DE8F-F135-4284-9E78-74B8EE925BA1}" presName="Name37" presStyleLbl="parChTrans1D3" presStyleIdx="0" presStyleCnt="6"/>
      <dgm:spPr/>
      <dgm:t>
        <a:bodyPr/>
        <a:lstStyle/>
        <a:p>
          <a:endParaRPr lang="pt-PT"/>
        </a:p>
      </dgm:t>
    </dgm:pt>
    <dgm:pt modelId="{C0BD6D03-2AB7-4A2D-A408-8CF7635A8A24}" type="pres">
      <dgm:prSet presAssocID="{4B289476-BF65-42B1-9EFA-9633EEBB26CC}" presName="hierRoot2" presStyleCnt="0">
        <dgm:presLayoutVars>
          <dgm:hierBranch val="init"/>
        </dgm:presLayoutVars>
      </dgm:prSet>
      <dgm:spPr/>
    </dgm:pt>
    <dgm:pt modelId="{A230187F-325E-47E3-B057-5BD76E563C9D}" type="pres">
      <dgm:prSet presAssocID="{4B289476-BF65-42B1-9EFA-9633EEBB26CC}" presName="rootComposite" presStyleCnt="0"/>
      <dgm:spPr/>
    </dgm:pt>
    <dgm:pt modelId="{C9035DE3-6EC9-44C8-B105-6061C1F16047}" type="pres">
      <dgm:prSet presAssocID="{4B289476-BF65-42B1-9EFA-9633EEBB26CC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4AA1B57-77DE-45C7-9322-89599DD6B0B6}" type="pres">
      <dgm:prSet presAssocID="{4B289476-BF65-42B1-9EFA-9633EEBB26CC}" presName="rootConnector" presStyleLbl="node3" presStyleIdx="0" presStyleCnt="6"/>
      <dgm:spPr/>
      <dgm:t>
        <a:bodyPr/>
        <a:lstStyle/>
        <a:p>
          <a:endParaRPr lang="pt-BR"/>
        </a:p>
      </dgm:t>
    </dgm:pt>
    <dgm:pt modelId="{296CD81F-178B-42AC-A057-BF4732DAE381}" type="pres">
      <dgm:prSet presAssocID="{4B289476-BF65-42B1-9EFA-9633EEBB26CC}" presName="hierChild4" presStyleCnt="0"/>
      <dgm:spPr/>
    </dgm:pt>
    <dgm:pt modelId="{56F9B7F5-7B03-4A01-9C1F-2DF410BD1B10}" type="pres">
      <dgm:prSet presAssocID="{4B289476-BF65-42B1-9EFA-9633EEBB26CC}" presName="hierChild5" presStyleCnt="0"/>
      <dgm:spPr/>
    </dgm:pt>
    <dgm:pt modelId="{E6644B07-8E10-4A82-B723-A6EA9751B0FD}" type="pres">
      <dgm:prSet presAssocID="{45750FF0-C6D1-4378-9F47-A071BAF2ACA6}" presName="Name37" presStyleLbl="parChTrans1D3" presStyleIdx="1" presStyleCnt="6"/>
      <dgm:spPr/>
      <dgm:t>
        <a:bodyPr/>
        <a:lstStyle/>
        <a:p>
          <a:endParaRPr lang="pt-PT"/>
        </a:p>
      </dgm:t>
    </dgm:pt>
    <dgm:pt modelId="{8D64AC49-EFE7-44A4-85FB-AD532E3D7972}" type="pres">
      <dgm:prSet presAssocID="{E143F2AD-CF81-43F2-8BD6-AF5B3AE3DC92}" presName="hierRoot2" presStyleCnt="0">
        <dgm:presLayoutVars>
          <dgm:hierBranch val="init"/>
        </dgm:presLayoutVars>
      </dgm:prSet>
      <dgm:spPr/>
    </dgm:pt>
    <dgm:pt modelId="{F1780CB6-A3D0-44D4-8CE7-EA675E3621ED}" type="pres">
      <dgm:prSet presAssocID="{E143F2AD-CF81-43F2-8BD6-AF5B3AE3DC92}" presName="rootComposite" presStyleCnt="0"/>
      <dgm:spPr/>
    </dgm:pt>
    <dgm:pt modelId="{8297529A-2EA9-4ECA-9AFE-202EA2F6F050}" type="pres">
      <dgm:prSet presAssocID="{E143F2AD-CF81-43F2-8BD6-AF5B3AE3DC92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FCD62D-4FC0-4396-8F1D-C2FF5C158F31}" type="pres">
      <dgm:prSet presAssocID="{E143F2AD-CF81-43F2-8BD6-AF5B3AE3DC92}" presName="rootConnector" presStyleLbl="node3" presStyleIdx="1" presStyleCnt="6"/>
      <dgm:spPr/>
      <dgm:t>
        <a:bodyPr/>
        <a:lstStyle/>
        <a:p>
          <a:endParaRPr lang="pt-BR"/>
        </a:p>
      </dgm:t>
    </dgm:pt>
    <dgm:pt modelId="{D23E34D5-CEC4-4773-A75C-F4D02894F3EC}" type="pres">
      <dgm:prSet presAssocID="{E143F2AD-CF81-43F2-8BD6-AF5B3AE3DC92}" presName="hierChild4" presStyleCnt="0"/>
      <dgm:spPr/>
    </dgm:pt>
    <dgm:pt modelId="{7D7319F6-4B34-4361-983A-BB3A4808AF84}" type="pres">
      <dgm:prSet presAssocID="{E143F2AD-CF81-43F2-8BD6-AF5B3AE3DC92}" presName="hierChild5" presStyleCnt="0"/>
      <dgm:spPr/>
    </dgm:pt>
    <dgm:pt modelId="{C10B64A3-9F08-4CF2-BC26-0C6AD0E4DA3E}" type="pres">
      <dgm:prSet presAssocID="{30C6DF4C-E7B0-4DCB-AC6F-0B463BEF1CF1}" presName="Name37" presStyleLbl="parChTrans1D3" presStyleIdx="2" presStyleCnt="6"/>
      <dgm:spPr/>
      <dgm:t>
        <a:bodyPr/>
        <a:lstStyle/>
        <a:p>
          <a:endParaRPr lang="pt-PT"/>
        </a:p>
      </dgm:t>
    </dgm:pt>
    <dgm:pt modelId="{CBB1D5E0-4A7C-4972-A115-FD3BEC29D191}" type="pres">
      <dgm:prSet presAssocID="{09416005-39A7-4179-AB24-017E812C05BC}" presName="hierRoot2" presStyleCnt="0">
        <dgm:presLayoutVars>
          <dgm:hierBranch val="init"/>
        </dgm:presLayoutVars>
      </dgm:prSet>
      <dgm:spPr/>
    </dgm:pt>
    <dgm:pt modelId="{2754A5D7-0147-4392-A69D-3CAAABDA41A8}" type="pres">
      <dgm:prSet presAssocID="{09416005-39A7-4179-AB24-017E812C05BC}" presName="rootComposite" presStyleCnt="0"/>
      <dgm:spPr/>
    </dgm:pt>
    <dgm:pt modelId="{93D18F15-DA1F-4069-A7EC-662BC48B540A}" type="pres">
      <dgm:prSet presAssocID="{09416005-39A7-4179-AB24-017E812C05BC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B8107A2-6D72-49C0-A307-1C6FFBA8D0E1}" type="pres">
      <dgm:prSet presAssocID="{09416005-39A7-4179-AB24-017E812C05BC}" presName="rootConnector" presStyleLbl="node3" presStyleIdx="2" presStyleCnt="6"/>
      <dgm:spPr/>
      <dgm:t>
        <a:bodyPr/>
        <a:lstStyle/>
        <a:p>
          <a:endParaRPr lang="pt-BR"/>
        </a:p>
      </dgm:t>
    </dgm:pt>
    <dgm:pt modelId="{D7410C45-70D5-4C25-83D7-149ED8FC6CE8}" type="pres">
      <dgm:prSet presAssocID="{09416005-39A7-4179-AB24-017E812C05BC}" presName="hierChild4" presStyleCnt="0"/>
      <dgm:spPr/>
    </dgm:pt>
    <dgm:pt modelId="{14697D29-E4D2-4E6C-B0D0-D3A36504DD05}" type="pres">
      <dgm:prSet presAssocID="{09416005-39A7-4179-AB24-017E812C05BC}" presName="hierChild5" presStyleCnt="0"/>
      <dgm:spPr/>
    </dgm:pt>
    <dgm:pt modelId="{607C0A15-7D9E-4BA5-9EDE-32FB4E55421B}" type="pres">
      <dgm:prSet presAssocID="{D2154975-48A5-456D-95A6-72246A8D2C18}" presName="hierChild5" presStyleCnt="0"/>
      <dgm:spPr/>
    </dgm:pt>
    <dgm:pt modelId="{208143AD-A120-45F1-BC98-18222A58F6E6}" type="pres">
      <dgm:prSet presAssocID="{A31E2700-2D26-4B7B-802A-7C7EB2E71238}" presName="Name37" presStyleLbl="parChTrans1D2" presStyleIdx="1" presStyleCnt="5"/>
      <dgm:spPr/>
    </dgm:pt>
    <dgm:pt modelId="{DF93E097-E37C-4062-B01D-C0FDEA258158}" type="pres">
      <dgm:prSet presAssocID="{0E833169-3E67-43E5-95FA-F934DAC5DB4A}" presName="hierRoot2" presStyleCnt="0">
        <dgm:presLayoutVars>
          <dgm:hierBranch val="init"/>
        </dgm:presLayoutVars>
      </dgm:prSet>
      <dgm:spPr/>
    </dgm:pt>
    <dgm:pt modelId="{9167637B-FF7F-4404-BF06-66397ADF47B5}" type="pres">
      <dgm:prSet presAssocID="{0E833169-3E67-43E5-95FA-F934DAC5DB4A}" presName="rootComposite" presStyleCnt="0"/>
      <dgm:spPr/>
    </dgm:pt>
    <dgm:pt modelId="{BA84BF5C-673B-43C6-97DE-23A1564DE4C9}" type="pres">
      <dgm:prSet presAssocID="{0E833169-3E67-43E5-95FA-F934DAC5DB4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8A5957-88EA-4BB3-A004-430718CA4F8F}" type="pres">
      <dgm:prSet presAssocID="{0E833169-3E67-43E5-95FA-F934DAC5DB4A}" presName="rootConnector" presStyleLbl="node2" presStyleIdx="1" presStyleCnt="4"/>
      <dgm:spPr/>
      <dgm:t>
        <a:bodyPr/>
        <a:lstStyle/>
        <a:p>
          <a:endParaRPr lang="pt-BR"/>
        </a:p>
      </dgm:t>
    </dgm:pt>
    <dgm:pt modelId="{F5A6CECC-C508-4F9F-BC5B-5099E64C1884}" type="pres">
      <dgm:prSet presAssocID="{0E833169-3E67-43E5-95FA-F934DAC5DB4A}" presName="hierChild4" presStyleCnt="0"/>
      <dgm:spPr/>
    </dgm:pt>
    <dgm:pt modelId="{F84A68B8-E925-4CC4-B0E6-6379232C9C62}" type="pres">
      <dgm:prSet presAssocID="{2979F343-E8F3-40EB-BDFB-F6A4E5809C1E}" presName="Name37" presStyleLbl="parChTrans1D3" presStyleIdx="3" presStyleCnt="6"/>
      <dgm:spPr/>
      <dgm:t>
        <a:bodyPr/>
        <a:lstStyle/>
        <a:p>
          <a:endParaRPr lang="pt-BR"/>
        </a:p>
      </dgm:t>
    </dgm:pt>
    <dgm:pt modelId="{6ACC89B3-DA7A-4680-8769-4EC6B44D8C6A}" type="pres">
      <dgm:prSet presAssocID="{69B94691-3B9B-41F6-8300-393B9229C556}" presName="hierRoot2" presStyleCnt="0">
        <dgm:presLayoutVars>
          <dgm:hierBranch val="init"/>
        </dgm:presLayoutVars>
      </dgm:prSet>
      <dgm:spPr/>
    </dgm:pt>
    <dgm:pt modelId="{D73A4790-3613-41C5-BAF8-6715F2CC9D26}" type="pres">
      <dgm:prSet presAssocID="{69B94691-3B9B-41F6-8300-393B9229C556}" presName="rootComposite" presStyleCnt="0"/>
      <dgm:spPr/>
    </dgm:pt>
    <dgm:pt modelId="{3A886FBA-B5C6-4C1C-A988-56D0AA08B4C4}" type="pres">
      <dgm:prSet presAssocID="{69B94691-3B9B-41F6-8300-393B9229C556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337D861-ED01-4A9A-9074-B53B4B1E4BA2}" type="pres">
      <dgm:prSet presAssocID="{69B94691-3B9B-41F6-8300-393B9229C556}" presName="rootConnector" presStyleLbl="node3" presStyleIdx="3" presStyleCnt="6"/>
      <dgm:spPr/>
      <dgm:t>
        <a:bodyPr/>
        <a:lstStyle/>
        <a:p>
          <a:endParaRPr lang="pt-BR"/>
        </a:p>
      </dgm:t>
    </dgm:pt>
    <dgm:pt modelId="{0A0BC556-23C7-463C-8596-C5FEBF489D25}" type="pres">
      <dgm:prSet presAssocID="{69B94691-3B9B-41F6-8300-393B9229C556}" presName="hierChild4" presStyleCnt="0"/>
      <dgm:spPr/>
    </dgm:pt>
    <dgm:pt modelId="{605BE4D4-02D9-464E-A99F-CBF81A0EB613}" type="pres">
      <dgm:prSet presAssocID="{69B94691-3B9B-41F6-8300-393B9229C556}" presName="hierChild5" presStyleCnt="0"/>
      <dgm:spPr/>
    </dgm:pt>
    <dgm:pt modelId="{AE3F7919-29B7-4D1D-A1C6-32ECB35D98F1}" type="pres">
      <dgm:prSet presAssocID="{0E833169-3E67-43E5-95FA-F934DAC5DB4A}" presName="hierChild5" presStyleCnt="0"/>
      <dgm:spPr/>
    </dgm:pt>
    <dgm:pt modelId="{55371A1B-59C2-4E52-AC9D-769AB40E43AE}" type="pres">
      <dgm:prSet presAssocID="{BE6A7FD0-7635-4E5D-BFB1-ACE0379060F7}" presName="Name37" presStyleLbl="parChTrans1D2" presStyleIdx="2" presStyleCnt="5"/>
      <dgm:spPr/>
      <dgm:t>
        <a:bodyPr/>
        <a:lstStyle/>
        <a:p>
          <a:endParaRPr lang="pt-BR"/>
        </a:p>
      </dgm:t>
    </dgm:pt>
    <dgm:pt modelId="{D693EABC-03A7-4599-8DE4-F7BCF3D6968D}" type="pres">
      <dgm:prSet presAssocID="{4ABF4CBB-8D4C-4DFE-9D81-86E86BA2946E}" presName="hierRoot2" presStyleCnt="0">
        <dgm:presLayoutVars>
          <dgm:hierBranch val="init"/>
        </dgm:presLayoutVars>
      </dgm:prSet>
      <dgm:spPr/>
    </dgm:pt>
    <dgm:pt modelId="{10A380B2-5419-4868-A44E-C357396827F5}" type="pres">
      <dgm:prSet presAssocID="{4ABF4CBB-8D4C-4DFE-9D81-86E86BA2946E}" presName="rootComposite" presStyleCnt="0"/>
      <dgm:spPr/>
    </dgm:pt>
    <dgm:pt modelId="{4246347B-83D4-4D52-8216-BEA6310D0E88}" type="pres">
      <dgm:prSet presAssocID="{4ABF4CBB-8D4C-4DFE-9D81-86E86BA2946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E25295F-8346-488C-9E4E-A689FE8053F7}" type="pres">
      <dgm:prSet presAssocID="{4ABF4CBB-8D4C-4DFE-9D81-86E86BA2946E}" presName="rootConnector" presStyleLbl="node2" presStyleIdx="2" presStyleCnt="4"/>
      <dgm:spPr/>
      <dgm:t>
        <a:bodyPr/>
        <a:lstStyle/>
        <a:p>
          <a:endParaRPr lang="pt-BR"/>
        </a:p>
      </dgm:t>
    </dgm:pt>
    <dgm:pt modelId="{A1C2239A-D780-4ECC-ADD3-EBB9614885D8}" type="pres">
      <dgm:prSet presAssocID="{4ABF4CBB-8D4C-4DFE-9D81-86E86BA2946E}" presName="hierChild4" presStyleCnt="0"/>
      <dgm:spPr/>
    </dgm:pt>
    <dgm:pt modelId="{7170C20A-D326-4213-B47E-8B96F151FB16}" type="pres">
      <dgm:prSet presAssocID="{1F58129A-75DA-4A0B-83BA-DCEAC912A529}" presName="Name37" presStyleLbl="parChTrans1D3" presStyleIdx="4" presStyleCnt="6"/>
      <dgm:spPr/>
      <dgm:t>
        <a:bodyPr/>
        <a:lstStyle/>
        <a:p>
          <a:endParaRPr lang="pt-BR"/>
        </a:p>
      </dgm:t>
    </dgm:pt>
    <dgm:pt modelId="{51BAA0D7-791A-4FE1-B2B7-33E7413CFC32}" type="pres">
      <dgm:prSet presAssocID="{D1E6D703-5045-4469-9541-C8B4BE62FA3E}" presName="hierRoot2" presStyleCnt="0">
        <dgm:presLayoutVars>
          <dgm:hierBranch val="init"/>
        </dgm:presLayoutVars>
      </dgm:prSet>
      <dgm:spPr/>
    </dgm:pt>
    <dgm:pt modelId="{FDC2D301-A4E0-4519-8C09-8A2A70A5156D}" type="pres">
      <dgm:prSet presAssocID="{D1E6D703-5045-4469-9541-C8B4BE62FA3E}" presName="rootComposite" presStyleCnt="0"/>
      <dgm:spPr/>
    </dgm:pt>
    <dgm:pt modelId="{261F4AED-77E7-446A-8114-1A25298C1F2C}" type="pres">
      <dgm:prSet presAssocID="{D1E6D703-5045-4469-9541-C8B4BE62FA3E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0FE63A1-E5A3-4084-A18B-AFB2726C2AC8}" type="pres">
      <dgm:prSet presAssocID="{D1E6D703-5045-4469-9541-C8B4BE62FA3E}" presName="rootConnector" presStyleLbl="node3" presStyleIdx="4" presStyleCnt="6"/>
      <dgm:spPr/>
      <dgm:t>
        <a:bodyPr/>
        <a:lstStyle/>
        <a:p>
          <a:endParaRPr lang="pt-BR"/>
        </a:p>
      </dgm:t>
    </dgm:pt>
    <dgm:pt modelId="{DC147B4E-7E88-41BA-B79A-C72233613BEE}" type="pres">
      <dgm:prSet presAssocID="{D1E6D703-5045-4469-9541-C8B4BE62FA3E}" presName="hierChild4" presStyleCnt="0"/>
      <dgm:spPr/>
    </dgm:pt>
    <dgm:pt modelId="{DB2693CB-92DF-404A-9D79-4BFDC4954C90}" type="pres">
      <dgm:prSet presAssocID="{D1E6D703-5045-4469-9541-C8B4BE62FA3E}" presName="hierChild5" presStyleCnt="0"/>
      <dgm:spPr/>
    </dgm:pt>
    <dgm:pt modelId="{226D5A5C-86ED-4A68-ABC7-7F4F2FEBC62D}" type="pres">
      <dgm:prSet presAssocID="{4ABF4CBB-8D4C-4DFE-9D81-86E86BA2946E}" presName="hierChild5" presStyleCnt="0"/>
      <dgm:spPr/>
    </dgm:pt>
    <dgm:pt modelId="{2C8AD371-8940-4935-AE92-A0A0E54FA742}" type="pres">
      <dgm:prSet presAssocID="{AC3E70DA-6D5B-4858-AE61-A2610908F5B6}" presName="Name37" presStyleLbl="parChTrans1D2" presStyleIdx="3" presStyleCnt="5"/>
      <dgm:spPr/>
      <dgm:t>
        <a:bodyPr/>
        <a:lstStyle/>
        <a:p>
          <a:endParaRPr lang="pt-BR"/>
        </a:p>
      </dgm:t>
    </dgm:pt>
    <dgm:pt modelId="{87853887-E610-4856-89F8-7655BD383758}" type="pres">
      <dgm:prSet presAssocID="{958A06FF-AC21-415B-8749-147B6A9BA4F3}" presName="hierRoot2" presStyleCnt="0">
        <dgm:presLayoutVars>
          <dgm:hierBranch val="init"/>
        </dgm:presLayoutVars>
      </dgm:prSet>
      <dgm:spPr/>
    </dgm:pt>
    <dgm:pt modelId="{3BE5AC9F-DC85-4A30-AD0F-914089701A87}" type="pres">
      <dgm:prSet presAssocID="{958A06FF-AC21-415B-8749-147B6A9BA4F3}" presName="rootComposite" presStyleCnt="0"/>
      <dgm:spPr/>
    </dgm:pt>
    <dgm:pt modelId="{496451A5-1ED1-41F5-88FA-DBC5141E3407}" type="pres">
      <dgm:prSet presAssocID="{958A06FF-AC21-415B-8749-147B6A9BA4F3}" presName="rootText" presStyleLbl="node2" presStyleIdx="3" presStyleCnt="4" custLinFactNeighborX="-476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AA6CFF7-982A-4533-AF23-F358DDD633FA}" type="pres">
      <dgm:prSet presAssocID="{958A06FF-AC21-415B-8749-147B6A9BA4F3}" presName="rootConnector" presStyleLbl="node2" presStyleIdx="3" presStyleCnt="4"/>
      <dgm:spPr/>
      <dgm:t>
        <a:bodyPr/>
        <a:lstStyle/>
        <a:p>
          <a:endParaRPr lang="pt-BR"/>
        </a:p>
      </dgm:t>
    </dgm:pt>
    <dgm:pt modelId="{2274A58D-7FE2-44B6-8021-75389E939445}" type="pres">
      <dgm:prSet presAssocID="{958A06FF-AC21-415B-8749-147B6A9BA4F3}" presName="hierChild4" presStyleCnt="0"/>
      <dgm:spPr/>
    </dgm:pt>
    <dgm:pt modelId="{E73B8451-0E90-44B3-8837-1A7173CD6366}" type="pres">
      <dgm:prSet presAssocID="{03DB9572-2342-449F-B3A5-1C0403DBDDFF}" presName="Name37" presStyleLbl="parChTrans1D3" presStyleIdx="5" presStyleCnt="6"/>
      <dgm:spPr/>
      <dgm:t>
        <a:bodyPr/>
        <a:lstStyle/>
        <a:p>
          <a:endParaRPr lang="pt-BR"/>
        </a:p>
      </dgm:t>
    </dgm:pt>
    <dgm:pt modelId="{C12B3620-1314-44AE-948C-E1E5C83379BC}" type="pres">
      <dgm:prSet presAssocID="{1B0AEBAA-EA29-42F1-9021-70DCF03AA624}" presName="hierRoot2" presStyleCnt="0">
        <dgm:presLayoutVars>
          <dgm:hierBranch val="init"/>
        </dgm:presLayoutVars>
      </dgm:prSet>
      <dgm:spPr/>
    </dgm:pt>
    <dgm:pt modelId="{AB9C07D5-15D9-448E-B358-F9EEF0C2A96A}" type="pres">
      <dgm:prSet presAssocID="{1B0AEBAA-EA29-42F1-9021-70DCF03AA624}" presName="rootComposite" presStyleCnt="0"/>
      <dgm:spPr/>
    </dgm:pt>
    <dgm:pt modelId="{B2E6A89F-8C22-4879-ADD7-80B63C23CEAD}" type="pres">
      <dgm:prSet presAssocID="{1B0AEBAA-EA29-42F1-9021-70DCF03AA624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7F68CD7-F3B7-408E-ACB8-828691AA7213}" type="pres">
      <dgm:prSet presAssocID="{1B0AEBAA-EA29-42F1-9021-70DCF03AA624}" presName="rootConnector" presStyleLbl="node3" presStyleIdx="5" presStyleCnt="6"/>
      <dgm:spPr/>
      <dgm:t>
        <a:bodyPr/>
        <a:lstStyle/>
        <a:p>
          <a:endParaRPr lang="pt-BR"/>
        </a:p>
      </dgm:t>
    </dgm:pt>
    <dgm:pt modelId="{36ADB5C4-6EEA-4178-A7CB-32825D0648BC}" type="pres">
      <dgm:prSet presAssocID="{1B0AEBAA-EA29-42F1-9021-70DCF03AA624}" presName="hierChild4" presStyleCnt="0"/>
      <dgm:spPr/>
    </dgm:pt>
    <dgm:pt modelId="{B8B83ED5-3CDD-4AF2-8315-BB623A08FEAF}" type="pres">
      <dgm:prSet presAssocID="{1B0AEBAA-EA29-42F1-9021-70DCF03AA624}" presName="hierChild5" presStyleCnt="0"/>
      <dgm:spPr/>
    </dgm:pt>
    <dgm:pt modelId="{B6A45961-7A19-49B6-A0DB-2612C8225C6A}" type="pres">
      <dgm:prSet presAssocID="{958A06FF-AC21-415B-8749-147B6A9BA4F3}" presName="hierChild5" presStyleCnt="0"/>
      <dgm:spPr/>
    </dgm:pt>
    <dgm:pt modelId="{6DAA2B65-9F56-4D94-BDDC-B675F1C5F764}" type="pres">
      <dgm:prSet presAssocID="{80A40C9B-79E2-4194-AC88-EC3A51CECB88}" presName="hierChild3" presStyleCnt="0"/>
      <dgm:spPr/>
    </dgm:pt>
    <dgm:pt modelId="{E7595FF5-E9CC-4B61-AD9B-55F0F80CBE88}" type="pres">
      <dgm:prSet presAssocID="{44B57A37-1B30-40F2-9166-915F0D3CEFAD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28F0CD7E-F296-4BBF-B9A9-192D21C61DB1}" type="pres">
      <dgm:prSet presAssocID="{ABCABAB7-5F9C-4827-AEFB-2C1D57716559}" presName="hierRoot3" presStyleCnt="0">
        <dgm:presLayoutVars>
          <dgm:hierBranch val="init"/>
        </dgm:presLayoutVars>
      </dgm:prSet>
      <dgm:spPr/>
    </dgm:pt>
    <dgm:pt modelId="{5ECC47EC-6C13-4E83-9158-45A8D37D6576}" type="pres">
      <dgm:prSet presAssocID="{ABCABAB7-5F9C-4827-AEFB-2C1D57716559}" presName="rootComposite3" presStyleCnt="0"/>
      <dgm:spPr/>
    </dgm:pt>
    <dgm:pt modelId="{2DE01526-F842-4549-93AD-F18E46376E8F}" type="pres">
      <dgm:prSet presAssocID="{ABCABAB7-5F9C-4827-AEFB-2C1D57716559}" presName="rootText3" presStyleLbl="asst1" presStyleIdx="0" presStyleCnt="1" custLinFactNeighborX="63858" custLinFactNeighborY="-736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8FFFDC-8D8F-4B8C-9464-9602DEDE20E0}" type="pres">
      <dgm:prSet presAssocID="{ABCABAB7-5F9C-4827-AEFB-2C1D57716559}" presName="rootConnector3" presStyleLbl="asst1" presStyleIdx="0" presStyleCnt="1"/>
      <dgm:spPr/>
      <dgm:t>
        <a:bodyPr/>
        <a:lstStyle/>
        <a:p>
          <a:endParaRPr lang="pt-BR"/>
        </a:p>
      </dgm:t>
    </dgm:pt>
    <dgm:pt modelId="{5D9ED2EA-5A02-49A8-A391-D6DB11D9EB16}" type="pres">
      <dgm:prSet presAssocID="{ABCABAB7-5F9C-4827-AEFB-2C1D57716559}" presName="hierChild6" presStyleCnt="0"/>
      <dgm:spPr/>
    </dgm:pt>
    <dgm:pt modelId="{9B94EA11-4F67-45B0-BBB2-0E6147DB5BDE}" type="pres">
      <dgm:prSet presAssocID="{ABCABAB7-5F9C-4827-AEFB-2C1D57716559}" presName="hierChild7" presStyleCnt="0"/>
      <dgm:spPr/>
    </dgm:pt>
  </dgm:ptLst>
  <dgm:cxnLst>
    <dgm:cxn modelId="{D13FEDEE-3FF6-478B-89CC-354B021F4C96}" type="presOf" srcId="{30C6DF4C-E7B0-4DCB-AC6F-0B463BEF1CF1}" destId="{C10B64A3-9F08-4CF2-BC26-0C6AD0E4DA3E}" srcOrd="0" destOrd="0" presId="urn:microsoft.com/office/officeart/2005/8/layout/orgChart1"/>
    <dgm:cxn modelId="{810A8558-5AA3-4259-A5A8-B3FE5B25C6A3}" type="presOf" srcId="{D2154975-48A5-456D-95A6-72246A8D2C18}" destId="{E9DE4DBF-025A-4F4A-B669-02250EB63C1C}" srcOrd="0" destOrd="0" presId="urn:microsoft.com/office/officeart/2005/8/layout/orgChart1"/>
    <dgm:cxn modelId="{38374253-D564-4F42-A774-0B409627A074}" type="presOf" srcId="{1B0AEBAA-EA29-42F1-9021-70DCF03AA624}" destId="{B2E6A89F-8C22-4879-ADD7-80B63C23CEAD}" srcOrd="0" destOrd="0" presId="urn:microsoft.com/office/officeart/2005/8/layout/orgChart1"/>
    <dgm:cxn modelId="{4882BC03-97A9-4C80-9CD3-2FA46D87A0BB}" type="presOf" srcId="{E143F2AD-CF81-43F2-8BD6-AF5B3AE3DC92}" destId="{8DFCD62D-4FC0-4396-8F1D-C2FF5C158F31}" srcOrd="1" destOrd="0" presId="urn:microsoft.com/office/officeart/2005/8/layout/orgChart1"/>
    <dgm:cxn modelId="{BBCE0610-ED93-43D4-B999-5DC4FC1AC39C}" type="presOf" srcId="{D1E6D703-5045-4469-9541-C8B4BE62FA3E}" destId="{261F4AED-77E7-446A-8114-1A25298C1F2C}" srcOrd="0" destOrd="0" presId="urn:microsoft.com/office/officeart/2005/8/layout/orgChart1"/>
    <dgm:cxn modelId="{016AFC16-C4F0-4207-84FD-9C60C72904D3}" type="presOf" srcId="{4ABF4CBB-8D4C-4DFE-9D81-86E86BA2946E}" destId="{4246347B-83D4-4D52-8216-BEA6310D0E88}" srcOrd="0" destOrd="0" presId="urn:microsoft.com/office/officeart/2005/8/layout/orgChart1"/>
    <dgm:cxn modelId="{B786D489-E5C0-44D2-A2A7-3DC9B140DB88}" type="presOf" srcId="{4B289476-BF65-42B1-9EFA-9633EEBB26CC}" destId="{B4AA1B57-77DE-45C7-9322-89599DD6B0B6}" srcOrd="1" destOrd="0" presId="urn:microsoft.com/office/officeart/2005/8/layout/orgChart1"/>
    <dgm:cxn modelId="{96F6EC5C-4EF9-4826-8028-645639F54D0E}" type="presOf" srcId="{AC3E70DA-6D5B-4858-AE61-A2610908F5B6}" destId="{2C8AD371-8940-4935-AE92-A0A0E54FA742}" srcOrd="0" destOrd="0" presId="urn:microsoft.com/office/officeart/2005/8/layout/orgChart1"/>
    <dgm:cxn modelId="{4BE2DE73-7B73-4B6A-B1D4-1829072A3688}" type="presOf" srcId="{80A40C9B-79E2-4194-AC88-EC3A51CECB88}" destId="{83112360-48E6-4AF8-B8CA-A8CCA66FA3C3}" srcOrd="1" destOrd="0" presId="urn:microsoft.com/office/officeart/2005/8/layout/orgChart1"/>
    <dgm:cxn modelId="{77AA5B89-695B-4EAF-A434-70A2805B1552}" type="presOf" srcId="{63F650CF-4E9C-4B1B-BC6F-E17ACAA65FD7}" destId="{081396C2-EE15-4788-A186-EE6D66893351}" srcOrd="0" destOrd="0" presId="urn:microsoft.com/office/officeart/2005/8/layout/orgChart1"/>
    <dgm:cxn modelId="{B4C50527-D1BD-43FC-BDD2-EBD3D0F597C0}" type="presOf" srcId="{09416005-39A7-4179-AB24-017E812C05BC}" destId="{93D18F15-DA1F-4069-A7EC-662BC48B540A}" srcOrd="0" destOrd="0" presId="urn:microsoft.com/office/officeart/2005/8/layout/orgChart1"/>
    <dgm:cxn modelId="{F6705B87-37D2-4C92-9619-9D4E3C047793}" type="presOf" srcId="{D2154975-48A5-456D-95A6-72246A8D2C18}" destId="{6686AEC3-169F-4119-B7B3-EE741F85E5C7}" srcOrd="1" destOrd="0" presId="urn:microsoft.com/office/officeart/2005/8/layout/orgChart1"/>
    <dgm:cxn modelId="{2F6E7556-EB27-4B78-BC6E-A7B636F7F346}" type="presOf" srcId="{4ABF4CBB-8D4C-4DFE-9D81-86E86BA2946E}" destId="{9E25295F-8346-488C-9E4E-A689FE8053F7}" srcOrd="1" destOrd="0" presId="urn:microsoft.com/office/officeart/2005/8/layout/orgChart1"/>
    <dgm:cxn modelId="{CF7AAB13-770B-46CD-8C1C-D744B9099C79}" type="presOf" srcId="{69B94691-3B9B-41F6-8300-393B9229C556}" destId="{E337D861-ED01-4A9A-9074-B53B4B1E4BA2}" srcOrd="1" destOrd="0" presId="urn:microsoft.com/office/officeart/2005/8/layout/orgChart1"/>
    <dgm:cxn modelId="{89EEBB30-3650-49E6-BC5E-91E48CD027B3}" srcId="{80A40C9B-79E2-4194-AC88-EC3A51CECB88}" destId="{D2154975-48A5-456D-95A6-72246A8D2C18}" srcOrd="0" destOrd="0" parTransId="{63F650CF-4E9C-4B1B-BC6F-E17ACAA65FD7}" sibTransId="{D6E960FC-1884-4020-999A-09772A38BDA8}"/>
    <dgm:cxn modelId="{0324CBBD-A7F0-4F26-9E79-5348E72E5EB7}" srcId="{4ABF4CBB-8D4C-4DFE-9D81-86E86BA2946E}" destId="{D1E6D703-5045-4469-9541-C8B4BE62FA3E}" srcOrd="0" destOrd="0" parTransId="{1F58129A-75DA-4A0B-83BA-DCEAC912A529}" sibTransId="{425095F5-A11B-4647-9554-E83E6499ED9F}"/>
    <dgm:cxn modelId="{907E7340-6B39-455B-A7ED-97DDEAD706AD}" type="presOf" srcId="{958A06FF-AC21-415B-8749-147B6A9BA4F3}" destId="{496451A5-1ED1-41F5-88FA-DBC5141E3407}" srcOrd="0" destOrd="0" presId="urn:microsoft.com/office/officeart/2005/8/layout/orgChart1"/>
    <dgm:cxn modelId="{EA3F29A1-D410-4981-9DD1-43393AA5E7CC}" type="presOf" srcId="{D1E6D703-5045-4469-9541-C8B4BE62FA3E}" destId="{80FE63A1-E5A3-4084-A18B-AFB2726C2AC8}" srcOrd="1" destOrd="0" presId="urn:microsoft.com/office/officeart/2005/8/layout/orgChart1"/>
    <dgm:cxn modelId="{C186AF1B-E12B-4E3D-96EC-07F313CC07E5}" srcId="{0E833169-3E67-43E5-95FA-F934DAC5DB4A}" destId="{69B94691-3B9B-41F6-8300-393B9229C556}" srcOrd="0" destOrd="0" parTransId="{2979F343-E8F3-40EB-BDFB-F6A4E5809C1E}" sibTransId="{3A356FFD-F8C1-4C3F-920C-D2637436F163}"/>
    <dgm:cxn modelId="{6F511C1A-32DE-46E1-8E19-E456BD957BCC}" srcId="{958A06FF-AC21-415B-8749-147B6A9BA4F3}" destId="{1B0AEBAA-EA29-42F1-9021-70DCF03AA624}" srcOrd="0" destOrd="0" parTransId="{03DB9572-2342-449F-B3A5-1C0403DBDDFF}" sibTransId="{CAEAFAC0-2C46-4438-9457-C72547DF8FE6}"/>
    <dgm:cxn modelId="{A0622F77-5FC9-41DC-ABEE-639C28821C66}" type="presOf" srcId="{09416005-39A7-4179-AB24-017E812C05BC}" destId="{7B8107A2-6D72-49C0-A307-1C6FFBA8D0E1}" srcOrd="1" destOrd="0" presId="urn:microsoft.com/office/officeart/2005/8/layout/orgChart1"/>
    <dgm:cxn modelId="{97410D58-2DBA-41B5-BB20-F175D5B9229E}" srcId="{80A40C9B-79E2-4194-AC88-EC3A51CECB88}" destId="{ABCABAB7-5F9C-4827-AEFB-2C1D57716559}" srcOrd="4" destOrd="0" parTransId="{44B57A37-1B30-40F2-9166-915F0D3CEFAD}" sibTransId="{2ED8F8FC-0F65-4C76-9A12-24C1548149EF}"/>
    <dgm:cxn modelId="{07843C2A-812F-49C9-A639-DE6AA05EDC09}" type="presOf" srcId="{1F58129A-75DA-4A0B-83BA-DCEAC912A529}" destId="{7170C20A-D326-4213-B47E-8B96F151FB16}" srcOrd="0" destOrd="0" presId="urn:microsoft.com/office/officeart/2005/8/layout/orgChart1"/>
    <dgm:cxn modelId="{8E11233C-1326-49E6-A90D-97864ADBFCDD}" type="presOf" srcId="{0E833169-3E67-43E5-95FA-F934DAC5DB4A}" destId="{BA84BF5C-673B-43C6-97DE-23A1564DE4C9}" srcOrd="0" destOrd="0" presId="urn:microsoft.com/office/officeart/2005/8/layout/orgChart1"/>
    <dgm:cxn modelId="{FB7A75CB-D456-4168-AE91-6BB9A2FFF882}" type="presOf" srcId="{4B289476-BF65-42B1-9EFA-9633EEBB26CC}" destId="{C9035DE3-6EC9-44C8-B105-6061C1F16047}" srcOrd="0" destOrd="0" presId="urn:microsoft.com/office/officeart/2005/8/layout/orgChart1"/>
    <dgm:cxn modelId="{0C3FC115-04B3-4DE1-A6BE-4FA950046162}" type="presOf" srcId="{ABCABAB7-5F9C-4827-AEFB-2C1D57716559}" destId="{848FFFDC-8D8F-4B8C-9464-9602DEDE20E0}" srcOrd="1" destOrd="0" presId="urn:microsoft.com/office/officeart/2005/8/layout/orgChart1"/>
    <dgm:cxn modelId="{066F1235-1088-44C3-9A77-4EA4987EDDB8}" srcId="{D2154975-48A5-456D-95A6-72246A8D2C18}" destId="{09416005-39A7-4179-AB24-017E812C05BC}" srcOrd="2" destOrd="0" parTransId="{30C6DF4C-E7B0-4DCB-AC6F-0B463BEF1CF1}" sibTransId="{5000C989-70EB-4717-ABD6-E0C95A023D27}"/>
    <dgm:cxn modelId="{60996637-3536-4FFA-815B-ECECDB2A6EEF}" type="presOf" srcId="{A31E2700-2D26-4B7B-802A-7C7EB2E71238}" destId="{208143AD-A120-45F1-BC98-18222A58F6E6}" srcOrd="0" destOrd="0" presId="urn:microsoft.com/office/officeart/2005/8/layout/orgChart1"/>
    <dgm:cxn modelId="{86750ACE-E687-4765-9D3A-E1D6A91542C9}" type="presOf" srcId="{80A40C9B-79E2-4194-AC88-EC3A51CECB88}" destId="{DD03FF19-C202-423B-8801-B09EFE06FEDA}" srcOrd="0" destOrd="0" presId="urn:microsoft.com/office/officeart/2005/8/layout/orgChart1"/>
    <dgm:cxn modelId="{F2765E0D-193B-4786-AB41-10E5CCAC6E34}" type="presOf" srcId="{44B57A37-1B30-40F2-9166-915F0D3CEFAD}" destId="{E7595FF5-E9CC-4B61-AD9B-55F0F80CBE88}" srcOrd="0" destOrd="0" presId="urn:microsoft.com/office/officeart/2005/8/layout/orgChart1"/>
    <dgm:cxn modelId="{C116DDB0-FEBB-4080-A328-CCAEAAA06486}" type="presOf" srcId="{F3A5D719-B1F1-4420-922D-6A2124102716}" destId="{A74F330D-E1BD-4E68-8DCE-1905CA6FAA8B}" srcOrd="0" destOrd="0" presId="urn:microsoft.com/office/officeart/2005/8/layout/orgChart1"/>
    <dgm:cxn modelId="{D628B08F-8C3A-445A-8B6A-ED6E86A83BA9}" srcId="{D2154975-48A5-456D-95A6-72246A8D2C18}" destId="{E143F2AD-CF81-43F2-8BD6-AF5B3AE3DC92}" srcOrd="1" destOrd="0" parTransId="{45750FF0-C6D1-4378-9F47-A071BAF2ACA6}" sibTransId="{9EB085F7-7D5B-4159-B390-4D0B19B1B6CE}"/>
    <dgm:cxn modelId="{103DB5F0-7D93-4900-BB84-B19ED278C309}" type="presOf" srcId="{0E833169-3E67-43E5-95FA-F934DAC5DB4A}" destId="{DE8A5957-88EA-4BB3-A004-430718CA4F8F}" srcOrd="1" destOrd="0" presId="urn:microsoft.com/office/officeart/2005/8/layout/orgChart1"/>
    <dgm:cxn modelId="{63F819EC-A24F-44BE-8103-CB6800916CA3}" type="presOf" srcId="{958A06FF-AC21-415B-8749-147B6A9BA4F3}" destId="{5AA6CFF7-982A-4533-AF23-F358DDD633FA}" srcOrd="1" destOrd="0" presId="urn:microsoft.com/office/officeart/2005/8/layout/orgChart1"/>
    <dgm:cxn modelId="{070006E9-B521-439D-88F7-161FFC675710}" srcId="{D2154975-48A5-456D-95A6-72246A8D2C18}" destId="{4B289476-BF65-42B1-9EFA-9633EEBB26CC}" srcOrd="0" destOrd="0" parTransId="{B081DE8F-F135-4284-9E78-74B8EE925BA1}" sibTransId="{64F5C9FD-D650-49B9-80D7-B9D318C01DF2}"/>
    <dgm:cxn modelId="{9FDBAAC3-501E-448A-94BC-7BC3F4118EAE}" type="presOf" srcId="{BE6A7FD0-7635-4E5D-BFB1-ACE0379060F7}" destId="{55371A1B-59C2-4E52-AC9D-769AB40E43AE}" srcOrd="0" destOrd="0" presId="urn:microsoft.com/office/officeart/2005/8/layout/orgChart1"/>
    <dgm:cxn modelId="{8BE5AE44-93DC-475D-89FD-C82A8F3D1114}" srcId="{F3A5D719-B1F1-4420-922D-6A2124102716}" destId="{80A40C9B-79E2-4194-AC88-EC3A51CECB88}" srcOrd="0" destOrd="0" parTransId="{F9C0D58B-51C5-4122-A757-BAF1A157D5DA}" sibTransId="{6D9F2E4B-B30C-4FE9-829D-DA3ECF8CB567}"/>
    <dgm:cxn modelId="{31D6E87D-1A43-4E67-A3F2-7CD3CD32A659}" srcId="{80A40C9B-79E2-4194-AC88-EC3A51CECB88}" destId="{0E833169-3E67-43E5-95FA-F934DAC5DB4A}" srcOrd="1" destOrd="0" parTransId="{A31E2700-2D26-4B7B-802A-7C7EB2E71238}" sibTransId="{AA705F0B-083D-45B7-89F8-8A9ADCE06853}"/>
    <dgm:cxn modelId="{996CE236-1CD6-482E-8BCF-331EF90A89FC}" type="presOf" srcId="{1B0AEBAA-EA29-42F1-9021-70DCF03AA624}" destId="{57F68CD7-F3B7-408E-ACB8-828691AA7213}" srcOrd="1" destOrd="0" presId="urn:microsoft.com/office/officeart/2005/8/layout/orgChart1"/>
    <dgm:cxn modelId="{A7574E21-866D-421F-B6B6-C5B9AD724975}" type="presOf" srcId="{E143F2AD-CF81-43F2-8BD6-AF5B3AE3DC92}" destId="{8297529A-2EA9-4ECA-9AFE-202EA2F6F050}" srcOrd="0" destOrd="0" presId="urn:microsoft.com/office/officeart/2005/8/layout/orgChart1"/>
    <dgm:cxn modelId="{6683CCF6-A646-4012-9065-BD05A2CB79F8}" type="presOf" srcId="{03DB9572-2342-449F-B3A5-1C0403DBDDFF}" destId="{E73B8451-0E90-44B3-8837-1A7173CD6366}" srcOrd="0" destOrd="0" presId="urn:microsoft.com/office/officeart/2005/8/layout/orgChart1"/>
    <dgm:cxn modelId="{B46B3285-0991-4CAE-A248-E0C400A33B5F}" type="presOf" srcId="{2979F343-E8F3-40EB-BDFB-F6A4E5809C1E}" destId="{F84A68B8-E925-4CC4-B0E6-6379232C9C62}" srcOrd="0" destOrd="0" presId="urn:microsoft.com/office/officeart/2005/8/layout/orgChart1"/>
    <dgm:cxn modelId="{AD68E4E8-0052-4496-9B3E-60C4278FE6B7}" srcId="{80A40C9B-79E2-4194-AC88-EC3A51CECB88}" destId="{4ABF4CBB-8D4C-4DFE-9D81-86E86BA2946E}" srcOrd="2" destOrd="0" parTransId="{BE6A7FD0-7635-4E5D-BFB1-ACE0379060F7}" sibTransId="{1D58B7BB-81C9-427D-8ED0-64BC61A330C7}"/>
    <dgm:cxn modelId="{39775DE0-6659-4CCA-9C19-1D6E8CB1BADD}" type="presOf" srcId="{45750FF0-C6D1-4378-9F47-A071BAF2ACA6}" destId="{E6644B07-8E10-4A82-B723-A6EA9751B0FD}" srcOrd="0" destOrd="0" presId="urn:microsoft.com/office/officeart/2005/8/layout/orgChart1"/>
    <dgm:cxn modelId="{8072CB88-8928-49FD-9F6A-25734F571D87}" type="presOf" srcId="{69B94691-3B9B-41F6-8300-393B9229C556}" destId="{3A886FBA-B5C6-4C1C-A988-56D0AA08B4C4}" srcOrd="0" destOrd="0" presId="urn:microsoft.com/office/officeart/2005/8/layout/orgChart1"/>
    <dgm:cxn modelId="{EE86DAF0-9DB9-46F7-B67B-23C2EA761FC2}" type="presOf" srcId="{ABCABAB7-5F9C-4827-AEFB-2C1D57716559}" destId="{2DE01526-F842-4549-93AD-F18E46376E8F}" srcOrd="0" destOrd="0" presId="urn:microsoft.com/office/officeart/2005/8/layout/orgChart1"/>
    <dgm:cxn modelId="{A5471FFA-B2FA-4F1A-B865-47FE3B5E54C9}" type="presOf" srcId="{B081DE8F-F135-4284-9E78-74B8EE925BA1}" destId="{A6E22AC8-CCA9-4551-9036-1F97F95729D7}" srcOrd="0" destOrd="0" presId="urn:microsoft.com/office/officeart/2005/8/layout/orgChart1"/>
    <dgm:cxn modelId="{5D4589A0-5C2E-4050-9102-64C22239D554}" srcId="{80A40C9B-79E2-4194-AC88-EC3A51CECB88}" destId="{958A06FF-AC21-415B-8749-147B6A9BA4F3}" srcOrd="3" destOrd="0" parTransId="{AC3E70DA-6D5B-4858-AE61-A2610908F5B6}" sibTransId="{D43C23BC-2911-4BED-BB8B-CF3425ED4F45}"/>
    <dgm:cxn modelId="{F3F2EC42-DBB6-4853-9ED2-E61AD6AADBB1}" type="presParOf" srcId="{A74F330D-E1BD-4E68-8DCE-1905CA6FAA8B}" destId="{38232F64-EB74-49AF-8977-16D2F277DBA9}" srcOrd="0" destOrd="0" presId="urn:microsoft.com/office/officeart/2005/8/layout/orgChart1"/>
    <dgm:cxn modelId="{55F73468-F3FA-4CAB-AD21-2AD0FFAA55B7}" type="presParOf" srcId="{38232F64-EB74-49AF-8977-16D2F277DBA9}" destId="{2099E4EC-BEDD-4A76-97E3-8A95EF812341}" srcOrd="0" destOrd="0" presId="urn:microsoft.com/office/officeart/2005/8/layout/orgChart1"/>
    <dgm:cxn modelId="{6B155A76-5896-45A6-A2C1-AD0906CCD443}" type="presParOf" srcId="{2099E4EC-BEDD-4A76-97E3-8A95EF812341}" destId="{DD03FF19-C202-423B-8801-B09EFE06FEDA}" srcOrd="0" destOrd="0" presId="urn:microsoft.com/office/officeart/2005/8/layout/orgChart1"/>
    <dgm:cxn modelId="{64EC3D2F-6475-438D-9CC1-69FD1C8A2E1B}" type="presParOf" srcId="{2099E4EC-BEDD-4A76-97E3-8A95EF812341}" destId="{83112360-48E6-4AF8-B8CA-A8CCA66FA3C3}" srcOrd="1" destOrd="0" presId="urn:microsoft.com/office/officeart/2005/8/layout/orgChart1"/>
    <dgm:cxn modelId="{7ACE4D17-556A-4E26-8C6C-E54B260DFA5D}" type="presParOf" srcId="{38232F64-EB74-49AF-8977-16D2F277DBA9}" destId="{66891DC6-4DFF-4FC9-A4FD-3A1E5CD51035}" srcOrd="1" destOrd="0" presId="urn:microsoft.com/office/officeart/2005/8/layout/orgChart1"/>
    <dgm:cxn modelId="{433DF547-9649-4A7E-B40E-8BA882CE0675}" type="presParOf" srcId="{66891DC6-4DFF-4FC9-A4FD-3A1E5CD51035}" destId="{081396C2-EE15-4788-A186-EE6D66893351}" srcOrd="0" destOrd="0" presId="urn:microsoft.com/office/officeart/2005/8/layout/orgChart1"/>
    <dgm:cxn modelId="{E4B54D6B-8E9C-434E-BAB8-80A8B55C1F65}" type="presParOf" srcId="{66891DC6-4DFF-4FC9-A4FD-3A1E5CD51035}" destId="{4974FADB-6C1F-4E06-83A6-4031FAB8A9BD}" srcOrd="1" destOrd="0" presId="urn:microsoft.com/office/officeart/2005/8/layout/orgChart1"/>
    <dgm:cxn modelId="{46BBC51D-5D08-4381-8541-F3CE0E7D3DF1}" type="presParOf" srcId="{4974FADB-6C1F-4E06-83A6-4031FAB8A9BD}" destId="{32F4DAA5-047E-495C-A993-664388ED087E}" srcOrd="0" destOrd="0" presId="urn:microsoft.com/office/officeart/2005/8/layout/orgChart1"/>
    <dgm:cxn modelId="{E2DEEB2E-7AFF-47DA-8947-BF226808FD94}" type="presParOf" srcId="{32F4DAA5-047E-495C-A993-664388ED087E}" destId="{E9DE4DBF-025A-4F4A-B669-02250EB63C1C}" srcOrd="0" destOrd="0" presId="urn:microsoft.com/office/officeart/2005/8/layout/orgChart1"/>
    <dgm:cxn modelId="{6794A3E4-F233-4A85-B03A-0E23F477F0BC}" type="presParOf" srcId="{32F4DAA5-047E-495C-A993-664388ED087E}" destId="{6686AEC3-169F-4119-B7B3-EE741F85E5C7}" srcOrd="1" destOrd="0" presId="urn:microsoft.com/office/officeart/2005/8/layout/orgChart1"/>
    <dgm:cxn modelId="{9A9D6C6B-FA74-4B81-97EC-73A0A77B677C}" type="presParOf" srcId="{4974FADB-6C1F-4E06-83A6-4031FAB8A9BD}" destId="{8A2548AC-39B2-4E3E-83B4-C543D842B111}" srcOrd="1" destOrd="0" presId="urn:microsoft.com/office/officeart/2005/8/layout/orgChart1"/>
    <dgm:cxn modelId="{36FEB44B-E981-4D0A-A2E4-EEE5E8E80847}" type="presParOf" srcId="{8A2548AC-39B2-4E3E-83B4-C543D842B111}" destId="{A6E22AC8-CCA9-4551-9036-1F97F95729D7}" srcOrd="0" destOrd="0" presId="urn:microsoft.com/office/officeart/2005/8/layout/orgChart1"/>
    <dgm:cxn modelId="{0BEC58C0-51A0-4375-97BD-896411E49603}" type="presParOf" srcId="{8A2548AC-39B2-4E3E-83B4-C543D842B111}" destId="{C0BD6D03-2AB7-4A2D-A408-8CF7635A8A24}" srcOrd="1" destOrd="0" presId="urn:microsoft.com/office/officeart/2005/8/layout/orgChart1"/>
    <dgm:cxn modelId="{5F080BE3-D2CD-436D-A14D-BE261747CC0C}" type="presParOf" srcId="{C0BD6D03-2AB7-4A2D-A408-8CF7635A8A24}" destId="{A230187F-325E-47E3-B057-5BD76E563C9D}" srcOrd="0" destOrd="0" presId="urn:microsoft.com/office/officeart/2005/8/layout/orgChart1"/>
    <dgm:cxn modelId="{63F2C485-F07A-41E1-9D9C-53CF7C317391}" type="presParOf" srcId="{A230187F-325E-47E3-B057-5BD76E563C9D}" destId="{C9035DE3-6EC9-44C8-B105-6061C1F16047}" srcOrd="0" destOrd="0" presId="urn:microsoft.com/office/officeart/2005/8/layout/orgChart1"/>
    <dgm:cxn modelId="{F4AE96D1-E132-4D52-AF7F-ECAA5F4D4C98}" type="presParOf" srcId="{A230187F-325E-47E3-B057-5BD76E563C9D}" destId="{B4AA1B57-77DE-45C7-9322-89599DD6B0B6}" srcOrd="1" destOrd="0" presId="urn:microsoft.com/office/officeart/2005/8/layout/orgChart1"/>
    <dgm:cxn modelId="{2756751A-3449-4CFD-BCEB-A411BAD506F9}" type="presParOf" srcId="{C0BD6D03-2AB7-4A2D-A408-8CF7635A8A24}" destId="{296CD81F-178B-42AC-A057-BF4732DAE381}" srcOrd="1" destOrd="0" presId="urn:microsoft.com/office/officeart/2005/8/layout/orgChart1"/>
    <dgm:cxn modelId="{5DE1EA1A-85F3-4D60-A54F-D32BF679468E}" type="presParOf" srcId="{C0BD6D03-2AB7-4A2D-A408-8CF7635A8A24}" destId="{56F9B7F5-7B03-4A01-9C1F-2DF410BD1B10}" srcOrd="2" destOrd="0" presId="urn:microsoft.com/office/officeart/2005/8/layout/orgChart1"/>
    <dgm:cxn modelId="{CC5194A1-B0C1-4647-AD6E-AE19F52ED341}" type="presParOf" srcId="{8A2548AC-39B2-4E3E-83B4-C543D842B111}" destId="{E6644B07-8E10-4A82-B723-A6EA9751B0FD}" srcOrd="2" destOrd="0" presId="urn:microsoft.com/office/officeart/2005/8/layout/orgChart1"/>
    <dgm:cxn modelId="{13BEEE03-7F44-4511-A23A-2D4FAAEA3630}" type="presParOf" srcId="{8A2548AC-39B2-4E3E-83B4-C543D842B111}" destId="{8D64AC49-EFE7-44A4-85FB-AD532E3D7972}" srcOrd="3" destOrd="0" presId="urn:microsoft.com/office/officeart/2005/8/layout/orgChart1"/>
    <dgm:cxn modelId="{683DB523-A3ED-4B21-B62A-F304E134B58E}" type="presParOf" srcId="{8D64AC49-EFE7-44A4-85FB-AD532E3D7972}" destId="{F1780CB6-A3D0-44D4-8CE7-EA675E3621ED}" srcOrd="0" destOrd="0" presId="urn:microsoft.com/office/officeart/2005/8/layout/orgChart1"/>
    <dgm:cxn modelId="{1B862C7F-2517-4EAD-8639-390FE9039F57}" type="presParOf" srcId="{F1780CB6-A3D0-44D4-8CE7-EA675E3621ED}" destId="{8297529A-2EA9-4ECA-9AFE-202EA2F6F050}" srcOrd="0" destOrd="0" presId="urn:microsoft.com/office/officeart/2005/8/layout/orgChart1"/>
    <dgm:cxn modelId="{B0DF7FF1-8926-4A01-BD00-3D5E32D9DE45}" type="presParOf" srcId="{F1780CB6-A3D0-44D4-8CE7-EA675E3621ED}" destId="{8DFCD62D-4FC0-4396-8F1D-C2FF5C158F31}" srcOrd="1" destOrd="0" presId="urn:microsoft.com/office/officeart/2005/8/layout/orgChart1"/>
    <dgm:cxn modelId="{B5390DDF-484D-4F9C-AF60-91A012281C5E}" type="presParOf" srcId="{8D64AC49-EFE7-44A4-85FB-AD532E3D7972}" destId="{D23E34D5-CEC4-4773-A75C-F4D02894F3EC}" srcOrd="1" destOrd="0" presId="urn:microsoft.com/office/officeart/2005/8/layout/orgChart1"/>
    <dgm:cxn modelId="{D35B8D85-CAA3-4B70-9756-45070F2709CA}" type="presParOf" srcId="{8D64AC49-EFE7-44A4-85FB-AD532E3D7972}" destId="{7D7319F6-4B34-4361-983A-BB3A4808AF84}" srcOrd="2" destOrd="0" presId="urn:microsoft.com/office/officeart/2005/8/layout/orgChart1"/>
    <dgm:cxn modelId="{D82D3CFE-0EF3-45EC-A221-759259F3C689}" type="presParOf" srcId="{8A2548AC-39B2-4E3E-83B4-C543D842B111}" destId="{C10B64A3-9F08-4CF2-BC26-0C6AD0E4DA3E}" srcOrd="4" destOrd="0" presId="urn:microsoft.com/office/officeart/2005/8/layout/orgChart1"/>
    <dgm:cxn modelId="{513CF58C-67EF-4B36-81DC-F67269452110}" type="presParOf" srcId="{8A2548AC-39B2-4E3E-83B4-C543D842B111}" destId="{CBB1D5E0-4A7C-4972-A115-FD3BEC29D191}" srcOrd="5" destOrd="0" presId="urn:microsoft.com/office/officeart/2005/8/layout/orgChart1"/>
    <dgm:cxn modelId="{0C15EA57-B8C1-472C-A653-36C9D6B16A05}" type="presParOf" srcId="{CBB1D5E0-4A7C-4972-A115-FD3BEC29D191}" destId="{2754A5D7-0147-4392-A69D-3CAAABDA41A8}" srcOrd="0" destOrd="0" presId="urn:microsoft.com/office/officeart/2005/8/layout/orgChart1"/>
    <dgm:cxn modelId="{E5D7A0AD-4063-4649-8532-89B6A01990FD}" type="presParOf" srcId="{2754A5D7-0147-4392-A69D-3CAAABDA41A8}" destId="{93D18F15-DA1F-4069-A7EC-662BC48B540A}" srcOrd="0" destOrd="0" presId="urn:microsoft.com/office/officeart/2005/8/layout/orgChart1"/>
    <dgm:cxn modelId="{34C7B676-EB2E-4E8E-8754-151D6C316EE4}" type="presParOf" srcId="{2754A5D7-0147-4392-A69D-3CAAABDA41A8}" destId="{7B8107A2-6D72-49C0-A307-1C6FFBA8D0E1}" srcOrd="1" destOrd="0" presId="urn:microsoft.com/office/officeart/2005/8/layout/orgChart1"/>
    <dgm:cxn modelId="{74D1F424-F9B7-4E19-A828-A5C1AA324FD6}" type="presParOf" srcId="{CBB1D5E0-4A7C-4972-A115-FD3BEC29D191}" destId="{D7410C45-70D5-4C25-83D7-149ED8FC6CE8}" srcOrd="1" destOrd="0" presId="urn:microsoft.com/office/officeart/2005/8/layout/orgChart1"/>
    <dgm:cxn modelId="{594573F9-39BF-4A21-82A9-663721A52250}" type="presParOf" srcId="{CBB1D5E0-4A7C-4972-A115-FD3BEC29D191}" destId="{14697D29-E4D2-4E6C-B0D0-D3A36504DD05}" srcOrd="2" destOrd="0" presId="urn:microsoft.com/office/officeart/2005/8/layout/orgChart1"/>
    <dgm:cxn modelId="{6655E867-3B73-4112-8368-24391246CEDE}" type="presParOf" srcId="{4974FADB-6C1F-4E06-83A6-4031FAB8A9BD}" destId="{607C0A15-7D9E-4BA5-9EDE-32FB4E55421B}" srcOrd="2" destOrd="0" presId="urn:microsoft.com/office/officeart/2005/8/layout/orgChart1"/>
    <dgm:cxn modelId="{F65E8F7A-E668-4B72-877A-B00E44889E75}" type="presParOf" srcId="{66891DC6-4DFF-4FC9-A4FD-3A1E5CD51035}" destId="{208143AD-A120-45F1-BC98-18222A58F6E6}" srcOrd="2" destOrd="0" presId="urn:microsoft.com/office/officeart/2005/8/layout/orgChart1"/>
    <dgm:cxn modelId="{296449B0-6762-4276-8E7C-E4DF9DECDE28}" type="presParOf" srcId="{66891DC6-4DFF-4FC9-A4FD-3A1E5CD51035}" destId="{DF93E097-E37C-4062-B01D-C0FDEA258158}" srcOrd="3" destOrd="0" presId="urn:microsoft.com/office/officeart/2005/8/layout/orgChart1"/>
    <dgm:cxn modelId="{445F2025-E293-4D08-A7FE-856BB4E00F23}" type="presParOf" srcId="{DF93E097-E37C-4062-B01D-C0FDEA258158}" destId="{9167637B-FF7F-4404-BF06-66397ADF47B5}" srcOrd="0" destOrd="0" presId="urn:microsoft.com/office/officeart/2005/8/layout/orgChart1"/>
    <dgm:cxn modelId="{7A077135-5C1F-43FA-AB81-B043DCABFC06}" type="presParOf" srcId="{9167637B-FF7F-4404-BF06-66397ADF47B5}" destId="{BA84BF5C-673B-43C6-97DE-23A1564DE4C9}" srcOrd="0" destOrd="0" presId="urn:microsoft.com/office/officeart/2005/8/layout/orgChart1"/>
    <dgm:cxn modelId="{0FA522FC-AF90-498E-B4B2-01CBD6CA6960}" type="presParOf" srcId="{9167637B-FF7F-4404-BF06-66397ADF47B5}" destId="{DE8A5957-88EA-4BB3-A004-430718CA4F8F}" srcOrd="1" destOrd="0" presId="urn:microsoft.com/office/officeart/2005/8/layout/orgChart1"/>
    <dgm:cxn modelId="{0E979614-EE30-4DE6-B4DB-50E0B2B8C237}" type="presParOf" srcId="{DF93E097-E37C-4062-B01D-C0FDEA258158}" destId="{F5A6CECC-C508-4F9F-BC5B-5099E64C1884}" srcOrd="1" destOrd="0" presId="urn:microsoft.com/office/officeart/2005/8/layout/orgChart1"/>
    <dgm:cxn modelId="{AA517829-10A8-4708-8CBE-1C4C7CA5CC8C}" type="presParOf" srcId="{F5A6CECC-C508-4F9F-BC5B-5099E64C1884}" destId="{F84A68B8-E925-4CC4-B0E6-6379232C9C62}" srcOrd="0" destOrd="0" presId="urn:microsoft.com/office/officeart/2005/8/layout/orgChart1"/>
    <dgm:cxn modelId="{68CC23BC-B3C6-4E84-B90D-03FCB9920E40}" type="presParOf" srcId="{F5A6CECC-C508-4F9F-BC5B-5099E64C1884}" destId="{6ACC89B3-DA7A-4680-8769-4EC6B44D8C6A}" srcOrd="1" destOrd="0" presId="urn:microsoft.com/office/officeart/2005/8/layout/orgChart1"/>
    <dgm:cxn modelId="{BEB5DFDE-620A-444C-80FF-E0EF67ACAB8B}" type="presParOf" srcId="{6ACC89B3-DA7A-4680-8769-4EC6B44D8C6A}" destId="{D73A4790-3613-41C5-BAF8-6715F2CC9D26}" srcOrd="0" destOrd="0" presId="urn:microsoft.com/office/officeart/2005/8/layout/orgChart1"/>
    <dgm:cxn modelId="{10675F9B-8C3B-4790-A999-629227F24A59}" type="presParOf" srcId="{D73A4790-3613-41C5-BAF8-6715F2CC9D26}" destId="{3A886FBA-B5C6-4C1C-A988-56D0AA08B4C4}" srcOrd="0" destOrd="0" presId="urn:microsoft.com/office/officeart/2005/8/layout/orgChart1"/>
    <dgm:cxn modelId="{F5F46823-3904-497A-9F9F-27BB65BE549D}" type="presParOf" srcId="{D73A4790-3613-41C5-BAF8-6715F2CC9D26}" destId="{E337D861-ED01-4A9A-9074-B53B4B1E4BA2}" srcOrd="1" destOrd="0" presId="urn:microsoft.com/office/officeart/2005/8/layout/orgChart1"/>
    <dgm:cxn modelId="{77076876-FC19-425B-A1D2-481DBF8609C5}" type="presParOf" srcId="{6ACC89B3-DA7A-4680-8769-4EC6B44D8C6A}" destId="{0A0BC556-23C7-463C-8596-C5FEBF489D25}" srcOrd="1" destOrd="0" presId="urn:microsoft.com/office/officeart/2005/8/layout/orgChart1"/>
    <dgm:cxn modelId="{EB5B27A0-706A-4284-9087-BE64A9C574B9}" type="presParOf" srcId="{6ACC89B3-DA7A-4680-8769-4EC6B44D8C6A}" destId="{605BE4D4-02D9-464E-A99F-CBF81A0EB613}" srcOrd="2" destOrd="0" presId="urn:microsoft.com/office/officeart/2005/8/layout/orgChart1"/>
    <dgm:cxn modelId="{DA072683-7687-4D0A-8FCA-463D0B68FB19}" type="presParOf" srcId="{DF93E097-E37C-4062-B01D-C0FDEA258158}" destId="{AE3F7919-29B7-4D1D-A1C6-32ECB35D98F1}" srcOrd="2" destOrd="0" presId="urn:microsoft.com/office/officeart/2005/8/layout/orgChart1"/>
    <dgm:cxn modelId="{549185E5-D2A2-4DA5-8FF9-BF5B6573EF89}" type="presParOf" srcId="{66891DC6-4DFF-4FC9-A4FD-3A1E5CD51035}" destId="{55371A1B-59C2-4E52-AC9D-769AB40E43AE}" srcOrd="4" destOrd="0" presId="urn:microsoft.com/office/officeart/2005/8/layout/orgChart1"/>
    <dgm:cxn modelId="{59284D76-AFF8-4374-902E-293DF1EFEE71}" type="presParOf" srcId="{66891DC6-4DFF-4FC9-A4FD-3A1E5CD51035}" destId="{D693EABC-03A7-4599-8DE4-F7BCF3D6968D}" srcOrd="5" destOrd="0" presId="urn:microsoft.com/office/officeart/2005/8/layout/orgChart1"/>
    <dgm:cxn modelId="{3447C816-3C8C-441E-B0BB-69FBE723BD2F}" type="presParOf" srcId="{D693EABC-03A7-4599-8DE4-F7BCF3D6968D}" destId="{10A380B2-5419-4868-A44E-C357396827F5}" srcOrd="0" destOrd="0" presId="urn:microsoft.com/office/officeart/2005/8/layout/orgChart1"/>
    <dgm:cxn modelId="{D6573A10-B8E6-41DC-A554-9FB4A555B89D}" type="presParOf" srcId="{10A380B2-5419-4868-A44E-C357396827F5}" destId="{4246347B-83D4-4D52-8216-BEA6310D0E88}" srcOrd="0" destOrd="0" presId="urn:microsoft.com/office/officeart/2005/8/layout/orgChart1"/>
    <dgm:cxn modelId="{1C2D9FDB-C819-439A-AF3C-3A9E95831121}" type="presParOf" srcId="{10A380B2-5419-4868-A44E-C357396827F5}" destId="{9E25295F-8346-488C-9E4E-A689FE8053F7}" srcOrd="1" destOrd="0" presId="urn:microsoft.com/office/officeart/2005/8/layout/orgChart1"/>
    <dgm:cxn modelId="{CE6F1A51-58C7-4995-8B4D-43009DFA447C}" type="presParOf" srcId="{D693EABC-03A7-4599-8DE4-F7BCF3D6968D}" destId="{A1C2239A-D780-4ECC-ADD3-EBB9614885D8}" srcOrd="1" destOrd="0" presId="urn:microsoft.com/office/officeart/2005/8/layout/orgChart1"/>
    <dgm:cxn modelId="{55A22F79-43E5-4EE2-9360-D385D4966EFC}" type="presParOf" srcId="{A1C2239A-D780-4ECC-ADD3-EBB9614885D8}" destId="{7170C20A-D326-4213-B47E-8B96F151FB16}" srcOrd="0" destOrd="0" presId="urn:microsoft.com/office/officeart/2005/8/layout/orgChart1"/>
    <dgm:cxn modelId="{C605308F-295A-44E6-A51D-D416695CB6CB}" type="presParOf" srcId="{A1C2239A-D780-4ECC-ADD3-EBB9614885D8}" destId="{51BAA0D7-791A-4FE1-B2B7-33E7413CFC32}" srcOrd="1" destOrd="0" presId="urn:microsoft.com/office/officeart/2005/8/layout/orgChart1"/>
    <dgm:cxn modelId="{A3B6FA9A-82E8-492D-8AA5-CDC0F6883010}" type="presParOf" srcId="{51BAA0D7-791A-4FE1-B2B7-33E7413CFC32}" destId="{FDC2D301-A4E0-4519-8C09-8A2A70A5156D}" srcOrd="0" destOrd="0" presId="urn:microsoft.com/office/officeart/2005/8/layout/orgChart1"/>
    <dgm:cxn modelId="{E0419BEF-AC80-4D7D-824E-0578DE117869}" type="presParOf" srcId="{FDC2D301-A4E0-4519-8C09-8A2A70A5156D}" destId="{261F4AED-77E7-446A-8114-1A25298C1F2C}" srcOrd="0" destOrd="0" presId="urn:microsoft.com/office/officeart/2005/8/layout/orgChart1"/>
    <dgm:cxn modelId="{88DA8718-A5FA-42F2-9147-E0F6150E8EC7}" type="presParOf" srcId="{FDC2D301-A4E0-4519-8C09-8A2A70A5156D}" destId="{80FE63A1-E5A3-4084-A18B-AFB2726C2AC8}" srcOrd="1" destOrd="0" presId="urn:microsoft.com/office/officeart/2005/8/layout/orgChart1"/>
    <dgm:cxn modelId="{1E530C0E-156B-49D4-8F6B-71CFB3FDDA1B}" type="presParOf" srcId="{51BAA0D7-791A-4FE1-B2B7-33E7413CFC32}" destId="{DC147B4E-7E88-41BA-B79A-C72233613BEE}" srcOrd="1" destOrd="0" presId="urn:microsoft.com/office/officeart/2005/8/layout/orgChart1"/>
    <dgm:cxn modelId="{3234CB56-B1FA-41DD-BA0E-6F94F674731B}" type="presParOf" srcId="{51BAA0D7-791A-4FE1-B2B7-33E7413CFC32}" destId="{DB2693CB-92DF-404A-9D79-4BFDC4954C90}" srcOrd="2" destOrd="0" presId="urn:microsoft.com/office/officeart/2005/8/layout/orgChart1"/>
    <dgm:cxn modelId="{ABBD224D-89F4-4D16-8376-15D8F8A6EB16}" type="presParOf" srcId="{D693EABC-03A7-4599-8DE4-F7BCF3D6968D}" destId="{226D5A5C-86ED-4A68-ABC7-7F4F2FEBC62D}" srcOrd="2" destOrd="0" presId="urn:microsoft.com/office/officeart/2005/8/layout/orgChart1"/>
    <dgm:cxn modelId="{7F9E4120-E612-441A-B7D2-BDF14FEF2738}" type="presParOf" srcId="{66891DC6-4DFF-4FC9-A4FD-3A1E5CD51035}" destId="{2C8AD371-8940-4935-AE92-A0A0E54FA742}" srcOrd="6" destOrd="0" presId="urn:microsoft.com/office/officeart/2005/8/layout/orgChart1"/>
    <dgm:cxn modelId="{E099B030-F3DE-44E0-A74A-EEF49638801D}" type="presParOf" srcId="{66891DC6-4DFF-4FC9-A4FD-3A1E5CD51035}" destId="{87853887-E610-4856-89F8-7655BD383758}" srcOrd="7" destOrd="0" presId="urn:microsoft.com/office/officeart/2005/8/layout/orgChart1"/>
    <dgm:cxn modelId="{87D0FBE5-478F-46DA-86C8-689F59E7CD20}" type="presParOf" srcId="{87853887-E610-4856-89F8-7655BD383758}" destId="{3BE5AC9F-DC85-4A30-AD0F-914089701A87}" srcOrd="0" destOrd="0" presId="urn:microsoft.com/office/officeart/2005/8/layout/orgChart1"/>
    <dgm:cxn modelId="{99162A2B-DFC3-4E47-9E69-0CF8A92EBFCC}" type="presParOf" srcId="{3BE5AC9F-DC85-4A30-AD0F-914089701A87}" destId="{496451A5-1ED1-41F5-88FA-DBC5141E3407}" srcOrd="0" destOrd="0" presId="urn:microsoft.com/office/officeart/2005/8/layout/orgChart1"/>
    <dgm:cxn modelId="{AB33C41F-B90F-416F-A860-19A8DAAFCA59}" type="presParOf" srcId="{3BE5AC9F-DC85-4A30-AD0F-914089701A87}" destId="{5AA6CFF7-982A-4533-AF23-F358DDD633FA}" srcOrd="1" destOrd="0" presId="urn:microsoft.com/office/officeart/2005/8/layout/orgChart1"/>
    <dgm:cxn modelId="{1FEDF4C0-DAE1-46A3-956A-3C0D10CD5715}" type="presParOf" srcId="{87853887-E610-4856-89F8-7655BD383758}" destId="{2274A58D-7FE2-44B6-8021-75389E939445}" srcOrd="1" destOrd="0" presId="urn:microsoft.com/office/officeart/2005/8/layout/orgChart1"/>
    <dgm:cxn modelId="{22866AE7-99F2-42C7-95A0-01575ECD21D0}" type="presParOf" srcId="{2274A58D-7FE2-44B6-8021-75389E939445}" destId="{E73B8451-0E90-44B3-8837-1A7173CD6366}" srcOrd="0" destOrd="0" presId="urn:microsoft.com/office/officeart/2005/8/layout/orgChart1"/>
    <dgm:cxn modelId="{C6159695-D4A0-463E-ACCE-95DE00DC1316}" type="presParOf" srcId="{2274A58D-7FE2-44B6-8021-75389E939445}" destId="{C12B3620-1314-44AE-948C-E1E5C83379BC}" srcOrd="1" destOrd="0" presId="urn:microsoft.com/office/officeart/2005/8/layout/orgChart1"/>
    <dgm:cxn modelId="{03710B2F-E5BB-4669-83AC-65BF3DE1E96C}" type="presParOf" srcId="{C12B3620-1314-44AE-948C-E1E5C83379BC}" destId="{AB9C07D5-15D9-448E-B358-F9EEF0C2A96A}" srcOrd="0" destOrd="0" presId="urn:microsoft.com/office/officeart/2005/8/layout/orgChart1"/>
    <dgm:cxn modelId="{7006DABB-768A-4090-A73C-292A0AFF29A8}" type="presParOf" srcId="{AB9C07D5-15D9-448E-B358-F9EEF0C2A96A}" destId="{B2E6A89F-8C22-4879-ADD7-80B63C23CEAD}" srcOrd="0" destOrd="0" presId="urn:microsoft.com/office/officeart/2005/8/layout/orgChart1"/>
    <dgm:cxn modelId="{23BC106B-5F18-47F7-A3EF-3640CB458AB7}" type="presParOf" srcId="{AB9C07D5-15D9-448E-B358-F9EEF0C2A96A}" destId="{57F68CD7-F3B7-408E-ACB8-828691AA7213}" srcOrd="1" destOrd="0" presId="urn:microsoft.com/office/officeart/2005/8/layout/orgChart1"/>
    <dgm:cxn modelId="{65FB8AFD-1AE3-4990-B2CC-1704FCC29150}" type="presParOf" srcId="{C12B3620-1314-44AE-948C-E1E5C83379BC}" destId="{36ADB5C4-6EEA-4178-A7CB-32825D0648BC}" srcOrd="1" destOrd="0" presId="urn:microsoft.com/office/officeart/2005/8/layout/orgChart1"/>
    <dgm:cxn modelId="{4C7C5021-E3B5-4A8A-9304-1EEE38125553}" type="presParOf" srcId="{C12B3620-1314-44AE-948C-E1E5C83379BC}" destId="{B8B83ED5-3CDD-4AF2-8315-BB623A08FEAF}" srcOrd="2" destOrd="0" presId="urn:microsoft.com/office/officeart/2005/8/layout/orgChart1"/>
    <dgm:cxn modelId="{47A50D10-09D4-4429-8912-675AA3C4B3A0}" type="presParOf" srcId="{87853887-E610-4856-89F8-7655BD383758}" destId="{B6A45961-7A19-49B6-A0DB-2612C8225C6A}" srcOrd="2" destOrd="0" presId="urn:microsoft.com/office/officeart/2005/8/layout/orgChart1"/>
    <dgm:cxn modelId="{A8D3E363-5413-4F4E-AD37-5BF312DEE7CB}" type="presParOf" srcId="{38232F64-EB74-49AF-8977-16D2F277DBA9}" destId="{6DAA2B65-9F56-4D94-BDDC-B675F1C5F764}" srcOrd="2" destOrd="0" presId="urn:microsoft.com/office/officeart/2005/8/layout/orgChart1"/>
    <dgm:cxn modelId="{E5ED12DF-4782-414C-BD0F-67630C472752}" type="presParOf" srcId="{6DAA2B65-9F56-4D94-BDDC-B675F1C5F764}" destId="{E7595FF5-E9CC-4B61-AD9B-55F0F80CBE88}" srcOrd="0" destOrd="0" presId="urn:microsoft.com/office/officeart/2005/8/layout/orgChart1"/>
    <dgm:cxn modelId="{A94F7FD3-F57A-4A35-BEA9-93C8844A8C93}" type="presParOf" srcId="{6DAA2B65-9F56-4D94-BDDC-B675F1C5F764}" destId="{28F0CD7E-F296-4BBF-B9A9-192D21C61DB1}" srcOrd="1" destOrd="0" presId="urn:microsoft.com/office/officeart/2005/8/layout/orgChart1"/>
    <dgm:cxn modelId="{B338D028-0803-4364-8CB8-D3FDD667E698}" type="presParOf" srcId="{28F0CD7E-F296-4BBF-B9A9-192D21C61DB1}" destId="{5ECC47EC-6C13-4E83-9158-45A8D37D6576}" srcOrd="0" destOrd="0" presId="urn:microsoft.com/office/officeart/2005/8/layout/orgChart1"/>
    <dgm:cxn modelId="{140B55EB-A629-4DA9-8F73-45B992E6150F}" type="presParOf" srcId="{5ECC47EC-6C13-4E83-9158-45A8D37D6576}" destId="{2DE01526-F842-4549-93AD-F18E46376E8F}" srcOrd="0" destOrd="0" presId="urn:microsoft.com/office/officeart/2005/8/layout/orgChart1"/>
    <dgm:cxn modelId="{3AD1FA47-A52A-4AA4-99FF-4615DB21CEF1}" type="presParOf" srcId="{5ECC47EC-6C13-4E83-9158-45A8D37D6576}" destId="{848FFFDC-8D8F-4B8C-9464-9602DEDE20E0}" srcOrd="1" destOrd="0" presId="urn:microsoft.com/office/officeart/2005/8/layout/orgChart1"/>
    <dgm:cxn modelId="{CF7ABC68-190A-41E8-B577-532316D7BB3E}" type="presParOf" srcId="{28F0CD7E-F296-4BBF-B9A9-192D21C61DB1}" destId="{5D9ED2EA-5A02-49A8-A391-D6DB11D9EB16}" srcOrd="1" destOrd="0" presId="urn:microsoft.com/office/officeart/2005/8/layout/orgChart1"/>
    <dgm:cxn modelId="{0C91B2BC-E1E1-4470-9658-5968E2E50660}" type="presParOf" srcId="{28F0CD7E-F296-4BBF-B9A9-192D21C61DB1}" destId="{9B94EA11-4F67-45B0-BBB2-0E6147DB5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95FF5-E9CC-4B61-AD9B-55F0F80CBE88}">
      <dsp:nvSpPr>
        <dsp:cNvPr id="0" name=""/>
        <dsp:cNvSpPr/>
      </dsp:nvSpPr>
      <dsp:spPr>
        <a:xfrm>
          <a:off x="3571873" y="850134"/>
          <a:ext cx="788744" cy="715614"/>
        </a:xfrm>
        <a:custGeom>
          <a:avLst/>
          <a:gdLst/>
          <a:ahLst/>
          <a:cxnLst/>
          <a:rect l="0" t="0" r="0" b="0"/>
          <a:pathLst>
            <a:path>
              <a:moveTo>
                <a:pt x="788744" y="0"/>
              </a:moveTo>
              <a:lnTo>
                <a:pt x="0" y="715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B8451-0E90-44B3-8837-1A7173CD6366}">
      <dsp:nvSpPr>
        <dsp:cNvPr id="0" name=""/>
        <dsp:cNvSpPr/>
      </dsp:nvSpPr>
      <dsp:spPr>
        <a:xfrm>
          <a:off x="6672972" y="3251438"/>
          <a:ext cx="334153" cy="777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887"/>
              </a:lnTo>
              <a:lnTo>
                <a:pt x="334153" y="7778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AD371-8940-4935-AE92-A0A0E54FA742}">
      <dsp:nvSpPr>
        <dsp:cNvPr id="0" name=""/>
        <dsp:cNvSpPr/>
      </dsp:nvSpPr>
      <dsp:spPr>
        <a:xfrm>
          <a:off x="4360617" y="850134"/>
          <a:ext cx="2988778" cy="1555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8213"/>
              </a:lnTo>
              <a:lnTo>
                <a:pt x="2988778" y="1378213"/>
              </a:lnTo>
              <a:lnTo>
                <a:pt x="2988778" y="1555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0C20A-D326-4213-B47E-8B96F151FB16}">
      <dsp:nvSpPr>
        <dsp:cNvPr id="0" name=""/>
        <dsp:cNvSpPr/>
      </dsp:nvSpPr>
      <dsp:spPr>
        <a:xfrm>
          <a:off x="4707284" y="3251438"/>
          <a:ext cx="253658" cy="777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887"/>
              </a:lnTo>
              <a:lnTo>
                <a:pt x="253658" y="7778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71A1B-59C2-4E52-AC9D-769AB40E43AE}">
      <dsp:nvSpPr>
        <dsp:cNvPr id="0" name=""/>
        <dsp:cNvSpPr/>
      </dsp:nvSpPr>
      <dsp:spPr>
        <a:xfrm>
          <a:off x="4360617" y="850134"/>
          <a:ext cx="1023091" cy="1555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8213"/>
              </a:lnTo>
              <a:lnTo>
                <a:pt x="1023091" y="1378213"/>
              </a:lnTo>
              <a:lnTo>
                <a:pt x="1023091" y="1555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A68B8-E925-4CC4-B0E6-6379232C9C62}">
      <dsp:nvSpPr>
        <dsp:cNvPr id="0" name=""/>
        <dsp:cNvSpPr/>
      </dsp:nvSpPr>
      <dsp:spPr>
        <a:xfrm>
          <a:off x="2661102" y="3251438"/>
          <a:ext cx="253658" cy="777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887"/>
              </a:lnTo>
              <a:lnTo>
                <a:pt x="253658" y="7778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143AD-A120-45F1-BC98-18222A58F6E6}">
      <dsp:nvSpPr>
        <dsp:cNvPr id="0" name=""/>
        <dsp:cNvSpPr/>
      </dsp:nvSpPr>
      <dsp:spPr>
        <a:xfrm>
          <a:off x="3337526" y="850134"/>
          <a:ext cx="1023091" cy="1555774"/>
        </a:xfrm>
        <a:custGeom>
          <a:avLst/>
          <a:gdLst/>
          <a:ahLst/>
          <a:cxnLst/>
          <a:rect l="0" t="0" r="0" b="0"/>
          <a:pathLst>
            <a:path>
              <a:moveTo>
                <a:pt x="1023091" y="0"/>
              </a:moveTo>
              <a:lnTo>
                <a:pt x="1023091" y="1378213"/>
              </a:lnTo>
              <a:lnTo>
                <a:pt x="0" y="1378213"/>
              </a:lnTo>
              <a:lnTo>
                <a:pt x="0" y="1555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B64A3-9F08-4CF2-BC26-0C6AD0E4DA3E}">
      <dsp:nvSpPr>
        <dsp:cNvPr id="0" name=""/>
        <dsp:cNvSpPr/>
      </dsp:nvSpPr>
      <dsp:spPr>
        <a:xfrm>
          <a:off x="614920" y="3251438"/>
          <a:ext cx="253658" cy="3179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9191"/>
              </a:lnTo>
              <a:lnTo>
                <a:pt x="253658" y="31791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44B07-8E10-4A82-B723-A6EA9751B0FD}">
      <dsp:nvSpPr>
        <dsp:cNvPr id="0" name=""/>
        <dsp:cNvSpPr/>
      </dsp:nvSpPr>
      <dsp:spPr>
        <a:xfrm>
          <a:off x="614920" y="3251438"/>
          <a:ext cx="253658" cy="197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539"/>
              </a:lnTo>
              <a:lnTo>
                <a:pt x="253658" y="19785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E22AC8-CCA9-4551-9036-1F97F95729D7}">
      <dsp:nvSpPr>
        <dsp:cNvPr id="0" name=""/>
        <dsp:cNvSpPr/>
      </dsp:nvSpPr>
      <dsp:spPr>
        <a:xfrm>
          <a:off x="614920" y="3251438"/>
          <a:ext cx="253658" cy="777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887"/>
              </a:lnTo>
              <a:lnTo>
                <a:pt x="253658" y="7778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1396C2-EE15-4788-A186-EE6D66893351}">
      <dsp:nvSpPr>
        <dsp:cNvPr id="0" name=""/>
        <dsp:cNvSpPr/>
      </dsp:nvSpPr>
      <dsp:spPr>
        <a:xfrm>
          <a:off x="1291344" y="850134"/>
          <a:ext cx="3069273" cy="1555774"/>
        </a:xfrm>
        <a:custGeom>
          <a:avLst/>
          <a:gdLst/>
          <a:ahLst/>
          <a:cxnLst/>
          <a:rect l="0" t="0" r="0" b="0"/>
          <a:pathLst>
            <a:path>
              <a:moveTo>
                <a:pt x="3069273" y="0"/>
              </a:moveTo>
              <a:lnTo>
                <a:pt x="3069273" y="1378213"/>
              </a:lnTo>
              <a:lnTo>
                <a:pt x="0" y="1378213"/>
              </a:lnTo>
              <a:lnTo>
                <a:pt x="0" y="1555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3FF19-C202-423B-8801-B09EFE06FEDA}">
      <dsp:nvSpPr>
        <dsp:cNvPr id="0" name=""/>
        <dsp:cNvSpPr/>
      </dsp:nvSpPr>
      <dsp:spPr>
        <a:xfrm>
          <a:off x="3515087" y="4604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Conselho</a:t>
          </a:r>
          <a:endParaRPr lang="pt-BR" sz="2100" kern="1200" dirty="0"/>
        </a:p>
      </dsp:txBody>
      <dsp:txXfrm>
        <a:off x="3515087" y="4604"/>
        <a:ext cx="1691059" cy="845529"/>
      </dsp:txXfrm>
    </dsp:sp>
    <dsp:sp modelId="{E9DE4DBF-025A-4F4A-B669-02250EB63C1C}">
      <dsp:nvSpPr>
        <dsp:cNvPr id="0" name=""/>
        <dsp:cNvSpPr/>
      </dsp:nvSpPr>
      <dsp:spPr>
        <a:xfrm>
          <a:off x="445814" y="2405908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Diretoria Técnica</a:t>
          </a:r>
          <a:endParaRPr lang="pt-BR" sz="2100" kern="1200" dirty="0"/>
        </a:p>
      </dsp:txBody>
      <dsp:txXfrm>
        <a:off x="445814" y="2405908"/>
        <a:ext cx="1691059" cy="845529"/>
      </dsp:txXfrm>
    </dsp:sp>
    <dsp:sp modelId="{C9035DE3-6EC9-44C8-B105-6061C1F16047}">
      <dsp:nvSpPr>
        <dsp:cNvPr id="0" name=""/>
        <dsp:cNvSpPr/>
      </dsp:nvSpPr>
      <dsp:spPr>
        <a:xfrm>
          <a:off x="868579" y="3606561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Pesquisador Sênior</a:t>
          </a:r>
          <a:endParaRPr lang="pt-BR" sz="2100" kern="1200" dirty="0"/>
        </a:p>
      </dsp:txBody>
      <dsp:txXfrm>
        <a:off x="868579" y="3606561"/>
        <a:ext cx="1691059" cy="845529"/>
      </dsp:txXfrm>
    </dsp:sp>
    <dsp:sp modelId="{8297529A-2EA9-4ECA-9AFE-202EA2F6F050}">
      <dsp:nvSpPr>
        <dsp:cNvPr id="0" name=""/>
        <dsp:cNvSpPr/>
      </dsp:nvSpPr>
      <dsp:spPr>
        <a:xfrm>
          <a:off x="868579" y="4807213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Pesquisador Pleno</a:t>
          </a:r>
          <a:endParaRPr lang="pt-BR" sz="2100" kern="1200" dirty="0"/>
        </a:p>
      </dsp:txBody>
      <dsp:txXfrm>
        <a:off x="868579" y="4807213"/>
        <a:ext cx="1691059" cy="845529"/>
      </dsp:txXfrm>
    </dsp:sp>
    <dsp:sp modelId="{93D18F15-DA1F-4069-A7EC-662BC48B540A}">
      <dsp:nvSpPr>
        <dsp:cNvPr id="0" name=""/>
        <dsp:cNvSpPr/>
      </dsp:nvSpPr>
      <dsp:spPr>
        <a:xfrm>
          <a:off x="868579" y="6007865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Técnico</a:t>
          </a:r>
          <a:endParaRPr lang="pt-BR" sz="2100" kern="1200"/>
        </a:p>
      </dsp:txBody>
      <dsp:txXfrm>
        <a:off x="868579" y="6007865"/>
        <a:ext cx="1691059" cy="845529"/>
      </dsp:txXfrm>
    </dsp:sp>
    <dsp:sp modelId="{BA84BF5C-673B-43C6-97DE-23A1564DE4C9}">
      <dsp:nvSpPr>
        <dsp:cNvPr id="0" name=""/>
        <dsp:cNvSpPr/>
      </dsp:nvSpPr>
      <dsp:spPr>
        <a:xfrm>
          <a:off x="2491996" y="2405908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Diretoria Comercial</a:t>
          </a:r>
          <a:endParaRPr lang="pt-BR" sz="2100" kern="1200" dirty="0"/>
        </a:p>
      </dsp:txBody>
      <dsp:txXfrm>
        <a:off x="2491996" y="2405908"/>
        <a:ext cx="1691059" cy="845529"/>
      </dsp:txXfrm>
    </dsp:sp>
    <dsp:sp modelId="{3A886FBA-B5C6-4C1C-A988-56D0AA08B4C4}">
      <dsp:nvSpPr>
        <dsp:cNvPr id="0" name=""/>
        <dsp:cNvSpPr/>
      </dsp:nvSpPr>
      <dsp:spPr>
        <a:xfrm>
          <a:off x="2914761" y="3606561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err="1" smtClean="0"/>
            <a:t>Aux</a:t>
          </a:r>
          <a:r>
            <a:rPr lang="pt-BR" sz="2100" kern="1200" dirty="0" smtClean="0"/>
            <a:t>. Comercial</a:t>
          </a:r>
          <a:endParaRPr lang="pt-BR" sz="2100" kern="1200" dirty="0"/>
        </a:p>
      </dsp:txBody>
      <dsp:txXfrm>
        <a:off x="2914761" y="3606561"/>
        <a:ext cx="1691059" cy="845529"/>
      </dsp:txXfrm>
    </dsp:sp>
    <dsp:sp modelId="{4246347B-83D4-4D52-8216-BEA6310D0E88}">
      <dsp:nvSpPr>
        <dsp:cNvPr id="0" name=""/>
        <dsp:cNvSpPr/>
      </dsp:nvSpPr>
      <dsp:spPr>
        <a:xfrm>
          <a:off x="4538178" y="2405908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Diretoria Projetos</a:t>
          </a:r>
          <a:endParaRPr lang="pt-BR" sz="2100" kern="1200" dirty="0"/>
        </a:p>
      </dsp:txBody>
      <dsp:txXfrm>
        <a:off x="4538178" y="2405908"/>
        <a:ext cx="1691059" cy="845529"/>
      </dsp:txXfrm>
    </dsp:sp>
    <dsp:sp modelId="{261F4AED-77E7-446A-8114-1A25298C1F2C}">
      <dsp:nvSpPr>
        <dsp:cNvPr id="0" name=""/>
        <dsp:cNvSpPr/>
      </dsp:nvSpPr>
      <dsp:spPr>
        <a:xfrm>
          <a:off x="4960943" y="3606561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err="1" smtClean="0"/>
            <a:t>Aux</a:t>
          </a:r>
          <a:r>
            <a:rPr lang="pt-BR" sz="2100" kern="1200" dirty="0" smtClean="0"/>
            <a:t>. De Projetos</a:t>
          </a:r>
          <a:endParaRPr lang="pt-BR" sz="2100" kern="1200" dirty="0"/>
        </a:p>
      </dsp:txBody>
      <dsp:txXfrm>
        <a:off x="4960943" y="3606561"/>
        <a:ext cx="1691059" cy="845529"/>
      </dsp:txXfrm>
    </dsp:sp>
    <dsp:sp modelId="{496451A5-1ED1-41F5-88FA-DBC5141E3407}">
      <dsp:nvSpPr>
        <dsp:cNvPr id="0" name=""/>
        <dsp:cNvSpPr/>
      </dsp:nvSpPr>
      <dsp:spPr>
        <a:xfrm>
          <a:off x="6503866" y="2405908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Diretoria </a:t>
          </a:r>
          <a:r>
            <a:rPr lang="pt-BR" sz="2100" kern="1200" dirty="0" err="1" smtClean="0"/>
            <a:t>Adm</a:t>
          </a:r>
          <a:r>
            <a:rPr lang="pt-BR" sz="2100" kern="1200" dirty="0" smtClean="0"/>
            <a:t>/Fin.</a:t>
          </a:r>
          <a:endParaRPr lang="pt-BR" sz="2100" kern="1200" dirty="0"/>
        </a:p>
      </dsp:txBody>
      <dsp:txXfrm>
        <a:off x="6503866" y="2405908"/>
        <a:ext cx="1691059" cy="845529"/>
      </dsp:txXfrm>
    </dsp:sp>
    <dsp:sp modelId="{B2E6A89F-8C22-4879-ADD7-80B63C23CEAD}">
      <dsp:nvSpPr>
        <dsp:cNvPr id="0" name=""/>
        <dsp:cNvSpPr/>
      </dsp:nvSpPr>
      <dsp:spPr>
        <a:xfrm>
          <a:off x="7007125" y="3606561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err="1" smtClean="0"/>
            <a:t>Aux</a:t>
          </a:r>
          <a:r>
            <a:rPr lang="pt-BR" sz="2100" kern="1200" dirty="0" smtClean="0"/>
            <a:t>. Administrativo</a:t>
          </a:r>
          <a:endParaRPr lang="pt-BR" sz="2100" kern="1200" dirty="0"/>
        </a:p>
      </dsp:txBody>
      <dsp:txXfrm>
        <a:off x="7007125" y="3606561"/>
        <a:ext cx="1691059" cy="845529"/>
      </dsp:txXfrm>
    </dsp:sp>
    <dsp:sp modelId="{2DE01526-F842-4549-93AD-F18E46376E8F}">
      <dsp:nvSpPr>
        <dsp:cNvPr id="0" name=""/>
        <dsp:cNvSpPr/>
      </dsp:nvSpPr>
      <dsp:spPr>
        <a:xfrm>
          <a:off x="3571873" y="1142983"/>
          <a:ext cx="1691059" cy="8455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Gestor</a:t>
          </a:r>
          <a:endParaRPr lang="pt-BR" sz="2100" kern="1200" dirty="0"/>
        </a:p>
      </dsp:txBody>
      <dsp:txXfrm>
        <a:off x="3571873" y="1142983"/>
        <a:ext cx="1691059" cy="8455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286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7D8B1A-4D93-4854-B134-67CA1D130164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33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0C0543-5326-4F60-8E37-BB6286A9A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61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Lousa, Nome,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prtga</a:t>
            </a:r>
            <a:r>
              <a:rPr lang="pt-BR" baseline="0" dirty="0" smtClean="0"/>
              <a:t>, falar de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C0543-5326-4F60-8E37-BB6286A9A6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Atenção porque vou fazer referencia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C0543-5326-4F60-8E37-BB6286A9A65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Problemas</a:t>
            </a:r>
          </a:p>
          <a:p>
            <a:endParaRPr lang="pt-BR" dirty="0" smtClean="0"/>
          </a:p>
          <a:p>
            <a:r>
              <a:rPr lang="pt-BR" dirty="0" smtClean="0"/>
              <a:t>3 – Contratos</a:t>
            </a:r>
            <a:r>
              <a:rPr lang="pt-BR" baseline="0" dirty="0" smtClean="0"/>
              <a:t> de </a:t>
            </a:r>
            <a:r>
              <a:rPr lang="pt-BR" baseline="0" dirty="0" err="1" smtClean="0"/>
              <a:t>tabalho</a:t>
            </a:r>
            <a:endParaRPr lang="pt-BR" baseline="0" dirty="0" smtClean="0"/>
          </a:p>
          <a:p>
            <a:r>
              <a:rPr lang="pt-BR" dirty="0" smtClean="0"/>
              <a:t>6 - </a:t>
            </a:r>
            <a:r>
              <a:rPr lang="pt-BR" dirty="0" err="1" smtClean="0"/>
              <a:t>agency</a:t>
            </a:r>
            <a:endParaRPr lang="pt-BR" dirty="0" smtClean="0"/>
          </a:p>
          <a:p>
            <a:r>
              <a:rPr lang="pt-BR" dirty="0" smtClean="0"/>
              <a:t>7 – Planos de </a:t>
            </a:r>
            <a:r>
              <a:rPr lang="pt-BR" dirty="0" err="1" smtClean="0"/>
              <a:t>salarios</a:t>
            </a:r>
            <a:r>
              <a:rPr lang="pt-BR" baseline="0" dirty="0" smtClean="0"/>
              <a:t>  (revisão salarial)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C0543-5326-4F60-8E37-BB6286A9A65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APO - </a:t>
            </a:r>
            <a:r>
              <a:rPr lang="pt-BR" dirty="0" err="1" smtClean="0"/>
              <a:t>Drucker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C0543-5326-4F60-8E37-BB6286A9A65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hidden">
          <a:xfrm>
            <a:off x="0" y="0"/>
            <a:ext cx="7239000" cy="6858000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533400" y="1231900"/>
            <a:ext cx="6324600" cy="1403350"/>
          </a:xfrm>
        </p:spPr>
        <p:txBody>
          <a:bodyPr/>
          <a:lstStyle>
            <a:lvl1pPr>
              <a:defRPr sz="4300">
                <a:solidFill>
                  <a:schemeClr val="bg1"/>
                </a:solidFill>
                <a:latin typeface="Tahoma" pitchFamily="34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3400" y="37338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130" name="Rectangle 34"/>
          <p:cNvSpPr>
            <a:spLocks noChangeArrowheads="1"/>
          </p:cNvSpPr>
          <p:nvPr userDrawn="1"/>
        </p:nvSpPr>
        <p:spPr bwMode="hidden">
          <a:xfrm>
            <a:off x="7162800" y="0"/>
            <a:ext cx="533400" cy="6867525"/>
          </a:xfrm>
          <a:prstGeom prst="rect">
            <a:avLst/>
          </a:prstGeom>
          <a:gradFill rotWithShape="0">
            <a:gsLst>
              <a:gs pos="0">
                <a:srgbClr val="006699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pic>
        <p:nvPicPr>
          <p:cNvPr id="4132" name="Picture 36" descr="fearp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206375"/>
            <a:ext cx="1219200" cy="898525"/>
          </a:xfrm>
          <a:prstGeom prst="rect">
            <a:avLst/>
          </a:prstGeom>
          <a:noFill/>
        </p:spPr>
      </p:pic>
      <p:graphicFrame>
        <p:nvGraphicFramePr>
          <p:cNvPr id="4135" name="Object 39"/>
          <p:cNvGraphicFramePr>
            <a:graphicFrameLocks noChangeAspect="1"/>
          </p:cNvGraphicFramePr>
          <p:nvPr/>
        </p:nvGraphicFramePr>
        <p:xfrm>
          <a:off x="7696200" y="1447800"/>
          <a:ext cx="1219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Imagem de bitmap" r:id="rId4" imgW="857143" imgH="371527" progId="PBrush">
                  <p:embed/>
                </p:oleObj>
              </mc:Choice>
              <mc:Fallback>
                <p:oleObj name="Imagem de bitmap" r:id="rId4" imgW="857143" imgH="371527" progId="PBrush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447800"/>
                        <a:ext cx="12192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B727F2-E14B-4E4B-BE63-E471AE96CAE6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114550" cy="64389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91250" cy="64389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8AE26A-E8C8-48D9-8685-29FBE653C11B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20000" cy="6254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458200" cy="53721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0" y="6477000"/>
            <a:ext cx="925513" cy="457200"/>
          </a:xfrm>
        </p:spPr>
        <p:txBody>
          <a:bodyPr/>
          <a:lstStyle>
            <a:lvl1pPr>
              <a:defRPr/>
            </a:lvl1pPr>
          </a:lstStyle>
          <a:p>
            <a:fld id="{54D77A5E-BFF0-4584-9EE1-8F4A09E9491F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5000"/>
                  </a:schemeClr>
                </a:solidFill>
                <a:effectLst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200"/>
              </a:spcAft>
              <a:defRPr sz="2800">
                <a:effectLst/>
              </a:defRPr>
            </a:lvl1pPr>
            <a:lvl2pPr>
              <a:spcAft>
                <a:spcPts val="600"/>
              </a:spcAft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E0B91A-E789-4842-8A69-86259BB09E43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6464F5-3D10-4C01-9C34-E1A8822739F6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152900" cy="5372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62500" y="1295400"/>
            <a:ext cx="4152900" cy="5372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615D09-236E-4B43-BF85-39DD7B7FD15E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78108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7810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634470-340D-4620-AA22-004E99D9F6B7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C5737C-401C-4718-BFD2-CF02C7B8B257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BF460F-F607-4F73-BF73-4795471EB083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C30095-D678-4099-9434-328F8B7EAA56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5942F8-EF81-4251-9BC4-117AA22899D3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pt-BR" noProof="1"/>
          </a:p>
        </p:txBody>
      </p:sp>
      <p:pic>
        <p:nvPicPr>
          <p:cNvPr id="3102" name="Picture 30" descr="fear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152400"/>
            <a:ext cx="914400" cy="674688"/>
          </a:xfrm>
          <a:prstGeom prst="rect">
            <a:avLst/>
          </a:prstGeom>
          <a:noFill/>
        </p:spPr>
      </p:pic>
      <p:sp>
        <p:nvSpPr>
          <p:cNvPr id="3109" name="Rectangle 37"/>
          <p:cNvSpPr>
            <a:spLocks noChangeArrowheads="1"/>
          </p:cNvSpPr>
          <p:nvPr userDrawn="1"/>
        </p:nvSpPr>
        <p:spPr bwMode="auto">
          <a:xfrm>
            <a:off x="0" y="1066800"/>
            <a:ext cx="9144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006699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 noProof="1">
              <a:solidFill>
                <a:schemeClr val="bg1"/>
              </a:solidFill>
            </a:endParaRPr>
          </a:p>
        </p:txBody>
      </p:sp>
      <p:sp>
        <p:nvSpPr>
          <p:cNvPr id="3103" name="Rectangle 31"/>
          <p:cNvSpPr>
            <a:spLocks noChangeArrowheads="1"/>
          </p:cNvSpPr>
          <p:nvPr userDrawn="1"/>
        </p:nvSpPr>
        <p:spPr bwMode="auto">
          <a:xfrm>
            <a:off x="0" y="1190625"/>
            <a:ext cx="381000" cy="5667375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 noProof="1">
              <a:solidFill>
                <a:schemeClr val="bg1"/>
              </a:solidFill>
            </a:endParaRPr>
          </a:p>
        </p:txBody>
      </p:sp>
      <p:sp>
        <p:nvSpPr>
          <p:cNvPr id="3104" name="Rectangle 32"/>
          <p:cNvSpPr>
            <a:spLocks noChangeArrowheads="1"/>
          </p:cNvSpPr>
          <p:nvPr userDrawn="1"/>
        </p:nvSpPr>
        <p:spPr bwMode="auto">
          <a:xfrm>
            <a:off x="304800" y="1185863"/>
            <a:ext cx="304800" cy="5681662"/>
          </a:xfrm>
          <a:prstGeom prst="rect">
            <a:avLst/>
          </a:prstGeom>
          <a:gradFill rotWithShape="0">
            <a:gsLst>
              <a:gs pos="0">
                <a:srgbClr val="006699"/>
              </a:gs>
              <a:gs pos="100000">
                <a:srgbClr val="006699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 noProof="1">
              <a:solidFill>
                <a:schemeClr val="bg1"/>
              </a:solidFill>
            </a:endParaRPr>
          </a:p>
        </p:txBody>
      </p:sp>
      <p:sp>
        <p:nvSpPr>
          <p:cNvPr id="3110" name="Rectangle 38"/>
          <p:cNvSpPr>
            <a:spLocks noChangeArrowheads="1"/>
          </p:cNvSpPr>
          <p:nvPr userDrawn="1"/>
        </p:nvSpPr>
        <p:spPr bwMode="auto">
          <a:xfrm>
            <a:off x="304800" y="1185863"/>
            <a:ext cx="304800" cy="109537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6699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 noProof="1">
              <a:solidFill>
                <a:schemeClr val="bg1"/>
              </a:solidFill>
            </a:endParaRP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45820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620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925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+mj-lt"/>
              </a:defRPr>
            </a:lvl1pPr>
          </a:lstStyle>
          <a:p>
            <a:fld id="{2BBF5FB8-BAF4-4EDA-A454-F0A90EFA755E}" type="slidenum">
              <a:rPr lang="pt-BR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>
    <p:random/>
  </p:transition>
  <p:hf hdr="0" ftr="0" dt="0"/>
  <p:txStyles>
    <p:titleStyle>
      <a:lvl1pPr algn="r" rtl="0" fontAlgn="base">
        <a:spcBef>
          <a:spcPct val="0"/>
        </a:spcBef>
        <a:spcAft>
          <a:spcPct val="0"/>
        </a:spcAft>
        <a:defRPr lang="pt-BR" sz="3500" b="1" dirty="0" smtClean="0">
          <a:solidFill>
            <a:schemeClr val="accent6">
              <a:lumMod val="25000"/>
            </a:schemeClr>
          </a:solidFill>
          <a:effectLst/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ts val="1200"/>
        </a:spcAft>
        <a:buChar char="•"/>
        <a:defRPr lang="pt-BR" sz="2800" dirty="0" smtClean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fontAlgn="base">
        <a:spcBef>
          <a:spcPts val="300"/>
        </a:spcBef>
        <a:spcAft>
          <a:spcPts val="600"/>
        </a:spcAft>
        <a:buChar char="–"/>
        <a:defRPr lang="pt-BR" sz="2400" dirty="0" smtClean="0">
          <a:solidFill>
            <a:schemeClr val="tx1"/>
          </a:solidFill>
          <a:effectLst/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br/imgres?imgurl=http://www.ed4web.collegeem.qc.ca/prof/asaumier/auteurs/Fayol.jpg&amp;imgrefurl=http://www.ed4web.collegeem.qc.ca/prof/asaumier/auteurs/fayol.html&amp;h=175&amp;w=152&amp;sz=14&amp;tbnid=1i3VXm6linIJ:&amp;tbnh=95&amp;tbnw=82&amp;hl=pt-BR&amp;start=4&amp;prev=/images?q=fayol&amp;svnum=10&amp;hl=pt-BR&amp;lr=" TargetMode="External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533400" y="1231900"/>
            <a:ext cx="6324600" cy="2077492"/>
          </a:xfrm>
        </p:spPr>
        <p:txBody>
          <a:bodyPr/>
          <a:lstStyle/>
          <a:p>
            <a:r>
              <a:rPr lang="pt-BR" dirty="0" smtClean="0">
                <a:effectLst/>
              </a:rPr>
              <a:t>Escolas Fundadoras da Administração:</a:t>
            </a:r>
            <a:br>
              <a:rPr lang="pt-BR" dirty="0" smtClean="0">
                <a:effectLst/>
              </a:rPr>
            </a:br>
            <a:r>
              <a:rPr lang="pt-BR" dirty="0" smtClean="0">
                <a:effectLst/>
              </a:rPr>
              <a:t>Fayol</a:t>
            </a:r>
            <a:endParaRPr lang="pt-BR" dirty="0"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sz="quarter" idx="1"/>
          </p:nvPr>
        </p:nvSpPr>
        <p:spPr>
          <a:xfrm>
            <a:off x="357158" y="4248168"/>
            <a:ext cx="6400800" cy="1752600"/>
          </a:xfrm>
        </p:spPr>
        <p:txBody>
          <a:bodyPr/>
          <a:lstStyle/>
          <a:p>
            <a:r>
              <a:rPr lang="pt-BR" dirty="0" smtClean="0">
                <a:effectLst/>
              </a:rPr>
              <a:t>Luciano Thomé e Castro</a:t>
            </a:r>
          </a:p>
          <a:p>
            <a:endParaRPr lang="pt-BR" dirty="0"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231757"/>
            <a:ext cx="7620000" cy="625475"/>
          </a:xfrm>
        </p:spPr>
        <p:txBody>
          <a:bodyPr/>
          <a:lstStyle/>
          <a:p>
            <a:r>
              <a:rPr lang="pt-BR" dirty="0" err="1" smtClean="0"/>
              <a:t>Fayol</a:t>
            </a:r>
            <a:r>
              <a:rPr lang="pt-BR" dirty="0" smtClean="0"/>
              <a:t>: A Empresa e suas Funções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1438" y="6758014"/>
            <a:ext cx="925513" cy="457200"/>
          </a:xfrm>
        </p:spPr>
        <p:txBody>
          <a:bodyPr/>
          <a:lstStyle/>
          <a:p>
            <a:fld id="{53E0B91A-E789-4842-8A69-86259BB09E43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auto">
          <a:xfrm>
            <a:off x="4714876" y="1566874"/>
            <a:ext cx="4143404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b="1" dirty="0">
                <a:solidFill>
                  <a:schemeClr val="tx1"/>
                </a:solidFill>
                <a:latin typeface="+mj-lt"/>
              </a:rPr>
              <a:t>Planejamento</a:t>
            </a:r>
          </a:p>
        </p:txBody>
      </p:sp>
      <p:sp>
        <p:nvSpPr>
          <p:cNvPr id="11" name="Retângulo 10"/>
          <p:cNvSpPr/>
          <p:nvPr/>
        </p:nvSpPr>
        <p:spPr bwMode="auto">
          <a:xfrm>
            <a:off x="428596" y="1714488"/>
            <a:ext cx="3714776" cy="5048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de Administração</a:t>
            </a:r>
          </a:p>
        </p:txBody>
      </p:sp>
      <p:cxnSp>
        <p:nvCxnSpPr>
          <p:cNvPr id="13" name="Conector reto 12"/>
          <p:cNvCxnSpPr>
            <a:stCxn id="11" idx="3"/>
            <a:endCxn id="6" idx="1"/>
          </p:cNvCxnSpPr>
          <p:nvPr/>
        </p:nvCxnSpPr>
        <p:spPr bwMode="auto">
          <a:xfrm flipV="1">
            <a:off x="4143372" y="1888345"/>
            <a:ext cx="571504" cy="785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tângulo 30"/>
          <p:cNvSpPr/>
          <p:nvPr/>
        </p:nvSpPr>
        <p:spPr bwMode="auto">
          <a:xfrm>
            <a:off x="428596" y="2709882"/>
            <a:ext cx="2571768" cy="9334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Dados</a:t>
            </a:r>
            <a:r>
              <a:rPr kumimoji="0" lang="pt-BR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de </a:t>
            </a: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Entrada </a:t>
            </a:r>
          </a:p>
        </p:txBody>
      </p:sp>
      <p:sp>
        <p:nvSpPr>
          <p:cNvPr id="32" name="Seta para a direita 31"/>
          <p:cNvSpPr/>
          <p:nvPr/>
        </p:nvSpPr>
        <p:spPr bwMode="auto">
          <a:xfrm>
            <a:off x="3000364" y="3143248"/>
            <a:ext cx="428628" cy="28575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3" name="Retângulo 32"/>
          <p:cNvSpPr/>
          <p:nvPr/>
        </p:nvSpPr>
        <p:spPr bwMode="auto">
          <a:xfrm>
            <a:off x="3428992" y="2714620"/>
            <a:ext cx="2571768" cy="9286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Processo de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Planejamento</a:t>
            </a:r>
          </a:p>
        </p:txBody>
      </p:sp>
      <p:sp>
        <p:nvSpPr>
          <p:cNvPr id="34" name="Retângulo 33"/>
          <p:cNvSpPr/>
          <p:nvPr/>
        </p:nvSpPr>
        <p:spPr bwMode="auto">
          <a:xfrm>
            <a:off x="6429388" y="2709882"/>
            <a:ext cx="2571768" cy="9334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Planos</a:t>
            </a:r>
          </a:p>
        </p:txBody>
      </p:sp>
      <p:sp>
        <p:nvSpPr>
          <p:cNvPr id="35" name="Seta para a direita 34"/>
          <p:cNvSpPr/>
          <p:nvPr/>
        </p:nvSpPr>
        <p:spPr bwMode="auto">
          <a:xfrm>
            <a:off x="6000760" y="3143248"/>
            <a:ext cx="428628" cy="28575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6" name="Retângulo 35"/>
          <p:cNvSpPr/>
          <p:nvPr/>
        </p:nvSpPr>
        <p:spPr bwMode="auto">
          <a:xfrm>
            <a:off x="428596" y="3852890"/>
            <a:ext cx="2571768" cy="22907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Informações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800" b="1" dirty="0" smtClean="0">
                <a:solidFill>
                  <a:schemeClr val="tx1"/>
                </a:solidFill>
                <a:latin typeface="+mj-lt"/>
              </a:rPr>
              <a:t>Modelos e técnicas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800" b="1" dirty="0" smtClean="0">
                <a:solidFill>
                  <a:schemeClr val="tx1"/>
                </a:solidFill>
                <a:latin typeface="+mj-lt"/>
              </a:rPr>
              <a:t>de planejamento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Ameaças e Oportunidades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800" b="1" dirty="0" smtClean="0">
                <a:solidFill>
                  <a:schemeClr val="tx1"/>
                </a:solidFill>
                <a:latin typeface="+mj-lt"/>
              </a:rPr>
              <a:t>Projeções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Decisões que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afetam o futuro</a:t>
            </a:r>
          </a:p>
        </p:txBody>
      </p:sp>
      <p:sp>
        <p:nvSpPr>
          <p:cNvPr id="37" name="Retângulo 36"/>
          <p:cNvSpPr/>
          <p:nvPr/>
        </p:nvSpPr>
        <p:spPr bwMode="auto">
          <a:xfrm>
            <a:off x="3428992" y="3857628"/>
            <a:ext cx="2571768" cy="22907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Análise e Interpretação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dos dados de entrada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800" b="1" dirty="0">
              <a:solidFill>
                <a:schemeClr val="tx1"/>
              </a:solidFill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Criação e Analise de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alternativas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800" b="1" dirty="0" smtClean="0">
                <a:solidFill>
                  <a:schemeClr val="tx1"/>
                </a:solidFill>
                <a:latin typeface="+mj-lt"/>
              </a:rPr>
              <a:t>Decisões</a:t>
            </a: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tângulo 37"/>
          <p:cNvSpPr/>
          <p:nvPr/>
        </p:nvSpPr>
        <p:spPr bwMode="auto">
          <a:xfrm>
            <a:off x="6429388" y="3857628"/>
            <a:ext cx="2571768" cy="22907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Objetivos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800" b="1" dirty="0">
              <a:solidFill>
                <a:schemeClr val="tx1"/>
              </a:solidFill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Recursos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800" b="1" dirty="0">
              <a:solidFill>
                <a:schemeClr val="tx1"/>
              </a:solidFill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Meios</a:t>
            </a:r>
            <a:r>
              <a:rPr kumimoji="0" lang="pt-BR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de Controle</a:t>
            </a: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231757"/>
            <a:ext cx="7620000" cy="625475"/>
          </a:xfrm>
        </p:spPr>
        <p:txBody>
          <a:bodyPr/>
          <a:lstStyle/>
          <a:p>
            <a:r>
              <a:rPr lang="pt-BR" dirty="0" err="1" smtClean="0"/>
              <a:t>Fayol</a:t>
            </a:r>
            <a:r>
              <a:rPr lang="pt-BR" dirty="0" smtClean="0"/>
              <a:t>: A Empresa e suas Funções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1438" y="6758014"/>
            <a:ext cx="925513" cy="457200"/>
          </a:xfrm>
        </p:spPr>
        <p:txBody>
          <a:bodyPr/>
          <a:lstStyle/>
          <a:p>
            <a:fld id="{53E0B91A-E789-4842-8A69-86259BB09E43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auto">
          <a:xfrm>
            <a:off x="4714876" y="1566874"/>
            <a:ext cx="4143404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Organização</a:t>
            </a:r>
            <a:endParaRPr lang="pt-BR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428596" y="1714488"/>
            <a:ext cx="3714776" cy="5048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de Administração</a:t>
            </a:r>
          </a:p>
        </p:txBody>
      </p:sp>
      <p:cxnSp>
        <p:nvCxnSpPr>
          <p:cNvPr id="13" name="Conector reto 12"/>
          <p:cNvCxnSpPr>
            <a:stCxn id="11" idx="3"/>
            <a:endCxn id="6" idx="1"/>
          </p:cNvCxnSpPr>
          <p:nvPr/>
        </p:nvCxnSpPr>
        <p:spPr bwMode="auto">
          <a:xfrm flipV="1">
            <a:off x="4143372" y="1888345"/>
            <a:ext cx="571504" cy="785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tângulo 38"/>
          <p:cNvSpPr/>
          <p:nvPr/>
        </p:nvSpPr>
        <p:spPr bwMode="auto">
          <a:xfrm>
            <a:off x="142844" y="3929066"/>
            <a:ext cx="1785950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Análise dos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Objetivos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Retângulo 39"/>
          <p:cNvSpPr/>
          <p:nvPr/>
        </p:nvSpPr>
        <p:spPr bwMode="auto">
          <a:xfrm>
            <a:off x="2143108" y="3929066"/>
            <a:ext cx="1643074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Divisão do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Trabalho</a:t>
            </a:r>
          </a:p>
        </p:txBody>
      </p:sp>
      <p:sp>
        <p:nvSpPr>
          <p:cNvPr id="41" name="Retângulo 40"/>
          <p:cNvSpPr/>
          <p:nvPr/>
        </p:nvSpPr>
        <p:spPr bwMode="auto">
          <a:xfrm>
            <a:off x="3786182" y="2857496"/>
            <a:ext cx="2714644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Definição de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Responsabilidades</a:t>
            </a:r>
          </a:p>
        </p:txBody>
      </p:sp>
      <p:sp>
        <p:nvSpPr>
          <p:cNvPr id="42" name="Retângulo 41"/>
          <p:cNvSpPr/>
          <p:nvPr/>
        </p:nvSpPr>
        <p:spPr bwMode="auto">
          <a:xfrm>
            <a:off x="3786182" y="5000636"/>
            <a:ext cx="2714644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Definição de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Autoridade</a:t>
            </a:r>
          </a:p>
        </p:txBody>
      </p:sp>
      <p:sp>
        <p:nvSpPr>
          <p:cNvPr id="43" name="Retângulo 42"/>
          <p:cNvSpPr/>
          <p:nvPr/>
        </p:nvSpPr>
        <p:spPr bwMode="auto">
          <a:xfrm>
            <a:off x="5929322" y="3929066"/>
            <a:ext cx="3000364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Desenho da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Estrutura</a:t>
            </a:r>
            <a:r>
              <a:rPr kumimoji="0" lang="pt-B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Organizacional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5" name="Conector de seta reta 44"/>
          <p:cNvCxnSpPr>
            <a:stCxn id="39" idx="3"/>
            <a:endCxn id="40" idx="1"/>
          </p:cNvCxnSpPr>
          <p:nvPr/>
        </p:nvCxnSpPr>
        <p:spPr bwMode="auto">
          <a:xfrm>
            <a:off x="1928794" y="4357694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Conector de seta reta 46"/>
          <p:cNvCxnSpPr>
            <a:stCxn id="40" idx="0"/>
            <a:endCxn id="41" idx="1"/>
          </p:cNvCxnSpPr>
          <p:nvPr/>
        </p:nvCxnSpPr>
        <p:spPr bwMode="auto">
          <a:xfrm rot="5400000" flipH="1" flipV="1">
            <a:off x="3053942" y="3196827"/>
            <a:ext cx="642942" cy="8215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Conector de seta reta 48"/>
          <p:cNvCxnSpPr>
            <a:stCxn id="40" idx="2"/>
            <a:endCxn id="42" idx="1"/>
          </p:cNvCxnSpPr>
          <p:nvPr/>
        </p:nvCxnSpPr>
        <p:spPr bwMode="auto">
          <a:xfrm rot="16200000" flipH="1">
            <a:off x="3053942" y="4697024"/>
            <a:ext cx="642942" cy="8215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Conector de seta reta 50"/>
          <p:cNvCxnSpPr>
            <a:stCxn id="43" idx="0"/>
            <a:endCxn id="41" idx="3"/>
          </p:cNvCxnSpPr>
          <p:nvPr/>
        </p:nvCxnSpPr>
        <p:spPr bwMode="auto">
          <a:xfrm rot="16200000" flipV="1">
            <a:off x="6643694" y="3143256"/>
            <a:ext cx="642942" cy="928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Conector de seta reta 52"/>
          <p:cNvCxnSpPr>
            <a:stCxn id="43" idx="2"/>
            <a:endCxn id="42" idx="3"/>
          </p:cNvCxnSpPr>
          <p:nvPr/>
        </p:nvCxnSpPr>
        <p:spPr bwMode="auto">
          <a:xfrm rot="5400000">
            <a:off x="6643694" y="4643454"/>
            <a:ext cx="642942" cy="928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Fluxograma </a:t>
            </a:r>
            <a:r>
              <a:rPr lang="pt-BR" sz="4000" dirty="0" smtClean="0"/>
              <a:t>Macro Empresa Incubada Extratos Naturais</a:t>
            </a:r>
            <a:br>
              <a:rPr lang="pt-BR" sz="4000" dirty="0" smtClean="0"/>
            </a:br>
            <a:r>
              <a:rPr lang="pt-BR" sz="4000" dirty="0" smtClean="0"/>
              <a:t> </a:t>
            </a:r>
            <a:endParaRPr lang="pt-BR" sz="4000" dirty="0"/>
          </a:p>
        </p:txBody>
      </p:sp>
      <p:pic>
        <p:nvPicPr>
          <p:cNvPr id="1026" name="Picture 2" descr="F:\Lychnoflora\Markestrat\Processo Mac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1918137"/>
            <a:ext cx="9144032" cy="2802759"/>
          </a:xfrm>
          <a:prstGeom prst="rect">
            <a:avLst/>
          </a:prstGeom>
          <a:noFill/>
        </p:spPr>
      </p:pic>
      <p:pic>
        <p:nvPicPr>
          <p:cNvPr id="4" name="Imagem 3" descr="super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3" y="5143512"/>
            <a:ext cx="2535679" cy="122980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Lychnoflora\Markestrat\Processo de Prestação de Serviços_clientes que procura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42918"/>
            <a:ext cx="8858280" cy="6215081"/>
          </a:xfrm>
          <a:prstGeom prst="rect">
            <a:avLst/>
          </a:prstGeom>
          <a:noFill/>
        </p:spPr>
      </p:pic>
      <p:pic>
        <p:nvPicPr>
          <p:cNvPr id="5" name="Imagem 4" descr="super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4"/>
            <a:ext cx="1357322" cy="658302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Fluxograma </a:t>
            </a:r>
            <a:r>
              <a:rPr lang="pt-BR" sz="4000" dirty="0" smtClean="0"/>
              <a:t>Empresa Incubada Extratos Naturais</a:t>
            </a:r>
            <a:br>
              <a:rPr lang="pt-BR" sz="4000" dirty="0" smtClean="0"/>
            </a:br>
            <a:r>
              <a:rPr lang="pt-BR" sz="4000" dirty="0" smtClean="0"/>
              <a:t> </a:t>
            </a:r>
            <a:endParaRPr lang="pt-BR" sz="4000" dirty="0"/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F:\Lychnoflora\Markestrat\Processo de Prestação de Serviços_busca por clien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48344"/>
            <a:ext cx="8715404" cy="5509680"/>
          </a:xfrm>
          <a:prstGeom prst="rect">
            <a:avLst/>
          </a:prstGeom>
          <a:noFill/>
        </p:spPr>
      </p:pic>
      <p:pic>
        <p:nvPicPr>
          <p:cNvPr id="5" name="Imagem 4" descr="super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500438"/>
            <a:ext cx="2093795" cy="1015492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 idx="4294967295"/>
          </p:nvPr>
        </p:nvSpPr>
        <p:spPr>
          <a:xfrm>
            <a:off x="771556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Fluxograma </a:t>
            </a:r>
            <a:r>
              <a:rPr lang="pt-BR" sz="4000" dirty="0" smtClean="0"/>
              <a:t>Empresa Incubada Extratos Naturais</a:t>
            </a:r>
            <a:br>
              <a:rPr lang="pt-BR" sz="4000" dirty="0" smtClean="0"/>
            </a:br>
            <a:r>
              <a:rPr lang="pt-BR" sz="4000" dirty="0" smtClean="0"/>
              <a:t> </a:t>
            </a:r>
            <a:endParaRPr lang="pt-BR" sz="4000" dirty="0"/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Diagrama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4" descr="supera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00826" y="5500702"/>
            <a:ext cx="2093795" cy="101549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231757"/>
            <a:ext cx="7620000" cy="625475"/>
          </a:xfrm>
        </p:spPr>
        <p:txBody>
          <a:bodyPr/>
          <a:lstStyle/>
          <a:p>
            <a:r>
              <a:rPr lang="pt-BR" dirty="0" err="1" smtClean="0"/>
              <a:t>Fayol</a:t>
            </a:r>
            <a:r>
              <a:rPr lang="pt-BR" dirty="0" smtClean="0"/>
              <a:t>: A Empresa e suas Funções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1438" y="6758014"/>
            <a:ext cx="925513" cy="457200"/>
          </a:xfrm>
        </p:spPr>
        <p:txBody>
          <a:bodyPr/>
          <a:lstStyle/>
          <a:p>
            <a:fld id="{53E0B91A-E789-4842-8A69-86259BB09E43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auto">
          <a:xfrm>
            <a:off x="4714876" y="1566874"/>
            <a:ext cx="4143404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Organização</a:t>
            </a:r>
            <a:endParaRPr lang="pt-BR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428596" y="1714488"/>
            <a:ext cx="3714776" cy="5048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de Administração</a:t>
            </a:r>
          </a:p>
        </p:txBody>
      </p:sp>
      <p:cxnSp>
        <p:nvCxnSpPr>
          <p:cNvPr id="13" name="Conector reto 12"/>
          <p:cNvCxnSpPr>
            <a:stCxn id="11" idx="3"/>
            <a:endCxn id="6" idx="1"/>
          </p:cNvCxnSpPr>
          <p:nvPr/>
        </p:nvCxnSpPr>
        <p:spPr bwMode="auto">
          <a:xfrm flipV="1">
            <a:off x="4143372" y="1888345"/>
            <a:ext cx="571504" cy="785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tângulo 38"/>
          <p:cNvSpPr/>
          <p:nvPr/>
        </p:nvSpPr>
        <p:spPr bwMode="auto">
          <a:xfrm>
            <a:off x="142844" y="3929066"/>
            <a:ext cx="1785950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Análise dos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Objetivos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Retângulo 39"/>
          <p:cNvSpPr/>
          <p:nvPr/>
        </p:nvSpPr>
        <p:spPr bwMode="auto">
          <a:xfrm>
            <a:off x="2143108" y="3929066"/>
            <a:ext cx="1643074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Divisão do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Trabalho</a:t>
            </a:r>
          </a:p>
        </p:txBody>
      </p:sp>
      <p:sp>
        <p:nvSpPr>
          <p:cNvPr id="41" name="Retângulo 40"/>
          <p:cNvSpPr/>
          <p:nvPr/>
        </p:nvSpPr>
        <p:spPr bwMode="auto">
          <a:xfrm>
            <a:off x="3786182" y="2857496"/>
            <a:ext cx="2714644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Definição de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Responsabilidades</a:t>
            </a:r>
          </a:p>
        </p:txBody>
      </p:sp>
      <p:sp>
        <p:nvSpPr>
          <p:cNvPr id="42" name="Retângulo 41"/>
          <p:cNvSpPr/>
          <p:nvPr/>
        </p:nvSpPr>
        <p:spPr bwMode="auto">
          <a:xfrm>
            <a:off x="3786182" y="5000636"/>
            <a:ext cx="2714644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Definição de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Autoridade</a:t>
            </a:r>
          </a:p>
        </p:txBody>
      </p:sp>
      <p:sp>
        <p:nvSpPr>
          <p:cNvPr id="43" name="Retângulo 42"/>
          <p:cNvSpPr/>
          <p:nvPr/>
        </p:nvSpPr>
        <p:spPr bwMode="auto">
          <a:xfrm>
            <a:off x="5929322" y="3929066"/>
            <a:ext cx="3000364" cy="8572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Desenho da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Estrutura</a:t>
            </a:r>
            <a:r>
              <a:rPr kumimoji="0" lang="pt-B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Organizacional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5" name="Conector de seta reta 44"/>
          <p:cNvCxnSpPr>
            <a:stCxn id="39" idx="3"/>
            <a:endCxn id="40" idx="1"/>
          </p:cNvCxnSpPr>
          <p:nvPr/>
        </p:nvCxnSpPr>
        <p:spPr bwMode="auto">
          <a:xfrm>
            <a:off x="1928794" y="4357694"/>
            <a:ext cx="21431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Conector de seta reta 46"/>
          <p:cNvCxnSpPr>
            <a:stCxn id="40" idx="0"/>
            <a:endCxn id="41" idx="1"/>
          </p:cNvCxnSpPr>
          <p:nvPr/>
        </p:nvCxnSpPr>
        <p:spPr bwMode="auto">
          <a:xfrm rot="5400000" flipH="1" flipV="1">
            <a:off x="3053942" y="3196827"/>
            <a:ext cx="642942" cy="8215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Conector de seta reta 48"/>
          <p:cNvCxnSpPr>
            <a:stCxn id="40" idx="2"/>
            <a:endCxn id="42" idx="1"/>
          </p:cNvCxnSpPr>
          <p:nvPr/>
        </p:nvCxnSpPr>
        <p:spPr bwMode="auto">
          <a:xfrm rot="16200000" flipH="1">
            <a:off x="3053942" y="4697024"/>
            <a:ext cx="642942" cy="8215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Conector de seta reta 50"/>
          <p:cNvCxnSpPr>
            <a:stCxn id="43" idx="0"/>
            <a:endCxn id="41" idx="3"/>
          </p:cNvCxnSpPr>
          <p:nvPr/>
        </p:nvCxnSpPr>
        <p:spPr bwMode="auto">
          <a:xfrm rot="16200000" flipV="1">
            <a:off x="6643694" y="3143256"/>
            <a:ext cx="642942" cy="928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Conector de seta reta 52"/>
          <p:cNvCxnSpPr>
            <a:stCxn id="43" idx="2"/>
            <a:endCxn id="42" idx="3"/>
          </p:cNvCxnSpPr>
          <p:nvPr/>
        </p:nvCxnSpPr>
        <p:spPr bwMode="auto">
          <a:xfrm rot="5400000">
            <a:off x="6643694" y="4643454"/>
            <a:ext cx="642942" cy="928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231757"/>
            <a:ext cx="7620000" cy="625475"/>
          </a:xfrm>
        </p:spPr>
        <p:txBody>
          <a:bodyPr/>
          <a:lstStyle/>
          <a:p>
            <a:r>
              <a:rPr lang="pt-BR" dirty="0" err="1" smtClean="0"/>
              <a:t>Fayol</a:t>
            </a:r>
            <a:r>
              <a:rPr lang="pt-BR" dirty="0" smtClean="0"/>
              <a:t>: A Empresa e suas Funções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1438" y="6758014"/>
            <a:ext cx="925513" cy="457200"/>
          </a:xfrm>
        </p:spPr>
        <p:txBody>
          <a:bodyPr/>
          <a:lstStyle/>
          <a:p>
            <a:fld id="{53E0B91A-E789-4842-8A69-86259BB09E43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auto">
          <a:xfrm>
            <a:off x="4714876" y="1566874"/>
            <a:ext cx="4143404" cy="10763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Comando/Coordenação</a:t>
            </a:r>
          </a:p>
          <a:p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Dirigir</a:t>
            </a:r>
          </a:p>
          <a:p>
            <a:endParaRPr lang="pt-BR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428596" y="1714488"/>
            <a:ext cx="3714776" cy="5048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de Administração</a:t>
            </a:r>
          </a:p>
        </p:txBody>
      </p:sp>
      <p:cxnSp>
        <p:nvCxnSpPr>
          <p:cNvPr id="13" name="Conector reto 12"/>
          <p:cNvCxnSpPr>
            <a:stCxn id="11" idx="3"/>
            <a:endCxn id="6" idx="1"/>
          </p:cNvCxnSpPr>
          <p:nvPr/>
        </p:nvCxnSpPr>
        <p:spPr bwMode="auto">
          <a:xfrm>
            <a:off x="4143372" y="1966890"/>
            <a:ext cx="571504" cy="1381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CaixaDeTexto 15"/>
          <p:cNvSpPr txBox="1"/>
          <p:nvPr/>
        </p:nvSpPr>
        <p:spPr>
          <a:xfrm>
            <a:off x="857224" y="3071810"/>
            <a:ext cx="7715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Liderar, motivar e coordenar trabalhadores;</a:t>
            </a:r>
          </a:p>
          <a:p>
            <a:pPr algn="l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Resolver conflitos entre subordinados;</a:t>
            </a:r>
          </a:p>
          <a:p>
            <a:pPr algn="l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Proporcionar um ambiente propício ao trabalho;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231757"/>
            <a:ext cx="7620000" cy="625475"/>
          </a:xfrm>
        </p:spPr>
        <p:txBody>
          <a:bodyPr/>
          <a:lstStyle/>
          <a:p>
            <a:r>
              <a:rPr lang="pt-BR" dirty="0" err="1" smtClean="0"/>
              <a:t>Fayol</a:t>
            </a:r>
            <a:r>
              <a:rPr lang="pt-BR" dirty="0" smtClean="0"/>
              <a:t>: A Empresa e suas Funções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1438" y="6758014"/>
            <a:ext cx="925513" cy="457200"/>
          </a:xfrm>
        </p:spPr>
        <p:txBody>
          <a:bodyPr/>
          <a:lstStyle/>
          <a:p>
            <a:fld id="{53E0B91A-E789-4842-8A69-86259BB09E43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auto">
          <a:xfrm>
            <a:off x="4714876" y="1566874"/>
            <a:ext cx="4143404" cy="10763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Controlar</a:t>
            </a:r>
          </a:p>
          <a:p>
            <a:endParaRPr lang="pt-BR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428596" y="1714488"/>
            <a:ext cx="3714776" cy="5048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de Administração</a:t>
            </a:r>
          </a:p>
        </p:txBody>
      </p:sp>
      <p:cxnSp>
        <p:nvCxnSpPr>
          <p:cNvPr id="13" name="Conector reto 12"/>
          <p:cNvCxnSpPr>
            <a:stCxn id="11" idx="3"/>
            <a:endCxn id="6" idx="1"/>
          </p:cNvCxnSpPr>
          <p:nvPr/>
        </p:nvCxnSpPr>
        <p:spPr bwMode="auto">
          <a:xfrm>
            <a:off x="4143372" y="1966890"/>
            <a:ext cx="571504" cy="1381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CaixaDeTexto 15"/>
          <p:cNvSpPr txBox="1"/>
          <p:nvPr/>
        </p:nvSpPr>
        <p:spPr>
          <a:xfrm>
            <a:off x="857224" y="3071810"/>
            <a:ext cx="7715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Conhecimento dos Objetivos</a:t>
            </a:r>
          </a:p>
          <a:p>
            <a:pPr algn="l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Estabelecimento dos padrões de controle</a:t>
            </a:r>
          </a:p>
          <a:p>
            <a:pPr algn="l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Análise de resultados</a:t>
            </a:r>
          </a:p>
          <a:p>
            <a:pPr algn="l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Comparação de resultados com objetivos</a:t>
            </a:r>
          </a:p>
          <a:p>
            <a:pPr algn="l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Ações corretivas ou de reforço.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0B91A-E789-4842-8A69-86259BB09E43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6092189"/>
      </p:ext>
    </p:extLst>
  </p:cSld>
  <p:clrMapOvr>
    <a:masterClrMapping/>
  </p:clrMapOvr>
  <p:transition xmlns:p14="http://schemas.microsoft.com/office/powerpoint/2010/main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ço Reservado para Número de Slide 1"/>
          <p:cNvSpPr>
            <a:spLocks noGrp="1"/>
          </p:cNvSpPr>
          <p:nvPr>
            <p:ph type="sldNum" sz="quarter" idx="10"/>
          </p:nvPr>
        </p:nvSpPr>
        <p:spPr>
          <a:xfrm>
            <a:off x="0" y="6900890"/>
            <a:ext cx="925513" cy="457200"/>
          </a:xfrm>
        </p:spPr>
        <p:txBody>
          <a:bodyPr/>
          <a:lstStyle/>
          <a:p>
            <a:fld id="{6C687726-8A84-4AF8-9E98-D29B13CA1AAC}" type="slidenum">
              <a:rPr lang="pt-BR"/>
              <a:pPr/>
              <a:t>2</a:t>
            </a:fld>
            <a:endParaRPr lang="pt-BR"/>
          </a:p>
        </p:txBody>
      </p:sp>
      <p:sp>
        <p:nvSpPr>
          <p:cNvPr id="186398" name="Rectangle 30"/>
          <p:cNvSpPr>
            <a:spLocks noChangeArrowheads="1"/>
          </p:cNvSpPr>
          <p:nvPr/>
        </p:nvSpPr>
        <p:spPr bwMode="auto">
          <a:xfrm>
            <a:off x="4419600" y="2328890"/>
            <a:ext cx="47244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6399" name="Rectangle 31"/>
          <p:cNvSpPr>
            <a:spLocks noChangeArrowheads="1"/>
          </p:cNvSpPr>
          <p:nvPr/>
        </p:nvSpPr>
        <p:spPr bwMode="auto">
          <a:xfrm>
            <a:off x="4419600" y="2633690"/>
            <a:ext cx="47244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6397" name="Rectangle 29"/>
          <p:cNvSpPr>
            <a:spLocks noChangeArrowheads="1"/>
          </p:cNvSpPr>
          <p:nvPr/>
        </p:nvSpPr>
        <p:spPr bwMode="auto">
          <a:xfrm>
            <a:off x="4419600" y="1719290"/>
            <a:ext cx="4724400" cy="304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" y="1262090"/>
            <a:ext cx="8991600" cy="4572000"/>
            <a:chOff x="48" y="768"/>
            <a:chExt cx="5664" cy="2880"/>
          </a:xfrm>
        </p:grpSpPr>
        <p:sp>
          <p:nvSpPr>
            <p:cNvPr id="186371" name="Text Box 3"/>
            <p:cNvSpPr txBox="1">
              <a:spLocks noChangeArrowheads="1"/>
            </p:cNvSpPr>
            <p:nvPr/>
          </p:nvSpPr>
          <p:spPr bwMode="auto">
            <a:xfrm>
              <a:off x="48" y="768"/>
              <a:ext cx="36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 sz="1400" b="1"/>
                <a:t>1903 1909 1916 1932 1947 1951 1953 1954 1957 1962 1972</a:t>
              </a:r>
              <a:endParaRPr lang="en-US" sz="1400" b="1"/>
            </a:p>
          </p:txBody>
        </p:sp>
        <p:sp>
          <p:nvSpPr>
            <p:cNvPr id="186372" name="Text Box 4"/>
            <p:cNvSpPr txBox="1">
              <a:spLocks noChangeArrowheads="1"/>
            </p:cNvSpPr>
            <p:nvPr/>
          </p:nvSpPr>
          <p:spPr bwMode="auto">
            <a:xfrm>
              <a:off x="2688" y="1044"/>
              <a:ext cx="3024" cy="2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 Escola de Administração Científica – Taylor e Gilbreth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Teoria da Burocracia – Weber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Escola dos Princípios de Administração Fayol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Escola das Relações Humanas – Mayo e Lewin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Teoria das Decisões – Simon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Teoria dos Sistemas – Bertalanffy Kast e Rosenzweig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Teoria dos Sistemas Sociotécnicos – Emery e Trist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Teoria Neoclássica da Administração – Koontz e O’Donnell,    Newman, Drucker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Escola Comportamental da Administração – McGregor, Likert e Argyris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Escola do Desenvolvimento Organizacional – Bennis, Beckhard, Schein</a:t>
              </a:r>
            </a:p>
            <a:p>
              <a:pPr marL="200025" indent="-200025" algn="l">
                <a:spcBef>
                  <a:spcPct val="50000"/>
                </a:spcBef>
                <a:buFontTx/>
                <a:buChar char="•"/>
              </a:pPr>
              <a:r>
                <a:rPr lang="pt-BR" sz="1400">
                  <a:latin typeface="Arial" charset="0"/>
                </a:rPr>
                <a:t>Teoria da Contigência – Woodward, Lawrence e Lorsch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186373" name="Line 5"/>
            <p:cNvSpPr>
              <a:spLocks noChangeShapeType="1"/>
            </p:cNvSpPr>
            <p:nvPr/>
          </p:nvSpPr>
          <p:spPr bwMode="auto">
            <a:xfrm>
              <a:off x="192" y="1104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74" name="Line 6"/>
            <p:cNvSpPr>
              <a:spLocks noChangeShapeType="1"/>
            </p:cNvSpPr>
            <p:nvPr/>
          </p:nvSpPr>
          <p:spPr bwMode="auto">
            <a:xfrm>
              <a:off x="480" y="1344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75" name="Line 7"/>
            <p:cNvSpPr>
              <a:spLocks noChangeShapeType="1"/>
            </p:cNvSpPr>
            <p:nvPr/>
          </p:nvSpPr>
          <p:spPr bwMode="auto">
            <a:xfrm>
              <a:off x="720" y="1536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76" name="Line 8"/>
            <p:cNvSpPr>
              <a:spLocks noChangeShapeType="1"/>
            </p:cNvSpPr>
            <p:nvPr/>
          </p:nvSpPr>
          <p:spPr bwMode="auto">
            <a:xfrm>
              <a:off x="960" y="1728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77" name="Line 9"/>
            <p:cNvSpPr>
              <a:spLocks noChangeShapeType="1"/>
            </p:cNvSpPr>
            <p:nvPr/>
          </p:nvSpPr>
          <p:spPr bwMode="auto">
            <a:xfrm>
              <a:off x="1248" y="1968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78" name="Line 10"/>
            <p:cNvSpPr>
              <a:spLocks noChangeShapeType="1"/>
            </p:cNvSpPr>
            <p:nvPr/>
          </p:nvSpPr>
          <p:spPr bwMode="auto">
            <a:xfrm>
              <a:off x="1488" y="216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79" name="Line 11"/>
            <p:cNvSpPr>
              <a:spLocks noChangeShapeType="1"/>
            </p:cNvSpPr>
            <p:nvPr/>
          </p:nvSpPr>
          <p:spPr bwMode="auto">
            <a:xfrm>
              <a:off x="1728" y="2352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0" name="Line 12"/>
            <p:cNvSpPr>
              <a:spLocks noChangeShapeType="1"/>
            </p:cNvSpPr>
            <p:nvPr/>
          </p:nvSpPr>
          <p:spPr bwMode="auto">
            <a:xfrm>
              <a:off x="1968" y="254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1" name="Line 13"/>
            <p:cNvSpPr>
              <a:spLocks noChangeShapeType="1"/>
            </p:cNvSpPr>
            <p:nvPr/>
          </p:nvSpPr>
          <p:spPr bwMode="auto">
            <a:xfrm>
              <a:off x="2256" y="288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2" name="Line 14"/>
            <p:cNvSpPr>
              <a:spLocks noChangeShapeType="1"/>
            </p:cNvSpPr>
            <p:nvPr/>
          </p:nvSpPr>
          <p:spPr bwMode="auto">
            <a:xfrm>
              <a:off x="2496" y="321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3" name="Line 15"/>
            <p:cNvSpPr>
              <a:spLocks noChangeShapeType="1"/>
            </p:cNvSpPr>
            <p:nvPr/>
          </p:nvSpPr>
          <p:spPr bwMode="auto">
            <a:xfrm>
              <a:off x="2736" y="960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4" name="Line 16"/>
            <p:cNvSpPr>
              <a:spLocks noChangeShapeType="1"/>
            </p:cNvSpPr>
            <p:nvPr/>
          </p:nvSpPr>
          <p:spPr bwMode="auto">
            <a:xfrm>
              <a:off x="2496" y="960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5" name="Line 17"/>
            <p:cNvSpPr>
              <a:spLocks noChangeShapeType="1"/>
            </p:cNvSpPr>
            <p:nvPr/>
          </p:nvSpPr>
          <p:spPr bwMode="auto">
            <a:xfrm>
              <a:off x="2256" y="960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6" name="Line 18"/>
            <p:cNvSpPr>
              <a:spLocks noChangeShapeType="1"/>
            </p:cNvSpPr>
            <p:nvPr/>
          </p:nvSpPr>
          <p:spPr bwMode="auto">
            <a:xfrm>
              <a:off x="1968" y="96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7" name="Line 19"/>
            <p:cNvSpPr>
              <a:spLocks noChangeShapeType="1"/>
            </p:cNvSpPr>
            <p:nvPr/>
          </p:nvSpPr>
          <p:spPr bwMode="auto">
            <a:xfrm>
              <a:off x="1728" y="960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8" name="Line 20"/>
            <p:cNvSpPr>
              <a:spLocks noChangeShapeType="1"/>
            </p:cNvSpPr>
            <p:nvPr/>
          </p:nvSpPr>
          <p:spPr bwMode="auto">
            <a:xfrm>
              <a:off x="1488" y="960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89" name="Line 21"/>
            <p:cNvSpPr>
              <a:spLocks noChangeShapeType="1"/>
            </p:cNvSpPr>
            <p:nvPr/>
          </p:nvSpPr>
          <p:spPr bwMode="auto">
            <a:xfrm>
              <a:off x="1248" y="9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90" name="Line 22"/>
            <p:cNvSpPr>
              <a:spLocks noChangeShapeType="1"/>
            </p:cNvSpPr>
            <p:nvPr/>
          </p:nvSpPr>
          <p:spPr bwMode="auto">
            <a:xfrm>
              <a:off x="960" y="96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91" name="Line 23"/>
            <p:cNvSpPr>
              <a:spLocks noChangeShapeType="1"/>
            </p:cNvSpPr>
            <p:nvPr/>
          </p:nvSpPr>
          <p:spPr bwMode="auto">
            <a:xfrm>
              <a:off x="720" y="96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92" name="Line 24"/>
            <p:cNvSpPr>
              <a:spLocks noChangeShapeType="1"/>
            </p:cNvSpPr>
            <p:nvPr/>
          </p:nvSpPr>
          <p:spPr bwMode="auto">
            <a:xfrm>
              <a:off x="480" y="96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86393" name="Line 25"/>
            <p:cNvSpPr>
              <a:spLocks noChangeShapeType="1"/>
            </p:cNvSpPr>
            <p:nvPr/>
          </p:nvSpPr>
          <p:spPr bwMode="auto">
            <a:xfrm>
              <a:off x="192" y="96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86394" name="Text Box 26"/>
          <p:cNvSpPr txBox="1">
            <a:spLocks noChangeArrowheads="1"/>
          </p:cNvSpPr>
          <p:nvPr/>
        </p:nvSpPr>
        <p:spPr bwMode="auto">
          <a:xfrm>
            <a:off x="1752600" y="6138890"/>
            <a:ext cx="5362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pt-BR" sz="1400" b="1">
                <a:latin typeface="Arial" charset="0"/>
              </a:rPr>
              <a:t>AS PRINCIPAIS ESCOLAS E TEORIAS QUE INFLUENCIAM O </a:t>
            </a:r>
            <a:br>
              <a:rPr lang="pt-BR" sz="1400" b="1">
                <a:latin typeface="Arial" charset="0"/>
              </a:rPr>
            </a:br>
            <a:r>
              <a:rPr lang="pt-BR" sz="1400" b="1">
                <a:latin typeface="Arial" charset="0"/>
              </a:rPr>
              <a:t>ATUAL PENSAMENTO ADMINISTRATIVO</a:t>
            </a:r>
            <a:endParaRPr lang="en-US" sz="1400" b="1">
              <a:latin typeface="Arial" charset="0"/>
            </a:endParaRPr>
          </a:p>
        </p:txBody>
      </p:sp>
      <p:sp>
        <p:nvSpPr>
          <p:cNvPr id="186395" name="Text Box 27"/>
          <p:cNvSpPr txBox="1">
            <a:spLocks noChangeArrowheads="1"/>
          </p:cNvSpPr>
          <p:nvPr/>
        </p:nvSpPr>
        <p:spPr bwMode="auto">
          <a:xfrm>
            <a:off x="6804025" y="6500834"/>
            <a:ext cx="2071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pt-BR" sz="1200" dirty="0">
                <a:latin typeface="Tahoma" pitchFamily="34" charset="0"/>
              </a:rPr>
              <a:t>Fonte: CHIAVENATO (1983)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186396" name="Rectangle 28"/>
          <p:cNvSpPr>
            <a:spLocks noChangeArrowheads="1"/>
          </p:cNvSpPr>
          <p:nvPr/>
        </p:nvSpPr>
        <p:spPr bwMode="auto">
          <a:xfrm>
            <a:off x="1452594" y="-24"/>
            <a:ext cx="7620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/>
            <a:r>
              <a:rPr lang="pt-BR" sz="35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Perspectivas da Administração</a:t>
            </a:r>
            <a:br>
              <a:rPr lang="pt-BR" sz="35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pt-BR" sz="35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ao Longo do Tempo</a:t>
            </a:r>
            <a:endParaRPr lang="pt-BR" sz="3500" b="1" noProof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16" y="3148612"/>
            <a:ext cx="6858000" cy="923330"/>
          </a:xfrm>
        </p:spPr>
        <p:txBody>
          <a:bodyPr/>
          <a:lstStyle/>
          <a:p>
            <a:pPr lvl="1"/>
            <a:r>
              <a:rPr lang="pt-BR" sz="5400" noProof="1" smtClean="0">
                <a:solidFill>
                  <a:schemeClr val="bg1"/>
                </a:solidFill>
              </a:rPr>
              <a:t>Escola de Processos</a:t>
            </a: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301F7-68A6-4C61-83F5-98AE3764A506}" type="slidenum">
              <a:rPr lang="pt-BR"/>
              <a:pPr/>
              <a:t>4</a:t>
            </a:fld>
            <a:endParaRPr lang="pt-BR"/>
          </a:p>
        </p:txBody>
      </p:sp>
      <p:sp>
        <p:nvSpPr>
          <p:cNvPr id="2078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6813550" cy="625475"/>
          </a:xfrm>
        </p:spPr>
        <p:txBody>
          <a:bodyPr/>
          <a:lstStyle/>
          <a:p>
            <a:r>
              <a:rPr lang="pt-BR"/>
              <a:t>Quem foi Fayol?</a:t>
            </a:r>
          </a:p>
        </p:txBody>
      </p:sp>
      <p:sp>
        <p:nvSpPr>
          <p:cNvPr id="2078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pt-BR" sz="2400" dirty="0"/>
              <a:t>Henri </a:t>
            </a:r>
            <a:r>
              <a:rPr lang="pt-BR" sz="2400" dirty="0" err="1"/>
              <a:t>Fayol</a:t>
            </a:r>
            <a:r>
              <a:rPr lang="pt-BR" sz="2400" dirty="0"/>
              <a:t> (1841-1925)</a:t>
            </a:r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pt-BR" sz="2400" dirty="0" smtClean="0"/>
              <a:t>Nasceu </a:t>
            </a:r>
            <a:r>
              <a:rPr lang="pt-BR" sz="2400" dirty="0"/>
              <a:t>em Constantinopla e viveu em Paris (Revolução Industrial e I Guerra Mundial)</a:t>
            </a:r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pt-BR" sz="2400" dirty="0"/>
              <a:t>Formou-se em Engenharia de Minas e entrou para um empresa metalúrgica e carbonífera</a:t>
            </a:r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pt-BR" sz="2400" dirty="0"/>
              <a:t>Aos 47 anos Gerente Geral </a:t>
            </a:r>
            <a:br>
              <a:rPr lang="pt-BR" sz="2400" dirty="0"/>
            </a:br>
            <a:r>
              <a:rPr lang="pt-BR" sz="2400" dirty="0"/>
              <a:t>“</a:t>
            </a:r>
            <a:r>
              <a:rPr lang="pt-BR" sz="2400" i="1" dirty="0" err="1"/>
              <a:t>Compagnie</a:t>
            </a:r>
            <a:r>
              <a:rPr lang="pt-BR" sz="2400" i="1" dirty="0"/>
              <a:t> </a:t>
            </a:r>
            <a:r>
              <a:rPr lang="pt-BR" sz="2400" i="1" dirty="0" err="1"/>
              <a:t>Commantry</a:t>
            </a:r>
            <a:r>
              <a:rPr lang="pt-BR" sz="2400" i="1" dirty="0"/>
              <a:t> </a:t>
            </a:r>
            <a:br>
              <a:rPr lang="pt-BR" sz="2400" i="1" dirty="0"/>
            </a:br>
            <a:r>
              <a:rPr lang="pt-BR" sz="2400" i="1" dirty="0" err="1"/>
              <a:t>Fourchambault</a:t>
            </a:r>
            <a:r>
              <a:rPr lang="pt-BR" sz="2400" i="1" dirty="0"/>
              <a:t> </a:t>
            </a:r>
            <a:r>
              <a:rPr lang="pt-BR" sz="2400" i="1" dirty="0" err="1"/>
              <a:t>et</a:t>
            </a:r>
            <a:r>
              <a:rPr lang="pt-BR" sz="2400" i="1" dirty="0"/>
              <a:t> </a:t>
            </a:r>
            <a:r>
              <a:rPr lang="pt-BR" sz="2400" i="1" dirty="0" err="1"/>
              <a:t>Decazeville</a:t>
            </a:r>
            <a:r>
              <a:rPr lang="pt-BR" sz="2400" i="1" dirty="0"/>
              <a:t>”</a:t>
            </a:r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pt-BR" sz="2400" dirty="0"/>
              <a:t>1916 Livro </a:t>
            </a:r>
            <a:r>
              <a:rPr lang="pt-BR" sz="2400" i="1" dirty="0"/>
              <a:t>“</a:t>
            </a:r>
            <a:r>
              <a:rPr lang="pt-BR" sz="2400" i="1" dirty="0" err="1"/>
              <a:t>Administration</a:t>
            </a:r>
            <a:r>
              <a:rPr lang="pt-BR" sz="2400" i="1" dirty="0"/>
              <a:t> </a:t>
            </a:r>
            <a:br>
              <a:rPr lang="pt-BR" sz="2400" i="1" dirty="0"/>
            </a:br>
            <a:r>
              <a:rPr lang="pt-BR" sz="2400" i="1" dirty="0" err="1"/>
              <a:t>Industrielle</a:t>
            </a:r>
            <a:r>
              <a:rPr lang="pt-BR" sz="2400" i="1" dirty="0"/>
              <a:t> </a:t>
            </a:r>
            <a:r>
              <a:rPr lang="pt-BR" sz="2400" i="1" dirty="0" err="1"/>
              <a:t>et</a:t>
            </a:r>
            <a:r>
              <a:rPr lang="pt-BR" sz="2400" i="1" dirty="0"/>
              <a:t> </a:t>
            </a:r>
            <a:r>
              <a:rPr lang="pt-BR" sz="2400" i="1" dirty="0" err="1"/>
              <a:t>Généralle</a:t>
            </a:r>
            <a:r>
              <a:rPr lang="pt-BR" sz="2400" i="1" dirty="0"/>
              <a:t>”</a:t>
            </a:r>
          </a:p>
          <a:p>
            <a:pPr>
              <a:lnSpc>
                <a:spcPct val="90000"/>
              </a:lnSpc>
              <a:spcAft>
                <a:spcPct val="35000"/>
              </a:spcAft>
            </a:pPr>
            <a:endParaRPr lang="pt-BR" sz="2400" dirty="0"/>
          </a:p>
        </p:txBody>
      </p:sp>
      <p:pic>
        <p:nvPicPr>
          <p:cNvPr id="207885" name="Picture 1037" descr="6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4076700"/>
            <a:ext cx="1584325" cy="237648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7890" name="Picture 1042" descr="Fayo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85125" y="0"/>
            <a:ext cx="1158875" cy="1341438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Contribuições </a:t>
            </a:r>
            <a:r>
              <a:rPr lang="pt-BR" dirty="0" err="1" smtClean="0"/>
              <a:t>Fayol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administração é uma </a:t>
            </a:r>
            <a:r>
              <a:rPr lang="pt-BR" b="1" dirty="0" smtClean="0"/>
              <a:t>função distinta </a:t>
            </a:r>
            <a:r>
              <a:rPr lang="pt-BR" dirty="0" smtClean="0"/>
              <a:t>das demais funções da empresa, como finanças, produção e distribuição</a:t>
            </a:r>
          </a:p>
          <a:p>
            <a:endParaRPr lang="pt-BR" dirty="0"/>
          </a:p>
          <a:p>
            <a:r>
              <a:rPr lang="pt-BR" dirty="0" smtClean="0"/>
              <a:t>A administração compreende </a:t>
            </a:r>
            <a:r>
              <a:rPr lang="pt-BR" b="1" dirty="0" smtClean="0"/>
              <a:t>cinco funções</a:t>
            </a:r>
            <a:r>
              <a:rPr lang="pt-BR" dirty="0" smtClean="0"/>
              <a:t>: planejamento, organização, comando, coordenação e controle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0B91A-E789-4842-8A69-86259BB09E43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80" name="Rectangle 10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14 Princípios </a:t>
            </a:r>
            <a:r>
              <a:rPr lang="pt-BR" dirty="0"/>
              <a:t>da Administração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42910" y="1500174"/>
            <a:ext cx="82153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800" b="1" dirty="0" smtClean="0">
                <a:latin typeface="+mj-lt"/>
              </a:rPr>
              <a:t>1. Divisão do Trabalho</a:t>
            </a:r>
            <a:r>
              <a:rPr lang="pt-BR" sz="2800" dirty="0" smtClean="0">
                <a:latin typeface="+mj-lt"/>
              </a:rPr>
              <a:t>: Tarefas específicas para cada pessoa com especialização</a:t>
            </a:r>
          </a:p>
          <a:p>
            <a:pPr algn="l"/>
            <a:r>
              <a:rPr lang="pt-BR" sz="2800" b="1" dirty="0" smtClean="0">
                <a:latin typeface="+mj-lt"/>
              </a:rPr>
              <a:t>2. Autoridade e Responsabilidade</a:t>
            </a:r>
            <a:r>
              <a:rPr lang="pt-BR" sz="2800" dirty="0" smtClean="0">
                <a:latin typeface="+mj-lt"/>
              </a:rPr>
              <a:t>: direito de mandar e fazer-se obedecer (recompensa, penalidade)</a:t>
            </a:r>
          </a:p>
          <a:p>
            <a:pPr algn="l"/>
            <a:r>
              <a:rPr lang="pt-BR" sz="2800" b="1" dirty="0" smtClean="0">
                <a:latin typeface="+mj-lt"/>
              </a:rPr>
              <a:t>3. Disciplina</a:t>
            </a:r>
            <a:r>
              <a:rPr lang="pt-BR" sz="2800" dirty="0" smtClean="0">
                <a:latin typeface="+mj-lt"/>
              </a:rPr>
              <a:t>: Respeito aos acordos</a:t>
            </a:r>
          </a:p>
          <a:p>
            <a:pPr algn="l"/>
            <a:r>
              <a:rPr lang="pt-BR" sz="2800" b="1" dirty="0" smtClean="0">
                <a:latin typeface="+mj-lt"/>
              </a:rPr>
              <a:t>4. Unidade de Comando</a:t>
            </a:r>
            <a:r>
              <a:rPr lang="pt-BR" sz="2800" dirty="0" smtClean="0">
                <a:latin typeface="+mj-lt"/>
              </a:rPr>
              <a:t>: Um único chefe</a:t>
            </a:r>
          </a:p>
          <a:p>
            <a:pPr algn="l"/>
            <a:r>
              <a:rPr lang="pt-BR" sz="2800" b="1" dirty="0" smtClean="0">
                <a:latin typeface="+mj-lt"/>
              </a:rPr>
              <a:t>5. Unidade de Direção</a:t>
            </a:r>
            <a:r>
              <a:rPr lang="pt-BR" sz="2800" dirty="0" smtClean="0">
                <a:latin typeface="+mj-lt"/>
              </a:rPr>
              <a:t>: Uma só direção de atividades</a:t>
            </a:r>
          </a:p>
          <a:p>
            <a:pPr algn="l"/>
            <a:r>
              <a:rPr lang="pt-BR" sz="2800" b="1" dirty="0" smtClean="0">
                <a:latin typeface="+mj-lt"/>
              </a:rPr>
              <a:t>6. Interesse Geral: </a:t>
            </a:r>
            <a:r>
              <a:rPr lang="pt-BR" sz="2800" dirty="0" smtClean="0">
                <a:latin typeface="+mj-lt"/>
              </a:rPr>
              <a:t>Subordinação do interesse individual ao geral</a:t>
            </a:r>
          </a:p>
          <a:p>
            <a:pPr algn="l"/>
            <a:r>
              <a:rPr lang="pt-BR" sz="2800" b="1" dirty="0" smtClean="0">
                <a:latin typeface="+mj-lt"/>
              </a:rPr>
              <a:t>7.  Remuneração do Pessoal</a:t>
            </a:r>
            <a:r>
              <a:rPr lang="pt-BR" sz="2800" dirty="0" smtClean="0">
                <a:latin typeface="+mj-lt"/>
              </a:rPr>
              <a:t>: Equitativa Interna e Externamente</a:t>
            </a:r>
            <a:endParaRPr lang="pt-BR" sz="2800" dirty="0"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80" name="Rectangle 10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14 Princípios </a:t>
            </a:r>
            <a:r>
              <a:rPr lang="pt-BR" dirty="0"/>
              <a:t>da Administração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42910" y="1500174"/>
            <a:ext cx="821533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800" b="1" dirty="0" smtClean="0">
                <a:latin typeface="+mj-lt"/>
              </a:rPr>
              <a:t>8. Centralização: </a:t>
            </a:r>
            <a:r>
              <a:rPr lang="pt-BR" sz="2800" dirty="0" smtClean="0">
                <a:latin typeface="+mj-lt"/>
              </a:rPr>
              <a:t>Equilíbrio entre poder de decisão do chefe e funcionário</a:t>
            </a:r>
            <a:r>
              <a:rPr lang="pt-BR" sz="2800" b="1" dirty="0" smtClean="0">
                <a:latin typeface="+mj-lt"/>
              </a:rPr>
              <a:t>;</a:t>
            </a:r>
          </a:p>
          <a:p>
            <a:pPr algn="l"/>
            <a:r>
              <a:rPr lang="pt-BR" sz="2800" b="1" dirty="0" smtClean="0">
                <a:latin typeface="+mj-lt"/>
              </a:rPr>
              <a:t>9. Cadeia Escalar: </a:t>
            </a:r>
            <a:r>
              <a:rPr lang="pt-BR" sz="2800" dirty="0" smtClean="0">
                <a:latin typeface="+mj-lt"/>
              </a:rPr>
              <a:t>Hierarquia de chefes dando autonomia para contatos com chefes diferentes</a:t>
            </a:r>
            <a:r>
              <a:rPr lang="pt-BR" sz="2800" b="1" dirty="0" smtClean="0">
                <a:latin typeface="+mj-lt"/>
              </a:rPr>
              <a:t>;</a:t>
            </a:r>
          </a:p>
          <a:p>
            <a:pPr algn="l"/>
            <a:r>
              <a:rPr lang="pt-BR" sz="2800" b="1" dirty="0" smtClean="0">
                <a:latin typeface="+mj-lt"/>
              </a:rPr>
              <a:t>10. Ordem: </a:t>
            </a:r>
            <a:r>
              <a:rPr lang="pt-BR" sz="2800" dirty="0" smtClean="0">
                <a:latin typeface="+mj-lt"/>
              </a:rPr>
              <a:t>Um lugar para cada pessoa e cada pessoa no seu lugar</a:t>
            </a:r>
            <a:r>
              <a:rPr lang="pt-BR" sz="2800" b="1" dirty="0" smtClean="0">
                <a:latin typeface="+mj-lt"/>
              </a:rPr>
              <a:t>;</a:t>
            </a:r>
          </a:p>
          <a:p>
            <a:pPr algn="l"/>
            <a:r>
              <a:rPr lang="pt-BR" sz="2800" b="1" dirty="0" smtClean="0">
                <a:latin typeface="+mj-lt"/>
              </a:rPr>
              <a:t>11. Equidade: </a:t>
            </a:r>
            <a:r>
              <a:rPr lang="pt-BR" sz="2800" dirty="0" smtClean="0">
                <a:latin typeface="+mj-lt"/>
              </a:rPr>
              <a:t>Tratamento com benevolência e justiça, mas tendo força quando necessário;</a:t>
            </a:r>
          </a:p>
          <a:p>
            <a:pPr algn="l"/>
            <a:r>
              <a:rPr lang="pt-BR" sz="2800" b="1" dirty="0" smtClean="0">
                <a:latin typeface="+mj-lt"/>
              </a:rPr>
              <a:t>12. Estabilidade do Pessoal: </a:t>
            </a:r>
            <a:r>
              <a:rPr lang="pt-BR" sz="2800" dirty="0" smtClean="0">
                <a:latin typeface="+mj-lt"/>
              </a:rPr>
              <a:t>Manutenção para desenvolvimento;</a:t>
            </a:r>
          </a:p>
          <a:p>
            <a:pPr algn="l"/>
            <a:r>
              <a:rPr lang="pt-BR" sz="2800" b="1" dirty="0" smtClean="0">
                <a:latin typeface="+mj-lt"/>
              </a:rPr>
              <a:t>13. Iniciativa: </a:t>
            </a:r>
            <a:r>
              <a:rPr lang="pt-BR" sz="2800" dirty="0" smtClean="0">
                <a:latin typeface="+mj-lt"/>
              </a:rPr>
              <a:t>Aumento do zelo e atividades dos agentes</a:t>
            </a:r>
          </a:p>
          <a:p>
            <a:pPr algn="l"/>
            <a:r>
              <a:rPr lang="pt-BR" sz="2800" b="1" dirty="0" smtClean="0">
                <a:latin typeface="+mj-lt"/>
              </a:rPr>
              <a:t>14. Espírito de equipe</a:t>
            </a:r>
          </a:p>
          <a:p>
            <a:pPr algn="l"/>
            <a:endParaRPr lang="pt-BR" sz="2800" dirty="0"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231757"/>
            <a:ext cx="7620000" cy="625475"/>
          </a:xfrm>
        </p:spPr>
        <p:txBody>
          <a:bodyPr/>
          <a:lstStyle/>
          <a:p>
            <a:r>
              <a:rPr lang="pt-BR" dirty="0" smtClean="0"/>
              <a:t>Empresa e suas Funções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0B91A-E789-4842-8A69-86259BB09E43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Retângulo 4"/>
          <p:cNvSpPr/>
          <p:nvPr/>
        </p:nvSpPr>
        <p:spPr bwMode="auto">
          <a:xfrm>
            <a:off x="285720" y="3643314"/>
            <a:ext cx="2214578" cy="7143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Empresa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3214678" y="1214422"/>
            <a:ext cx="4143404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Técnica</a:t>
            </a:r>
          </a:p>
        </p:txBody>
      </p:sp>
      <p:sp>
        <p:nvSpPr>
          <p:cNvPr id="7" name="Retângulo 6"/>
          <p:cNvSpPr/>
          <p:nvPr/>
        </p:nvSpPr>
        <p:spPr bwMode="auto">
          <a:xfrm>
            <a:off x="3214678" y="2143116"/>
            <a:ext cx="4214842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Comercial</a:t>
            </a:r>
          </a:p>
        </p:txBody>
      </p:sp>
      <p:sp>
        <p:nvSpPr>
          <p:cNvPr id="8" name="Retângulo 7"/>
          <p:cNvSpPr/>
          <p:nvPr/>
        </p:nvSpPr>
        <p:spPr bwMode="auto">
          <a:xfrm>
            <a:off x="3214678" y="3143248"/>
            <a:ext cx="4214842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Financeira</a:t>
            </a:r>
          </a:p>
        </p:txBody>
      </p:sp>
      <p:sp>
        <p:nvSpPr>
          <p:cNvPr id="9" name="Retângulo 8"/>
          <p:cNvSpPr/>
          <p:nvPr/>
        </p:nvSpPr>
        <p:spPr bwMode="auto">
          <a:xfrm>
            <a:off x="3286116" y="4201829"/>
            <a:ext cx="4143404" cy="5844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de Contabilidade</a:t>
            </a:r>
          </a:p>
        </p:txBody>
      </p:sp>
      <p:sp>
        <p:nvSpPr>
          <p:cNvPr id="10" name="Retângulo 9"/>
          <p:cNvSpPr/>
          <p:nvPr/>
        </p:nvSpPr>
        <p:spPr bwMode="auto">
          <a:xfrm>
            <a:off x="3286116" y="5130523"/>
            <a:ext cx="4143404" cy="5844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de Segurança</a:t>
            </a:r>
          </a:p>
        </p:txBody>
      </p:sp>
      <p:sp>
        <p:nvSpPr>
          <p:cNvPr id="11" name="Retângulo 10"/>
          <p:cNvSpPr/>
          <p:nvPr/>
        </p:nvSpPr>
        <p:spPr bwMode="auto">
          <a:xfrm>
            <a:off x="3357554" y="6072206"/>
            <a:ext cx="4143404" cy="7143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Função de Administração</a:t>
            </a:r>
          </a:p>
        </p:txBody>
      </p:sp>
      <p:cxnSp>
        <p:nvCxnSpPr>
          <p:cNvPr id="13" name="Conector reto 12"/>
          <p:cNvCxnSpPr>
            <a:stCxn id="5" idx="3"/>
            <a:endCxn id="6" idx="1"/>
          </p:cNvCxnSpPr>
          <p:nvPr/>
        </p:nvCxnSpPr>
        <p:spPr bwMode="auto">
          <a:xfrm flipV="1">
            <a:off x="2500298" y="1535893"/>
            <a:ext cx="714380" cy="24646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ector reto 14"/>
          <p:cNvCxnSpPr>
            <a:stCxn id="5" idx="3"/>
            <a:endCxn id="7" idx="1"/>
          </p:cNvCxnSpPr>
          <p:nvPr/>
        </p:nvCxnSpPr>
        <p:spPr bwMode="auto">
          <a:xfrm flipV="1">
            <a:off x="2500298" y="2464587"/>
            <a:ext cx="714380" cy="15359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ector reto 16"/>
          <p:cNvCxnSpPr>
            <a:stCxn id="5" idx="3"/>
            <a:endCxn id="9" idx="1"/>
          </p:cNvCxnSpPr>
          <p:nvPr/>
        </p:nvCxnSpPr>
        <p:spPr bwMode="auto">
          <a:xfrm>
            <a:off x="2500298" y="4000504"/>
            <a:ext cx="785818" cy="4935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ector reto 18"/>
          <p:cNvCxnSpPr>
            <a:stCxn id="5" idx="3"/>
            <a:endCxn id="10" idx="1"/>
          </p:cNvCxnSpPr>
          <p:nvPr/>
        </p:nvCxnSpPr>
        <p:spPr bwMode="auto">
          <a:xfrm>
            <a:off x="2500298" y="4000504"/>
            <a:ext cx="785818" cy="14222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ector reto 20"/>
          <p:cNvCxnSpPr>
            <a:stCxn id="5" idx="3"/>
            <a:endCxn id="11" idx="1"/>
          </p:cNvCxnSpPr>
          <p:nvPr/>
        </p:nvCxnSpPr>
        <p:spPr bwMode="auto">
          <a:xfrm>
            <a:off x="2500298" y="4000504"/>
            <a:ext cx="857256" cy="2428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ector reto 22"/>
          <p:cNvCxnSpPr>
            <a:stCxn id="5" idx="3"/>
            <a:endCxn id="8" idx="1"/>
          </p:cNvCxnSpPr>
          <p:nvPr/>
        </p:nvCxnSpPr>
        <p:spPr bwMode="auto">
          <a:xfrm flipV="1">
            <a:off x="2500298" y="3464719"/>
            <a:ext cx="714380" cy="5357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231757"/>
            <a:ext cx="7620000" cy="625475"/>
          </a:xfrm>
        </p:spPr>
        <p:txBody>
          <a:bodyPr/>
          <a:lstStyle/>
          <a:p>
            <a:r>
              <a:rPr lang="pt-BR" dirty="0" err="1" smtClean="0"/>
              <a:t>Fayol</a:t>
            </a:r>
            <a:r>
              <a:rPr lang="pt-BR" dirty="0" smtClean="0"/>
              <a:t>: A Empresa e suas Funções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 bwMode="auto">
          <a:xfrm>
            <a:off x="4714876" y="1566874"/>
            <a:ext cx="4143404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dirty="0">
                <a:solidFill>
                  <a:schemeClr val="tx1"/>
                </a:solidFill>
                <a:latin typeface="+mj-lt"/>
              </a:rPr>
              <a:t>Planejamento</a:t>
            </a:r>
          </a:p>
        </p:txBody>
      </p:sp>
      <p:sp>
        <p:nvSpPr>
          <p:cNvPr id="7" name="Retângulo 6"/>
          <p:cNvSpPr/>
          <p:nvPr/>
        </p:nvSpPr>
        <p:spPr bwMode="auto">
          <a:xfrm>
            <a:off x="4714876" y="2495568"/>
            <a:ext cx="4214842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pt-BR" sz="3200" dirty="0">
                <a:solidFill>
                  <a:schemeClr val="tx1"/>
                </a:solidFill>
                <a:latin typeface="+mj-lt"/>
              </a:rPr>
              <a:t>Organização</a:t>
            </a:r>
          </a:p>
        </p:txBody>
      </p:sp>
      <p:sp>
        <p:nvSpPr>
          <p:cNvPr id="8" name="Retângulo 7"/>
          <p:cNvSpPr/>
          <p:nvPr/>
        </p:nvSpPr>
        <p:spPr bwMode="auto">
          <a:xfrm>
            <a:off x="4714876" y="3495700"/>
            <a:ext cx="4214842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dirty="0">
                <a:solidFill>
                  <a:schemeClr val="tx1"/>
                </a:solidFill>
                <a:latin typeface="+mj-lt"/>
              </a:rPr>
              <a:t>Comando</a:t>
            </a:r>
          </a:p>
        </p:txBody>
      </p:sp>
      <p:sp>
        <p:nvSpPr>
          <p:cNvPr id="9" name="Retângulo 8"/>
          <p:cNvSpPr/>
          <p:nvPr/>
        </p:nvSpPr>
        <p:spPr bwMode="auto">
          <a:xfrm>
            <a:off x="4786314" y="4554281"/>
            <a:ext cx="4143404" cy="5844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dirty="0">
                <a:solidFill>
                  <a:schemeClr val="tx1"/>
                </a:solidFill>
                <a:latin typeface="+mj-lt"/>
              </a:rPr>
              <a:t>Coordenação</a:t>
            </a:r>
          </a:p>
        </p:txBody>
      </p:sp>
      <p:sp>
        <p:nvSpPr>
          <p:cNvPr id="10" name="Retângulo 9"/>
          <p:cNvSpPr/>
          <p:nvPr/>
        </p:nvSpPr>
        <p:spPr bwMode="auto">
          <a:xfrm>
            <a:off x="4786314" y="5482975"/>
            <a:ext cx="4143404" cy="5844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t-BR" sz="3200" dirty="0">
                <a:solidFill>
                  <a:schemeClr val="tx1"/>
                </a:solidFill>
                <a:latin typeface="+mj-lt"/>
              </a:rPr>
              <a:t>Controle</a:t>
            </a:r>
          </a:p>
        </p:txBody>
      </p:sp>
      <p:sp>
        <p:nvSpPr>
          <p:cNvPr id="11" name="Retângulo 10"/>
          <p:cNvSpPr/>
          <p:nvPr/>
        </p:nvSpPr>
        <p:spPr bwMode="auto">
          <a:xfrm>
            <a:off x="357158" y="3924328"/>
            <a:ext cx="4143404" cy="7143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Função de Administração</a:t>
            </a:r>
          </a:p>
        </p:txBody>
      </p:sp>
      <p:cxnSp>
        <p:nvCxnSpPr>
          <p:cNvPr id="13" name="Conector reto 12"/>
          <p:cNvCxnSpPr>
            <a:stCxn id="11" idx="3"/>
            <a:endCxn id="6" idx="1"/>
          </p:cNvCxnSpPr>
          <p:nvPr/>
        </p:nvCxnSpPr>
        <p:spPr bwMode="auto">
          <a:xfrm flipV="1">
            <a:off x="4500562" y="1888345"/>
            <a:ext cx="214314" cy="23931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ector reto 14"/>
          <p:cNvCxnSpPr>
            <a:stCxn id="11" idx="3"/>
            <a:endCxn id="7" idx="1"/>
          </p:cNvCxnSpPr>
          <p:nvPr/>
        </p:nvCxnSpPr>
        <p:spPr bwMode="auto">
          <a:xfrm flipV="1">
            <a:off x="4500562" y="2817039"/>
            <a:ext cx="214314" cy="14644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ector reto 16"/>
          <p:cNvCxnSpPr>
            <a:stCxn id="11" idx="3"/>
            <a:endCxn id="9" idx="1"/>
          </p:cNvCxnSpPr>
          <p:nvPr/>
        </p:nvCxnSpPr>
        <p:spPr bwMode="auto">
          <a:xfrm>
            <a:off x="4500562" y="4281518"/>
            <a:ext cx="285752" cy="565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ector reto 18"/>
          <p:cNvCxnSpPr>
            <a:stCxn id="11" idx="3"/>
            <a:endCxn id="10" idx="1"/>
          </p:cNvCxnSpPr>
          <p:nvPr/>
        </p:nvCxnSpPr>
        <p:spPr bwMode="auto">
          <a:xfrm>
            <a:off x="4500562" y="4281518"/>
            <a:ext cx="285752" cy="14937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ector reto 22"/>
          <p:cNvCxnSpPr>
            <a:stCxn id="11" idx="3"/>
            <a:endCxn id="8" idx="1"/>
          </p:cNvCxnSpPr>
          <p:nvPr/>
        </p:nvCxnSpPr>
        <p:spPr bwMode="auto">
          <a:xfrm flipV="1">
            <a:off x="4500562" y="3817171"/>
            <a:ext cx="214314" cy="4643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lta voltagem">
  <a:themeElements>
    <a:clrScheme name="Alta voltagem 2">
      <a:dk1>
        <a:srgbClr val="000000"/>
      </a:dk1>
      <a:lt1>
        <a:srgbClr val="FFFFFF"/>
      </a:lt1>
      <a:dk2>
        <a:srgbClr val="000066"/>
      </a:dk2>
      <a:lt2>
        <a:srgbClr val="969696"/>
      </a:lt2>
      <a:accent1>
        <a:srgbClr val="666699"/>
      </a:accent1>
      <a:accent2>
        <a:srgbClr val="CCCC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B9B9E7"/>
      </a:accent6>
      <a:hlink>
        <a:srgbClr val="CC00CC"/>
      </a:hlink>
      <a:folHlink>
        <a:srgbClr val="EAEAEA"/>
      </a:folHlink>
    </a:clrScheme>
    <a:fontScheme name="Alta voltagem">
      <a:majorFont>
        <a:latin typeface="Arial Narrow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lta voltagem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a voltagem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voltagem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voltagem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voltagem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a voltagem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voltagem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apresentação\Alta voltagem.pot</Template>
  <TotalTime>1310</TotalTime>
  <Words>696</Words>
  <Application>Microsoft Macintosh PowerPoint</Application>
  <PresentationFormat>On-screen Show (4:3)</PresentationFormat>
  <Paragraphs>169</Paragraphs>
  <Slides>19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Alta voltagem</vt:lpstr>
      <vt:lpstr>Imagem de bitmap</vt:lpstr>
      <vt:lpstr>Escolas Fundadoras da Administração: Fayol</vt:lpstr>
      <vt:lpstr>PowerPoint Presentation</vt:lpstr>
      <vt:lpstr>Escola de Processos</vt:lpstr>
      <vt:lpstr>Quem foi Fayol?</vt:lpstr>
      <vt:lpstr>Contribuições Fayol</vt:lpstr>
      <vt:lpstr>14 Princípios da Administração</vt:lpstr>
      <vt:lpstr>14 Princípios da Administração</vt:lpstr>
      <vt:lpstr>Empresa e suas Funções</vt:lpstr>
      <vt:lpstr>Fayol: A Empresa e suas Funções</vt:lpstr>
      <vt:lpstr>Fayol: A Empresa e suas Funções</vt:lpstr>
      <vt:lpstr>Fayol: A Empresa e suas Funções</vt:lpstr>
      <vt:lpstr>Fluxograma Macro Empresa Incubada Extratos Naturais  </vt:lpstr>
      <vt:lpstr>Fluxograma Empresa Incubada Extratos Naturais  </vt:lpstr>
      <vt:lpstr>Fluxograma Empresa Incubada Extratos Naturais  </vt:lpstr>
      <vt:lpstr>PowerPoint Presentation</vt:lpstr>
      <vt:lpstr>Fayol: A Empresa e suas Funções</vt:lpstr>
      <vt:lpstr>Fayol: A Empresa e suas Funções</vt:lpstr>
      <vt:lpstr>Fayol: A Empresa e suas Funções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PENSA</dc:creator>
  <cp:lastModifiedBy>Luciano Castro</cp:lastModifiedBy>
  <cp:revision>126</cp:revision>
  <dcterms:created xsi:type="dcterms:W3CDTF">2005-10-04T21:03:09Z</dcterms:created>
  <dcterms:modified xsi:type="dcterms:W3CDTF">2013-08-09T17:27:08Z</dcterms:modified>
</cp:coreProperties>
</file>