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442B-9DD4-4699-A57F-31B4C45F6C70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EB87-BE65-4676-AF52-1A8C354C0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google.com.br/url?sa=i&amp;rct=j&amp;q=&amp;esrc=s&amp;frm=1&amp;source=images&amp;cd=&amp;cad=rja&amp;uact=8&amp;ved=2ahUKEwiEpYeX3O_aAhUEQpAKHZY6AugQjRx6BAgBEAU&amp;url=https://www.earthslab.com/anatomy/superior-extensor-retinaculum/&amp;psig=AOvVaw10Hw4BJtuWKFJEEoq_MpkN&amp;ust=15256489626062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r/url?sa=i&amp;rct=j&amp;q=&amp;esrc=s&amp;frm=1&amp;source=images&amp;cd=&amp;cad=rja&amp;uact=8&amp;ved=2ahUKEwjPy4DSye_aAhUBnJAKHaP0DDoQjRx6BAgBEAU&amp;url=http://www.geocities.ws/miomusculo/pe.htm&amp;psig=AOvVaw0Xdrn5IUQJHe5yI2q4oG-A&amp;ust=15256440579813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7: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intrínsecos do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C:\Users\tirapelli\Desktop\fascia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41778"/>
            <a:ext cx="3168352" cy="35715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60032" y="6669360"/>
            <a:ext cx="428396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88024" y="260648"/>
            <a:ext cx="4139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Tela subcutânea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fáscia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do pé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8072" y="3356992"/>
            <a:ext cx="413995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Compartimentos do pé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800665" y="295422"/>
            <a:ext cx="2268076" cy="1097280"/>
          </a:xfrm>
          <a:custGeom>
            <a:avLst/>
            <a:gdLst>
              <a:gd name="connsiteX0" fmla="*/ 0 w 2268076"/>
              <a:gd name="connsiteY0" fmla="*/ 196947 h 1097280"/>
              <a:gd name="connsiteX1" fmla="*/ 0 w 2268076"/>
              <a:gd name="connsiteY1" fmla="*/ 196947 h 1097280"/>
              <a:gd name="connsiteX2" fmla="*/ 112541 w 2268076"/>
              <a:gd name="connsiteY2" fmla="*/ 239150 h 1097280"/>
              <a:gd name="connsiteX3" fmla="*/ 154744 w 2268076"/>
              <a:gd name="connsiteY3" fmla="*/ 253218 h 1097280"/>
              <a:gd name="connsiteX4" fmla="*/ 239150 w 2268076"/>
              <a:gd name="connsiteY4" fmla="*/ 225083 h 1097280"/>
              <a:gd name="connsiteX5" fmla="*/ 267286 w 2268076"/>
              <a:gd name="connsiteY5" fmla="*/ 196947 h 1097280"/>
              <a:gd name="connsiteX6" fmla="*/ 309489 w 2268076"/>
              <a:gd name="connsiteY6" fmla="*/ 182880 h 1097280"/>
              <a:gd name="connsiteX7" fmla="*/ 464233 w 2268076"/>
              <a:gd name="connsiteY7" fmla="*/ 140676 h 1097280"/>
              <a:gd name="connsiteX8" fmla="*/ 590843 w 2268076"/>
              <a:gd name="connsiteY8" fmla="*/ 154744 h 1097280"/>
              <a:gd name="connsiteX9" fmla="*/ 675249 w 2268076"/>
              <a:gd name="connsiteY9" fmla="*/ 168812 h 1097280"/>
              <a:gd name="connsiteX10" fmla="*/ 815926 w 2268076"/>
              <a:gd name="connsiteY10" fmla="*/ 182880 h 1097280"/>
              <a:gd name="connsiteX11" fmla="*/ 900332 w 2268076"/>
              <a:gd name="connsiteY11" fmla="*/ 211015 h 1097280"/>
              <a:gd name="connsiteX12" fmla="*/ 1069144 w 2268076"/>
              <a:gd name="connsiteY12" fmla="*/ 239150 h 1097280"/>
              <a:gd name="connsiteX13" fmla="*/ 1111347 w 2268076"/>
              <a:gd name="connsiteY13" fmla="*/ 267286 h 1097280"/>
              <a:gd name="connsiteX14" fmla="*/ 1209821 w 2268076"/>
              <a:gd name="connsiteY14" fmla="*/ 295421 h 1097280"/>
              <a:gd name="connsiteX15" fmla="*/ 1252024 w 2268076"/>
              <a:gd name="connsiteY15" fmla="*/ 323556 h 1097280"/>
              <a:gd name="connsiteX16" fmla="*/ 1336430 w 2268076"/>
              <a:gd name="connsiteY16" fmla="*/ 351692 h 1097280"/>
              <a:gd name="connsiteX17" fmla="*/ 1491175 w 2268076"/>
              <a:gd name="connsiteY17" fmla="*/ 379827 h 1097280"/>
              <a:gd name="connsiteX18" fmla="*/ 1575581 w 2268076"/>
              <a:gd name="connsiteY18" fmla="*/ 407963 h 1097280"/>
              <a:gd name="connsiteX19" fmla="*/ 1617784 w 2268076"/>
              <a:gd name="connsiteY19" fmla="*/ 422030 h 1097280"/>
              <a:gd name="connsiteX20" fmla="*/ 1631852 w 2268076"/>
              <a:gd name="connsiteY20" fmla="*/ 464233 h 1097280"/>
              <a:gd name="connsiteX21" fmla="*/ 1730326 w 2268076"/>
              <a:gd name="connsiteY21" fmla="*/ 534572 h 1097280"/>
              <a:gd name="connsiteX22" fmla="*/ 1772529 w 2268076"/>
              <a:gd name="connsiteY22" fmla="*/ 562707 h 1097280"/>
              <a:gd name="connsiteX23" fmla="*/ 1800664 w 2268076"/>
              <a:gd name="connsiteY23" fmla="*/ 604910 h 1097280"/>
              <a:gd name="connsiteX24" fmla="*/ 1842867 w 2268076"/>
              <a:gd name="connsiteY24" fmla="*/ 618978 h 1097280"/>
              <a:gd name="connsiteX25" fmla="*/ 1913206 w 2268076"/>
              <a:gd name="connsiteY25" fmla="*/ 675249 h 1097280"/>
              <a:gd name="connsiteX26" fmla="*/ 1955409 w 2268076"/>
              <a:gd name="connsiteY26" fmla="*/ 703384 h 1097280"/>
              <a:gd name="connsiteX27" fmla="*/ 2011680 w 2268076"/>
              <a:gd name="connsiteY27" fmla="*/ 759655 h 1097280"/>
              <a:gd name="connsiteX28" fmla="*/ 2067950 w 2268076"/>
              <a:gd name="connsiteY28" fmla="*/ 815926 h 1097280"/>
              <a:gd name="connsiteX29" fmla="*/ 2082018 w 2268076"/>
              <a:gd name="connsiteY29" fmla="*/ 858129 h 1097280"/>
              <a:gd name="connsiteX30" fmla="*/ 2110153 w 2268076"/>
              <a:gd name="connsiteY30" fmla="*/ 900332 h 1097280"/>
              <a:gd name="connsiteX31" fmla="*/ 2152357 w 2268076"/>
              <a:gd name="connsiteY31" fmla="*/ 970670 h 1097280"/>
              <a:gd name="connsiteX32" fmla="*/ 2166424 w 2268076"/>
              <a:gd name="connsiteY32" fmla="*/ 1012873 h 1097280"/>
              <a:gd name="connsiteX33" fmla="*/ 2194560 w 2268076"/>
              <a:gd name="connsiteY33" fmla="*/ 1041009 h 1097280"/>
              <a:gd name="connsiteX34" fmla="*/ 2222695 w 2268076"/>
              <a:gd name="connsiteY34" fmla="*/ 1097280 h 1097280"/>
              <a:gd name="connsiteX35" fmla="*/ 2222695 w 2268076"/>
              <a:gd name="connsiteY35" fmla="*/ 1097280 h 1097280"/>
              <a:gd name="connsiteX36" fmla="*/ 2264898 w 2268076"/>
              <a:gd name="connsiteY36" fmla="*/ 984738 h 1097280"/>
              <a:gd name="connsiteX37" fmla="*/ 2250830 w 2268076"/>
              <a:gd name="connsiteY37" fmla="*/ 928467 h 1097280"/>
              <a:gd name="connsiteX38" fmla="*/ 2236763 w 2268076"/>
              <a:gd name="connsiteY38" fmla="*/ 829993 h 1097280"/>
              <a:gd name="connsiteX39" fmla="*/ 2166424 w 2268076"/>
              <a:gd name="connsiteY39" fmla="*/ 773723 h 1097280"/>
              <a:gd name="connsiteX40" fmla="*/ 2138289 w 2268076"/>
              <a:gd name="connsiteY40" fmla="*/ 689316 h 1097280"/>
              <a:gd name="connsiteX41" fmla="*/ 2025747 w 2268076"/>
              <a:gd name="connsiteY41" fmla="*/ 590843 h 1097280"/>
              <a:gd name="connsiteX42" fmla="*/ 1997612 w 2268076"/>
              <a:gd name="connsiteY42" fmla="*/ 562707 h 1097280"/>
              <a:gd name="connsiteX43" fmla="*/ 1871003 w 2268076"/>
              <a:gd name="connsiteY43" fmla="*/ 492369 h 1097280"/>
              <a:gd name="connsiteX44" fmla="*/ 1800664 w 2268076"/>
              <a:gd name="connsiteY44" fmla="*/ 436098 h 1097280"/>
              <a:gd name="connsiteX45" fmla="*/ 1758461 w 2268076"/>
              <a:gd name="connsiteY45" fmla="*/ 422030 h 1097280"/>
              <a:gd name="connsiteX46" fmla="*/ 1716258 w 2268076"/>
              <a:gd name="connsiteY46" fmla="*/ 393895 h 1097280"/>
              <a:gd name="connsiteX47" fmla="*/ 1603717 w 2268076"/>
              <a:gd name="connsiteY47" fmla="*/ 365760 h 1097280"/>
              <a:gd name="connsiteX48" fmla="*/ 1533378 w 2268076"/>
              <a:gd name="connsiteY48" fmla="*/ 323556 h 1097280"/>
              <a:gd name="connsiteX49" fmla="*/ 1491175 w 2268076"/>
              <a:gd name="connsiteY49" fmla="*/ 295421 h 1097280"/>
              <a:gd name="connsiteX50" fmla="*/ 1406769 w 2268076"/>
              <a:gd name="connsiteY50" fmla="*/ 267286 h 1097280"/>
              <a:gd name="connsiteX51" fmla="*/ 1364566 w 2268076"/>
              <a:gd name="connsiteY51" fmla="*/ 253218 h 1097280"/>
              <a:gd name="connsiteX52" fmla="*/ 1280160 w 2268076"/>
              <a:gd name="connsiteY52" fmla="*/ 211015 h 1097280"/>
              <a:gd name="connsiteX53" fmla="*/ 1252024 w 2268076"/>
              <a:gd name="connsiteY53" fmla="*/ 182880 h 1097280"/>
              <a:gd name="connsiteX54" fmla="*/ 1167618 w 2268076"/>
              <a:gd name="connsiteY54" fmla="*/ 154744 h 1097280"/>
              <a:gd name="connsiteX55" fmla="*/ 1069144 w 2268076"/>
              <a:gd name="connsiteY55" fmla="*/ 126609 h 1097280"/>
              <a:gd name="connsiteX56" fmla="*/ 1026941 w 2268076"/>
              <a:gd name="connsiteY56" fmla="*/ 112541 h 1097280"/>
              <a:gd name="connsiteX57" fmla="*/ 914400 w 2268076"/>
              <a:gd name="connsiteY57" fmla="*/ 98473 h 1097280"/>
              <a:gd name="connsiteX58" fmla="*/ 844061 w 2268076"/>
              <a:gd name="connsiteY58" fmla="*/ 84406 h 1097280"/>
              <a:gd name="connsiteX59" fmla="*/ 801858 w 2268076"/>
              <a:gd name="connsiteY59" fmla="*/ 70338 h 1097280"/>
              <a:gd name="connsiteX60" fmla="*/ 618978 w 2268076"/>
              <a:gd name="connsiteY60" fmla="*/ 56270 h 1097280"/>
              <a:gd name="connsiteX61" fmla="*/ 492369 w 2268076"/>
              <a:gd name="connsiteY61" fmla="*/ 0 h 1097280"/>
              <a:gd name="connsiteX62" fmla="*/ 253218 w 2268076"/>
              <a:gd name="connsiteY62" fmla="*/ 28135 h 1097280"/>
              <a:gd name="connsiteX63" fmla="*/ 154744 w 2268076"/>
              <a:gd name="connsiteY63" fmla="*/ 112541 h 1097280"/>
              <a:gd name="connsiteX64" fmla="*/ 112541 w 2268076"/>
              <a:gd name="connsiteY64" fmla="*/ 154744 h 1097280"/>
              <a:gd name="connsiteX65" fmla="*/ 84406 w 2268076"/>
              <a:gd name="connsiteY65" fmla="*/ 182880 h 1097280"/>
              <a:gd name="connsiteX66" fmla="*/ 42203 w 2268076"/>
              <a:gd name="connsiteY66" fmla="*/ 196947 h 1097280"/>
              <a:gd name="connsiteX67" fmla="*/ 28135 w 2268076"/>
              <a:gd name="connsiteY67" fmla="*/ 239150 h 1097280"/>
              <a:gd name="connsiteX68" fmla="*/ 28135 w 2268076"/>
              <a:gd name="connsiteY68" fmla="*/ 23915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68076" h="1097280">
                <a:moveTo>
                  <a:pt x="0" y="196947"/>
                </a:moveTo>
                <a:lnTo>
                  <a:pt x="0" y="196947"/>
                </a:lnTo>
                <a:lnTo>
                  <a:pt x="112541" y="239150"/>
                </a:lnTo>
                <a:cubicBezTo>
                  <a:pt x="126477" y="244218"/>
                  <a:pt x="140006" y="254855"/>
                  <a:pt x="154744" y="253218"/>
                </a:cubicBezTo>
                <a:cubicBezTo>
                  <a:pt x="184220" y="249943"/>
                  <a:pt x="239150" y="225083"/>
                  <a:pt x="239150" y="225083"/>
                </a:cubicBezTo>
                <a:cubicBezTo>
                  <a:pt x="248529" y="215704"/>
                  <a:pt x="255913" y="203771"/>
                  <a:pt x="267286" y="196947"/>
                </a:cubicBezTo>
                <a:cubicBezTo>
                  <a:pt x="280001" y="189318"/>
                  <a:pt x="295183" y="186782"/>
                  <a:pt x="309489" y="182880"/>
                </a:cubicBezTo>
                <a:cubicBezTo>
                  <a:pt x="483995" y="135287"/>
                  <a:pt x="367100" y="173054"/>
                  <a:pt x="464233" y="140676"/>
                </a:cubicBezTo>
                <a:cubicBezTo>
                  <a:pt x="506436" y="145365"/>
                  <a:pt x="548752" y="149132"/>
                  <a:pt x="590843" y="154744"/>
                </a:cubicBezTo>
                <a:cubicBezTo>
                  <a:pt x="619116" y="158514"/>
                  <a:pt x="646946" y="165274"/>
                  <a:pt x="675249" y="168812"/>
                </a:cubicBezTo>
                <a:cubicBezTo>
                  <a:pt x="722011" y="174657"/>
                  <a:pt x="769034" y="178191"/>
                  <a:pt x="815926" y="182880"/>
                </a:cubicBezTo>
                <a:cubicBezTo>
                  <a:pt x="844061" y="192258"/>
                  <a:pt x="871078" y="206139"/>
                  <a:pt x="900332" y="211015"/>
                </a:cubicBezTo>
                <a:lnTo>
                  <a:pt x="1069144" y="239150"/>
                </a:lnTo>
                <a:cubicBezTo>
                  <a:pt x="1083212" y="248529"/>
                  <a:pt x="1096225" y="259725"/>
                  <a:pt x="1111347" y="267286"/>
                </a:cubicBezTo>
                <a:cubicBezTo>
                  <a:pt x="1131524" y="277375"/>
                  <a:pt x="1191798" y="290915"/>
                  <a:pt x="1209821" y="295421"/>
                </a:cubicBezTo>
                <a:cubicBezTo>
                  <a:pt x="1223889" y="304799"/>
                  <a:pt x="1236574" y="316689"/>
                  <a:pt x="1252024" y="323556"/>
                </a:cubicBezTo>
                <a:cubicBezTo>
                  <a:pt x="1279125" y="335601"/>
                  <a:pt x="1307071" y="347498"/>
                  <a:pt x="1336430" y="351692"/>
                </a:cubicBezTo>
                <a:cubicBezTo>
                  <a:pt x="1405771" y="361598"/>
                  <a:pt x="1430883" y="361740"/>
                  <a:pt x="1491175" y="379827"/>
                </a:cubicBezTo>
                <a:cubicBezTo>
                  <a:pt x="1519582" y="388349"/>
                  <a:pt x="1547446" y="398585"/>
                  <a:pt x="1575581" y="407963"/>
                </a:cubicBezTo>
                <a:lnTo>
                  <a:pt x="1617784" y="422030"/>
                </a:lnTo>
                <a:cubicBezTo>
                  <a:pt x="1622473" y="436098"/>
                  <a:pt x="1623233" y="452166"/>
                  <a:pt x="1631852" y="464233"/>
                </a:cubicBezTo>
                <a:cubicBezTo>
                  <a:pt x="1691255" y="547397"/>
                  <a:pt x="1667068" y="502943"/>
                  <a:pt x="1730326" y="534572"/>
                </a:cubicBezTo>
                <a:cubicBezTo>
                  <a:pt x="1745448" y="542133"/>
                  <a:pt x="1758461" y="553329"/>
                  <a:pt x="1772529" y="562707"/>
                </a:cubicBezTo>
                <a:cubicBezTo>
                  <a:pt x="1781907" y="576775"/>
                  <a:pt x="1787462" y="594348"/>
                  <a:pt x="1800664" y="604910"/>
                </a:cubicBezTo>
                <a:cubicBezTo>
                  <a:pt x="1812243" y="614173"/>
                  <a:pt x="1829604" y="612346"/>
                  <a:pt x="1842867" y="618978"/>
                </a:cubicBezTo>
                <a:cubicBezTo>
                  <a:pt x="1900601" y="647845"/>
                  <a:pt x="1869589" y="640355"/>
                  <a:pt x="1913206" y="675249"/>
                </a:cubicBezTo>
                <a:cubicBezTo>
                  <a:pt x="1926408" y="685811"/>
                  <a:pt x="1942572" y="692381"/>
                  <a:pt x="1955409" y="703384"/>
                </a:cubicBezTo>
                <a:cubicBezTo>
                  <a:pt x="1975549" y="720647"/>
                  <a:pt x="2011680" y="759655"/>
                  <a:pt x="2011680" y="759655"/>
                </a:cubicBezTo>
                <a:cubicBezTo>
                  <a:pt x="2049191" y="872194"/>
                  <a:pt x="1992924" y="740900"/>
                  <a:pt x="2067950" y="815926"/>
                </a:cubicBezTo>
                <a:cubicBezTo>
                  <a:pt x="2078435" y="826411"/>
                  <a:pt x="2075386" y="844866"/>
                  <a:pt x="2082018" y="858129"/>
                </a:cubicBezTo>
                <a:cubicBezTo>
                  <a:pt x="2089579" y="873251"/>
                  <a:pt x="2102592" y="885210"/>
                  <a:pt x="2110153" y="900332"/>
                </a:cubicBezTo>
                <a:cubicBezTo>
                  <a:pt x="2146676" y="973377"/>
                  <a:pt x="2097403" y="915718"/>
                  <a:pt x="2152357" y="970670"/>
                </a:cubicBezTo>
                <a:cubicBezTo>
                  <a:pt x="2157046" y="984738"/>
                  <a:pt x="2158795" y="1000158"/>
                  <a:pt x="2166424" y="1012873"/>
                </a:cubicBezTo>
                <a:cubicBezTo>
                  <a:pt x="2173248" y="1024246"/>
                  <a:pt x="2186274" y="1030652"/>
                  <a:pt x="2194560" y="1041009"/>
                </a:cubicBezTo>
                <a:cubicBezTo>
                  <a:pt x="2225296" y="1079429"/>
                  <a:pt x="2222695" y="1068436"/>
                  <a:pt x="2222695" y="1097280"/>
                </a:cubicBezTo>
                <a:lnTo>
                  <a:pt x="2222695" y="1097280"/>
                </a:lnTo>
                <a:cubicBezTo>
                  <a:pt x="2236763" y="1059766"/>
                  <a:pt x="2258311" y="1024258"/>
                  <a:pt x="2264898" y="984738"/>
                </a:cubicBezTo>
                <a:cubicBezTo>
                  <a:pt x="2268076" y="965667"/>
                  <a:pt x="2254289" y="947489"/>
                  <a:pt x="2250830" y="928467"/>
                </a:cubicBezTo>
                <a:cubicBezTo>
                  <a:pt x="2244899" y="895844"/>
                  <a:pt x="2247248" y="861449"/>
                  <a:pt x="2236763" y="829993"/>
                </a:cubicBezTo>
                <a:cubicBezTo>
                  <a:pt x="2231036" y="812812"/>
                  <a:pt x="2175857" y="780011"/>
                  <a:pt x="2166424" y="773723"/>
                </a:cubicBezTo>
                <a:cubicBezTo>
                  <a:pt x="2157046" y="745587"/>
                  <a:pt x="2159260" y="710287"/>
                  <a:pt x="2138289" y="689316"/>
                </a:cubicBezTo>
                <a:cubicBezTo>
                  <a:pt x="1964723" y="515753"/>
                  <a:pt x="2142078" y="683909"/>
                  <a:pt x="2025747" y="590843"/>
                </a:cubicBezTo>
                <a:cubicBezTo>
                  <a:pt x="2015390" y="582557"/>
                  <a:pt x="2008223" y="570665"/>
                  <a:pt x="1997612" y="562707"/>
                </a:cubicBezTo>
                <a:cubicBezTo>
                  <a:pt x="1920217" y="504660"/>
                  <a:pt x="1936800" y="514300"/>
                  <a:pt x="1871003" y="492369"/>
                </a:cubicBezTo>
                <a:cubicBezTo>
                  <a:pt x="1844833" y="466199"/>
                  <a:pt x="1836157" y="453845"/>
                  <a:pt x="1800664" y="436098"/>
                </a:cubicBezTo>
                <a:cubicBezTo>
                  <a:pt x="1787401" y="429466"/>
                  <a:pt x="1771724" y="428662"/>
                  <a:pt x="1758461" y="422030"/>
                </a:cubicBezTo>
                <a:cubicBezTo>
                  <a:pt x="1743339" y="414469"/>
                  <a:pt x="1732147" y="399673"/>
                  <a:pt x="1716258" y="393895"/>
                </a:cubicBezTo>
                <a:cubicBezTo>
                  <a:pt x="1679918" y="380681"/>
                  <a:pt x="1603717" y="365760"/>
                  <a:pt x="1603717" y="365760"/>
                </a:cubicBezTo>
                <a:cubicBezTo>
                  <a:pt x="1548762" y="310805"/>
                  <a:pt x="1606425" y="360079"/>
                  <a:pt x="1533378" y="323556"/>
                </a:cubicBezTo>
                <a:cubicBezTo>
                  <a:pt x="1518256" y="315995"/>
                  <a:pt x="1506625" y="302288"/>
                  <a:pt x="1491175" y="295421"/>
                </a:cubicBezTo>
                <a:cubicBezTo>
                  <a:pt x="1464074" y="283376"/>
                  <a:pt x="1434904" y="276664"/>
                  <a:pt x="1406769" y="267286"/>
                </a:cubicBezTo>
                <a:lnTo>
                  <a:pt x="1364566" y="253218"/>
                </a:lnTo>
                <a:cubicBezTo>
                  <a:pt x="1299044" y="187698"/>
                  <a:pt x="1383867" y="262868"/>
                  <a:pt x="1280160" y="211015"/>
                </a:cubicBezTo>
                <a:cubicBezTo>
                  <a:pt x="1268297" y="205084"/>
                  <a:pt x="1263887" y="188811"/>
                  <a:pt x="1252024" y="182880"/>
                </a:cubicBezTo>
                <a:cubicBezTo>
                  <a:pt x="1225498" y="169617"/>
                  <a:pt x="1195753" y="164123"/>
                  <a:pt x="1167618" y="154744"/>
                </a:cubicBezTo>
                <a:cubicBezTo>
                  <a:pt x="1066430" y="121014"/>
                  <a:pt x="1192793" y="161937"/>
                  <a:pt x="1069144" y="126609"/>
                </a:cubicBezTo>
                <a:cubicBezTo>
                  <a:pt x="1054886" y="122535"/>
                  <a:pt x="1041530" y="115194"/>
                  <a:pt x="1026941" y="112541"/>
                </a:cubicBezTo>
                <a:cubicBezTo>
                  <a:pt x="989745" y="105778"/>
                  <a:pt x="951766" y="104222"/>
                  <a:pt x="914400" y="98473"/>
                </a:cubicBezTo>
                <a:cubicBezTo>
                  <a:pt x="890767" y="94837"/>
                  <a:pt x="867258" y="90205"/>
                  <a:pt x="844061" y="84406"/>
                </a:cubicBezTo>
                <a:cubicBezTo>
                  <a:pt x="829675" y="80810"/>
                  <a:pt x="816572" y="72177"/>
                  <a:pt x="801858" y="70338"/>
                </a:cubicBezTo>
                <a:cubicBezTo>
                  <a:pt x="741190" y="62754"/>
                  <a:pt x="679938" y="60959"/>
                  <a:pt x="618978" y="56270"/>
                </a:cubicBezTo>
                <a:cubicBezTo>
                  <a:pt x="518532" y="22789"/>
                  <a:pt x="559248" y="44586"/>
                  <a:pt x="492369" y="0"/>
                </a:cubicBezTo>
                <a:cubicBezTo>
                  <a:pt x="475816" y="1273"/>
                  <a:pt x="310110" y="3753"/>
                  <a:pt x="253218" y="28135"/>
                </a:cubicBezTo>
                <a:cubicBezTo>
                  <a:pt x="215724" y="44204"/>
                  <a:pt x="180954" y="86331"/>
                  <a:pt x="154744" y="112541"/>
                </a:cubicBezTo>
                <a:lnTo>
                  <a:pt x="112541" y="154744"/>
                </a:lnTo>
                <a:cubicBezTo>
                  <a:pt x="103163" y="164123"/>
                  <a:pt x="96989" y="178686"/>
                  <a:pt x="84406" y="182880"/>
                </a:cubicBezTo>
                <a:lnTo>
                  <a:pt x="42203" y="196947"/>
                </a:lnTo>
                <a:lnTo>
                  <a:pt x="28135" y="239150"/>
                </a:lnTo>
                <a:lnTo>
                  <a:pt x="28135" y="239150"/>
                </a:ln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923928" y="1052736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932040" y="908720"/>
            <a:ext cx="7920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 Do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20072" y="1444714"/>
            <a:ext cx="7920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 Int.</a:t>
            </a:r>
            <a:endParaRPr lang="pt-BR" sz="2000" b="1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635896" y="1556792"/>
            <a:ext cx="144854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 flipV="1">
            <a:off x="3131840" y="1484784"/>
            <a:ext cx="792088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616" y="3789040"/>
            <a:ext cx="4605536" cy="2988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Forma livre 19"/>
          <p:cNvSpPr/>
          <p:nvPr/>
        </p:nvSpPr>
        <p:spPr>
          <a:xfrm>
            <a:off x="60960" y="-112542"/>
            <a:ext cx="6487593" cy="3502856"/>
          </a:xfrm>
          <a:custGeom>
            <a:avLst/>
            <a:gdLst>
              <a:gd name="connsiteX0" fmla="*/ 389206 w 6487593"/>
              <a:gd name="connsiteY0" fmla="*/ 647114 h 3502856"/>
              <a:gd name="connsiteX1" fmla="*/ 389206 w 6487593"/>
              <a:gd name="connsiteY1" fmla="*/ 647114 h 3502856"/>
              <a:gd name="connsiteX2" fmla="*/ 290732 w 6487593"/>
              <a:gd name="connsiteY2" fmla="*/ 984739 h 3502856"/>
              <a:gd name="connsiteX3" fmla="*/ 220394 w 6487593"/>
              <a:gd name="connsiteY3" fmla="*/ 1153551 h 3502856"/>
              <a:gd name="connsiteX4" fmla="*/ 192258 w 6487593"/>
              <a:gd name="connsiteY4" fmla="*/ 1195754 h 3502856"/>
              <a:gd name="connsiteX5" fmla="*/ 150055 w 6487593"/>
              <a:gd name="connsiteY5" fmla="*/ 1308296 h 3502856"/>
              <a:gd name="connsiteX6" fmla="*/ 135988 w 6487593"/>
              <a:gd name="connsiteY6" fmla="*/ 1364567 h 3502856"/>
              <a:gd name="connsiteX7" fmla="*/ 121920 w 6487593"/>
              <a:gd name="connsiteY7" fmla="*/ 1406770 h 3502856"/>
              <a:gd name="connsiteX8" fmla="*/ 107852 w 6487593"/>
              <a:gd name="connsiteY8" fmla="*/ 1477108 h 3502856"/>
              <a:gd name="connsiteX9" fmla="*/ 79717 w 6487593"/>
              <a:gd name="connsiteY9" fmla="*/ 1519311 h 3502856"/>
              <a:gd name="connsiteX10" fmla="*/ 65649 w 6487593"/>
              <a:gd name="connsiteY10" fmla="*/ 1561514 h 3502856"/>
              <a:gd name="connsiteX11" fmla="*/ 37514 w 6487593"/>
              <a:gd name="connsiteY11" fmla="*/ 2222696 h 3502856"/>
              <a:gd name="connsiteX12" fmla="*/ 23446 w 6487593"/>
              <a:gd name="connsiteY12" fmla="*/ 2447779 h 3502856"/>
              <a:gd name="connsiteX13" fmla="*/ 37514 w 6487593"/>
              <a:gd name="connsiteY13" fmla="*/ 3052690 h 3502856"/>
              <a:gd name="connsiteX14" fmla="*/ 51582 w 6487593"/>
              <a:gd name="connsiteY14" fmla="*/ 3235570 h 3502856"/>
              <a:gd name="connsiteX15" fmla="*/ 347003 w 6487593"/>
              <a:gd name="connsiteY15" fmla="*/ 3249637 h 3502856"/>
              <a:gd name="connsiteX16" fmla="*/ 515815 w 6487593"/>
              <a:gd name="connsiteY16" fmla="*/ 3277773 h 3502856"/>
              <a:gd name="connsiteX17" fmla="*/ 572086 w 6487593"/>
              <a:gd name="connsiteY17" fmla="*/ 3305908 h 3502856"/>
              <a:gd name="connsiteX18" fmla="*/ 614289 w 6487593"/>
              <a:gd name="connsiteY18" fmla="*/ 3319976 h 3502856"/>
              <a:gd name="connsiteX19" fmla="*/ 642425 w 6487593"/>
              <a:gd name="connsiteY19" fmla="*/ 3348111 h 3502856"/>
              <a:gd name="connsiteX20" fmla="*/ 769034 w 6487593"/>
              <a:gd name="connsiteY20" fmla="*/ 3376247 h 3502856"/>
              <a:gd name="connsiteX21" fmla="*/ 839372 w 6487593"/>
              <a:gd name="connsiteY21" fmla="*/ 3390314 h 3502856"/>
              <a:gd name="connsiteX22" fmla="*/ 881575 w 6487593"/>
              <a:gd name="connsiteY22" fmla="*/ 3404382 h 3502856"/>
              <a:gd name="connsiteX23" fmla="*/ 1022252 w 6487593"/>
              <a:gd name="connsiteY23" fmla="*/ 3418450 h 3502856"/>
              <a:gd name="connsiteX24" fmla="*/ 1908517 w 6487593"/>
              <a:gd name="connsiteY24" fmla="*/ 3418450 h 3502856"/>
              <a:gd name="connsiteX25" fmla="*/ 2006991 w 6487593"/>
              <a:gd name="connsiteY25" fmla="*/ 3432517 h 3502856"/>
              <a:gd name="connsiteX26" fmla="*/ 2218006 w 6487593"/>
              <a:gd name="connsiteY26" fmla="*/ 3460653 h 3502856"/>
              <a:gd name="connsiteX27" fmla="*/ 2302412 w 6487593"/>
              <a:gd name="connsiteY27" fmla="*/ 3488788 h 3502856"/>
              <a:gd name="connsiteX28" fmla="*/ 2344615 w 6487593"/>
              <a:gd name="connsiteY28" fmla="*/ 3502856 h 3502856"/>
              <a:gd name="connsiteX29" fmla="*/ 2569698 w 6487593"/>
              <a:gd name="connsiteY29" fmla="*/ 3474720 h 3502856"/>
              <a:gd name="connsiteX30" fmla="*/ 2625969 w 6487593"/>
              <a:gd name="connsiteY30" fmla="*/ 3460653 h 3502856"/>
              <a:gd name="connsiteX31" fmla="*/ 2668172 w 6487593"/>
              <a:gd name="connsiteY31" fmla="*/ 3446585 h 3502856"/>
              <a:gd name="connsiteX32" fmla="*/ 4018671 w 6487593"/>
              <a:gd name="connsiteY32" fmla="*/ 3432517 h 3502856"/>
              <a:gd name="connsiteX33" fmla="*/ 4215618 w 6487593"/>
              <a:gd name="connsiteY33" fmla="*/ 3390314 h 3502856"/>
              <a:gd name="connsiteX34" fmla="*/ 4412566 w 6487593"/>
              <a:gd name="connsiteY34" fmla="*/ 3362179 h 3502856"/>
              <a:gd name="connsiteX35" fmla="*/ 5073748 w 6487593"/>
              <a:gd name="connsiteY35" fmla="*/ 3319976 h 3502856"/>
              <a:gd name="connsiteX36" fmla="*/ 5200357 w 6487593"/>
              <a:gd name="connsiteY36" fmla="*/ 3165231 h 3502856"/>
              <a:gd name="connsiteX37" fmla="*/ 5270695 w 6487593"/>
              <a:gd name="connsiteY37" fmla="*/ 3094893 h 3502856"/>
              <a:gd name="connsiteX38" fmla="*/ 5369169 w 6487593"/>
              <a:gd name="connsiteY38" fmla="*/ 2968284 h 3502856"/>
              <a:gd name="connsiteX39" fmla="*/ 5566117 w 6487593"/>
              <a:gd name="connsiteY39" fmla="*/ 2771336 h 3502856"/>
              <a:gd name="connsiteX40" fmla="*/ 5734929 w 6487593"/>
              <a:gd name="connsiteY40" fmla="*/ 2602524 h 3502856"/>
              <a:gd name="connsiteX41" fmla="*/ 5763065 w 6487593"/>
              <a:gd name="connsiteY41" fmla="*/ 2560320 h 3502856"/>
              <a:gd name="connsiteX42" fmla="*/ 5819335 w 6487593"/>
              <a:gd name="connsiteY42" fmla="*/ 2518117 h 3502856"/>
              <a:gd name="connsiteX43" fmla="*/ 5889674 w 6487593"/>
              <a:gd name="connsiteY43" fmla="*/ 2447779 h 3502856"/>
              <a:gd name="connsiteX44" fmla="*/ 5988148 w 6487593"/>
              <a:gd name="connsiteY44" fmla="*/ 2419644 h 3502856"/>
              <a:gd name="connsiteX45" fmla="*/ 6086622 w 6487593"/>
              <a:gd name="connsiteY45" fmla="*/ 2349305 h 3502856"/>
              <a:gd name="connsiteX46" fmla="*/ 6128825 w 6487593"/>
              <a:gd name="connsiteY46" fmla="*/ 2307102 h 3502856"/>
              <a:gd name="connsiteX47" fmla="*/ 6185095 w 6487593"/>
              <a:gd name="connsiteY47" fmla="*/ 2278967 h 3502856"/>
              <a:gd name="connsiteX48" fmla="*/ 6255434 w 6487593"/>
              <a:gd name="connsiteY48" fmla="*/ 2236764 h 3502856"/>
              <a:gd name="connsiteX49" fmla="*/ 6297637 w 6487593"/>
              <a:gd name="connsiteY49" fmla="*/ 2194560 h 3502856"/>
              <a:gd name="connsiteX50" fmla="*/ 6353908 w 6487593"/>
              <a:gd name="connsiteY50" fmla="*/ 2152357 h 3502856"/>
              <a:gd name="connsiteX51" fmla="*/ 6438314 w 6487593"/>
              <a:gd name="connsiteY51" fmla="*/ 2082019 h 3502856"/>
              <a:gd name="connsiteX52" fmla="*/ 6452382 w 6487593"/>
              <a:gd name="connsiteY52" fmla="*/ 1997613 h 3502856"/>
              <a:gd name="connsiteX53" fmla="*/ 6480517 w 6487593"/>
              <a:gd name="connsiteY53" fmla="*/ 1800665 h 3502856"/>
              <a:gd name="connsiteX54" fmla="*/ 6466449 w 6487593"/>
              <a:gd name="connsiteY54" fmla="*/ 1631853 h 3502856"/>
              <a:gd name="connsiteX55" fmla="*/ 6424246 w 6487593"/>
              <a:gd name="connsiteY55" fmla="*/ 1547447 h 3502856"/>
              <a:gd name="connsiteX56" fmla="*/ 6367975 w 6487593"/>
              <a:gd name="connsiteY56" fmla="*/ 1434905 h 3502856"/>
              <a:gd name="connsiteX57" fmla="*/ 6311705 w 6487593"/>
              <a:gd name="connsiteY57" fmla="*/ 1336431 h 3502856"/>
              <a:gd name="connsiteX58" fmla="*/ 6255434 w 6487593"/>
              <a:gd name="connsiteY58" fmla="*/ 1280160 h 3502856"/>
              <a:gd name="connsiteX59" fmla="*/ 6213231 w 6487593"/>
              <a:gd name="connsiteY59" fmla="*/ 1266093 h 3502856"/>
              <a:gd name="connsiteX60" fmla="*/ 6185095 w 6487593"/>
              <a:gd name="connsiteY60" fmla="*/ 1237957 h 3502856"/>
              <a:gd name="connsiteX61" fmla="*/ 6128825 w 6487593"/>
              <a:gd name="connsiteY61" fmla="*/ 1195754 h 3502856"/>
              <a:gd name="connsiteX62" fmla="*/ 6100689 w 6487593"/>
              <a:gd name="connsiteY62" fmla="*/ 1139484 h 3502856"/>
              <a:gd name="connsiteX63" fmla="*/ 6058486 w 6487593"/>
              <a:gd name="connsiteY63" fmla="*/ 1097280 h 3502856"/>
              <a:gd name="connsiteX64" fmla="*/ 5931877 w 6487593"/>
              <a:gd name="connsiteY64" fmla="*/ 956604 h 3502856"/>
              <a:gd name="connsiteX65" fmla="*/ 5833403 w 6487593"/>
              <a:gd name="connsiteY65" fmla="*/ 914400 h 3502856"/>
              <a:gd name="connsiteX66" fmla="*/ 5748997 w 6487593"/>
              <a:gd name="connsiteY66" fmla="*/ 886265 h 3502856"/>
              <a:gd name="connsiteX67" fmla="*/ 5706794 w 6487593"/>
              <a:gd name="connsiteY67" fmla="*/ 872197 h 3502856"/>
              <a:gd name="connsiteX68" fmla="*/ 5411372 w 6487593"/>
              <a:gd name="connsiteY68" fmla="*/ 886265 h 3502856"/>
              <a:gd name="connsiteX69" fmla="*/ 5369169 w 6487593"/>
              <a:gd name="connsiteY69" fmla="*/ 900333 h 3502856"/>
              <a:gd name="connsiteX70" fmla="*/ 5298831 w 6487593"/>
              <a:gd name="connsiteY70" fmla="*/ 914400 h 3502856"/>
              <a:gd name="connsiteX71" fmla="*/ 5101883 w 6487593"/>
              <a:gd name="connsiteY71" fmla="*/ 928468 h 3502856"/>
              <a:gd name="connsiteX72" fmla="*/ 4792394 w 6487593"/>
              <a:gd name="connsiteY72" fmla="*/ 886265 h 3502856"/>
              <a:gd name="connsiteX73" fmla="*/ 4539175 w 6487593"/>
              <a:gd name="connsiteY73" fmla="*/ 773724 h 3502856"/>
              <a:gd name="connsiteX74" fmla="*/ 4426634 w 6487593"/>
              <a:gd name="connsiteY74" fmla="*/ 745588 h 3502856"/>
              <a:gd name="connsiteX75" fmla="*/ 4370363 w 6487593"/>
              <a:gd name="connsiteY75" fmla="*/ 731520 h 3502856"/>
              <a:gd name="connsiteX76" fmla="*/ 4328160 w 6487593"/>
              <a:gd name="connsiteY76" fmla="*/ 717453 h 3502856"/>
              <a:gd name="connsiteX77" fmla="*/ 4271889 w 6487593"/>
              <a:gd name="connsiteY77" fmla="*/ 703385 h 3502856"/>
              <a:gd name="connsiteX78" fmla="*/ 4215618 w 6487593"/>
              <a:gd name="connsiteY78" fmla="*/ 675250 h 3502856"/>
              <a:gd name="connsiteX79" fmla="*/ 4173415 w 6487593"/>
              <a:gd name="connsiteY79" fmla="*/ 661182 h 3502856"/>
              <a:gd name="connsiteX80" fmla="*/ 4060874 w 6487593"/>
              <a:gd name="connsiteY80" fmla="*/ 618979 h 3502856"/>
              <a:gd name="connsiteX81" fmla="*/ 3976468 w 6487593"/>
              <a:gd name="connsiteY81" fmla="*/ 562708 h 3502856"/>
              <a:gd name="connsiteX82" fmla="*/ 3934265 w 6487593"/>
              <a:gd name="connsiteY82" fmla="*/ 534573 h 3502856"/>
              <a:gd name="connsiteX83" fmla="*/ 3849858 w 6487593"/>
              <a:gd name="connsiteY83" fmla="*/ 506437 h 3502856"/>
              <a:gd name="connsiteX84" fmla="*/ 3681046 w 6487593"/>
              <a:gd name="connsiteY84" fmla="*/ 407964 h 3502856"/>
              <a:gd name="connsiteX85" fmla="*/ 3596640 w 6487593"/>
              <a:gd name="connsiteY85" fmla="*/ 351693 h 3502856"/>
              <a:gd name="connsiteX86" fmla="*/ 3484098 w 6487593"/>
              <a:gd name="connsiteY86" fmla="*/ 295422 h 3502856"/>
              <a:gd name="connsiteX87" fmla="*/ 3427828 w 6487593"/>
              <a:gd name="connsiteY87" fmla="*/ 239151 h 3502856"/>
              <a:gd name="connsiteX88" fmla="*/ 3287151 w 6487593"/>
              <a:gd name="connsiteY88" fmla="*/ 140677 h 3502856"/>
              <a:gd name="connsiteX89" fmla="*/ 3230880 w 6487593"/>
              <a:gd name="connsiteY89" fmla="*/ 112542 h 3502856"/>
              <a:gd name="connsiteX90" fmla="*/ 3146474 w 6487593"/>
              <a:gd name="connsiteY90" fmla="*/ 84407 h 3502856"/>
              <a:gd name="connsiteX91" fmla="*/ 2907323 w 6487593"/>
              <a:gd name="connsiteY91" fmla="*/ 70339 h 3502856"/>
              <a:gd name="connsiteX92" fmla="*/ 2780714 w 6487593"/>
              <a:gd name="connsiteY92" fmla="*/ 42204 h 3502856"/>
              <a:gd name="connsiteX93" fmla="*/ 2696308 w 6487593"/>
              <a:gd name="connsiteY93" fmla="*/ 28136 h 3502856"/>
              <a:gd name="connsiteX94" fmla="*/ 2555631 w 6487593"/>
              <a:gd name="connsiteY94" fmla="*/ 0 h 3502856"/>
              <a:gd name="connsiteX95" fmla="*/ 2147668 w 6487593"/>
              <a:gd name="connsiteY95" fmla="*/ 14068 h 3502856"/>
              <a:gd name="connsiteX96" fmla="*/ 2049194 w 6487593"/>
              <a:gd name="connsiteY96" fmla="*/ 56271 h 3502856"/>
              <a:gd name="connsiteX97" fmla="*/ 1908517 w 6487593"/>
              <a:gd name="connsiteY97" fmla="*/ 84407 h 3502856"/>
              <a:gd name="connsiteX98" fmla="*/ 1838178 w 6487593"/>
              <a:gd name="connsiteY98" fmla="*/ 112542 h 3502856"/>
              <a:gd name="connsiteX99" fmla="*/ 1669366 w 6487593"/>
              <a:gd name="connsiteY99" fmla="*/ 140677 h 3502856"/>
              <a:gd name="connsiteX100" fmla="*/ 1627163 w 6487593"/>
              <a:gd name="connsiteY100" fmla="*/ 154745 h 3502856"/>
              <a:gd name="connsiteX101" fmla="*/ 1570892 w 6487593"/>
              <a:gd name="connsiteY101" fmla="*/ 168813 h 3502856"/>
              <a:gd name="connsiteX102" fmla="*/ 1486486 w 6487593"/>
              <a:gd name="connsiteY102" fmla="*/ 196948 h 3502856"/>
              <a:gd name="connsiteX103" fmla="*/ 1359877 w 6487593"/>
              <a:gd name="connsiteY103" fmla="*/ 267287 h 3502856"/>
              <a:gd name="connsiteX104" fmla="*/ 1275471 w 6487593"/>
              <a:gd name="connsiteY104" fmla="*/ 337625 h 3502856"/>
              <a:gd name="connsiteX105" fmla="*/ 1233268 w 6487593"/>
              <a:gd name="connsiteY105" fmla="*/ 351693 h 3502856"/>
              <a:gd name="connsiteX106" fmla="*/ 1176997 w 6487593"/>
              <a:gd name="connsiteY106" fmla="*/ 379828 h 3502856"/>
              <a:gd name="connsiteX107" fmla="*/ 1092591 w 6487593"/>
              <a:gd name="connsiteY107" fmla="*/ 393896 h 3502856"/>
              <a:gd name="connsiteX108" fmla="*/ 769034 w 6487593"/>
              <a:gd name="connsiteY108" fmla="*/ 407964 h 3502856"/>
              <a:gd name="connsiteX109" fmla="*/ 698695 w 6487593"/>
              <a:gd name="connsiteY109" fmla="*/ 422031 h 3502856"/>
              <a:gd name="connsiteX110" fmla="*/ 614289 w 6487593"/>
              <a:gd name="connsiteY110" fmla="*/ 436099 h 3502856"/>
              <a:gd name="connsiteX111" fmla="*/ 586154 w 6487593"/>
              <a:gd name="connsiteY111" fmla="*/ 492370 h 3502856"/>
              <a:gd name="connsiteX112" fmla="*/ 431409 w 6487593"/>
              <a:gd name="connsiteY112" fmla="*/ 661182 h 3502856"/>
              <a:gd name="connsiteX113" fmla="*/ 403274 w 6487593"/>
              <a:gd name="connsiteY113" fmla="*/ 703385 h 3502856"/>
              <a:gd name="connsiteX114" fmla="*/ 318868 w 6487593"/>
              <a:gd name="connsiteY114" fmla="*/ 731520 h 3502856"/>
              <a:gd name="connsiteX115" fmla="*/ 318868 w 6487593"/>
              <a:gd name="connsiteY115" fmla="*/ 731520 h 35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487593" h="3502856">
                <a:moveTo>
                  <a:pt x="389206" y="647114"/>
                </a:moveTo>
                <a:lnTo>
                  <a:pt x="389206" y="647114"/>
                </a:lnTo>
                <a:cubicBezTo>
                  <a:pt x="356381" y="759656"/>
                  <a:pt x="325699" y="872844"/>
                  <a:pt x="290732" y="984739"/>
                </a:cubicBezTo>
                <a:cubicBezTo>
                  <a:pt x="274569" y="1036461"/>
                  <a:pt x="248962" y="1103557"/>
                  <a:pt x="220394" y="1153551"/>
                </a:cubicBezTo>
                <a:cubicBezTo>
                  <a:pt x="212006" y="1168231"/>
                  <a:pt x="201637" y="1181686"/>
                  <a:pt x="192258" y="1195754"/>
                </a:cubicBezTo>
                <a:cubicBezTo>
                  <a:pt x="156580" y="1374153"/>
                  <a:pt x="204391" y="1181511"/>
                  <a:pt x="150055" y="1308296"/>
                </a:cubicBezTo>
                <a:cubicBezTo>
                  <a:pt x="142439" y="1326067"/>
                  <a:pt x="141299" y="1345977"/>
                  <a:pt x="135988" y="1364567"/>
                </a:cubicBezTo>
                <a:cubicBezTo>
                  <a:pt x="131914" y="1378825"/>
                  <a:pt x="125517" y="1392384"/>
                  <a:pt x="121920" y="1406770"/>
                </a:cubicBezTo>
                <a:cubicBezTo>
                  <a:pt x="116121" y="1429966"/>
                  <a:pt x="116248" y="1454720"/>
                  <a:pt x="107852" y="1477108"/>
                </a:cubicBezTo>
                <a:cubicBezTo>
                  <a:pt x="101915" y="1492939"/>
                  <a:pt x="87278" y="1504189"/>
                  <a:pt x="79717" y="1519311"/>
                </a:cubicBezTo>
                <a:cubicBezTo>
                  <a:pt x="73085" y="1532574"/>
                  <a:pt x="70338" y="1547446"/>
                  <a:pt x="65649" y="1561514"/>
                </a:cubicBezTo>
                <a:cubicBezTo>
                  <a:pt x="27060" y="1870246"/>
                  <a:pt x="61419" y="1565312"/>
                  <a:pt x="37514" y="2222696"/>
                </a:cubicBezTo>
                <a:cubicBezTo>
                  <a:pt x="34782" y="2297820"/>
                  <a:pt x="28135" y="2372751"/>
                  <a:pt x="23446" y="2447779"/>
                </a:cubicBezTo>
                <a:cubicBezTo>
                  <a:pt x="28135" y="2649416"/>
                  <a:pt x="30315" y="2851127"/>
                  <a:pt x="37514" y="3052690"/>
                </a:cubicBezTo>
                <a:cubicBezTo>
                  <a:pt x="39696" y="3113791"/>
                  <a:pt x="0" y="3202745"/>
                  <a:pt x="51582" y="3235570"/>
                </a:cubicBezTo>
                <a:cubicBezTo>
                  <a:pt x="134755" y="3288498"/>
                  <a:pt x="248529" y="3244948"/>
                  <a:pt x="347003" y="3249637"/>
                </a:cubicBezTo>
                <a:cubicBezTo>
                  <a:pt x="387860" y="3254744"/>
                  <a:pt x="469339" y="3260344"/>
                  <a:pt x="515815" y="3277773"/>
                </a:cubicBezTo>
                <a:cubicBezTo>
                  <a:pt x="535451" y="3285136"/>
                  <a:pt x="552811" y="3297647"/>
                  <a:pt x="572086" y="3305908"/>
                </a:cubicBezTo>
                <a:cubicBezTo>
                  <a:pt x="585716" y="3311749"/>
                  <a:pt x="600221" y="3315287"/>
                  <a:pt x="614289" y="3319976"/>
                </a:cubicBezTo>
                <a:cubicBezTo>
                  <a:pt x="623668" y="3329354"/>
                  <a:pt x="631052" y="3341287"/>
                  <a:pt x="642425" y="3348111"/>
                </a:cubicBezTo>
                <a:cubicBezTo>
                  <a:pt x="669387" y="3364288"/>
                  <a:pt x="751368" y="3373035"/>
                  <a:pt x="769034" y="3376247"/>
                </a:cubicBezTo>
                <a:cubicBezTo>
                  <a:pt x="792559" y="3380524"/>
                  <a:pt x="816176" y="3384515"/>
                  <a:pt x="839372" y="3390314"/>
                </a:cubicBezTo>
                <a:cubicBezTo>
                  <a:pt x="853758" y="3393910"/>
                  <a:pt x="866919" y="3402127"/>
                  <a:pt x="881575" y="3404382"/>
                </a:cubicBezTo>
                <a:cubicBezTo>
                  <a:pt x="928153" y="3411548"/>
                  <a:pt x="975360" y="3413761"/>
                  <a:pt x="1022252" y="3418450"/>
                </a:cubicBezTo>
                <a:cubicBezTo>
                  <a:pt x="1466167" y="3402596"/>
                  <a:pt x="1427369" y="3395538"/>
                  <a:pt x="1908517" y="3418450"/>
                </a:cubicBezTo>
                <a:cubicBezTo>
                  <a:pt x="1941637" y="3420027"/>
                  <a:pt x="1974089" y="3428404"/>
                  <a:pt x="2006991" y="3432517"/>
                </a:cubicBezTo>
                <a:cubicBezTo>
                  <a:pt x="2053829" y="3438372"/>
                  <a:pt x="2164342" y="3447237"/>
                  <a:pt x="2218006" y="3460653"/>
                </a:cubicBezTo>
                <a:cubicBezTo>
                  <a:pt x="2246778" y="3467846"/>
                  <a:pt x="2274277" y="3479410"/>
                  <a:pt x="2302412" y="3488788"/>
                </a:cubicBezTo>
                <a:lnTo>
                  <a:pt x="2344615" y="3502856"/>
                </a:lnTo>
                <a:cubicBezTo>
                  <a:pt x="2419643" y="3493477"/>
                  <a:pt x="2494923" y="3485936"/>
                  <a:pt x="2569698" y="3474720"/>
                </a:cubicBezTo>
                <a:cubicBezTo>
                  <a:pt x="2588818" y="3471852"/>
                  <a:pt x="2607379" y="3465964"/>
                  <a:pt x="2625969" y="3460653"/>
                </a:cubicBezTo>
                <a:cubicBezTo>
                  <a:pt x="2640227" y="3456579"/>
                  <a:pt x="2653346" y="3446885"/>
                  <a:pt x="2668172" y="3446585"/>
                </a:cubicBezTo>
                <a:lnTo>
                  <a:pt x="4018671" y="3432517"/>
                </a:lnTo>
                <a:cubicBezTo>
                  <a:pt x="4145366" y="3390286"/>
                  <a:pt x="4065461" y="3410790"/>
                  <a:pt x="4215618" y="3390314"/>
                </a:cubicBezTo>
                <a:cubicBezTo>
                  <a:pt x="4281326" y="3381354"/>
                  <a:pt x="4346523" y="3368183"/>
                  <a:pt x="4412566" y="3362179"/>
                </a:cubicBezTo>
                <a:cubicBezTo>
                  <a:pt x="4735689" y="3332804"/>
                  <a:pt x="4515596" y="3350984"/>
                  <a:pt x="5073748" y="3319976"/>
                </a:cubicBezTo>
                <a:cubicBezTo>
                  <a:pt x="5115951" y="3268394"/>
                  <a:pt x="5153231" y="3212357"/>
                  <a:pt x="5200357" y="3165231"/>
                </a:cubicBezTo>
                <a:cubicBezTo>
                  <a:pt x="5223803" y="3141785"/>
                  <a:pt x="5249116" y="3120068"/>
                  <a:pt x="5270695" y="3094893"/>
                </a:cubicBezTo>
                <a:cubicBezTo>
                  <a:pt x="5305490" y="3054299"/>
                  <a:pt x="5333119" y="3007767"/>
                  <a:pt x="5369169" y="2968284"/>
                </a:cubicBezTo>
                <a:cubicBezTo>
                  <a:pt x="5431770" y="2899721"/>
                  <a:pt x="5506681" y="2842659"/>
                  <a:pt x="5566117" y="2771336"/>
                </a:cubicBezTo>
                <a:cubicBezTo>
                  <a:pt x="5740544" y="2562023"/>
                  <a:pt x="5518448" y="2819005"/>
                  <a:pt x="5734929" y="2602524"/>
                </a:cubicBezTo>
                <a:cubicBezTo>
                  <a:pt x="5746885" y="2590568"/>
                  <a:pt x="5751110" y="2572276"/>
                  <a:pt x="5763065" y="2560320"/>
                </a:cubicBezTo>
                <a:cubicBezTo>
                  <a:pt x="5779644" y="2543741"/>
                  <a:pt x="5801811" y="2533694"/>
                  <a:pt x="5819335" y="2518117"/>
                </a:cubicBezTo>
                <a:cubicBezTo>
                  <a:pt x="5844118" y="2496088"/>
                  <a:pt x="5857506" y="2455821"/>
                  <a:pt x="5889674" y="2447779"/>
                </a:cubicBezTo>
                <a:cubicBezTo>
                  <a:pt x="5960331" y="2430114"/>
                  <a:pt x="5927603" y="2439825"/>
                  <a:pt x="5988148" y="2419644"/>
                </a:cubicBezTo>
                <a:cubicBezTo>
                  <a:pt x="6097874" y="2309915"/>
                  <a:pt x="5957012" y="2441883"/>
                  <a:pt x="6086622" y="2349305"/>
                </a:cubicBezTo>
                <a:cubicBezTo>
                  <a:pt x="6102811" y="2337742"/>
                  <a:pt x="6112636" y="2318666"/>
                  <a:pt x="6128825" y="2307102"/>
                </a:cubicBezTo>
                <a:cubicBezTo>
                  <a:pt x="6145889" y="2294913"/>
                  <a:pt x="6166763" y="2289151"/>
                  <a:pt x="6185095" y="2278967"/>
                </a:cubicBezTo>
                <a:cubicBezTo>
                  <a:pt x="6208997" y="2265688"/>
                  <a:pt x="6233560" y="2253170"/>
                  <a:pt x="6255434" y="2236764"/>
                </a:cubicBezTo>
                <a:cubicBezTo>
                  <a:pt x="6271350" y="2224827"/>
                  <a:pt x="6282532" y="2207508"/>
                  <a:pt x="6297637" y="2194560"/>
                </a:cubicBezTo>
                <a:cubicBezTo>
                  <a:pt x="6315439" y="2179301"/>
                  <a:pt x="6336106" y="2167616"/>
                  <a:pt x="6353908" y="2152357"/>
                </a:cubicBezTo>
                <a:cubicBezTo>
                  <a:pt x="6448685" y="2071120"/>
                  <a:pt x="6345039" y="2144202"/>
                  <a:pt x="6438314" y="2082019"/>
                </a:cubicBezTo>
                <a:cubicBezTo>
                  <a:pt x="6443003" y="2053884"/>
                  <a:pt x="6448348" y="2025850"/>
                  <a:pt x="6452382" y="1997613"/>
                </a:cubicBezTo>
                <a:cubicBezTo>
                  <a:pt x="6487593" y="1751135"/>
                  <a:pt x="6446950" y="2002060"/>
                  <a:pt x="6480517" y="1800665"/>
                </a:cubicBezTo>
                <a:cubicBezTo>
                  <a:pt x="6475828" y="1744394"/>
                  <a:pt x="6473912" y="1687823"/>
                  <a:pt x="6466449" y="1631853"/>
                </a:cubicBezTo>
                <a:cubicBezTo>
                  <a:pt x="6460576" y="1587802"/>
                  <a:pt x="6445169" y="1585806"/>
                  <a:pt x="6424246" y="1547447"/>
                </a:cubicBezTo>
                <a:cubicBezTo>
                  <a:pt x="6404162" y="1510626"/>
                  <a:pt x="6386732" y="1472419"/>
                  <a:pt x="6367975" y="1434905"/>
                </a:cubicBezTo>
                <a:cubicBezTo>
                  <a:pt x="6352009" y="1402973"/>
                  <a:pt x="6335566" y="1364269"/>
                  <a:pt x="6311705" y="1336431"/>
                </a:cubicBezTo>
                <a:cubicBezTo>
                  <a:pt x="6294442" y="1316291"/>
                  <a:pt x="6280599" y="1288548"/>
                  <a:pt x="6255434" y="1280160"/>
                </a:cubicBezTo>
                <a:lnTo>
                  <a:pt x="6213231" y="1266093"/>
                </a:lnTo>
                <a:cubicBezTo>
                  <a:pt x="6203852" y="1256714"/>
                  <a:pt x="6195284" y="1246448"/>
                  <a:pt x="6185095" y="1237957"/>
                </a:cubicBezTo>
                <a:cubicBezTo>
                  <a:pt x="6167083" y="1222947"/>
                  <a:pt x="6144083" y="1213555"/>
                  <a:pt x="6128825" y="1195754"/>
                </a:cubicBezTo>
                <a:cubicBezTo>
                  <a:pt x="6115177" y="1179832"/>
                  <a:pt x="6112878" y="1156549"/>
                  <a:pt x="6100689" y="1139484"/>
                </a:cubicBezTo>
                <a:cubicBezTo>
                  <a:pt x="6089125" y="1123295"/>
                  <a:pt x="6071222" y="1112564"/>
                  <a:pt x="6058486" y="1097280"/>
                </a:cubicBezTo>
                <a:cubicBezTo>
                  <a:pt x="6016887" y="1047360"/>
                  <a:pt x="6008575" y="982171"/>
                  <a:pt x="5931877" y="956604"/>
                </a:cubicBezTo>
                <a:cubicBezTo>
                  <a:pt x="5796015" y="911316"/>
                  <a:pt x="6007256" y="983942"/>
                  <a:pt x="5833403" y="914400"/>
                </a:cubicBezTo>
                <a:cubicBezTo>
                  <a:pt x="5805867" y="903386"/>
                  <a:pt x="5777132" y="895643"/>
                  <a:pt x="5748997" y="886265"/>
                </a:cubicBezTo>
                <a:lnTo>
                  <a:pt x="5706794" y="872197"/>
                </a:lnTo>
                <a:cubicBezTo>
                  <a:pt x="5608320" y="876886"/>
                  <a:pt x="5509617" y="878078"/>
                  <a:pt x="5411372" y="886265"/>
                </a:cubicBezTo>
                <a:cubicBezTo>
                  <a:pt x="5396595" y="887496"/>
                  <a:pt x="5383555" y="896737"/>
                  <a:pt x="5369169" y="900333"/>
                </a:cubicBezTo>
                <a:cubicBezTo>
                  <a:pt x="5345973" y="906132"/>
                  <a:pt x="5322610" y="911897"/>
                  <a:pt x="5298831" y="914400"/>
                </a:cubicBezTo>
                <a:cubicBezTo>
                  <a:pt x="5233376" y="921290"/>
                  <a:pt x="5167532" y="923779"/>
                  <a:pt x="5101883" y="928468"/>
                </a:cubicBezTo>
                <a:cubicBezTo>
                  <a:pt x="4974517" y="919977"/>
                  <a:pt x="4901646" y="929966"/>
                  <a:pt x="4792394" y="886265"/>
                </a:cubicBezTo>
                <a:cubicBezTo>
                  <a:pt x="4678691" y="840784"/>
                  <a:pt x="4665797" y="805380"/>
                  <a:pt x="4539175" y="773724"/>
                </a:cubicBezTo>
                <a:lnTo>
                  <a:pt x="4426634" y="745588"/>
                </a:lnTo>
                <a:cubicBezTo>
                  <a:pt x="4407877" y="740899"/>
                  <a:pt x="4388705" y="737634"/>
                  <a:pt x="4370363" y="731520"/>
                </a:cubicBezTo>
                <a:cubicBezTo>
                  <a:pt x="4356295" y="726831"/>
                  <a:pt x="4342418" y="721527"/>
                  <a:pt x="4328160" y="717453"/>
                </a:cubicBezTo>
                <a:cubicBezTo>
                  <a:pt x="4309570" y="712142"/>
                  <a:pt x="4289992" y="710174"/>
                  <a:pt x="4271889" y="703385"/>
                </a:cubicBezTo>
                <a:cubicBezTo>
                  <a:pt x="4252253" y="696022"/>
                  <a:pt x="4234893" y="683511"/>
                  <a:pt x="4215618" y="675250"/>
                </a:cubicBezTo>
                <a:cubicBezTo>
                  <a:pt x="4201988" y="669409"/>
                  <a:pt x="4187299" y="666389"/>
                  <a:pt x="4173415" y="661182"/>
                </a:cubicBezTo>
                <a:cubicBezTo>
                  <a:pt x="4038845" y="610718"/>
                  <a:pt x="4156667" y="650911"/>
                  <a:pt x="4060874" y="618979"/>
                </a:cubicBezTo>
                <a:cubicBezTo>
                  <a:pt x="3980873" y="538978"/>
                  <a:pt x="4057903" y="603425"/>
                  <a:pt x="3976468" y="562708"/>
                </a:cubicBezTo>
                <a:cubicBezTo>
                  <a:pt x="3961346" y="555147"/>
                  <a:pt x="3949715" y="541440"/>
                  <a:pt x="3934265" y="534573"/>
                </a:cubicBezTo>
                <a:cubicBezTo>
                  <a:pt x="3907164" y="522528"/>
                  <a:pt x="3875476" y="521381"/>
                  <a:pt x="3849858" y="506437"/>
                </a:cubicBezTo>
                <a:cubicBezTo>
                  <a:pt x="3793587" y="473613"/>
                  <a:pt x="3735250" y="444100"/>
                  <a:pt x="3681046" y="407964"/>
                </a:cubicBezTo>
                <a:cubicBezTo>
                  <a:pt x="3652911" y="389207"/>
                  <a:pt x="3625999" y="368470"/>
                  <a:pt x="3596640" y="351693"/>
                </a:cubicBezTo>
                <a:cubicBezTo>
                  <a:pt x="3560224" y="330884"/>
                  <a:pt x="3521612" y="314179"/>
                  <a:pt x="3484098" y="295422"/>
                </a:cubicBezTo>
                <a:cubicBezTo>
                  <a:pt x="3465341" y="276665"/>
                  <a:pt x="3447654" y="256774"/>
                  <a:pt x="3427828" y="239151"/>
                </a:cubicBezTo>
                <a:cubicBezTo>
                  <a:pt x="3374660" y="191891"/>
                  <a:pt x="3348156" y="174569"/>
                  <a:pt x="3287151" y="140677"/>
                </a:cubicBezTo>
                <a:cubicBezTo>
                  <a:pt x="3268819" y="130493"/>
                  <a:pt x="3250351" y="120330"/>
                  <a:pt x="3230880" y="112542"/>
                </a:cubicBezTo>
                <a:cubicBezTo>
                  <a:pt x="3203344" y="101528"/>
                  <a:pt x="3176080" y="86149"/>
                  <a:pt x="3146474" y="84407"/>
                </a:cubicBezTo>
                <a:lnTo>
                  <a:pt x="2907323" y="70339"/>
                </a:lnTo>
                <a:cubicBezTo>
                  <a:pt x="2847102" y="55283"/>
                  <a:pt x="2846209" y="54112"/>
                  <a:pt x="2780714" y="42204"/>
                </a:cubicBezTo>
                <a:cubicBezTo>
                  <a:pt x="2752651" y="37102"/>
                  <a:pt x="2724343" y="33393"/>
                  <a:pt x="2696308" y="28136"/>
                </a:cubicBezTo>
                <a:cubicBezTo>
                  <a:pt x="2649306" y="19323"/>
                  <a:pt x="2555631" y="0"/>
                  <a:pt x="2555631" y="0"/>
                </a:cubicBezTo>
                <a:cubicBezTo>
                  <a:pt x="2419643" y="4689"/>
                  <a:pt x="2283487" y="5836"/>
                  <a:pt x="2147668" y="14068"/>
                </a:cubicBezTo>
                <a:cubicBezTo>
                  <a:pt x="2081037" y="18106"/>
                  <a:pt x="2102200" y="29768"/>
                  <a:pt x="2049194" y="56271"/>
                </a:cubicBezTo>
                <a:cubicBezTo>
                  <a:pt x="2009908" y="75914"/>
                  <a:pt x="1944810" y="79222"/>
                  <a:pt x="1908517" y="84407"/>
                </a:cubicBezTo>
                <a:cubicBezTo>
                  <a:pt x="1885071" y="93785"/>
                  <a:pt x="1862759" y="106758"/>
                  <a:pt x="1838178" y="112542"/>
                </a:cubicBezTo>
                <a:cubicBezTo>
                  <a:pt x="1782648" y="125608"/>
                  <a:pt x="1725305" y="129489"/>
                  <a:pt x="1669366" y="140677"/>
                </a:cubicBezTo>
                <a:cubicBezTo>
                  <a:pt x="1654825" y="143585"/>
                  <a:pt x="1641421" y="150671"/>
                  <a:pt x="1627163" y="154745"/>
                </a:cubicBezTo>
                <a:cubicBezTo>
                  <a:pt x="1608573" y="160057"/>
                  <a:pt x="1589411" y="163257"/>
                  <a:pt x="1570892" y="168813"/>
                </a:cubicBezTo>
                <a:cubicBezTo>
                  <a:pt x="1542486" y="177335"/>
                  <a:pt x="1511162" y="180497"/>
                  <a:pt x="1486486" y="196948"/>
                </a:cubicBezTo>
                <a:cubicBezTo>
                  <a:pt x="1389742" y="261444"/>
                  <a:pt x="1434159" y="242526"/>
                  <a:pt x="1359877" y="267287"/>
                </a:cubicBezTo>
                <a:cubicBezTo>
                  <a:pt x="1328764" y="298400"/>
                  <a:pt x="1314643" y="318039"/>
                  <a:pt x="1275471" y="337625"/>
                </a:cubicBezTo>
                <a:cubicBezTo>
                  <a:pt x="1262208" y="344257"/>
                  <a:pt x="1246898" y="345852"/>
                  <a:pt x="1233268" y="351693"/>
                </a:cubicBezTo>
                <a:cubicBezTo>
                  <a:pt x="1213993" y="359954"/>
                  <a:pt x="1197083" y="373802"/>
                  <a:pt x="1176997" y="379828"/>
                </a:cubicBezTo>
                <a:cubicBezTo>
                  <a:pt x="1149676" y="388024"/>
                  <a:pt x="1121047" y="391933"/>
                  <a:pt x="1092591" y="393896"/>
                </a:cubicBezTo>
                <a:cubicBezTo>
                  <a:pt x="984893" y="401324"/>
                  <a:pt x="876886" y="403275"/>
                  <a:pt x="769034" y="407964"/>
                </a:cubicBezTo>
                <a:lnTo>
                  <a:pt x="698695" y="422031"/>
                </a:lnTo>
                <a:cubicBezTo>
                  <a:pt x="670632" y="427133"/>
                  <a:pt x="638477" y="420981"/>
                  <a:pt x="614289" y="436099"/>
                </a:cubicBezTo>
                <a:cubicBezTo>
                  <a:pt x="596506" y="447214"/>
                  <a:pt x="598091" y="475128"/>
                  <a:pt x="586154" y="492370"/>
                </a:cubicBezTo>
                <a:cubicBezTo>
                  <a:pt x="499085" y="618137"/>
                  <a:pt x="519139" y="595385"/>
                  <a:pt x="431409" y="661182"/>
                </a:cubicBezTo>
                <a:cubicBezTo>
                  <a:pt x="422031" y="675250"/>
                  <a:pt x="417954" y="694997"/>
                  <a:pt x="403274" y="703385"/>
                </a:cubicBezTo>
                <a:cubicBezTo>
                  <a:pt x="259837" y="785349"/>
                  <a:pt x="368312" y="682076"/>
                  <a:pt x="318868" y="731520"/>
                </a:cubicBezTo>
                <a:lnTo>
                  <a:pt x="318868" y="73152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4" descr="http://clinicaecirurgiadope.com.br/ckfinder/images/Sindcompme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5143500" cy="1524000"/>
          </a:xfrm>
          <a:prstGeom prst="rect">
            <a:avLst/>
          </a:prstGeom>
          <a:noFill/>
        </p:spPr>
      </p:pic>
      <p:pic>
        <p:nvPicPr>
          <p:cNvPr id="23" name="Picture 6" descr="http://clinicaecirurgiadope.com.br/ckfinder/images/Fasciotom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924944"/>
            <a:ext cx="3646332" cy="386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74638"/>
            <a:ext cx="404279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000" dirty="0" smtClean="0">
                <a:latin typeface="Arial" charset="0"/>
              </a:rPr>
              <a:t/>
            </a:r>
            <a:br>
              <a:rPr lang="pt-BR" altLang="pt-BR" sz="2000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Músculos intrínsecos do pé</a:t>
            </a:r>
            <a:br>
              <a:rPr lang="pt-BR" altLang="pt-BR" sz="2200" b="1" dirty="0" smtClean="0">
                <a:latin typeface="Arial" charset="0"/>
              </a:rPr>
            </a:br>
            <a:endParaRPr lang="pt-BR" altLang="pt-BR" sz="22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271" y="1773238"/>
            <a:ext cx="4176713" cy="43227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extensor curto dos dedos: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extensão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metatarsofalângica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e extensão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metatarsofalângicas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interfalângicas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dos dedos II a IV.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-107" charset="2"/>
              <a:buNone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-107" charset="2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-107" charset="2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Retináculos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superior e inferior dos extensores</a:t>
            </a:r>
          </a:p>
        </p:txBody>
      </p:sp>
      <p:pic>
        <p:nvPicPr>
          <p:cNvPr id="46084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76250"/>
            <a:ext cx="4191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9552" y="1124744"/>
            <a:ext cx="37444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charset="0"/>
              </a:rPr>
              <a:t>1. Músculos do dorso do pé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C:\Thomaz\AULAS\Mi\mm dorso pe.jpg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932040" y="260648"/>
            <a:ext cx="3024336" cy="64087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499992" y="6669360"/>
            <a:ext cx="457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clinicaecirurgiadope.com.br/ckfinder/images/compartimentos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868191" cy="362297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412777"/>
            <a:ext cx="4320604" cy="5184575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1ª camada: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72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7200" b="1" dirty="0" smtClean="0"/>
          </a:p>
          <a:p>
            <a:pPr eaLnBrk="1" hangingPunct="1"/>
            <a:r>
              <a:rPr lang="pt-BR" altLang="pt-BR" sz="7200" b="1" dirty="0" smtClean="0">
                <a:latin typeface="Arial" pitchFamily="34" charset="0"/>
                <a:cs typeface="Arial" pitchFamily="34" charset="0"/>
              </a:rPr>
              <a:t>M. abdutor do </a:t>
            </a:r>
            <a:r>
              <a:rPr lang="pt-BR" altLang="pt-BR" sz="7200" b="1" dirty="0" err="1" smtClean="0">
                <a:latin typeface="Arial" pitchFamily="34" charset="0"/>
                <a:cs typeface="Arial" pitchFamily="34" charset="0"/>
              </a:rPr>
              <a:t>hálux</a:t>
            </a:r>
            <a:endParaRPr lang="pt-BR" altLang="pt-BR" sz="7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pt-BR" altLang="pt-BR" sz="7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7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abduz e </a:t>
            </a: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flete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7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7200" b="1" dirty="0" smtClean="0">
                <a:latin typeface="Arial" pitchFamily="34" charset="0"/>
                <a:cs typeface="Arial" pitchFamily="34" charset="0"/>
              </a:rPr>
              <a:t>M. flexor curto dos dedos</a:t>
            </a:r>
          </a:p>
          <a:p>
            <a:pPr>
              <a:buNone/>
            </a:pPr>
            <a:endParaRPr lang="pt-BR" sz="7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7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flete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 os dedos ( II ao V) nas articulações </a:t>
            </a: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metatarsofalângicas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 proximais.</a:t>
            </a:r>
          </a:p>
          <a:p>
            <a:pPr eaLnBrk="1" hangingPunct="1"/>
            <a:endParaRPr lang="pt-BR" altLang="pt-BR" sz="7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pt-BR" altLang="pt-BR" sz="7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7200" b="1" dirty="0" smtClean="0">
                <a:latin typeface="Arial" pitchFamily="34" charset="0"/>
                <a:cs typeface="Arial" pitchFamily="34" charset="0"/>
              </a:rPr>
              <a:t>M. abdutor do dedo mínimo.</a:t>
            </a:r>
          </a:p>
          <a:p>
            <a:pPr eaLnBrk="1" hangingPunct="1"/>
            <a:endParaRPr lang="pt-BR" altLang="pt-BR" sz="7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7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abduz e </a:t>
            </a: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flete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 o dedo mínimo.</a:t>
            </a:r>
          </a:p>
          <a:p>
            <a:pPr eaLnBrk="1" hangingPunct="1"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674" y="332657"/>
            <a:ext cx="4957838" cy="63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476672"/>
            <a:ext cx="37444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charset="0"/>
              </a:rPr>
              <a:t>2. Músculos da planta do pé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5936" y="6597352"/>
            <a:ext cx="514806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3528" y="940658"/>
            <a:ext cx="37444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 smtClean="0">
                <a:solidFill>
                  <a:schemeClr val="bg1"/>
                </a:solidFill>
                <a:latin typeface="Arial" charset="0"/>
              </a:rPr>
              <a:t> 4 camadas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71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905000"/>
            <a:ext cx="4176588" cy="4191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2ª camada: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algn="just"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algn="just"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M. quadrado plantar (= flexor acessório).</a:t>
            </a:r>
          </a:p>
          <a:p>
            <a:pPr algn="just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ajuda o FLD 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fletir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os dedos II ao V.</a:t>
            </a:r>
          </a:p>
          <a:p>
            <a:pPr algn="just"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Mm. </a:t>
            </a:r>
            <a:r>
              <a:rPr lang="pt-BR" altLang="pt-BR" sz="2000" b="1" dirty="0" err="1" smtClean="0">
                <a:latin typeface="Arial" pitchFamily="34" charset="0"/>
                <a:cs typeface="Arial" pitchFamily="34" charset="0"/>
              </a:rPr>
              <a:t>lumbricais</a:t>
            </a: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fletem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as falanges proximais e estendem as médias e distais do II ao V dedos.</a:t>
            </a:r>
          </a:p>
          <a:p>
            <a:pPr algn="just" eaLnBrk="1" hangingPunct="1"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04813"/>
            <a:ext cx="4478338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95936" y="6453336"/>
            <a:ext cx="514806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4" y="980728"/>
            <a:ext cx="4033143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alt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3ª camada: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M. flexor curto do </a:t>
            </a:r>
            <a:r>
              <a:rPr lang="pt-BR" altLang="pt-BR" sz="20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flexão da falange proximal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M. adutor do </a:t>
            </a:r>
            <a:r>
              <a:rPr lang="pt-BR" altLang="pt-BR" sz="20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aduz 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hálux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M. flexor curto do dedo mínimo.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flexão da falange proximal do quinto dedo.</a:t>
            </a:r>
          </a:p>
          <a:p>
            <a:pPr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3804"/>
            <a:ext cx="4753223" cy="636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95936" y="6453336"/>
            <a:ext cx="514806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484784"/>
            <a:ext cx="4176588" cy="4392488"/>
          </a:xfrm>
        </p:spPr>
        <p:txBody>
          <a:bodyPr>
            <a:normAutofit/>
          </a:bodyPr>
          <a:lstStyle/>
          <a:p>
            <a:pPr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Mm. Interósseos dorsais (4).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abduz o II ao IV dedos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flete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as articulações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metatarsofalângicas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Mm. Interósseos plantares (3). 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aduz o III ao V dedos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flete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as articulações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metatarsofalângicas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/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1187460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alt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4ª camada:</a:t>
            </a:r>
          </a:p>
        </p:txBody>
      </p:sp>
      <p:pic>
        <p:nvPicPr>
          <p:cNvPr id="12292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4008" y="260648"/>
            <a:ext cx="4156269" cy="63239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1" name="Picture 2" descr="Resultado de imagem para aponeurose plantar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76464" cy="6264696"/>
          </a:xfrm>
          <a:prstGeom prst="rect">
            <a:avLst/>
          </a:prstGeom>
          <a:noFill/>
        </p:spPr>
      </p:pic>
      <p:pic>
        <p:nvPicPr>
          <p:cNvPr id="14" name="Picture 5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529" y="188640"/>
            <a:ext cx="47529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995936" y="6381328"/>
            <a:ext cx="5148064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76350" y="215900"/>
            <a:ext cx="6589713" cy="6437313"/>
            <a:chOff x="960" y="272"/>
            <a:chExt cx="4151" cy="4055"/>
          </a:xfrm>
        </p:grpSpPr>
        <p:pic>
          <p:nvPicPr>
            <p:cNvPr id="20483" name="Picture 3" descr="C:\Thomaz\AULAS\Mi\mm da planta dos pes.jpg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960" y="272"/>
              <a:ext cx="4151" cy="3755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547" y="2044"/>
              <a:ext cx="124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2795" y="4170"/>
              <a:ext cx="1584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883" y="2012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1ª camada</a:t>
              </a:r>
              <a:endParaRPr lang="pt-BR" altLang="pt-BR" sz="1600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043" y="1968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2ª camada</a:t>
              </a:r>
              <a:endParaRPr lang="pt-BR" altLang="pt-BR" sz="1600" b="1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1499" y="2000"/>
              <a:ext cx="48" cy="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2795" y="2000"/>
              <a:ext cx="48" cy="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H="1" flipV="1">
              <a:off x="2651" y="4082"/>
              <a:ext cx="144" cy="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4367" y="4082"/>
              <a:ext cx="144" cy="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3313" y="4115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4ª camada</a:t>
              </a:r>
              <a:endParaRPr lang="pt-BR" altLang="pt-BR" sz="1600" b="1">
                <a:solidFill>
                  <a:srgbClr val="CC0000"/>
                </a:solidFill>
              </a:endParaRP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355" y="4050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3ª camada</a:t>
              </a:r>
              <a:endParaRPr lang="pt-BR" altLang="pt-BR" sz="1600" b="1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Ossos e articulações do segmento distal da perna e pé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intrínsecos do pé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PERNA E P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6016" cy="35370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431</Words>
  <Application>Microsoft Office PowerPoint</Application>
  <PresentationFormat>Apresentação na tela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 Músculos intrínsecos do pé </vt:lpstr>
      <vt:lpstr>Slide 4</vt:lpstr>
      <vt:lpstr>Slide 5</vt:lpstr>
      <vt:lpstr>Slide 6</vt:lpstr>
      <vt:lpstr>Slide 7</vt:lpstr>
      <vt:lpstr>Slide 8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4</cp:revision>
  <dcterms:created xsi:type="dcterms:W3CDTF">2018-05-05T23:06:16Z</dcterms:created>
  <dcterms:modified xsi:type="dcterms:W3CDTF">2018-05-08T22:00:44Z</dcterms:modified>
</cp:coreProperties>
</file>