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EF9E5-E070-4F6C-BE26-0D5C32FDE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AA508-41A5-8393-91DF-8CD909C35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B8515-4EC1-4371-FA9F-F0666777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C66AB-9AE2-C6A3-B837-33A2981A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DFAC2-EB23-E5C2-ED73-F47DCE74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51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E4935-AD42-3BEE-8756-E54547C9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7000B-2493-8EBD-3C2A-F75B5EF49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7D15C-E7DB-146D-8378-7DC13A4C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E61D2-22F9-D78C-010E-D3BE45DF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11C6-403B-411C-3797-6D11F3E3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79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8486DF-E1EE-E4C7-2DA9-F310A59B1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F91D1-9FDE-9138-2BC3-2FC30B62B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DC76A-E51F-5CF8-5414-2BB8E113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557F4-26A6-E50B-9309-EE603473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C8554-9244-22C7-2764-96BFA16A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11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015A5-1AD3-3FF6-25F0-9425BA68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CFCB-6F31-D0C6-28B5-01E17AAA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DDF69-0813-8D1D-AC46-4F16E202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D668F-DBB5-D6B8-C2A7-ED34C9C4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07A07-DA76-4069-12CA-F945F07B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05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1BCB-84AD-5B69-2E8D-BEB1FB24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C6F19-308C-76ED-57D8-0F87C02C8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1557C-6984-826A-6F47-B2E39EFC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708-5B09-1A55-A2ED-2E998C44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C1864-8664-2CE7-0D54-8EC8C6FF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45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5080-CD57-6797-2FB9-6969134D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13FC-3894-7815-6C40-18246D087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0F8CB-6E45-E1C2-2333-D2DC1B51F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0BB38-527A-142D-B105-A753DC03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C98DD-FC9A-073B-47EB-BE2FFFBD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0DC2D-50F3-C1DA-DB4F-178E2D45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57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1F15D-6CC9-FFE4-17A9-D3F9D406B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4B74D-7E79-70D0-3ACC-4494D94E1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8BC9A-140E-22CF-6FBE-FB5AEA00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0EF03-1799-7770-28D6-E7AE689AE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12E83-8DC5-3442-2A1D-A1578130E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DD7D5-F83E-3E2E-0C34-0DEEF501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986BFB-EC31-81D6-6A0A-676B233B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55EE0-1534-04AA-79C5-62026059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00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5DD5-16FA-446B-35EB-F23A912B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979FB-481D-5906-13DD-69655E69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93766-685A-0143-E5C2-652BECD5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16B44-3AFD-17A4-79C9-13342BA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0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CB939-8D4D-E1AD-CC05-2C4703D9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C81FC-5551-E51F-4FB6-5D2E58C4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6A52D-D051-27FA-BB0A-D0D78AD6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30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AF6C2-857A-6BB2-FB0B-F115ECA5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D3F0-A6B1-4269-947C-E76B0FEB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F2263-69C0-F550-6593-79CE4FCAA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A846F-8F39-2C16-21F6-80E7F970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1D3A-4E99-2840-72F4-FDDD38BA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477A8-04B2-7D1D-1DD3-D2334A15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88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B6A4C-4274-80C7-B0AF-7F483D36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99046C-886C-ACC3-E973-27D0C1D95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119B6-4DAD-E331-A7A5-8B502C4B6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90CC4-FD11-452C-7832-1F431AA4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23B4A-BD9D-3636-F592-AA11C0CF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80C01-2092-CCC3-9999-23F9340CB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81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02E75C-D1E6-5549-8511-C1DE0DC0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3A703-C3CE-FF3E-A1F3-49D63E569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613CF-3075-9439-BB36-ED7995038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AB64F-C09B-4912-892B-331EE86C6C6B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346FB-72F4-7716-FA1F-E705F39D3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C603D-65D7-C11B-FD7F-F5D47BBB2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0035-387F-440E-92AB-742B95BF98C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1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0B43-FB42-F769-B22B-BAA84DE6EF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Implementação _ introdução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1D0D2-D446-2B02-8F58-7EB8371CE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r"/>
            <a:r>
              <a:rPr lang="pt-BR" dirty="0"/>
              <a:t>Aula V</a:t>
            </a:r>
          </a:p>
        </p:txBody>
      </p:sp>
    </p:spTree>
    <p:extLst>
      <p:ext uri="{BB962C8B-B14F-4D97-AF65-F5344CB8AC3E}">
        <p14:creationId xmlns:p14="http://schemas.microsoft.com/office/powerpoint/2010/main" val="29578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CE5BC-20C3-AF0A-C001-864712A5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implementação no ciclo de políticas públicas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63151C-8568-CB91-4347-7E497577E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230" y="1690688"/>
            <a:ext cx="7758491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3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48274F-5F39-DA73-1557-68CA98EE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de implementação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1B9EDF-C337-A590-27F0-BB6C0360B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8635" y="1825625"/>
            <a:ext cx="8134708" cy="4351338"/>
          </a:xfrm>
        </p:spPr>
      </p:pic>
    </p:spTree>
    <p:extLst>
      <p:ext uri="{BB962C8B-B14F-4D97-AF65-F5344CB8AC3E}">
        <p14:creationId xmlns:p14="http://schemas.microsoft.com/office/powerpoint/2010/main" val="261845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5AD1-AFA2-40F1-7409-0289CDD8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Primeira geração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11FE7-CF60-A0EE-C60A-CFF32D7AD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4579"/>
            <a:ext cx="12192000" cy="396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E1AD0-8B36-6C25-973D-5C11A455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Segunda geração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34FC8A8-5AD2-2D50-33EC-CA335F2E56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30374"/>
            <a:ext cx="10515600" cy="3541839"/>
          </a:xfrm>
        </p:spPr>
      </p:pic>
    </p:spTree>
    <p:extLst>
      <p:ext uri="{BB962C8B-B14F-4D97-AF65-F5344CB8AC3E}">
        <p14:creationId xmlns:p14="http://schemas.microsoft.com/office/powerpoint/2010/main" val="356527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6745-4E5A-9751-B8B0-867B8483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Efeitos inesperados....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618014-8487-0941-CB43-9E81412C0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599"/>
            <a:ext cx="12192000" cy="465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6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CF8E-50DD-7268-C88F-E8E5E88C5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Fim....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F5238-FDA5-04A6-F909-276710C58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5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24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Implementação _ introdução</vt:lpstr>
      <vt:lpstr>A implementação no ciclo de políticas públicas</vt:lpstr>
      <vt:lpstr>Estudos de implementação</vt:lpstr>
      <vt:lpstr>Primeira geração</vt:lpstr>
      <vt:lpstr>Segunda geração</vt:lpstr>
      <vt:lpstr>Efeitos inesperados....</vt:lpstr>
      <vt:lpstr>Fim....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_ introdução</dc:title>
  <dc:creator>Elizabeth Balbachevsky</dc:creator>
  <cp:lastModifiedBy>Elizabeth Balbachevsky</cp:lastModifiedBy>
  <cp:revision>2</cp:revision>
  <dcterms:created xsi:type="dcterms:W3CDTF">2023-10-05T17:26:31Z</dcterms:created>
  <dcterms:modified xsi:type="dcterms:W3CDTF">2023-11-17T13:57:58Z</dcterms:modified>
</cp:coreProperties>
</file>