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41" r:id="rId3"/>
    <p:sldId id="362" r:id="rId4"/>
    <p:sldId id="267" r:id="rId5"/>
    <p:sldId id="342" r:id="rId6"/>
    <p:sldId id="345" r:id="rId7"/>
    <p:sldId id="346" r:id="rId8"/>
    <p:sldId id="351" r:id="rId9"/>
    <p:sldId id="358" r:id="rId10"/>
    <p:sldId id="360" r:id="rId11"/>
    <p:sldId id="393" r:id="rId12"/>
    <p:sldId id="363" r:id="rId13"/>
    <p:sldId id="364" r:id="rId14"/>
    <p:sldId id="365" r:id="rId15"/>
    <p:sldId id="366" r:id="rId16"/>
    <p:sldId id="367" r:id="rId17"/>
    <p:sldId id="372" r:id="rId18"/>
    <p:sldId id="340" r:id="rId19"/>
    <p:sldId id="368" r:id="rId20"/>
    <p:sldId id="370" r:id="rId21"/>
    <p:sldId id="369" r:id="rId22"/>
    <p:sldId id="387" r:id="rId23"/>
    <p:sldId id="371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2" r:id="rId33"/>
    <p:sldId id="381" r:id="rId34"/>
    <p:sldId id="383" r:id="rId35"/>
    <p:sldId id="388" r:id="rId36"/>
    <p:sldId id="389" r:id="rId37"/>
    <p:sldId id="390" r:id="rId38"/>
    <p:sldId id="391" r:id="rId39"/>
    <p:sldId id="392" r:id="rId40"/>
    <p:sldId id="3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6.em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91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7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7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4" Type="http://schemas.openxmlformats.org/officeDocument/2006/relationships/image" Target="../media/image7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BF906C-39D9-404B-A3FD-6F3FDD0F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81020"/>
            <a:ext cx="3411642" cy="190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FD08DA-C847-4455-97D3-18BB53E0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EAFB145-2C77-420D-8009-65D6B041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379782-1696-47F6-A06A-3065ED730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8F2AE5-F7D3-4A25-9B63-32A557327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B9DDC0E-4139-43F6-8AE3-82E811DC1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205" y="1444194"/>
            <a:ext cx="4251847" cy="421089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1BB4F9-5983-4A65-8607-ED48F8242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4203" y="1444195"/>
            <a:ext cx="4251847" cy="421089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E2A3DB9-7EF8-4B72-9546-036342464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200" y="1444197"/>
            <a:ext cx="4251847" cy="42108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F546FCB-15EF-43AC-93DF-11EA5684B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194" y="1444194"/>
            <a:ext cx="4251847" cy="421089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88E937F-1CE4-47B2-9EA3-024736550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4183" y="1444195"/>
            <a:ext cx="4251847" cy="421089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C7A2712-5B55-48FF-BE57-D48C3671A8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165" y="1444193"/>
            <a:ext cx="4251849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Alternativa para o item (c)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=−50°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/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/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/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y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+90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8FC9C07-D305-40CA-A8A7-E27BF649E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14" y="1592978"/>
            <a:ext cx="3849984" cy="311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/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2,48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/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38,58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/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−20,48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Variação das tensões com o plano de corte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4407C3-60C5-4BD1-AAEA-8B58BAB0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08" y="2172695"/>
            <a:ext cx="2768600" cy="29204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071DFF-0427-478B-8D04-B06EBD26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687" y="3023623"/>
            <a:ext cx="1655825" cy="102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7633D34-8CC3-4D59-9866-4BACBF0D9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291" y="1438183"/>
            <a:ext cx="4209496" cy="3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principais (</a:t>
            </a:r>
            <a:r>
              <a:rPr lang="el-GR" sz="2200" dirty="0"/>
              <a:t>σ</a:t>
            </a:r>
            <a:r>
              <a:rPr lang="pt-BR" sz="2200" baseline="-25000" dirty="0" err="1"/>
              <a:t>max</a:t>
            </a:r>
            <a:r>
              <a:rPr lang="pt-BR" sz="2200" dirty="0"/>
              <a:t>, </a:t>
            </a:r>
            <a:r>
              <a:rPr lang="el-GR" sz="2200" dirty="0"/>
              <a:t>σ</a:t>
            </a:r>
            <a:r>
              <a:rPr lang="pt-BR" sz="2200" baseline="-25000" dirty="0"/>
              <a:t>min</a:t>
            </a:r>
            <a:r>
              <a:rPr lang="pt-BR" sz="2200" dirty="0"/>
              <a:t>)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/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/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/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𝐚𝐧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CC0B3F7B-63C0-4955-8D59-6A23FD0F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634" y="1594525"/>
            <a:ext cx="5400365" cy="366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/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/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+180°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/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blipFill>
                <a:blip r:embed="rId8"/>
                <a:stretch>
                  <a:fillRect b="-274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8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/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870AFA75-AC35-48E9-9731-FB092180F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055" y="1704974"/>
            <a:ext cx="2078038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/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914" y="1704974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/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/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1637B5EB-A829-42AB-8730-CB7D36F22AF8}"/>
              </a:ext>
            </a:extLst>
          </p:cNvPr>
          <p:cNvSpPr/>
          <p:nvPr/>
        </p:nvSpPr>
        <p:spPr>
          <a:xfrm>
            <a:off x="4511040" y="4277360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F4668BC-354E-44BE-AA47-A6AC99173DFA}"/>
              </a:ext>
            </a:extLst>
          </p:cNvPr>
          <p:cNvSpPr/>
          <p:nvPr/>
        </p:nvSpPr>
        <p:spPr>
          <a:xfrm>
            <a:off x="5835786" y="4301322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írculo Trigonométrico - Toda Matéria">
            <a:extLst>
              <a:ext uri="{FF2B5EF4-FFF2-40B4-BE49-F238E27FC236}">
                <a16:creationId xmlns:a16="http://schemas.microsoft.com/office/drawing/2014/main" id="{42D1960B-FC39-4320-A1F1-A5DBBCB4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5" y="1713902"/>
            <a:ext cx="3414065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/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/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Cisalhamento nas direções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14" y="2005487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/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/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411E51-B1AC-4976-B699-E6EC92B48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43" y="3214281"/>
            <a:ext cx="1996313" cy="12409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D70B87-CE89-4F28-B3EB-AFCDA9040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331583"/>
            <a:ext cx="3236191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/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/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.40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50+10</m:t>
                              </m:r>
                            </m:den>
                          </m:f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/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/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/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BR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/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/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/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invariância das tensões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/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/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70−30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50−10=40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3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/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=116,6°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/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/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/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/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/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B6C325-614F-4E01-8109-0C781C77A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336526"/>
            <a:ext cx="2997200" cy="17566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363E85-B9DE-494A-9DED-F04B6D8E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403" y="2215507"/>
            <a:ext cx="4817648" cy="35150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314239-A6D0-46E4-B781-E2C86B6D0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21" y="2671294"/>
            <a:ext cx="446876" cy="14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/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/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/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575A5112-CB07-478A-9190-565904D76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223" y="1731167"/>
            <a:ext cx="2320179" cy="30765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633" y="1736248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/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/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/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/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Defasagem entre os ângulos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/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=90°⇒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/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/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/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+90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5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nos planos com máximo cisalhamento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/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/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/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5.2, determinar:</a:t>
            </a:r>
            <a:endParaRPr lang="pt-BR" altLang="pt-BR" sz="22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7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/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/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50+10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.40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/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defasagem angular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−18,4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71,6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/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/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/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116,6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=161,6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DB54EB8E-3CE6-41E5-864D-E135B922C3E6}"/>
              </a:ext>
            </a:extLst>
          </p:cNvPr>
          <p:cNvSpPr/>
          <p:nvPr/>
        </p:nvSpPr>
        <p:spPr>
          <a:xfrm>
            <a:off x="3891280" y="3001629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EC13195-0EFF-4146-B93F-D2A28E9E2B71}"/>
              </a:ext>
            </a:extLst>
          </p:cNvPr>
          <p:cNvSpPr/>
          <p:nvPr/>
        </p:nvSpPr>
        <p:spPr>
          <a:xfrm>
            <a:off x="5476978" y="4926862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  <p:bldP spid="16" grpId="0"/>
      <p:bldP spid="22" grpId="0"/>
      <p:bldP spid="4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/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/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50+</m:t>
                                      </m:r>
                                      <m:r>
                                        <a:rPr kumimoji="0" lang="pt-B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/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𝒎𝒊𝒏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𝑴𝑷𝒂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7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ACCD2A01-F90D-4ED9-B643-1953762A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28" y="3917946"/>
            <a:ext cx="3680918" cy="1682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/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/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980" y="1970857"/>
            <a:ext cx="5246416" cy="36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4695"/>
            <a:ext cx="4907280" cy="3391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27C27D-33E4-4818-953C-30866D1E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6" y="1832726"/>
            <a:ext cx="4576000" cy="33387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13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Considerando o sentido das tensões planas da figura, determinar o valor do cisalhamento aplicado (</a:t>
            </a:r>
            <a:r>
              <a:rPr lang="el-GR" altLang="pt-BR" sz="2400" i="1" dirty="0">
                <a:cs typeface="Times New Roman" panose="02020603050405020304" pitchFamily="18" charset="0"/>
              </a:rPr>
              <a:t>τ</a:t>
            </a:r>
            <a:r>
              <a:rPr lang="pt-BR" altLang="pt-BR" sz="2400" dirty="0">
                <a:cs typeface="Times New Roman" panose="02020603050405020304" pitchFamily="18" charset="0"/>
              </a:rPr>
              <a:t>) sabendo que houve ruptura por compressão no plano inclinado (linha branca), e o valor da resistência à compressão do material.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5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Ângulo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9FA1ED-31F2-4ECC-B1D9-227D77640E0A}"/>
                  </a:ext>
                </a:extLst>
              </p:cNvPr>
              <p:cNvSpPr txBox="1"/>
              <p:nvPr/>
            </p:nvSpPr>
            <p:spPr>
              <a:xfrm>
                <a:off x="1669001" y="2392939"/>
                <a:ext cx="1206279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=75°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9FA1ED-31F2-4ECC-B1D9-227D7764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92939"/>
                <a:ext cx="1206279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309C08-6159-45E0-B5A7-110F74264BE1}"/>
                  </a:ext>
                </a:extLst>
              </p:cNvPr>
              <p:cNvSpPr txBox="1"/>
              <p:nvPr/>
            </p:nvSpPr>
            <p:spPr>
              <a:xfrm>
                <a:off x="1669001" y="3016995"/>
                <a:ext cx="2387600" cy="765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309C08-6159-45E0-B5A7-110F7426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6995"/>
                <a:ext cx="2387600" cy="765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E80FE87-6820-4BFE-88DA-7CCF03C40F87}"/>
                  </a:ext>
                </a:extLst>
              </p:cNvPr>
              <p:cNvSpPr txBox="1"/>
              <p:nvPr/>
            </p:nvSpPr>
            <p:spPr>
              <a:xfrm>
                <a:off x="1669001" y="3971805"/>
                <a:ext cx="2852199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E80FE87-6820-4BFE-88DA-7CCF03C40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71805"/>
                <a:ext cx="2852199" cy="683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C8EB5B2-FC33-4938-AE86-78CA2C5A079D}"/>
                  </a:ext>
                </a:extLst>
              </p:cNvPr>
              <p:cNvSpPr txBox="1"/>
              <p:nvPr/>
            </p:nvSpPr>
            <p:spPr>
              <a:xfrm>
                <a:off x="4652146" y="4113606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𝟕𝟖𝟓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C8EB5B2-FC33-4938-AE86-78CA2C5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46" y="4113606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Tensão normal máxima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F660A7-1A49-4500-A3B0-760B0183B8F7}"/>
                  </a:ext>
                </a:extLst>
              </p:cNvPr>
              <p:cNvSpPr txBox="1"/>
              <p:nvPr/>
            </p:nvSpPr>
            <p:spPr>
              <a:xfrm>
                <a:off x="1233997" y="2427316"/>
                <a:ext cx="424660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F660A7-1A49-4500-A3B0-760B0183B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427316"/>
                <a:ext cx="424660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1CC7396-19D8-4E82-AD47-35C0C8FE244B}"/>
                  </a:ext>
                </a:extLst>
              </p:cNvPr>
              <p:cNvSpPr txBox="1"/>
              <p:nvPr/>
            </p:nvSpPr>
            <p:spPr>
              <a:xfrm>
                <a:off x="1233997" y="3567131"/>
                <a:ext cx="4780724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27+</m:t>
                                      </m:r>
                                      <m:r>
                                        <a:rPr kumimoji="0" lang="pt-B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45</m:t>
                                      </m:r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785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1CC7396-19D8-4E82-AD47-35C0C8F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67131"/>
                <a:ext cx="4780724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D446120-7CED-433D-A91B-EEDAE051624E}"/>
                  </a:ext>
                </a:extLst>
              </p:cNvPr>
              <p:cNvSpPr txBox="1"/>
              <p:nvPr/>
            </p:nvSpPr>
            <p:spPr>
              <a:xfrm>
                <a:off x="1233997" y="4890398"/>
                <a:ext cx="205784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32,569 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D446120-7CED-433D-A91B-EEDAE051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890398"/>
                <a:ext cx="20578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734590F-7DD9-4BC4-B3EC-8BE27AB3F07E}"/>
                  </a:ext>
                </a:extLst>
              </p:cNvPr>
              <p:cNvSpPr txBox="1"/>
              <p:nvPr/>
            </p:nvSpPr>
            <p:spPr>
              <a:xfrm>
                <a:off x="3880675" y="4890398"/>
                <a:ext cx="2327086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−50,569 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734590F-7DD9-4BC4-B3EC-8BE27AB3F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75" y="4890398"/>
                <a:ext cx="232708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52B790A8-C890-4814-BCFC-0DD2AD6B246A}"/>
              </a:ext>
            </a:extLst>
          </p:cNvPr>
          <p:cNvSpPr/>
          <p:nvPr/>
        </p:nvSpPr>
        <p:spPr>
          <a:xfrm>
            <a:off x="3950563" y="4890398"/>
            <a:ext cx="2145437" cy="40011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* Ruptura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10142"/>
            <a:ext cx="3543300" cy="31146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3BABAB-F97D-4666-BED9-B0A699F3F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751" y="2410142"/>
            <a:ext cx="4332302" cy="24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11.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tensões e 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determinar o máximo cisalhamento no plano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5.5. Círculo de Mohr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5.6. Cisalhamento máximo absoluto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Plano </a:t>
            </a:r>
            <a:r>
              <a:rPr lang="pt-BR" sz="2400" i="1" dirty="0" err="1"/>
              <a:t>xy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6499F65-9D92-4F89-96F7-9FE04E0BB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B69FAB8-A4CE-453B-8C8B-714626342DBF}"/>
              </a:ext>
            </a:extLst>
          </p:cNvPr>
          <p:cNvSpPr/>
          <p:nvPr/>
        </p:nvSpPr>
        <p:spPr>
          <a:xfrm>
            <a:off x="9312675" y="2876365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F1F511-B71F-4024-BEFD-55618250E7D0}"/>
              </a:ext>
            </a:extLst>
          </p:cNvPr>
          <p:cNvSpPr/>
          <p:nvPr/>
        </p:nvSpPr>
        <p:spPr>
          <a:xfrm>
            <a:off x="9805755" y="3429000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no sistema rotacionado (</a:t>
            </a:r>
            <a:r>
              <a:rPr lang="pt-BR" sz="2200" i="1" dirty="0" err="1"/>
              <a:t>x’y</a:t>
            </a:r>
            <a:r>
              <a:rPr lang="pt-BR" sz="2200" i="1" dirty="0"/>
              <a:t>’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15" y="2867138"/>
            <a:ext cx="4344439" cy="7035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408" y="3787714"/>
            <a:ext cx="3827498" cy="7108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ED3607-8189-4ECD-B45C-03151194C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316240"/>
            <a:ext cx="3247958" cy="29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FFA7A8-EA94-4AFE-B9CA-B2F3BD6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4031478"/>
            <a:ext cx="4627878" cy="7494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D3B2EA5-A974-4648-B73A-5B52C42B5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334" y="491909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=−50°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/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=−50°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=2,48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/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=−50°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=38,58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1885</Words>
  <Application>Microsoft Office PowerPoint</Application>
  <PresentationFormat>Widescreen</PresentationFormat>
  <Paragraphs>236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de hoje</vt:lpstr>
      <vt:lpstr>Aula 11. Estado Plano de Tensão</vt:lpstr>
      <vt:lpstr>5.1. Estado Plano de Tensão</vt:lpstr>
      <vt:lpstr>5.2. Equações de transformação</vt:lpstr>
      <vt:lpstr>5.2. Equações de transformação</vt:lpstr>
      <vt:lpstr>5.2. Equações de transformação</vt:lpstr>
      <vt:lpstr>Exemplo 5.1. EPT</vt:lpstr>
      <vt:lpstr>Exemplo 5.1. EPT</vt:lpstr>
      <vt:lpstr>Exemplo 5.1. EPT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5.4. Máximo cisalhamento no plano</vt:lpstr>
      <vt:lpstr>5.4. Máximo cisalhamento no plano</vt:lpstr>
      <vt:lpstr>5.4. Máximo cisalhamento no plano</vt:lpstr>
      <vt:lpstr>5.4. Máximo cisalhamento no plano</vt:lpstr>
      <vt:lpstr>5.4. Máximo cisalhamento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5.4. Tensões extremas</vt:lpstr>
      <vt:lpstr>Exemplo 5.4. Tensões extremas</vt:lpstr>
      <vt:lpstr>Exemplo 5.4. Tensões extremas</vt:lpstr>
      <vt:lpstr>Exemplo 5.4. Tensões extremas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1004</cp:revision>
  <dcterms:created xsi:type="dcterms:W3CDTF">2021-04-12T22:54:59Z</dcterms:created>
  <dcterms:modified xsi:type="dcterms:W3CDTF">2022-06-10T17:06:13Z</dcterms:modified>
</cp:coreProperties>
</file>