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936" y="5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913A8B-669C-9617-FCE2-CCFD6430F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4083F1-AAE0-2D24-EE7C-449D5DBF3D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0DDB2F9-108D-F8B3-C2E3-F8C0596C9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5BD3-4676-48C9-A6A9-A1E9E4A42A70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EFE2C5-111A-6859-7EBA-7A0215C77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0FE21E-0058-2C55-AA91-08BFDAB6F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D18C-AE3D-4627-9B0D-4870DACC6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2391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6AC578-E6D2-F952-8771-9D12E4EC0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125A2EF-E5A0-9284-5A8D-05F6F93F63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33380E-6B39-AAFA-31CD-E94E97A2C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5BD3-4676-48C9-A6A9-A1E9E4A42A70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F9C7C9D-4A55-3792-F5D6-BE6C73141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A78A6EB-5C9E-A196-B9EE-31047B65F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D18C-AE3D-4627-9B0D-4870DACC6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7950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FE71EAF-E268-EDBF-1A87-2807BFC858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1AC32DD-0DA0-6977-6269-0791E476C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5440B5-F3EF-5749-59DD-C57EFF40B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5BD3-4676-48C9-A6A9-A1E9E4A42A70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0414B5-212C-F39A-52D5-7558A160C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017928-02AE-A5F9-31C3-A0B8D066C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D18C-AE3D-4627-9B0D-4870DACC6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0996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94A6CD-2226-6FAD-B11F-960FF24A7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AB87A6-7CC2-B2F0-CD29-9F043ACC3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051C7F0-4CCE-7EF5-BBC9-FE962E18C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5BD3-4676-48C9-A6A9-A1E9E4A42A70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BC5DA41-1242-4BCB-8D9D-5FD7AD439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6692DAF-134A-DB77-C00A-48CA6FDEB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D18C-AE3D-4627-9B0D-4870DACC6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5884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FEFCF3-EFC3-F4B9-9A33-58AA89F6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D20444C-30C1-AFE0-C728-EE7B4FAE8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3A8F162-8188-3FDA-4C7C-81CF21457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5BD3-4676-48C9-A6A9-A1E9E4A42A70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4C8B83D-1C3D-2BB2-D699-1BBF71F14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A8AB27-9AC6-0A53-7D3C-13674927C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D18C-AE3D-4627-9B0D-4870DACC6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587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C8D3E4-9B92-B73E-F6E2-76E17614D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F7E81B-4291-2AE4-DA32-5E79E7AF97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17D3FFC-1DC4-8986-D76C-8A06E94036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99D0EAB-04DB-1D05-581A-FAEDAAEDE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5BD3-4676-48C9-A6A9-A1E9E4A42A70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C7637D9-1583-FAE0-5366-039046D4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3B65C73-7BDD-3EDB-BBD6-0B2C321AC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D18C-AE3D-4627-9B0D-4870DACC6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5837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3E1428-D767-8C63-EECC-351547CFE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A986719-C47D-2181-B586-84EE64317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00462F3-61CE-AD69-89BB-30CACA9B1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671FF46-60A6-49DF-B2F3-189B7E80F3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11338EB-9892-59C0-CB30-8CE0BBCBE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0DE087D-A62F-79A3-EC43-64D232839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5BD3-4676-48C9-A6A9-A1E9E4A42A70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F677CE0-5887-7736-C0F8-1ACEEEFA4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685AA2-F251-E234-3B3A-31A996448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D18C-AE3D-4627-9B0D-4870DACC6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991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B6E52D-612D-48B7-C07F-9A9AA82EB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88EFB37-F488-51AD-A364-065C18C77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5BD3-4676-48C9-A6A9-A1E9E4A42A70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F580C62-5A11-1E42-C165-3B194AC7D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A98159D-CB51-EB6D-66AF-0BB93CB9B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D18C-AE3D-4627-9B0D-4870DACC6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32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67129FC-F7BA-C55B-D7AA-21F5F11CC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5BD3-4676-48C9-A6A9-A1E9E4A42A70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D7EA582-84AE-44D3-10FE-BDE78F2AF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3D1248E-8FAC-3E71-8DC3-D3FC18CF8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D18C-AE3D-4627-9B0D-4870DACC6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0894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3966F4-A90A-C684-386A-03C22D16E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56F07F0-3CB9-9D75-AA77-F62E1D308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4B2DD42-99D0-56A0-15A5-870CAFC860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71BD2A5-E268-42AE-FA9D-C54ADF23A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5BD3-4676-48C9-A6A9-A1E9E4A42A70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D69B3C7-636B-D54D-56CD-C48FA92AB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19D7DC2-DD58-DE5C-41A0-7DDD5BF05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D18C-AE3D-4627-9B0D-4870DACC6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188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00E70E-5938-D3D8-5FCE-33251B8F4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87511F9-0B21-EDF2-42C4-F9F274D695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36C3A26-2E12-4FEC-7F7E-CD19E05DC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36E191C-2A09-A77E-1FDB-9121CFB03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5BD3-4676-48C9-A6A9-A1E9E4A42A70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19D19CA-6329-3A39-7C41-3402DA94F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B00FF99-5628-B9DE-663D-AFE1F2709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D18C-AE3D-4627-9B0D-4870DACC6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9388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3031685-20E1-66A9-08C7-6B5F3DFF0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27A45E8-98CB-CFA8-8FA9-31ECC3071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F6C369A-5553-2FC5-1219-816C212817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25BD3-4676-48C9-A6A9-A1E9E4A42A70}" type="datetimeFigureOut">
              <a:rPr lang="pt-BR" smtClean="0"/>
              <a:t>06/11/2024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2CE00F6-684E-3CDA-09C2-AC8633C7B9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E7D4C63-5388-2D6E-866F-E7C1BCDA3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0D18C-AE3D-4627-9B0D-4870DACC6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9685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4CA041-9438-2BC2-422C-B941A711BA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50040"/>
            <a:ext cx="9839218" cy="1655762"/>
          </a:xfrm>
        </p:spPr>
        <p:txBody>
          <a:bodyPr>
            <a:normAutofit fontScale="90000"/>
          </a:bodyPr>
          <a:lstStyle/>
          <a:p>
            <a:r>
              <a:rPr lang="pt-BR" dirty="0"/>
              <a:t>A política na interpretação do Brasil (II)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1848ADD-8379-6171-D7B6-C65FAB003E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243958"/>
          </a:xfrm>
        </p:spPr>
        <p:txBody>
          <a:bodyPr/>
          <a:lstStyle/>
          <a:p>
            <a:endParaRPr lang="pt-BR" dirty="0"/>
          </a:p>
          <a:p>
            <a:endParaRPr lang="pt-BR" dirty="0"/>
          </a:p>
          <a:p>
            <a:pPr algn="l"/>
            <a:r>
              <a:rPr lang="pt-BR" dirty="0"/>
              <a:t>IEB 0275 - Como Pensar o Brasil Hoje? </a:t>
            </a:r>
          </a:p>
          <a:p>
            <a:pPr algn="r"/>
            <a:r>
              <a:rPr lang="pt-BR" sz="2000" i="1" dirty="0"/>
              <a:t>Jaime Oliva</a:t>
            </a:r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9FF18CC-FBC2-A5D7-B802-30744002E9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940" y="894557"/>
            <a:ext cx="1080120" cy="11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10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2CDBC-802A-387B-0455-5EFAD8859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113"/>
            <a:ext cx="10515600" cy="1037689"/>
          </a:xfrm>
        </p:spPr>
        <p:txBody>
          <a:bodyPr/>
          <a:lstStyle/>
          <a:p>
            <a:pPr algn="ctr"/>
            <a:r>
              <a:rPr lang="pt-BR" i="1" dirty="0"/>
              <a:t>O LIBERTARIANISMO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12EC1ED-5CEE-1E9F-B85D-E1B146381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692" y="1335640"/>
            <a:ext cx="11342670" cy="516790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60000"/>
              </a:lnSpc>
              <a:spcBef>
                <a:spcPts val="0"/>
              </a:spcBef>
              <a:buNone/>
            </a:pP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libertarianismo há a contestação de qualquer instituição social. Claro que o Estado sendo a principal instituição (na verdade é um conjunto mais ou menos coerente de uma constelação de instituições) que uma sociedade produz é a mais contestada por eles. Na real, eles são contra as estruturas de uma sociedade moderna, aceitam coletivos de tipo comunitários ou ligados a objetos precisos e reversíveis, mas não a societalidade, que é o pertencimento de todos a um conjunto que não será uma simples adição de indivíduos e grupos, mas uma totalidade tendo seus próprios objetivos e recursos. O ponto de vista do </a:t>
            </a:r>
            <a:r>
              <a:rPr lang="pt-B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libertariano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é frequentemente conectado ao paradigma do individualismo metodológico. É subjacente a inúmeros trabalhos  de ciência econômica. Valorizam a liberdade  como a ausência de amarras e compromissos sociais e nem podem ouvir falar em igualdade ou mesmo equidade. 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8748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5E4DD5-6D7E-EDD9-8F48-E9C4A5AD6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8871"/>
          </a:xfrm>
        </p:spPr>
        <p:txBody>
          <a:bodyPr/>
          <a:lstStyle/>
          <a:p>
            <a:pPr algn="ctr"/>
            <a:r>
              <a:rPr lang="pt-BR" dirty="0"/>
              <a:t>AUTORES - CONEXÕES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656134-00F9-FEFC-EEC9-3D58FE7C7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1802"/>
            <a:ext cx="11028452" cy="5301073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/>
              <a:t>Precursores distantes e difusos - indiretos (relacionados com a excepcionalidade norte-americana)</a:t>
            </a:r>
          </a:p>
          <a:p>
            <a:r>
              <a:rPr lang="pt-BR" dirty="0"/>
              <a:t>Thomas Paine – Fundação dos EUA</a:t>
            </a:r>
          </a:p>
          <a:p>
            <a:r>
              <a:rPr lang="pt-BR" dirty="0"/>
              <a:t>William Goodwin – Indivíduo contra o Estado 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Linhagens contemporâneas</a:t>
            </a:r>
          </a:p>
          <a:p>
            <a:r>
              <a:rPr lang="pt-BR" dirty="0"/>
              <a:t>Friedrich-August  von Hayek – escola austríaca</a:t>
            </a:r>
          </a:p>
          <a:p>
            <a:r>
              <a:rPr lang="pt-BR" dirty="0"/>
              <a:t>Von </a:t>
            </a:r>
            <a:r>
              <a:rPr lang="pt-BR" dirty="0" err="1"/>
              <a:t>Mises</a:t>
            </a:r>
            <a:r>
              <a:rPr lang="pt-BR" dirty="0"/>
              <a:t> – escola austríaca</a:t>
            </a:r>
          </a:p>
          <a:p>
            <a:r>
              <a:rPr lang="pt-BR" dirty="0"/>
              <a:t>Murray </a:t>
            </a:r>
            <a:r>
              <a:rPr lang="pt-BR" dirty="0" err="1"/>
              <a:t>Rothbard</a:t>
            </a:r>
            <a:r>
              <a:rPr lang="pt-BR" dirty="0"/>
              <a:t> – </a:t>
            </a:r>
            <a:r>
              <a:rPr lang="pt-BR" dirty="0" err="1"/>
              <a:t>anarco-capitalismo</a:t>
            </a:r>
            <a:r>
              <a:rPr lang="pt-BR" dirty="0"/>
              <a:t> </a:t>
            </a:r>
          </a:p>
          <a:p>
            <a:r>
              <a:rPr lang="pt-BR" dirty="0"/>
              <a:t>Robert </a:t>
            </a:r>
            <a:r>
              <a:rPr lang="pt-BR" dirty="0" err="1"/>
              <a:t>Nozick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6050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748261-6505-AF00-5D3C-44ECED28F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387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CONEXÃO POLÍTICA CONTEMPORÂNEA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1174FE-3DC1-CE13-E7F2-E51894AF6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885" y="1304818"/>
            <a:ext cx="11322122" cy="5322013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MOVIMENTOS CONSERVADORES e DE DIREITA LIGADOS À “INTERNACIONAL CONSERVADORA” (</a:t>
            </a:r>
            <a:r>
              <a:rPr lang="pt-BR" dirty="0" err="1"/>
              <a:t>Auto-designação</a:t>
            </a:r>
            <a:r>
              <a:rPr lang="pt-BR" dirty="0"/>
              <a:t>)</a:t>
            </a:r>
          </a:p>
          <a:p>
            <a:pPr algn="ctr"/>
            <a:r>
              <a:rPr lang="pt-BR" dirty="0"/>
              <a:t>Os agrupamentos ou a avaliação política externa os caracteriza como direita radical, populista de direita, extrema direita, ultra direita e as vezes identifica certos grupos ou lideranças como libertarianistas ou libertários, </a:t>
            </a:r>
            <a:r>
              <a:rPr lang="pt-BR" dirty="0" err="1"/>
              <a:t>anarco</a:t>
            </a:r>
            <a:r>
              <a:rPr lang="pt-BR" dirty="0"/>
              <a:t>-capitalistas, também aparecem os estigmas de fascismo, de neofascismo etc. </a:t>
            </a:r>
          </a:p>
          <a:p>
            <a:pPr algn="ctr"/>
            <a:r>
              <a:rPr lang="pt-BR" dirty="0"/>
              <a:t>Obsessão com o tema da liberdade (liberdades negativas, </a:t>
            </a:r>
            <a:r>
              <a:rPr lang="pt-BR" dirty="0" err="1"/>
              <a:t>pré</a:t>
            </a:r>
            <a:r>
              <a:rPr lang="pt-BR" dirty="0"/>
              <a:t>-democráticas).  Ojeriza às liberdades positivas</a:t>
            </a:r>
          </a:p>
          <a:p>
            <a:r>
              <a:rPr lang="pt-BR" dirty="0"/>
              <a:t>Imaginam uma coletividade ideal e histórica amalgamada por uma identidade comum vinculada a valores morais em torno de uma visão de família vinculada a um credo religioso (em geral do âmbito da cristandade)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7811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820" y="145143"/>
            <a:ext cx="8596668" cy="841828"/>
          </a:xfrm>
        </p:spPr>
        <p:txBody>
          <a:bodyPr/>
          <a:lstStyle/>
          <a:p>
            <a:pPr algn="ctr"/>
            <a:r>
              <a:rPr lang="pt-BR" b="1" dirty="0"/>
              <a:t>Por quê?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0285" y="783772"/>
            <a:ext cx="11553371" cy="607422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400" dirty="0"/>
              <a:t>Será apenas a personalidade de Donald Trump?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400" dirty="0"/>
              <a:t>A força de seu discurso se expressa pela redefinição do eleitorado republicano numa CHAVE IDENTITÁRIA, organizando a direita conservadora e aqueles que veem no mundo de hoje uma ameaça à  sua existência. A existência de seus VALORES.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400" dirty="0"/>
              <a:t>Em comparação com o voto tradicional republicano Trump capitalizou uma inclinação em direção a uma PSICOPOLÍTICA feita de angústia e ressentimento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400" dirty="0"/>
              <a:t>A geografia dos habitantes exprime isso mais fortemente e mais simplesmente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400" dirty="0"/>
              <a:t>Tudo leva a pensar que VIVER EM CIDADE, em meio a urbanidade, constitui uma escolha de vida maior do que até hoje se entendeu </a:t>
            </a:r>
          </a:p>
        </p:txBody>
      </p:sp>
    </p:spTree>
    <p:extLst>
      <p:ext uri="{BB962C8B-B14F-4D97-AF65-F5344CB8AC3E}">
        <p14:creationId xmlns:p14="http://schemas.microsoft.com/office/powerpoint/2010/main" val="2404295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/>
          <a:lstStyle/>
          <a:p>
            <a:pPr algn="ctr"/>
            <a:r>
              <a:rPr lang="pt-BR" b="1" dirty="0"/>
              <a:t>RADICALIZAÇÃO DAS ANTINOMIAS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2229" y="1219200"/>
            <a:ext cx="11756571" cy="5428343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800" dirty="0"/>
              <a:t>Radicalização das ANTINOMIAS DE PRINCÍPIOS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800" dirty="0"/>
              <a:t>O clima de guerra civil (a tentação da violência civil) nunca foi tão nítido entre esses dois pedaços dos EUA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800" dirty="0"/>
              <a:t>Clima de ESCATOLOGIA CONSPIRATÓRIA; COMPLEXO OBSIDIONAL 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800" dirty="0"/>
              <a:t>De lado a lado, embora com intensidades diferentes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800" dirty="0"/>
              <a:t>NA CABEÇA, NAS MENTES: (emancipação da mulher </a:t>
            </a:r>
            <a:r>
              <a:rPr lang="pt-BR" sz="2800" i="1" dirty="0"/>
              <a:t>X </a:t>
            </a:r>
            <a:r>
              <a:rPr lang="pt-BR" sz="2800" dirty="0"/>
              <a:t>destruição da família; meritocracia X gestão coletiva da vida social; liberdade X democracia, por exemplo)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800" dirty="0"/>
              <a:t>NOS LUGARES: urbanidade X homogeneidade, cidade X periurbano.</a:t>
            </a:r>
          </a:p>
          <a:p>
            <a:endParaRPr lang="pt-BR" sz="2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83385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534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A política na interpretação do Brasil (II)</vt:lpstr>
      <vt:lpstr>O LIBERTARIANISMO</vt:lpstr>
      <vt:lpstr>AUTORES - CONEXÕES</vt:lpstr>
      <vt:lpstr>CONEXÃO POLÍTICA CONTEMPORÂNEA</vt:lpstr>
      <vt:lpstr>Por quê?</vt:lpstr>
      <vt:lpstr>RADICALIZAÇÃO DAS ANTINOMIAS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Jaime Tadeu Oliva</dc:creator>
  <cp:lastModifiedBy>Jaime Tadeu Oliva</cp:lastModifiedBy>
  <cp:revision>2</cp:revision>
  <dcterms:created xsi:type="dcterms:W3CDTF">2024-11-06T15:32:14Z</dcterms:created>
  <dcterms:modified xsi:type="dcterms:W3CDTF">2024-11-06T20:04:09Z</dcterms:modified>
</cp:coreProperties>
</file>