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C2FFB-A300-435B-902C-CBAEF2793D84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F000-910F-4906-9993-A29FAEFA3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525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CDBEB-5FD1-449C-8BB5-D679B37C3F99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20187-A0BF-4D24-AFD7-4C93CDEAC3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403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20187-A0BF-4D24-AFD7-4C93CDEAC39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41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A41-679C-4027-9E02-1774A8A65A5B}" type="datetime1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André Zanetic              Sociologia Política              Aula Weber II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03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D634-3F66-4ED6-B2F8-28C6EC1A84FD}" type="datetime1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24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A8ED-0E24-4695-90FD-3025996D749F}" type="datetime1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476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CD0B-56DD-4A76-A7B6-207BF0D94B04}" type="datetime1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267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2A7-55DD-45A5-AE65-B411892B014F}" type="datetime1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647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1E50-44CF-459B-96D9-EA8DB6AE0294}" type="datetime1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75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AD69-48CB-43EF-999B-A3025B5C63D3}" type="datetime1">
              <a:rPr lang="pt-BR" smtClean="0"/>
              <a:t>18/04/2017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849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9339-9EF9-434D-BC6A-4DDF668153FC}" type="datetime1">
              <a:rPr lang="pt-BR" smtClean="0"/>
              <a:t>18/04/2017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684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4565-73A9-4076-ADDC-2360EF063CD1}" type="datetime1">
              <a:rPr lang="pt-BR" smtClean="0"/>
              <a:t>18/04/2017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676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43EA-D747-4366-B92B-58ED3AB25F28}" type="datetime1">
              <a:rPr lang="pt-BR" smtClean="0"/>
              <a:t>18/04/2017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18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FDD4-4F55-42A8-9DD8-AFB6E706D80F}" type="datetime1">
              <a:rPr lang="pt-BR" smtClean="0"/>
              <a:t>18/04/2017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25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AD24-1C81-4070-8F4C-955BAC209BF5}" type="datetime1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André Zanetic              Sociologia Política              Aula Weber II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09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DEA9-C63F-40A2-8B3A-AC7474E2DAE0}" type="datetime1">
              <a:rPr lang="pt-BR" smtClean="0"/>
              <a:t>18/04/2017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640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5ADD-EC41-46D9-ADBB-34397770D89F}" type="datetime1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419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8DD7-28C1-4228-BFF5-16815E552DC2}" type="datetime1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25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FFE4-B1F3-451D-8525-6569FEE37675}" type="datetime1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20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BB0-51FC-4F87-A461-C9025A6031C7}" type="datetime1">
              <a:rPr lang="pt-BR" smtClean="0"/>
              <a:t>18/04/2017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35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1AF-3476-427E-BAC1-F357315CAD0D}" type="datetime1">
              <a:rPr lang="pt-BR" smtClean="0"/>
              <a:t>18/04/2017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21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31E3-0DA6-43F7-9484-0372BD83793A}" type="datetime1">
              <a:rPr lang="pt-BR" smtClean="0"/>
              <a:t>18/04/2017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316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2802-A990-4374-8FE3-82BDFA522AAC}" type="datetime1">
              <a:rPr lang="pt-BR" smtClean="0"/>
              <a:t>18/04/2017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94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EEA7-4595-40E0-A0A8-9E58AECC51E5}" type="datetime1">
              <a:rPr lang="pt-BR" smtClean="0"/>
              <a:t>18/04/2017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29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B2D2-6CC6-4870-B4B1-C7C6DE4AE245}" type="datetime1">
              <a:rPr lang="pt-BR" smtClean="0"/>
              <a:t>18/04/2017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4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332A-81D2-452A-8F86-F5A4815AC09B}" type="datetime1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97200" y="6356350"/>
            <a:ext cx="593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André Zanetic              Sociologia Política              Aula Weber II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0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E2EE-DE7A-4B91-857C-319DF63F5AC0}" type="datetime1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90162"/>
            <a:ext cx="9144000" cy="2550018"/>
          </a:xfrm>
        </p:spPr>
        <p:txBody>
          <a:bodyPr>
            <a:normAutofit/>
          </a:bodyPr>
          <a:lstStyle/>
          <a:p>
            <a:r>
              <a:rPr lang="pt-BR" b="1" dirty="0"/>
              <a:t>Sociologia Política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Prof</a:t>
            </a:r>
            <a:r>
              <a:rPr lang="pt-BR" sz="3600" dirty="0"/>
              <a:t>. </a:t>
            </a:r>
            <a:r>
              <a:rPr lang="pt-BR" sz="3600" dirty="0" smtClean="0"/>
              <a:t>André Zanetic</a:t>
            </a:r>
            <a:br>
              <a:rPr lang="pt-BR" sz="3600" dirty="0" smtClean="0"/>
            </a:br>
            <a:endParaRPr lang="pt-BR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09881"/>
            <a:ext cx="9144000" cy="557011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Aula Weber </a:t>
            </a:r>
            <a:r>
              <a:rPr lang="pt-BR" sz="3200" b="1" dirty="0" smtClean="0"/>
              <a:t>II</a:t>
            </a:r>
            <a:endParaRPr lang="pt-BR" sz="3200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47165" y="6356350"/>
            <a:ext cx="7478972" cy="365125"/>
          </a:xfrm>
        </p:spPr>
        <p:txBody>
          <a:bodyPr/>
          <a:lstStyle/>
          <a:p>
            <a:r>
              <a:rPr lang="pt-BR" b="1" dirty="0" smtClean="0"/>
              <a:t>André Zanetic     </a:t>
            </a:r>
            <a:r>
              <a:rPr lang="pt-BR" b="1" dirty="0" smtClean="0"/>
              <a:t>        	        </a:t>
            </a:r>
            <a:r>
              <a:rPr lang="pt-BR" b="1" dirty="0" smtClean="0"/>
              <a:t>Sociologia Política        </a:t>
            </a:r>
            <a:r>
              <a:rPr lang="pt-BR" b="1" dirty="0" smtClean="0"/>
              <a:t>	      </a:t>
            </a:r>
            <a:r>
              <a:rPr lang="pt-BR" b="1" dirty="0" smtClean="0"/>
              <a:t>Aula Weber </a:t>
            </a:r>
            <a:r>
              <a:rPr lang="pt-BR" b="1" dirty="0" smtClean="0"/>
              <a:t>II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504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6283"/>
          </a:xfrm>
        </p:spPr>
        <p:txBody>
          <a:bodyPr>
            <a:normAutofit/>
          </a:bodyPr>
          <a:lstStyle/>
          <a:p>
            <a:r>
              <a:rPr lang="pt-BR" b="1" dirty="0" smtClean="0"/>
              <a:t>Estado Moderno</a:t>
            </a:r>
            <a:br>
              <a:rPr lang="pt-BR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Processos responsáveis pelo seu surgimento;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>Racionalização, divisão do trabalho, industrialização;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Monopólio do uso da força/território.</a:t>
            </a:r>
            <a:endParaRPr lang="pt-BR" sz="3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2</a:t>
            </a:fld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47165" y="6356350"/>
            <a:ext cx="7478972" cy="365125"/>
          </a:xfrm>
        </p:spPr>
        <p:txBody>
          <a:bodyPr/>
          <a:lstStyle/>
          <a:p>
            <a:r>
              <a:rPr lang="pt-BR" b="1" dirty="0" smtClean="0"/>
              <a:t>André Zanetic     </a:t>
            </a:r>
            <a:r>
              <a:rPr lang="pt-BR" b="1" dirty="0" smtClean="0"/>
              <a:t>        	        </a:t>
            </a:r>
            <a:r>
              <a:rPr lang="pt-BR" b="1" dirty="0" smtClean="0"/>
              <a:t>Sociologia Política        </a:t>
            </a:r>
            <a:r>
              <a:rPr lang="pt-BR" b="1" dirty="0" smtClean="0"/>
              <a:t>	      </a:t>
            </a:r>
            <a:r>
              <a:rPr lang="pt-BR" b="1" dirty="0" smtClean="0"/>
              <a:t>Aula Weber </a:t>
            </a:r>
            <a:r>
              <a:rPr lang="pt-BR" b="1" dirty="0" smtClean="0"/>
              <a:t>II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894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889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 questão da democracia e o problema da centralização burocrática;</a:t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>A questão da formação de líderes;</a:t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>Liberalismo e Burguesia.</a:t>
            </a:r>
            <a:endParaRPr lang="pt-BR" sz="3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3</a:t>
            </a:fld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47165" y="6356350"/>
            <a:ext cx="7478972" cy="365125"/>
          </a:xfrm>
        </p:spPr>
        <p:txBody>
          <a:bodyPr/>
          <a:lstStyle/>
          <a:p>
            <a:r>
              <a:rPr lang="pt-BR" b="1" dirty="0" smtClean="0"/>
              <a:t>André Zanetic     </a:t>
            </a:r>
            <a:r>
              <a:rPr lang="pt-BR" b="1" dirty="0" smtClean="0"/>
              <a:t>        	        </a:t>
            </a:r>
            <a:r>
              <a:rPr lang="pt-BR" b="1" dirty="0" smtClean="0"/>
              <a:t>Sociologia Política        </a:t>
            </a:r>
            <a:r>
              <a:rPr lang="pt-BR" b="1" dirty="0" smtClean="0"/>
              <a:t>	      </a:t>
            </a:r>
            <a:r>
              <a:rPr lang="pt-BR" b="1" dirty="0" smtClean="0"/>
              <a:t>Aula Weber </a:t>
            </a:r>
            <a:r>
              <a:rPr lang="pt-BR" b="1" dirty="0" smtClean="0"/>
              <a:t>II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621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58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Parlamentarismo;</a:t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>Políticos profissionais e políticos “sem vocação”;</a:t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>A figura do demagogo;</a:t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>Ética da convicção e ética da responsabilidade.</a:t>
            </a:r>
            <a:endParaRPr lang="pt-BR" sz="3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4</a:t>
            </a:fld>
            <a:endParaRPr lang="pt-BR"/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47165" y="6356350"/>
            <a:ext cx="7478972" cy="365125"/>
          </a:xfrm>
        </p:spPr>
        <p:txBody>
          <a:bodyPr/>
          <a:lstStyle/>
          <a:p>
            <a:r>
              <a:rPr lang="pt-BR" b="1" dirty="0" smtClean="0"/>
              <a:t>André Zanetic     </a:t>
            </a:r>
            <a:r>
              <a:rPr lang="pt-BR" b="1" dirty="0" smtClean="0"/>
              <a:t>        	        </a:t>
            </a:r>
            <a:r>
              <a:rPr lang="pt-BR" b="1" dirty="0" smtClean="0"/>
              <a:t>Sociologia Política        </a:t>
            </a:r>
            <a:r>
              <a:rPr lang="pt-BR" b="1" dirty="0" smtClean="0"/>
              <a:t>	      </a:t>
            </a:r>
            <a:r>
              <a:rPr lang="pt-BR" b="1" dirty="0" smtClean="0"/>
              <a:t>Aula Weber </a:t>
            </a:r>
            <a:r>
              <a:rPr lang="pt-BR" b="1" dirty="0" smtClean="0"/>
              <a:t>II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9771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2948"/>
          </a:xfrm>
        </p:spPr>
        <p:txBody>
          <a:bodyPr>
            <a:normAutofit/>
          </a:bodyPr>
          <a:lstStyle/>
          <a:p>
            <a:r>
              <a:rPr lang="pt-BR" sz="2800" dirty="0"/>
              <a:t>Pensando sobre o processo histórico de racionalização que está presente no processo de constituição dos Estados modernos, responda: para Weber, qual é o papel histórico (e inevitável) dos políticos por vocação?</a:t>
            </a:r>
            <a:endParaRPr lang="pt-BR" sz="2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5</a:t>
            </a:fld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47165" y="6356350"/>
            <a:ext cx="7478972" cy="365125"/>
          </a:xfrm>
        </p:spPr>
        <p:txBody>
          <a:bodyPr/>
          <a:lstStyle/>
          <a:p>
            <a:r>
              <a:rPr lang="pt-BR" b="1" dirty="0" smtClean="0"/>
              <a:t>André Zanetic     </a:t>
            </a:r>
            <a:r>
              <a:rPr lang="pt-BR" b="1" dirty="0" smtClean="0"/>
              <a:t>        	        </a:t>
            </a:r>
            <a:r>
              <a:rPr lang="pt-BR" b="1" dirty="0" smtClean="0"/>
              <a:t>Sociologia Política        </a:t>
            </a:r>
            <a:r>
              <a:rPr lang="pt-BR" b="1" dirty="0" smtClean="0"/>
              <a:t>	      </a:t>
            </a:r>
            <a:r>
              <a:rPr lang="pt-BR" b="1" dirty="0" smtClean="0"/>
              <a:t>Aula Weber </a:t>
            </a:r>
            <a:r>
              <a:rPr lang="pt-BR" b="1" dirty="0" smtClean="0"/>
              <a:t>II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834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72</Words>
  <Application>Microsoft Office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Personalizar design</vt:lpstr>
      <vt:lpstr>Sociologia Política  Prof. André Zanetic </vt:lpstr>
      <vt:lpstr>Estado Moderno   Processos responsáveis pelo seu surgimento;  Racionalização, divisão do trabalho, industrialização;  Monopólio do uso da força/território.</vt:lpstr>
      <vt:lpstr>A questão da democracia e o problema da centralização burocrática;  A questão da formação de líderes;  Liberalismo e Burguesia.</vt:lpstr>
      <vt:lpstr>Parlamentarismo;  Políticos profissionais e políticos “sem vocação”;  A figura do demagogo;  Ética da convicção e ética da responsabilidade.</vt:lpstr>
      <vt:lpstr>Pensando sobre o processo histórico de racionalização que está presente no processo de constituição dos Estados modernos, responda: para Weber, qual é o papel histórico (e inevitável) dos políticos por vocação?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Política  Prof. André Zanetic andrezanetic@gmail.com</dc:title>
  <dc:creator>Andre Zanetic</dc:creator>
  <cp:lastModifiedBy>Andre Zanetic</cp:lastModifiedBy>
  <cp:revision>36</cp:revision>
  <dcterms:created xsi:type="dcterms:W3CDTF">2017-03-14T21:08:34Z</dcterms:created>
  <dcterms:modified xsi:type="dcterms:W3CDTF">2017-04-18T20:22:59Z</dcterms:modified>
</cp:coreProperties>
</file>