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8"/>
  </p:notesMasterIdLst>
  <p:handoutMasterIdLst>
    <p:handoutMasterId r:id="rId9"/>
  </p:handoutMasterIdLst>
  <p:sldIdLst>
    <p:sldId id="256" r:id="rId3"/>
    <p:sldId id="259" r:id="rId4"/>
    <p:sldId id="260" r:id="rId5"/>
    <p:sldId id="262" r:id="rId6"/>
    <p:sldId id="261" r:id="rId7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434" autoAdjust="0"/>
  </p:normalViewPr>
  <p:slideViewPr>
    <p:cSldViewPr snapToGrid="0">
      <p:cViewPr varScale="1">
        <p:scale>
          <a:sx n="70" d="100"/>
          <a:sy n="70" d="100"/>
        </p:scale>
        <p:origin x="738" y="7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CDC2FFB-A300-435B-902C-CBAEF2793D84}" type="datetimeFigureOut">
              <a:rPr lang="pt-BR" smtClean="0"/>
              <a:t>18/04/2017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49F000-910F-4906-9993-A29FAEFA3AB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2952503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8CDBEB-5FD1-449C-8BB5-D679B37C3F99}" type="datetimeFigureOut">
              <a:rPr lang="pt-BR" smtClean="0"/>
              <a:t>18/04/2017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020187-A0BF-4D24-AFD7-4C93CDEAC39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3840382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020187-A0BF-4D24-AFD7-4C93CDEAC399}" type="slidenum">
              <a:rPr lang="pt-BR" smtClean="0"/>
              <a:t>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654149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11A41-679C-4027-9E02-1774A8A65A5B}" type="datetime1">
              <a:rPr lang="pt-BR" smtClean="0"/>
              <a:t>18/04/2017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dirty="0" smtClean="0"/>
              <a:t>André Zanetic              Sociologia Política              Aula Weber II</a:t>
            </a:r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3C357A-5A47-447C-8C7E-9C7925747FE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43035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CD634-3F66-4ED6-B2F8-28C6EC1A84FD}" type="datetime1">
              <a:rPr lang="pt-BR" smtClean="0"/>
              <a:t>18/04/2017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André Zanetic              Sociologia Política              Aula Weber I</a:t>
            </a: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3C357A-5A47-447C-8C7E-9C7925747FE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742476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5A8ED-0E24-4695-90FD-3025996D749F}" type="datetime1">
              <a:rPr lang="pt-BR" smtClean="0"/>
              <a:t>18/04/2017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André Zanetic              Sociologia Política              Aula Weber I</a:t>
            </a: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3C357A-5A47-447C-8C7E-9C7925747FE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714763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EFCD0B-56DD-4A76-A7B6-207BF0D94B04}" type="datetime1">
              <a:rPr lang="pt-BR" smtClean="0"/>
              <a:t>18/04/2017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André Zanetic              Sociologia Política              Aula Weber I</a:t>
            </a: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C9A22F-B6DA-4BED-B4C3-B752F6229BB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2926754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4432A7-55DD-45A5-AE65-B411892B014F}" type="datetime1">
              <a:rPr lang="pt-BR" smtClean="0"/>
              <a:t>18/04/2017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André Zanetic              Sociologia Política              Aula Weber I</a:t>
            </a: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C9A22F-B6DA-4BED-B4C3-B752F6229BB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086470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E1E50-44CF-459B-96D9-EA8DB6AE0294}" type="datetime1">
              <a:rPr lang="pt-BR" smtClean="0"/>
              <a:t>18/04/2017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André Zanetic              Sociologia Política              Aula Weber I</a:t>
            </a: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C9A22F-B6DA-4BED-B4C3-B752F6229BB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4875545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3AD69-48CB-43EF-999B-A3025B5C63D3}" type="datetime1">
              <a:rPr lang="pt-BR" smtClean="0"/>
              <a:t>18/04/2017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André Zanetic              Sociologia Política              Aula Weber I</a:t>
            </a: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C9A22F-B6DA-4BED-B4C3-B752F6229BB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0384970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299339-9EF9-434D-BC6A-4DDF668153FC}" type="datetime1">
              <a:rPr lang="pt-BR" smtClean="0"/>
              <a:t>18/04/2017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André Zanetic              Sociologia Política              Aula Weber I</a:t>
            </a:r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C9A22F-B6DA-4BED-B4C3-B752F6229BB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3568473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54565-73A9-4076-ADDC-2360EF063CD1}" type="datetime1">
              <a:rPr lang="pt-BR" smtClean="0"/>
              <a:t>18/04/2017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André Zanetic              Sociologia Política              Aula Weber I</a:t>
            </a:r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C9A22F-B6DA-4BED-B4C3-B752F6229BB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5467691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4443EA-D747-4366-B92B-58ED3AB25F28}" type="datetime1">
              <a:rPr lang="pt-BR" smtClean="0"/>
              <a:t>18/04/2017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André Zanetic              Sociologia Política              Aula Weber I</a:t>
            </a:r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C9A22F-B6DA-4BED-B4C3-B752F6229BB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951844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0FDD4-4F55-42A8-9DD8-AFB6E706D80F}" type="datetime1">
              <a:rPr lang="pt-BR" smtClean="0"/>
              <a:t>18/04/2017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André Zanetic              Sociologia Política              Aula Weber I</a:t>
            </a: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C9A22F-B6DA-4BED-B4C3-B752F6229BB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082518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7AD24-1C81-4070-8F4C-955BAC209BF5}" type="datetime1">
              <a:rPr lang="pt-BR" smtClean="0"/>
              <a:t>18/04/2017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dirty="0" smtClean="0"/>
              <a:t>André Zanetic              Sociologia Política              Aula Weber II</a:t>
            </a:r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3C357A-5A47-447C-8C7E-9C7925747FE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590989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9DEA9-C63F-40A2-8B3A-AC7474E2DAE0}" type="datetime1">
              <a:rPr lang="pt-BR" smtClean="0"/>
              <a:t>18/04/2017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André Zanetic              Sociologia Política              Aula Weber I</a:t>
            </a: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C9A22F-B6DA-4BED-B4C3-B752F6229BB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8164012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825ADD-EC41-46D9-ADBB-34397770D89F}" type="datetime1">
              <a:rPr lang="pt-BR" smtClean="0"/>
              <a:t>18/04/2017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André Zanetic              Sociologia Política              Aula Weber I</a:t>
            </a: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C9A22F-B6DA-4BED-B4C3-B752F6229BB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0941982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38DD7-28C1-4228-BFF5-16815E552DC2}" type="datetime1">
              <a:rPr lang="pt-BR" smtClean="0"/>
              <a:t>18/04/2017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André Zanetic              Sociologia Política              Aula Weber I</a:t>
            </a: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C9A22F-B6DA-4BED-B4C3-B752F6229BB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942521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E7FFE4-B1F3-451D-8525-6569FEE37675}" type="datetime1">
              <a:rPr lang="pt-BR" smtClean="0"/>
              <a:t>18/04/2017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3581400" y="6356350"/>
            <a:ext cx="5029200" cy="365125"/>
          </a:xfrm>
        </p:spPr>
        <p:txBody>
          <a:bodyPr/>
          <a:lstStyle/>
          <a:p>
            <a:r>
              <a:rPr lang="pt-BR" smtClean="0"/>
              <a:t>André Zanetic              Sociologia Política              Aula Weber I</a:t>
            </a:r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3C357A-5A47-447C-8C7E-9C7925747FE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602073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A4ABB0-51FC-4F87-A461-C9025A6031C7}" type="datetime1">
              <a:rPr lang="pt-BR" smtClean="0"/>
              <a:t>18/04/2017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André Zanetic              Sociologia Política              Aula Weber I</a:t>
            </a: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3C357A-5A47-447C-8C7E-9C7925747FE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403554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EAC1AF-3476-427E-BAC1-F357315CAD0D}" type="datetime1">
              <a:rPr lang="pt-BR" smtClean="0"/>
              <a:t>18/04/2017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André Zanetic              Sociologia Política              Aula Weber I</a:t>
            </a:r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3C357A-5A47-447C-8C7E-9C7925747FE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672199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5031E3-0DA6-43F7-9484-0372BD83793A}" type="datetime1">
              <a:rPr lang="pt-BR" smtClean="0"/>
              <a:t>18/04/2017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>
          <a:xfrm>
            <a:off x="3581400" y="6356350"/>
            <a:ext cx="5029200" cy="365125"/>
          </a:xfrm>
        </p:spPr>
        <p:txBody>
          <a:bodyPr/>
          <a:lstStyle/>
          <a:p>
            <a:r>
              <a:rPr lang="pt-BR" smtClean="0"/>
              <a:t>André Zanetic              Sociologia Política              Aula Weber I</a:t>
            </a:r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3C357A-5A47-447C-8C7E-9C7925747FE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843165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282802-A990-4374-8FE3-82BDFA522AAC}" type="datetime1">
              <a:rPr lang="pt-BR" smtClean="0"/>
              <a:t>18/04/2017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André Zanetic              Sociologia Política              Aula Weber I</a:t>
            </a:r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3C357A-5A47-447C-8C7E-9C7925747FE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349493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2EEA7-4595-40E0-A0A8-9E58AECC51E5}" type="datetime1">
              <a:rPr lang="pt-BR" smtClean="0"/>
              <a:t>18/04/2017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André Zanetic              Sociologia Política              Aula Weber I</a:t>
            </a: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3C357A-5A47-447C-8C7E-9C7925747FE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002950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0B2D2-6CC6-4870-B4B1-C7C6DE4AE245}" type="datetime1">
              <a:rPr lang="pt-BR" smtClean="0"/>
              <a:t>18/04/2017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André Zanetic              Sociologia Política              Aula Weber I</a:t>
            </a: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3C357A-5A47-447C-8C7E-9C7925747FE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83488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7F332A-81D2-452A-8F86-F5A4815AC09B}" type="datetime1">
              <a:rPr lang="pt-BR" smtClean="0"/>
              <a:t>18/04/2017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2997200" y="6356350"/>
            <a:ext cx="5930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pt-BR" dirty="0" smtClean="0"/>
              <a:t>André Zanetic              Sociologia Política              Aula Weber II</a:t>
            </a:r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3C357A-5A47-447C-8C7E-9C7925747FE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69069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5DE2EE-DE7A-4B91-857C-319DF63F5AC0}" type="datetime1">
              <a:rPr lang="pt-BR" smtClean="0"/>
              <a:t>18/04/2017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pt-BR" smtClean="0"/>
              <a:t>André Zanetic              Sociologia Política              Aula Weber I</a:t>
            </a: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C9A22F-B6DA-4BED-B4C3-B752F6229BB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801789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790162"/>
            <a:ext cx="9144000" cy="2550018"/>
          </a:xfrm>
        </p:spPr>
        <p:txBody>
          <a:bodyPr>
            <a:normAutofit/>
          </a:bodyPr>
          <a:lstStyle/>
          <a:p>
            <a:r>
              <a:rPr lang="pt-BR" b="1" dirty="0"/>
              <a:t>Sociologia Política</a:t>
            </a:r>
            <a:r>
              <a:rPr lang="pt-BR" dirty="0"/>
              <a:t/>
            </a:r>
            <a:br>
              <a:rPr lang="pt-BR" dirty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sz="3600" dirty="0" smtClean="0"/>
              <a:t>Prof</a:t>
            </a:r>
            <a:r>
              <a:rPr lang="pt-BR" sz="3600" dirty="0"/>
              <a:t>. </a:t>
            </a:r>
            <a:r>
              <a:rPr lang="pt-BR" sz="3600" dirty="0" smtClean="0"/>
              <a:t>André Zanetic</a:t>
            </a:r>
            <a:br>
              <a:rPr lang="pt-BR" sz="3600" dirty="0" smtClean="0"/>
            </a:br>
            <a:endParaRPr lang="pt-BR" sz="22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5009881"/>
            <a:ext cx="9144000" cy="557011"/>
          </a:xfrm>
        </p:spPr>
        <p:txBody>
          <a:bodyPr>
            <a:normAutofit/>
          </a:bodyPr>
          <a:lstStyle/>
          <a:p>
            <a:r>
              <a:rPr lang="pt-BR" sz="3200" b="1" dirty="0" smtClean="0"/>
              <a:t>Aula Weber </a:t>
            </a:r>
            <a:r>
              <a:rPr lang="pt-BR" sz="3200" b="1" dirty="0" smtClean="0"/>
              <a:t>II</a:t>
            </a:r>
            <a:endParaRPr lang="pt-BR" sz="3200" dirty="0"/>
          </a:p>
        </p:txBody>
      </p:sp>
      <p:sp>
        <p:nvSpPr>
          <p:cNvPr id="5" name="Espaço Reservado para Rodapé 3"/>
          <p:cNvSpPr>
            <a:spLocks noGrp="1"/>
          </p:cNvSpPr>
          <p:nvPr>
            <p:ph type="ftr" sz="quarter" idx="11"/>
          </p:nvPr>
        </p:nvSpPr>
        <p:spPr>
          <a:xfrm>
            <a:off x="2047165" y="6356350"/>
            <a:ext cx="7478972" cy="365125"/>
          </a:xfrm>
        </p:spPr>
        <p:txBody>
          <a:bodyPr/>
          <a:lstStyle/>
          <a:p>
            <a:r>
              <a:rPr lang="pt-BR" b="1" dirty="0" smtClean="0"/>
              <a:t>André Zanetic     </a:t>
            </a:r>
            <a:r>
              <a:rPr lang="pt-BR" b="1" dirty="0" smtClean="0"/>
              <a:t>        	        </a:t>
            </a:r>
            <a:r>
              <a:rPr lang="pt-BR" b="1" dirty="0" smtClean="0"/>
              <a:t>Sociologia Política        </a:t>
            </a:r>
            <a:r>
              <a:rPr lang="pt-BR" b="1" dirty="0" smtClean="0"/>
              <a:t>	      </a:t>
            </a:r>
            <a:r>
              <a:rPr lang="pt-BR" b="1" dirty="0" smtClean="0"/>
              <a:t>Aula Weber </a:t>
            </a:r>
            <a:r>
              <a:rPr lang="pt-BR" b="1" dirty="0" smtClean="0"/>
              <a:t>II</a:t>
            </a:r>
            <a:endParaRPr lang="pt-BR" b="1" dirty="0"/>
          </a:p>
        </p:txBody>
      </p:sp>
    </p:spTree>
    <p:extLst>
      <p:ext uri="{BB962C8B-B14F-4D97-AF65-F5344CB8AC3E}">
        <p14:creationId xmlns:p14="http://schemas.microsoft.com/office/powerpoint/2010/main" val="2650403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396283"/>
          </a:xfrm>
        </p:spPr>
        <p:txBody>
          <a:bodyPr>
            <a:normAutofit/>
          </a:bodyPr>
          <a:lstStyle/>
          <a:p>
            <a:r>
              <a:rPr lang="pt-BR" b="1" dirty="0" smtClean="0"/>
              <a:t>Estado Moderno</a:t>
            </a:r>
            <a:br>
              <a:rPr lang="pt-BR" b="1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sz="3600" dirty="0" smtClean="0"/>
              <a:t/>
            </a:r>
            <a:br>
              <a:rPr lang="pt-BR" sz="3600" dirty="0" smtClean="0"/>
            </a:br>
            <a:r>
              <a:rPr lang="pt-BR" sz="3600" dirty="0" smtClean="0"/>
              <a:t>Processos responsáveis pelo seu surgimento;</a:t>
            </a:r>
            <a:r>
              <a:rPr lang="pt-BR" sz="3600" dirty="0" smtClean="0"/>
              <a:t/>
            </a:r>
            <a:br>
              <a:rPr lang="pt-BR" sz="3600" dirty="0" smtClean="0"/>
            </a:br>
            <a:r>
              <a:rPr lang="pt-BR" sz="3600" dirty="0"/>
              <a:t/>
            </a:r>
            <a:br>
              <a:rPr lang="pt-BR" sz="3600" dirty="0"/>
            </a:br>
            <a:r>
              <a:rPr lang="pt-BR" sz="3600" dirty="0" smtClean="0"/>
              <a:t>Racionalização, divisão do trabalho, industrialização;</a:t>
            </a:r>
            <a:r>
              <a:rPr lang="pt-BR" sz="3600" dirty="0"/>
              <a:t/>
            </a:r>
            <a:br>
              <a:rPr lang="pt-BR" sz="3600" dirty="0"/>
            </a:br>
            <a:r>
              <a:rPr lang="pt-BR" sz="3600" dirty="0" smtClean="0"/>
              <a:t/>
            </a:r>
            <a:br>
              <a:rPr lang="pt-BR" sz="3600" dirty="0" smtClean="0"/>
            </a:br>
            <a:r>
              <a:rPr lang="pt-BR" sz="3600" dirty="0" smtClean="0"/>
              <a:t>Monopólio do uso da força/território.</a:t>
            </a:r>
            <a:endParaRPr lang="pt-BR" sz="3600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3C357A-5A47-447C-8C7E-9C7925747FE5}" type="slidenum">
              <a:rPr lang="pt-BR" smtClean="0"/>
              <a:t>2</a:t>
            </a:fld>
            <a:endParaRPr lang="pt-BR"/>
          </a:p>
        </p:txBody>
      </p:sp>
      <p:sp>
        <p:nvSpPr>
          <p:cNvPr id="6" name="Espaço Reservado para Rodapé 3"/>
          <p:cNvSpPr>
            <a:spLocks noGrp="1"/>
          </p:cNvSpPr>
          <p:nvPr>
            <p:ph type="ftr" sz="quarter" idx="11"/>
          </p:nvPr>
        </p:nvSpPr>
        <p:spPr>
          <a:xfrm>
            <a:off x="2047165" y="6356350"/>
            <a:ext cx="7478972" cy="365125"/>
          </a:xfrm>
        </p:spPr>
        <p:txBody>
          <a:bodyPr/>
          <a:lstStyle/>
          <a:p>
            <a:r>
              <a:rPr lang="pt-BR" b="1" dirty="0" smtClean="0"/>
              <a:t>André Zanetic     </a:t>
            </a:r>
            <a:r>
              <a:rPr lang="pt-BR" b="1" dirty="0" smtClean="0"/>
              <a:t>        	        </a:t>
            </a:r>
            <a:r>
              <a:rPr lang="pt-BR" b="1" dirty="0" smtClean="0"/>
              <a:t>Sociologia Política        </a:t>
            </a:r>
            <a:r>
              <a:rPr lang="pt-BR" b="1" dirty="0" smtClean="0"/>
              <a:t>	      </a:t>
            </a:r>
            <a:r>
              <a:rPr lang="pt-BR" b="1" dirty="0" smtClean="0"/>
              <a:t>Aula Weber </a:t>
            </a:r>
            <a:r>
              <a:rPr lang="pt-BR" b="1" dirty="0" smtClean="0"/>
              <a:t>II</a:t>
            </a:r>
            <a:endParaRPr lang="pt-BR" b="1" dirty="0"/>
          </a:p>
        </p:txBody>
      </p:sp>
    </p:spTree>
    <p:extLst>
      <p:ext uri="{BB962C8B-B14F-4D97-AF65-F5344CB8AC3E}">
        <p14:creationId xmlns:p14="http://schemas.microsoft.com/office/powerpoint/2010/main" val="3189438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331889"/>
          </a:xfrm>
        </p:spPr>
        <p:txBody>
          <a:bodyPr>
            <a:normAutofit/>
          </a:bodyPr>
          <a:lstStyle/>
          <a:p>
            <a:r>
              <a:rPr lang="pt-BR" sz="3600" dirty="0" smtClean="0"/>
              <a:t>A questão da democracia e o problema da centralização burocrática;</a:t>
            </a:r>
            <a:br>
              <a:rPr lang="pt-BR" sz="3600" dirty="0" smtClean="0"/>
            </a:br>
            <a:r>
              <a:rPr lang="pt-BR" sz="3600" dirty="0"/>
              <a:t/>
            </a:r>
            <a:br>
              <a:rPr lang="pt-BR" sz="3600" dirty="0"/>
            </a:br>
            <a:r>
              <a:rPr lang="pt-BR" sz="3600" dirty="0" smtClean="0"/>
              <a:t>A questão da formação de líderes;</a:t>
            </a:r>
            <a:br>
              <a:rPr lang="pt-BR" sz="3600" dirty="0" smtClean="0"/>
            </a:br>
            <a:r>
              <a:rPr lang="pt-BR" sz="3600" dirty="0"/>
              <a:t/>
            </a:r>
            <a:br>
              <a:rPr lang="pt-BR" sz="3600" dirty="0"/>
            </a:br>
            <a:r>
              <a:rPr lang="pt-BR" sz="3600" dirty="0" smtClean="0"/>
              <a:t>Liberalismo e Burguesia.</a:t>
            </a:r>
            <a:endParaRPr lang="pt-BR" sz="3600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3C357A-5A47-447C-8C7E-9C7925747FE5}" type="slidenum">
              <a:rPr lang="pt-BR" smtClean="0"/>
              <a:t>3</a:t>
            </a:fld>
            <a:endParaRPr lang="pt-BR"/>
          </a:p>
        </p:txBody>
      </p:sp>
      <p:sp>
        <p:nvSpPr>
          <p:cNvPr id="6" name="Espaço Reservado para Rodapé 3"/>
          <p:cNvSpPr>
            <a:spLocks noGrp="1"/>
          </p:cNvSpPr>
          <p:nvPr>
            <p:ph type="ftr" sz="quarter" idx="11"/>
          </p:nvPr>
        </p:nvSpPr>
        <p:spPr>
          <a:xfrm>
            <a:off x="2047165" y="6356350"/>
            <a:ext cx="7478972" cy="365125"/>
          </a:xfrm>
        </p:spPr>
        <p:txBody>
          <a:bodyPr/>
          <a:lstStyle/>
          <a:p>
            <a:r>
              <a:rPr lang="pt-BR" b="1" dirty="0" smtClean="0"/>
              <a:t>André Zanetic     </a:t>
            </a:r>
            <a:r>
              <a:rPr lang="pt-BR" b="1" dirty="0" smtClean="0"/>
              <a:t>        	        </a:t>
            </a:r>
            <a:r>
              <a:rPr lang="pt-BR" b="1" dirty="0" smtClean="0"/>
              <a:t>Sociologia Política        </a:t>
            </a:r>
            <a:r>
              <a:rPr lang="pt-BR" b="1" dirty="0" smtClean="0"/>
              <a:t>	      </a:t>
            </a:r>
            <a:r>
              <a:rPr lang="pt-BR" b="1" dirty="0" smtClean="0"/>
              <a:t>Aula Weber </a:t>
            </a:r>
            <a:r>
              <a:rPr lang="pt-BR" b="1" dirty="0" smtClean="0"/>
              <a:t>II</a:t>
            </a:r>
            <a:endParaRPr lang="pt-BR" b="1" dirty="0"/>
          </a:p>
        </p:txBody>
      </p:sp>
    </p:spTree>
    <p:extLst>
      <p:ext uri="{BB962C8B-B14F-4D97-AF65-F5344CB8AC3E}">
        <p14:creationId xmlns:p14="http://schemas.microsoft.com/office/powerpoint/2010/main" val="2262147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ítulo 6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185800"/>
          </a:xfrm>
        </p:spPr>
        <p:txBody>
          <a:bodyPr>
            <a:normAutofit/>
          </a:bodyPr>
          <a:lstStyle/>
          <a:p>
            <a:r>
              <a:rPr lang="pt-BR" sz="3600" dirty="0" smtClean="0"/>
              <a:t>Parlamentarismo;</a:t>
            </a:r>
            <a:br>
              <a:rPr lang="pt-BR" sz="3600" dirty="0" smtClean="0"/>
            </a:br>
            <a:r>
              <a:rPr lang="pt-BR" sz="3600" dirty="0"/>
              <a:t/>
            </a:r>
            <a:br>
              <a:rPr lang="pt-BR" sz="3600" dirty="0"/>
            </a:br>
            <a:r>
              <a:rPr lang="pt-BR" sz="3600" dirty="0" smtClean="0"/>
              <a:t>Políticos profissionais e políticos “sem vocação”;</a:t>
            </a:r>
            <a:br>
              <a:rPr lang="pt-BR" sz="3600" dirty="0" smtClean="0"/>
            </a:br>
            <a:r>
              <a:rPr lang="pt-BR" sz="3600" dirty="0"/>
              <a:t/>
            </a:r>
            <a:br>
              <a:rPr lang="pt-BR" sz="3600" dirty="0"/>
            </a:br>
            <a:r>
              <a:rPr lang="pt-BR" sz="3600" dirty="0" smtClean="0"/>
              <a:t>A figura do demagogo;</a:t>
            </a:r>
            <a:br>
              <a:rPr lang="pt-BR" sz="3600" dirty="0" smtClean="0"/>
            </a:br>
            <a:r>
              <a:rPr lang="pt-BR" sz="3600" dirty="0"/>
              <a:t/>
            </a:r>
            <a:br>
              <a:rPr lang="pt-BR" sz="3600" dirty="0"/>
            </a:br>
            <a:r>
              <a:rPr lang="pt-BR" sz="3600" dirty="0" smtClean="0"/>
              <a:t>Ética da convicção e ética da responsabilidade.</a:t>
            </a:r>
            <a:endParaRPr lang="pt-BR" sz="3600" dirty="0"/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3C357A-5A47-447C-8C7E-9C7925747FE5}" type="slidenum">
              <a:rPr lang="pt-BR" smtClean="0"/>
              <a:t>4</a:t>
            </a:fld>
            <a:endParaRPr lang="pt-BR"/>
          </a:p>
        </p:txBody>
      </p:sp>
      <p:sp>
        <p:nvSpPr>
          <p:cNvPr id="8" name="Espaço Reservado para Rodapé 3"/>
          <p:cNvSpPr>
            <a:spLocks noGrp="1"/>
          </p:cNvSpPr>
          <p:nvPr>
            <p:ph type="ftr" sz="quarter" idx="11"/>
          </p:nvPr>
        </p:nvSpPr>
        <p:spPr>
          <a:xfrm>
            <a:off x="2047165" y="6356350"/>
            <a:ext cx="7478972" cy="365125"/>
          </a:xfrm>
        </p:spPr>
        <p:txBody>
          <a:bodyPr/>
          <a:lstStyle/>
          <a:p>
            <a:r>
              <a:rPr lang="pt-BR" b="1" dirty="0" smtClean="0"/>
              <a:t>André Zanetic     </a:t>
            </a:r>
            <a:r>
              <a:rPr lang="pt-BR" b="1" dirty="0" smtClean="0"/>
              <a:t>        	        </a:t>
            </a:r>
            <a:r>
              <a:rPr lang="pt-BR" b="1" dirty="0" smtClean="0"/>
              <a:t>Sociologia Política        </a:t>
            </a:r>
            <a:r>
              <a:rPr lang="pt-BR" b="1" dirty="0" smtClean="0"/>
              <a:t>	      </a:t>
            </a:r>
            <a:r>
              <a:rPr lang="pt-BR" b="1" dirty="0" smtClean="0"/>
              <a:t>Aula Weber </a:t>
            </a:r>
            <a:r>
              <a:rPr lang="pt-BR" b="1" dirty="0" smtClean="0"/>
              <a:t>II</a:t>
            </a:r>
            <a:endParaRPr lang="pt-BR" b="1" dirty="0"/>
          </a:p>
        </p:txBody>
      </p:sp>
    </p:spTree>
    <p:extLst>
      <p:ext uri="{BB962C8B-B14F-4D97-AF65-F5344CB8AC3E}">
        <p14:creationId xmlns:p14="http://schemas.microsoft.com/office/powerpoint/2010/main" val="40977110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112948"/>
          </a:xfrm>
        </p:spPr>
        <p:txBody>
          <a:bodyPr>
            <a:normAutofit/>
          </a:bodyPr>
          <a:lstStyle/>
          <a:p>
            <a:r>
              <a:rPr lang="pt-BR" sz="2800" dirty="0"/>
              <a:t>Pensando sobre o processo histórico de racionalização que está presente no processo de constituição dos Estados modernos, responda: para Weber, qual é o papel histórico (e inevitável) dos políticos por vocação?</a:t>
            </a:r>
            <a:endParaRPr lang="pt-BR" sz="2800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3C357A-5A47-447C-8C7E-9C7925747FE5}" type="slidenum">
              <a:rPr lang="pt-BR" smtClean="0"/>
              <a:t>5</a:t>
            </a:fld>
            <a:endParaRPr lang="pt-BR"/>
          </a:p>
        </p:txBody>
      </p:sp>
      <p:sp>
        <p:nvSpPr>
          <p:cNvPr id="6" name="Espaço Reservado para Rodapé 3"/>
          <p:cNvSpPr>
            <a:spLocks noGrp="1"/>
          </p:cNvSpPr>
          <p:nvPr>
            <p:ph type="ftr" sz="quarter" idx="11"/>
          </p:nvPr>
        </p:nvSpPr>
        <p:spPr>
          <a:xfrm>
            <a:off x="2047165" y="6356350"/>
            <a:ext cx="7478972" cy="365125"/>
          </a:xfrm>
        </p:spPr>
        <p:txBody>
          <a:bodyPr/>
          <a:lstStyle/>
          <a:p>
            <a:r>
              <a:rPr lang="pt-BR" b="1" dirty="0" smtClean="0"/>
              <a:t>André Zanetic     </a:t>
            </a:r>
            <a:r>
              <a:rPr lang="pt-BR" b="1" dirty="0" smtClean="0"/>
              <a:t>        	        </a:t>
            </a:r>
            <a:r>
              <a:rPr lang="pt-BR" b="1" dirty="0" smtClean="0"/>
              <a:t>Sociologia Política        </a:t>
            </a:r>
            <a:r>
              <a:rPr lang="pt-BR" b="1" dirty="0" smtClean="0"/>
              <a:t>	      </a:t>
            </a:r>
            <a:r>
              <a:rPr lang="pt-BR" b="1" dirty="0" smtClean="0"/>
              <a:t>Aula Weber </a:t>
            </a:r>
            <a:r>
              <a:rPr lang="pt-BR" b="1" dirty="0" smtClean="0"/>
              <a:t>II</a:t>
            </a:r>
            <a:endParaRPr lang="pt-BR" b="1" dirty="0"/>
          </a:p>
        </p:txBody>
      </p:sp>
    </p:spTree>
    <p:extLst>
      <p:ext uri="{BB962C8B-B14F-4D97-AF65-F5344CB8AC3E}">
        <p14:creationId xmlns:p14="http://schemas.microsoft.com/office/powerpoint/2010/main" val="3483498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Personalizar design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283</TotalTime>
  <Words>72</Words>
  <Application>Microsoft Office PowerPoint</Application>
  <PresentationFormat>Widescreen</PresentationFormat>
  <Paragraphs>16</Paragraphs>
  <Slides>5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2</vt:i4>
      </vt:variant>
      <vt:variant>
        <vt:lpstr>Títulos de slides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Tema do Office</vt:lpstr>
      <vt:lpstr>Personalizar design</vt:lpstr>
      <vt:lpstr>Sociologia Política  Prof. André Zanetic </vt:lpstr>
      <vt:lpstr>Estado Moderno   Processos responsáveis pelo seu surgimento;  Racionalização, divisão do trabalho, industrialização;  Monopólio do uso da força/território.</vt:lpstr>
      <vt:lpstr>A questão da democracia e o problema da centralização burocrática;  A questão da formação de líderes;  Liberalismo e Burguesia.</vt:lpstr>
      <vt:lpstr>Parlamentarismo;  Políticos profissionais e políticos “sem vocação”;  A figura do demagogo;  Ética da convicção e ética da responsabilidade.</vt:lpstr>
      <vt:lpstr>Pensando sobre o processo histórico de racionalização que está presente no processo de constituição dos Estados modernos, responda: para Weber, qual é o papel histórico (e inevitável) dos políticos por vocação?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Sociologia Política  Prof. André Zanetic andrezanetic@gmail.com</dc:title>
  <dc:creator>Andre Zanetic</dc:creator>
  <cp:lastModifiedBy>Andre Zanetic</cp:lastModifiedBy>
  <cp:revision>36</cp:revision>
  <dcterms:created xsi:type="dcterms:W3CDTF">2017-03-14T21:08:34Z</dcterms:created>
  <dcterms:modified xsi:type="dcterms:W3CDTF">2017-04-18T20:22:59Z</dcterms:modified>
</cp:coreProperties>
</file>