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8" r:id="rId3"/>
    <p:sldId id="277" r:id="rId4"/>
    <p:sldId id="280" r:id="rId5"/>
    <p:sldId id="282" r:id="rId6"/>
    <p:sldId id="279" r:id="rId7"/>
    <p:sldId id="283" r:id="rId8"/>
    <p:sldId id="27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4A8C2-E1A5-46BC-9EEA-D1CCAC533F01}" v="531" dt="2021-09-13T19:49:46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93" autoAdjust="0"/>
  </p:normalViewPr>
  <p:slideViewPr>
    <p:cSldViewPr snapToGrid="0">
      <p:cViewPr varScale="1">
        <p:scale>
          <a:sx n="67" d="100"/>
          <a:sy n="67" d="100"/>
        </p:scale>
        <p:origin x="30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yana" userId="6d1b876e4b9269bf" providerId="LiveId" clId="{9E74A8C2-E1A5-46BC-9EEA-D1CCAC533F01}"/>
    <pc:docChg chg="undo redo custSel addSld delSld modSld sldOrd">
      <pc:chgData name="Polyana" userId="6d1b876e4b9269bf" providerId="LiveId" clId="{9E74A8C2-E1A5-46BC-9EEA-D1CCAC533F01}" dt="2021-09-13T19:49:50.837" v="2646" actId="1076"/>
      <pc:docMkLst>
        <pc:docMk/>
      </pc:docMkLst>
      <pc:sldChg chg="modSp mod">
        <pc:chgData name="Polyana" userId="6d1b876e4b9269bf" providerId="LiveId" clId="{9E74A8C2-E1A5-46BC-9EEA-D1CCAC533F01}" dt="2021-09-07T21:49:04.642" v="15" actId="1076"/>
        <pc:sldMkLst>
          <pc:docMk/>
          <pc:sldMk cId="854716760" sldId="268"/>
        </pc:sldMkLst>
        <pc:spChg chg="mod">
          <ac:chgData name="Polyana" userId="6d1b876e4b9269bf" providerId="LiveId" clId="{9E74A8C2-E1A5-46BC-9EEA-D1CCAC533F01}" dt="2021-09-07T21:49:04.642" v="15" actId="1076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">
        <pc:chgData name="Polyana" userId="6d1b876e4b9269bf" providerId="LiveId" clId="{9E74A8C2-E1A5-46BC-9EEA-D1CCAC533F01}" dt="2021-09-07T23:26:32.839" v="959" actId="1036"/>
        <pc:sldMkLst>
          <pc:docMk/>
          <pc:sldMk cId="1096652821" sldId="276"/>
        </pc:sldMkLst>
        <pc:spChg chg="mod">
          <ac:chgData name="Polyana" userId="6d1b876e4b9269bf" providerId="LiveId" clId="{9E74A8C2-E1A5-46BC-9EEA-D1CCAC533F01}" dt="2021-09-07T23:26:28.527" v="947" actId="27636"/>
          <ac:spMkLst>
            <pc:docMk/>
            <pc:sldMk cId="1096652821" sldId="276"/>
            <ac:spMk id="9" creationId="{8DAFF24A-E729-48C3-80D6-B27504E45855}"/>
          </ac:spMkLst>
        </pc:spChg>
        <pc:spChg chg="mod">
          <ac:chgData name="Polyana" userId="6d1b876e4b9269bf" providerId="LiveId" clId="{9E74A8C2-E1A5-46BC-9EEA-D1CCAC533F01}" dt="2021-09-07T22:48:10.389" v="667" actId="1076"/>
          <ac:spMkLst>
            <pc:docMk/>
            <pc:sldMk cId="1096652821" sldId="276"/>
            <ac:spMk id="10" creationId="{EBBAE8D3-1E26-41D8-B9BA-B2EDD364D516}"/>
          </ac:spMkLst>
        </pc:spChg>
        <pc:spChg chg="del">
          <ac:chgData name="Polyana" userId="6d1b876e4b9269bf" providerId="LiveId" clId="{9E74A8C2-E1A5-46BC-9EEA-D1CCAC533F01}" dt="2021-09-07T22:48:14.752" v="668" actId="478"/>
          <ac:spMkLst>
            <pc:docMk/>
            <pc:sldMk cId="1096652821" sldId="276"/>
            <ac:spMk id="11" creationId="{0E440126-55DA-4608-83CB-1B33143FD616}"/>
          </ac:spMkLst>
        </pc:spChg>
        <pc:spChg chg="add mod">
          <ac:chgData name="Polyana" userId="6d1b876e4b9269bf" providerId="LiveId" clId="{9E74A8C2-E1A5-46BC-9EEA-D1CCAC533F01}" dt="2021-09-07T22:48:15.382" v="669"/>
          <ac:spMkLst>
            <pc:docMk/>
            <pc:sldMk cId="1096652821" sldId="276"/>
            <ac:spMk id="12" creationId="{30132F2F-B8A3-457C-B819-878A72CA6629}"/>
          </ac:spMkLst>
        </pc:spChg>
        <pc:spChg chg="add mod">
          <ac:chgData name="Polyana" userId="6d1b876e4b9269bf" providerId="LiveId" clId="{9E74A8C2-E1A5-46BC-9EEA-D1CCAC533F01}" dt="2021-09-07T22:48:15.382" v="669"/>
          <ac:spMkLst>
            <pc:docMk/>
            <pc:sldMk cId="1096652821" sldId="276"/>
            <ac:spMk id="13" creationId="{290512DA-0197-4AA4-A708-331A2BA39B9B}"/>
          </ac:spMkLst>
        </pc:spChg>
        <pc:spChg chg="del">
          <ac:chgData name="Polyana" userId="6d1b876e4b9269bf" providerId="LiveId" clId="{9E74A8C2-E1A5-46BC-9EEA-D1CCAC533F01}" dt="2021-09-07T22:48:14.752" v="668" actId="478"/>
          <ac:spMkLst>
            <pc:docMk/>
            <pc:sldMk cId="1096652821" sldId="276"/>
            <ac:spMk id="14" creationId="{0BD681B7-AD27-432A-9CD7-6AAAB15D5660}"/>
          </ac:spMkLst>
        </pc:spChg>
        <pc:spChg chg="del mod">
          <ac:chgData name="Polyana" userId="6d1b876e4b9269bf" providerId="LiveId" clId="{9E74A8C2-E1A5-46BC-9EEA-D1CCAC533F01}" dt="2021-09-07T22:47:54.776" v="666" actId="478"/>
          <ac:spMkLst>
            <pc:docMk/>
            <pc:sldMk cId="1096652821" sldId="276"/>
            <ac:spMk id="15" creationId="{051BD41A-FA12-4501-8448-07471C36ECC6}"/>
          </ac:spMkLst>
        </pc:spChg>
        <pc:spChg chg="mod">
          <ac:chgData name="Polyana" userId="6d1b876e4b9269bf" providerId="LiveId" clId="{9E74A8C2-E1A5-46BC-9EEA-D1CCAC533F01}" dt="2021-09-07T23:26:32.839" v="959" actId="1036"/>
          <ac:spMkLst>
            <pc:docMk/>
            <pc:sldMk cId="1096652821" sldId="276"/>
            <ac:spMk id="16" creationId="{8D3631A6-36F7-4CBD-8FB5-9E0F498F5C32}"/>
          </ac:spMkLst>
        </pc:spChg>
      </pc:sldChg>
      <pc:sldChg chg="addSp delSp modSp mod ord delAnim modAnim">
        <pc:chgData name="Polyana" userId="6d1b876e4b9269bf" providerId="LiveId" clId="{9E74A8C2-E1A5-46BC-9EEA-D1CCAC533F01}" dt="2021-09-07T23:50:48.677" v="1341" actId="20577"/>
        <pc:sldMkLst>
          <pc:docMk/>
          <pc:sldMk cId="2072074878" sldId="277"/>
        </pc:sldMkLst>
        <pc:spChg chg="add del">
          <ac:chgData name="Polyana" userId="6d1b876e4b9269bf" providerId="LiveId" clId="{9E74A8C2-E1A5-46BC-9EEA-D1CCAC533F01}" dt="2021-09-07T21:54:58.053" v="55" actId="11529"/>
          <ac:spMkLst>
            <pc:docMk/>
            <pc:sldMk cId="2072074878" sldId="277"/>
            <ac:spMk id="5" creationId="{AACAAC79-F1CA-46EA-9744-F8334AD3C63A}"/>
          </ac:spMkLst>
        </pc:spChg>
        <pc:spChg chg="add mod">
          <ac:chgData name="Polyana" userId="6d1b876e4b9269bf" providerId="LiveId" clId="{9E74A8C2-E1A5-46BC-9EEA-D1CCAC533F01}" dt="2021-09-07T21:55:49.706" v="75" actId="164"/>
          <ac:spMkLst>
            <pc:docMk/>
            <pc:sldMk cId="2072074878" sldId="277"/>
            <ac:spMk id="6" creationId="{476B8FF9-6F1B-4AB3-95F7-ED87F3F4980E}"/>
          </ac:spMkLst>
        </pc:spChg>
        <pc:spChg chg="mod">
          <ac:chgData name="Polyana" userId="6d1b876e4b9269bf" providerId="LiveId" clId="{9E74A8C2-E1A5-46BC-9EEA-D1CCAC533F01}" dt="2021-09-07T22:07:05.166" v="168" actId="1076"/>
          <ac:spMkLst>
            <pc:docMk/>
            <pc:sldMk cId="2072074878" sldId="277"/>
            <ac:spMk id="12" creationId="{6A852677-39C9-4255-8FE2-CA348130CE3E}"/>
          </ac:spMkLst>
        </pc:spChg>
        <pc:spChg chg="mod">
          <ac:chgData name="Polyana" userId="6d1b876e4b9269bf" providerId="LiveId" clId="{9E74A8C2-E1A5-46BC-9EEA-D1CCAC533F01}" dt="2021-09-07T22:07:05.166" v="168" actId="1076"/>
          <ac:spMkLst>
            <pc:docMk/>
            <pc:sldMk cId="2072074878" sldId="277"/>
            <ac:spMk id="13" creationId="{FB8AE5BC-6E0D-490C-8F87-A6CB259EB140}"/>
          </ac:spMkLst>
        </pc:spChg>
        <pc:spChg chg="mod">
          <ac:chgData name="Polyana" userId="6d1b876e4b9269bf" providerId="LiveId" clId="{9E74A8C2-E1A5-46BC-9EEA-D1CCAC533F01}" dt="2021-09-07T23:50:48.677" v="1341" actId="20577"/>
          <ac:spMkLst>
            <pc:docMk/>
            <pc:sldMk cId="2072074878" sldId="277"/>
            <ac:spMk id="14" creationId="{FE605EFE-7034-4FA3-BD36-300048D05D45}"/>
          </ac:spMkLst>
        </pc:spChg>
        <pc:spChg chg="add del mod">
          <ac:chgData name="Polyana" userId="6d1b876e4b9269bf" providerId="LiveId" clId="{9E74A8C2-E1A5-46BC-9EEA-D1CCAC533F01}" dt="2021-09-07T22:47:38.286" v="663" actId="20577"/>
          <ac:spMkLst>
            <pc:docMk/>
            <pc:sldMk cId="2072074878" sldId="277"/>
            <ac:spMk id="15" creationId="{051BD41A-FA12-4501-8448-07471C36ECC6}"/>
          </ac:spMkLst>
        </pc:spChg>
        <pc:grpChg chg="add del mod ord">
          <ac:chgData name="Polyana" userId="6d1b876e4b9269bf" providerId="LiveId" clId="{9E74A8C2-E1A5-46BC-9EEA-D1CCAC533F01}" dt="2021-09-07T22:05:10.590" v="115" actId="478"/>
          <ac:grpSpMkLst>
            <pc:docMk/>
            <pc:sldMk cId="2072074878" sldId="277"/>
            <ac:grpSpMk id="7" creationId="{A497732F-8992-4B41-A97C-F6384ED5C2BA}"/>
          </ac:grpSpMkLst>
        </pc:grpChg>
        <pc:picChg chg="add mod modCrop">
          <ac:chgData name="Polyana" userId="6d1b876e4b9269bf" providerId="LiveId" clId="{9E74A8C2-E1A5-46BC-9EEA-D1CCAC533F01}" dt="2021-09-07T21:56:02.449" v="77" actId="732"/>
          <ac:picMkLst>
            <pc:docMk/>
            <pc:sldMk cId="2072074878" sldId="277"/>
            <ac:picMk id="3" creationId="{718EECFD-C9F3-43F9-B4B5-A59566C152FF}"/>
          </ac:picMkLst>
        </pc:picChg>
        <pc:picChg chg="add del mod modCrop">
          <ac:chgData name="Polyana" userId="6d1b876e4b9269bf" providerId="LiveId" clId="{9E74A8C2-E1A5-46BC-9EEA-D1CCAC533F01}" dt="2021-09-07T22:05:10.590" v="115" actId="478"/>
          <ac:picMkLst>
            <pc:docMk/>
            <pc:sldMk cId="2072074878" sldId="277"/>
            <ac:picMk id="11" creationId="{11D51C28-6777-4FED-9C7B-D4F1AC5C3610}"/>
          </ac:picMkLst>
        </pc:picChg>
      </pc:sldChg>
      <pc:sldChg chg="addSp delSp modSp add mod modAnim">
        <pc:chgData name="Polyana" userId="6d1b876e4b9269bf" providerId="LiveId" clId="{9E74A8C2-E1A5-46BC-9EEA-D1CCAC533F01}" dt="2021-09-07T23:51:07.473" v="1352" actId="167"/>
        <pc:sldMkLst>
          <pc:docMk/>
          <pc:sldMk cId="2077809936" sldId="278"/>
        </pc:sldMkLst>
        <pc:spChg chg="del mod">
          <ac:chgData name="Polyana" userId="6d1b876e4b9269bf" providerId="LiveId" clId="{9E74A8C2-E1A5-46BC-9EEA-D1CCAC533F01}" dt="2021-09-07T22:07:12.270" v="170" actId="478"/>
          <ac:spMkLst>
            <pc:docMk/>
            <pc:sldMk cId="2077809936" sldId="278"/>
            <ac:spMk id="12" creationId="{6A852677-39C9-4255-8FE2-CA348130CE3E}"/>
          </ac:spMkLst>
        </pc:spChg>
        <pc:spChg chg="del mod">
          <ac:chgData name="Polyana" userId="6d1b876e4b9269bf" providerId="LiveId" clId="{9E74A8C2-E1A5-46BC-9EEA-D1CCAC533F01}" dt="2021-09-07T22:07:12.270" v="170" actId="478"/>
          <ac:spMkLst>
            <pc:docMk/>
            <pc:sldMk cId="2077809936" sldId="278"/>
            <ac:spMk id="13" creationId="{FB8AE5BC-6E0D-490C-8F87-A6CB259EB140}"/>
          </ac:spMkLst>
        </pc:spChg>
        <pc:spChg chg="del mod">
          <ac:chgData name="Polyana" userId="6d1b876e4b9269bf" providerId="LiveId" clId="{9E74A8C2-E1A5-46BC-9EEA-D1CCAC533F01}" dt="2021-09-07T22:43:51.227" v="648" actId="478"/>
          <ac:spMkLst>
            <pc:docMk/>
            <pc:sldMk cId="2077809936" sldId="278"/>
            <ac:spMk id="14" creationId="{FE605EFE-7034-4FA3-BD36-300048D05D45}"/>
          </ac:spMkLst>
        </pc:spChg>
        <pc:spChg chg="add mod">
          <ac:chgData name="Polyana" userId="6d1b876e4b9269bf" providerId="LiveId" clId="{9E74A8C2-E1A5-46BC-9EEA-D1CCAC533F01}" dt="2021-09-07T22:07:14.908" v="173" actId="1036"/>
          <ac:spMkLst>
            <pc:docMk/>
            <pc:sldMk cId="2077809936" sldId="278"/>
            <ac:spMk id="16" creationId="{08E02DBC-9BE2-4D84-A863-D7319CDBA0FA}"/>
          </ac:spMkLst>
        </pc:spChg>
        <pc:spChg chg="add mod">
          <ac:chgData name="Polyana" userId="6d1b876e4b9269bf" providerId="LiveId" clId="{9E74A8C2-E1A5-46BC-9EEA-D1CCAC533F01}" dt="2021-09-07T22:07:14.908" v="173" actId="1036"/>
          <ac:spMkLst>
            <pc:docMk/>
            <pc:sldMk cId="2077809936" sldId="278"/>
            <ac:spMk id="17" creationId="{61850B1D-6633-4F25-B5B5-23E5D6A5DED9}"/>
          </ac:spMkLst>
        </pc:spChg>
        <pc:spChg chg="add mod ord">
          <ac:chgData name="Polyana" userId="6d1b876e4b9269bf" providerId="LiveId" clId="{9E74A8C2-E1A5-46BC-9EEA-D1CCAC533F01}" dt="2021-09-07T23:51:07.473" v="1352" actId="167"/>
          <ac:spMkLst>
            <pc:docMk/>
            <pc:sldMk cId="2077809936" sldId="278"/>
            <ac:spMk id="18" creationId="{EAD6FA45-68B6-4AB1-9C50-F9C8575FA5EB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2598369484" sldId="278"/>
        </pc:sldMkLst>
      </pc:sldChg>
      <pc:sldChg chg="addSp delSp modSp add mod">
        <pc:chgData name="Polyana" userId="6d1b876e4b9269bf" providerId="LiveId" clId="{9E74A8C2-E1A5-46BC-9EEA-D1CCAC533F01}" dt="2021-09-08T13:31:58.495" v="2589" actId="12788"/>
        <pc:sldMkLst>
          <pc:docMk/>
          <pc:sldMk cId="2466279093" sldId="279"/>
        </pc:sldMkLst>
        <pc:spChg chg="add del mod">
          <ac:chgData name="Polyana" userId="6d1b876e4b9269bf" providerId="LiveId" clId="{9E74A8C2-E1A5-46BC-9EEA-D1CCAC533F01}" dt="2021-09-08T13:31:45.969" v="2587" actId="478"/>
          <ac:spMkLst>
            <pc:docMk/>
            <pc:sldMk cId="2466279093" sldId="279"/>
            <ac:spMk id="11" creationId="{117EEC29-DA9C-4727-932F-2BF5E1783835}"/>
          </ac:spMkLst>
        </pc:spChg>
        <pc:spChg chg="mod">
          <ac:chgData name="Polyana" userId="6d1b876e4b9269bf" providerId="LiveId" clId="{9E74A8C2-E1A5-46BC-9EEA-D1CCAC533F01}" dt="2021-09-08T13:31:58.495" v="2589" actId="12788"/>
          <ac:spMkLst>
            <pc:docMk/>
            <pc:sldMk cId="2466279093" sldId="279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9.183" v="2096" actId="20577"/>
          <ac:spMkLst>
            <pc:docMk/>
            <pc:sldMk cId="2466279093" sldId="279"/>
            <ac:spMk id="15" creationId="{051BD41A-FA12-4501-8448-07471C36ECC6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574202471" sldId="279"/>
        </pc:sldMkLst>
      </pc:sldChg>
      <pc:sldChg chg="addSp delSp modSp add mod delAnim modAnim modNotesTx">
        <pc:chgData name="Polyana" userId="6d1b876e4b9269bf" providerId="LiveId" clId="{9E74A8C2-E1A5-46BC-9EEA-D1CCAC533F01}" dt="2021-09-13T19:49:50.837" v="2646" actId="1076"/>
        <pc:sldMkLst>
          <pc:docMk/>
          <pc:sldMk cId="3552226021" sldId="280"/>
        </pc:sldMkLst>
        <pc:spChg chg="mod">
          <ac:chgData name="Polyana" userId="6d1b876e4b9269bf" providerId="LiveId" clId="{9E74A8C2-E1A5-46BC-9EEA-D1CCAC533F01}" dt="2021-09-07T23:52:32.521" v="1384" actId="404"/>
          <ac:spMkLst>
            <pc:docMk/>
            <pc:sldMk cId="3552226021" sldId="280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0.208" v="2094" actId="20577"/>
          <ac:spMkLst>
            <pc:docMk/>
            <pc:sldMk cId="3552226021" sldId="280"/>
            <ac:spMk id="15" creationId="{051BD41A-FA12-4501-8448-07471C36ECC6}"/>
          </ac:spMkLst>
        </pc:spChg>
        <pc:spChg chg="add mod">
          <ac:chgData name="Polyana" userId="6d1b876e4b9269bf" providerId="LiveId" clId="{9E74A8C2-E1A5-46BC-9EEA-D1CCAC533F01}" dt="2021-09-07T23:31:57.702" v="1005" actId="164"/>
          <ac:spMkLst>
            <pc:docMk/>
            <pc:sldMk cId="3552226021" sldId="280"/>
            <ac:spMk id="16" creationId="{72D5769D-F05D-4FD0-81DC-DB4FE56CDB47}"/>
          </ac:spMkLst>
        </pc:spChg>
        <pc:spChg chg="add mod">
          <ac:chgData name="Polyana" userId="6d1b876e4b9269bf" providerId="LiveId" clId="{9E74A8C2-E1A5-46BC-9EEA-D1CCAC533F01}" dt="2021-09-08T00:05:40.792" v="1544" actId="1036"/>
          <ac:spMkLst>
            <pc:docMk/>
            <pc:sldMk cId="3552226021" sldId="280"/>
            <ac:spMk id="18" creationId="{F23CE6A7-5557-4AA2-A545-2EDF54894245}"/>
          </ac:spMkLst>
        </pc:spChg>
        <pc:spChg chg="add mod">
          <ac:chgData name="Polyana" userId="6d1b876e4b9269bf" providerId="LiveId" clId="{9E74A8C2-E1A5-46BC-9EEA-D1CCAC533F01}" dt="2021-09-07T23:59:46.378" v="1498" actId="164"/>
          <ac:spMkLst>
            <pc:docMk/>
            <pc:sldMk cId="3552226021" sldId="280"/>
            <ac:spMk id="22" creationId="{872CA0C1-8257-4C81-9E3B-0D44E5F95D23}"/>
          </ac:spMkLst>
        </pc:spChg>
        <pc:spChg chg="add mod">
          <ac:chgData name="Polyana" userId="6d1b876e4b9269bf" providerId="LiveId" clId="{9E74A8C2-E1A5-46BC-9EEA-D1CCAC533F01}" dt="2021-09-08T00:07:05.105" v="1567" actId="20577"/>
          <ac:spMkLst>
            <pc:docMk/>
            <pc:sldMk cId="3552226021" sldId="280"/>
            <ac:spMk id="24" creationId="{879D7D58-B793-450C-96D2-988AD318CD64}"/>
          </ac:spMkLst>
        </pc:spChg>
        <pc:spChg chg="add mod">
          <ac:chgData name="Polyana" userId="6d1b876e4b9269bf" providerId="LiveId" clId="{9E74A8C2-E1A5-46BC-9EEA-D1CCAC533F01}" dt="2021-09-08T00:16:50.890" v="1718" actId="20577"/>
          <ac:spMkLst>
            <pc:docMk/>
            <pc:sldMk cId="3552226021" sldId="280"/>
            <ac:spMk id="27" creationId="{F1F11000-9327-4D67-AE6C-21CF71DB6B66}"/>
          </ac:spMkLst>
        </pc:spChg>
        <pc:spChg chg="add mod">
          <ac:chgData name="Polyana" userId="6d1b876e4b9269bf" providerId="LiveId" clId="{9E74A8C2-E1A5-46BC-9EEA-D1CCAC533F01}" dt="2021-09-08T00:10:52.439" v="1634" actId="164"/>
          <ac:spMkLst>
            <pc:docMk/>
            <pc:sldMk cId="3552226021" sldId="280"/>
            <ac:spMk id="29" creationId="{A5DD37C3-5B7D-42DB-A7E4-67D4CA89B2F3}"/>
          </ac:spMkLst>
        </pc:spChg>
        <pc:grpChg chg="add del mod">
          <ac:chgData name="Polyana" userId="6d1b876e4b9269bf" providerId="LiveId" clId="{9E74A8C2-E1A5-46BC-9EEA-D1CCAC533F01}" dt="2021-09-07T23:42:21.773" v="1206" actId="478"/>
          <ac:grpSpMkLst>
            <pc:docMk/>
            <pc:sldMk cId="3552226021" sldId="280"/>
            <ac:grpSpMk id="6" creationId="{3811A50B-8E3E-4756-833C-D4CC753D9A6B}"/>
          </ac:grpSpMkLst>
        </pc:grpChg>
        <pc:grpChg chg="add del mod">
          <ac:chgData name="Polyana" userId="6d1b876e4b9269bf" providerId="LiveId" clId="{9E74A8C2-E1A5-46BC-9EEA-D1CCAC533F01}" dt="2021-09-08T00:03:35.525" v="1509" actId="478"/>
          <ac:grpSpMkLst>
            <pc:docMk/>
            <pc:sldMk cId="3552226021" sldId="280"/>
            <ac:grpSpMk id="23" creationId="{F4CC19EB-FD87-4573-8680-A9EE05632A5C}"/>
          </ac:grpSpMkLst>
        </pc:grpChg>
        <pc:grpChg chg="add mod">
          <ac:chgData name="Polyana" userId="6d1b876e4b9269bf" providerId="LiveId" clId="{9E74A8C2-E1A5-46BC-9EEA-D1CCAC533F01}" dt="2021-09-13T19:49:50.837" v="2646" actId="1076"/>
          <ac:grpSpMkLst>
            <pc:docMk/>
            <pc:sldMk cId="3552226021" sldId="280"/>
            <ac:grpSpMk id="30" creationId="{6F9CF87A-1AF2-498E-81FE-B04836EB7A24}"/>
          </ac:grpSpMkLst>
        </pc:grpChg>
        <pc:picChg chg="add mod modCrop">
          <ac:chgData name="Polyana" userId="6d1b876e4b9269bf" providerId="LiveId" clId="{9E74A8C2-E1A5-46BC-9EEA-D1CCAC533F01}" dt="2021-09-07T23:31:57.702" v="1005" actId="164"/>
          <ac:picMkLst>
            <pc:docMk/>
            <pc:sldMk cId="3552226021" sldId="280"/>
            <ac:picMk id="3" creationId="{C5DB9647-52EC-4381-897C-1863AC451B53}"/>
          </ac:picMkLst>
        </pc:picChg>
        <pc:picChg chg="add del mod">
          <ac:chgData name="Polyana" userId="6d1b876e4b9269bf" providerId="LiveId" clId="{9E74A8C2-E1A5-46BC-9EEA-D1CCAC533F01}" dt="2021-09-07T23:41:12.749" v="1188" actId="478"/>
          <ac:picMkLst>
            <pc:docMk/>
            <pc:sldMk cId="3552226021" sldId="280"/>
            <ac:picMk id="7" creationId="{26CE6F5A-F7E1-4ADD-AFE0-A6742460222E}"/>
          </ac:picMkLst>
        </pc:picChg>
        <pc:picChg chg="add del mod modCrop">
          <ac:chgData name="Polyana" userId="6d1b876e4b9269bf" providerId="LiveId" clId="{9E74A8C2-E1A5-46BC-9EEA-D1CCAC533F01}" dt="2021-09-07T23:42:09.291" v="1203" actId="478"/>
          <ac:picMkLst>
            <pc:docMk/>
            <pc:sldMk cId="3552226021" sldId="280"/>
            <ac:picMk id="11" creationId="{39B8765F-0370-4731-959C-6B2C9238A700}"/>
          </ac:picMkLst>
        </pc:picChg>
        <pc:picChg chg="add mod modCrop">
          <ac:chgData name="Polyana" userId="6d1b876e4b9269bf" providerId="LiveId" clId="{9E74A8C2-E1A5-46BC-9EEA-D1CCAC533F01}" dt="2021-09-07T23:59:46.378" v="1498" actId="164"/>
          <ac:picMkLst>
            <pc:docMk/>
            <pc:sldMk cId="3552226021" sldId="280"/>
            <ac:picMk id="20" creationId="{68690CEA-D865-4506-9220-053E85CEC1CF}"/>
          </ac:picMkLst>
        </pc:picChg>
        <pc:picChg chg="add mod modCrop">
          <ac:chgData name="Polyana" userId="6d1b876e4b9269bf" providerId="LiveId" clId="{9E74A8C2-E1A5-46BC-9EEA-D1CCAC533F01}" dt="2021-09-08T00:10:52.439" v="1634" actId="164"/>
          <ac:picMkLst>
            <pc:docMk/>
            <pc:sldMk cId="3552226021" sldId="280"/>
            <ac:picMk id="26" creationId="{1652C93E-D18B-4FE7-89AD-1DC963404E32}"/>
          </ac:picMkLst>
        </pc:pic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739655146" sldId="280"/>
        </pc:sldMkLst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1323874495" sldId="281"/>
        </pc:sldMkLst>
      </pc:sldChg>
      <pc:sldChg chg="add del">
        <pc:chgData name="Polyana" userId="6d1b876e4b9269bf" providerId="LiveId" clId="{9E74A8C2-E1A5-46BC-9EEA-D1CCAC533F01}" dt="2021-09-08T00:28:03.976" v="2093" actId="47"/>
        <pc:sldMkLst>
          <pc:docMk/>
          <pc:sldMk cId="2934094033" sldId="281"/>
        </pc:sldMkLst>
      </pc:sldChg>
      <pc:sldChg chg="delSp modSp add mod delAnim modNotesTx">
        <pc:chgData name="Polyana" userId="6d1b876e4b9269bf" providerId="LiveId" clId="{9E74A8C2-E1A5-46BC-9EEA-D1CCAC533F01}" dt="2021-09-08T13:20:55.675" v="2145" actId="20577"/>
        <pc:sldMkLst>
          <pc:docMk/>
          <pc:sldMk cId="1682688234" sldId="282"/>
        </pc:sldMkLst>
        <pc:spChg chg="mod">
          <ac:chgData name="Polyana" userId="6d1b876e4b9269bf" providerId="LiveId" clId="{9E74A8C2-E1A5-46BC-9EEA-D1CCAC533F01}" dt="2021-09-08T13:20:55.675" v="2145" actId="20577"/>
          <ac:spMkLst>
            <pc:docMk/>
            <pc:sldMk cId="1682688234" sldId="282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4.242" v="2095" actId="20577"/>
          <ac:spMkLst>
            <pc:docMk/>
            <pc:sldMk cId="1682688234" sldId="282"/>
            <ac:spMk id="15" creationId="{051BD41A-FA12-4501-8448-07471C36ECC6}"/>
          </ac:spMkLst>
        </pc:spChg>
        <pc:spChg chg="mod">
          <ac:chgData name="Polyana" userId="6d1b876e4b9269bf" providerId="LiveId" clId="{9E74A8C2-E1A5-46BC-9EEA-D1CCAC533F01}" dt="2021-09-08T00:29:15.390" v="2130" actId="20577"/>
          <ac:spMkLst>
            <pc:docMk/>
            <pc:sldMk cId="1682688234" sldId="282"/>
            <ac:spMk id="18" creationId="{F23CE6A7-5557-4AA2-A545-2EDF54894245}"/>
          </ac:spMkLst>
        </pc:spChg>
        <pc:spChg chg="del">
          <ac:chgData name="Polyana" userId="6d1b876e4b9269bf" providerId="LiveId" clId="{9E74A8C2-E1A5-46BC-9EEA-D1CCAC533F01}" dt="2021-09-08T00:17:58.058" v="1727" actId="478"/>
          <ac:spMkLst>
            <pc:docMk/>
            <pc:sldMk cId="1682688234" sldId="282"/>
            <ac:spMk id="24" creationId="{879D7D58-B793-450C-96D2-988AD318CD64}"/>
          </ac:spMkLst>
        </pc:spChg>
        <pc:spChg chg="del">
          <ac:chgData name="Polyana" userId="6d1b876e4b9269bf" providerId="LiveId" clId="{9E74A8C2-E1A5-46BC-9EEA-D1CCAC533F01}" dt="2021-09-08T00:17:58.058" v="1727" actId="478"/>
          <ac:spMkLst>
            <pc:docMk/>
            <pc:sldMk cId="1682688234" sldId="282"/>
            <ac:spMk id="27" creationId="{F1F11000-9327-4D67-AE6C-21CF71DB6B66}"/>
          </ac:spMkLst>
        </pc:spChg>
        <pc:grpChg chg="del">
          <ac:chgData name="Polyana" userId="6d1b876e4b9269bf" providerId="LiveId" clId="{9E74A8C2-E1A5-46BC-9EEA-D1CCAC533F01}" dt="2021-09-08T00:17:07.957" v="1721" actId="478"/>
          <ac:grpSpMkLst>
            <pc:docMk/>
            <pc:sldMk cId="1682688234" sldId="282"/>
            <ac:grpSpMk id="30" creationId="{6F9CF87A-1AF2-498E-81FE-B04836EB7A24}"/>
          </ac:grpSpMkLst>
        </pc:gr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228775894" sldId="282"/>
        </pc:sldMkLst>
      </pc:sldChg>
      <pc:sldChg chg="delSp modSp add mod">
        <pc:chgData name="Polyana" userId="6d1b876e4b9269bf" providerId="LiveId" clId="{9E74A8C2-E1A5-46BC-9EEA-D1CCAC533F01}" dt="2021-09-08T13:33:28.643" v="2622" actId="20577"/>
        <pc:sldMkLst>
          <pc:docMk/>
          <pc:sldMk cId="1990684742" sldId="283"/>
        </pc:sldMkLst>
        <pc:spChg chg="mod">
          <ac:chgData name="Polyana" userId="6d1b876e4b9269bf" providerId="LiveId" clId="{9E74A8C2-E1A5-46BC-9EEA-D1CCAC533F01}" dt="2021-09-08T13:33:28.643" v="2622" actId="20577"/>
          <ac:spMkLst>
            <pc:docMk/>
            <pc:sldMk cId="1990684742" sldId="283"/>
            <ac:spMk id="11" creationId="{117EEC29-DA9C-4727-932F-2BF5E1783835}"/>
          </ac:spMkLst>
        </pc:spChg>
        <pc:spChg chg="del">
          <ac:chgData name="Polyana" userId="6d1b876e4b9269bf" providerId="LiveId" clId="{9E74A8C2-E1A5-46BC-9EEA-D1CCAC533F01}" dt="2021-09-08T13:32:08.483" v="2590" actId="478"/>
          <ac:spMkLst>
            <pc:docMk/>
            <pc:sldMk cId="1990684742" sldId="283"/>
            <ac:spMk id="14" creationId="{FE605EFE-7034-4FA3-BD36-300048D05D45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2433706585" sldId="283"/>
        </pc:sldMkLst>
      </pc:sldChg>
    </pc:docChg>
  </pc:docChgLst>
  <pc:docChgLst>
    <pc:chgData name="Polyana Silva" userId="6d1b876e4b9269bf" providerId="LiveId" clId="{3F47CAC4-6D20-49E9-961D-30C97C98DA91}"/>
    <pc:docChg chg="undo custSel addSld delSld modSld sldOrd">
      <pc:chgData name="Polyana Silva" userId="6d1b876e4b9269bf" providerId="LiveId" clId="{3F47CAC4-6D20-49E9-961D-30C97C98DA91}" dt="2021-08-30T18:52:49.170" v="4364" actId="20577"/>
      <pc:docMkLst>
        <pc:docMk/>
      </pc:docMkLst>
      <pc:sldChg chg="modSp mod">
        <pc:chgData name="Polyana Silva" userId="6d1b876e4b9269bf" providerId="LiveId" clId="{3F47CAC4-6D20-49E9-961D-30C97C98DA91}" dt="2021-08-30T18:52:49.170" v="4364" actId="20577"/>
        <pc:sldMkLst>
          <pc:docMk/>
          <pc:sldMk cId="854716760" sldId="268"/>
        </pc:sldMkLst>
        <pc:spChg chg="mod">
          <ac:chgData name="Polyana Silva" userId="6d1b876e4b9269bf" providerId="LiveId" clId="{3F47CAC4-6D20-49E9-961D-30C97C98DA91}" dt="2021-08-30T18:52:49.170" v="4364" actId="20577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del mod delAnim">
        <pc:chgData name="Polyana Silva" userId="6d1b876e4b9269bf" providerId="LiveId" clId="{3F47CAC4-6D20-49E9-961D-30C97C98DA91}" dt="2021-08-30T12:24:22.771" v="456" actId="47"/>
        <pc:sldMkLst>
          <pc:docMk/>
          <pc:sldMk cId="2340733174" sldId="269"/>
        </pc:sldMkLst>
        <pc:spChg chg="mod">
          <ac:chgData name="Polyana Silva" userId="6d1b876e4b9269bf" providerId="LiveId" clId="{3F47CAC4-6D20-49E9-961D-30C97C98DA91}" dt="2021-08-29T19:38:07.957" v="106" actId="27636"/>
          <ac:spMkLst>
            <pc:docMk/>
            <pc:sldMk cId="2340733174" sldId="269"/>
            <ac:spMk id="12" creationId="{6A852677-39C9-4255-8FE2-CA348130CE3E}"/>
          </ac:spMkLst>
        </pc:spChg>
        <pc:spChg chg="mod">
          <ac:chgData name="Polyana Silva" userId="6d1b876e4b9269bf" providerId="LiveId" clId="{3F47CAC4-6D20-49E9-961D-30C97C98DA91}" dt="2021-08-29T19:41:56.390" v="154" actId="313"/>
          <ac:spMkLst>
            <pc:docMk/>
            <pc:sldMk cId="2340733174" sldId="269"/>
            <ac:spMk id="13" creationId="{FB8AE5BC-6E0D-490C-8F87-A6CB259EB140}"/>
          </ac:spMkLst>
        </pc:spChg>
        <pc:spChg chg="add mod">
          <ac:chgData name="Polyana Silva" userId="6d1b876e4b9269bf" providerId="LiveId" clId="{3F47CAC4-6D20-49E9-961D-30C97C98DA91}" dt="2021-08-30T12:23:42.088" v="449" actId="1076"/>
          <ac:spMkLst>
            <pc:docMk/>
            <pc:sldMk cId="2340733174" sldId="269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18" creationId="{D1017084-D911-4620-9742-BC1A27396A72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24" creationId="{6E29502D-5C44-40F7-B2E2-6374BB430B27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26" creationId="{B3A6D5A0-3147-414C-BDD0-096538359331}"/>
          </ac:spMkLst>
        </pc:spChg>
        <pc:grpChg chg="del">
          <ac:chgData name="Polyana Silva" userId="6d1b876e4b9269bf" providerId="LiveId" clId="{3F47CAC4-6D20-49E9-961D-30C97C98DA91}" dt="2021-08-29T19:38:21.684" v="107" actId="478"/>
          <ac:grpSpMkLst>
            <pc:docMk/>
            <pc:sldMk cId="2340733174" sldId="269"/>
            <ac:grpSpMk id="20" creationId="{B301BE8C-9D87-4091-ABCB-C9585A5B3976}"/>
          </ac:grpSpMkLst>
        </pc:grpChg>
      </pc:sldChg>
      <pc:sldChg chg="del">
        <pc:chgData name="Polyana Silva" userId="6d1b876e4b9269bf" providerId="LiveId" clId="{3F47CAC4-6D20-49E9-961D-30C97C98DA91}" dt="2021-08-29T19:38:26.333" v="108" actId="47"/>
        <pc:sldMkLst>
          <pc:docMk/>
          <pc:sldMk cId="839734499" sldId="270"/>
        </pc:sldMkLst>
      </pc:sldChg>
      <pc:sldChg chg="addSp delSp modSp del mod">
        <pc:chgData name="Polyana Silva" userId="6d1b876e4b9269bf" providerId="LiveId" clId="{3F47CAC4-6D20-49E9-961D-30C97C98DA91}" dt="2021-08-30T14:53:27.199" v="4357" actId="47"/>
        <pc:sldMkLst>
          <pc:docMk/>
          <pc:sldMk cId="2776672979" sldId="271"/>
        </pc:sldMkLst>
        <pc:spChg chg="add mod">
          <ac:chgData name="Polyana Silva" userId="6d1b876e4b9269bf" providerId="LiveId" clId="{3F47CAC4-6D20-49E9-961D-30C97C98DA91}" dt="2021-08-29T19:42:27.107" v="158"/>
          <ac:spMkLst>
            <pc:docMk/>
            <pc:sldMk cId="2776672979" sldId="271"/>
            <ac:spMk id="9" creationId="{6C7205BD-BD17-417E-A127-773072F59173}"/>
          </ac:spMkLst>
        </pc:spChg>
        <pc:spChg chg="add mod">
          <ac:chgData name="Polyana Silva" userId="6d1b876e4b9269bf" providerId="LiveId" clId="{3F47CAC4-6D20-49E9-961D-30C97C98DA91}" dt="2021-08-29T19:42:27.107" v="158"/>
          <ac:spMkLst>
            <pc:docMk/>
            <pc:sldMk cId="2776672979" sldId="271"/>
            <ac:spMk id="11" creationId="{4A7A94C1-5B67-424B-8D5A-32A327A407D6}"/>
          </ac:spMkLst>
        </pc:spChg>
        <pc:spChg chg="del">
          <ac:chgData name="Polyana Silva" userId="6d1b876e4b9269bf" providerId="LiveId" clId="{3F47CAC4-6D20-49E9-961D-30C97C98DA91}" dt="2021-08-29T19:42:26.409" v="157" actId="478"/>
          <ac:spMkLst>
            <pc:docMk/>
            <pc:sldMk cId="2776672979" sldId="271"/>
            <ac:spMk id="12" creationId="{6A852677-39C9-4255-8FE2-CA348130CE3E}"/>
          </ac:spMkLst>
        </pc:spChg>
        <pc:spChg chg="del">
          <ac:chgData name="Polyana Silva" userId="6d1b876e4b9269bf" providerId="LiveId" clId="{3F47CAC4-6D20-49E9-961D-30C97C98DA91}" dt="2021-08-29T19:42:26.409" v="157" actId="478"/>
          <ac:spMkLst>
            <pc:docMk/>
            <pc:sldMk cId="2776672979" sldId="271"/>
            <ac:spMk id="13" creationId="{FB8AE5BC-6E0D-490C-8F87-A6CB259EB140}"/>
          </ac:spMkLst>
        </pc:spChg>
        <pc:spChg chg="mod">
          <ac:chgData name="Polyana Silva" userId="6d1b876e4b9269bf" providerId="LiveId" clId="{3F47CAC4-6D20-49E9-961D-30C97C98DA91}" dt="2021-08-29T19:41:11.333" v="153" actId="20577"/>
          <ac:spMkLst>
            <pc:docMk/>
            <pc:sldMk cId="2776672979" sldId="271"/>
            <ac:spMk id="17" creationId="{0362EB2F-D8C6-4F53-800C-C1F7357A2582}"/>
          </ac:spMkLst>
        </pc:spChg>
      </pc:sldChg>
      <pc:sldChg chg="del">
        <pc:chgData name="Polyana Silva" userId="6d1b876e4b9269bf" providerId="LiveId" clId="{3F47CAC4-6D20-49E9-961D-30C97C98DA91}" dt="2021-08-29T19:38:27.110" v="109" actId="47"/>
        <pc:sldMkLst>
          <pc:docMk/>
          <pc:sldMk cId="2841067572" sldId="272"/>
        </pc:sldMkLst>
      </pc:sldChg>
      <pc:sldChg chg="del">
        <pc:chgData name="Polyana Silva" userId="6d1b876e4b9269bf" providerId="LiveId" clId="{3F47CAC4-6D20-49E9-961D-30C97C98DA91}" dt="2021-08-29T19:38:27.797" v="110" actId="47"/>
        <pc:sldMkLst>
          <pc:docMk/>
          <pc:sldMk cId="2930793754" sldId="273"/>
        </pc:sldMkLst>
      </pc:sldChg>
      <pc:sldChg chg="del">
        <pc:chgData name="Polyana Silva" userId="6d1b876e4b9269bf" providerId="LiveId" clId="{3F47CAC4-6D20-49E9-961D-30C97C98DA91}" dt="2021-08-29T19:38:29.018" v="111" actId="47"/>
        <pc:sldMkLst>
          <pc:docMk/>
          <pc:sldMk cId="659723348" sldId="274"/>
        </pc:sldMkLst>
      </pc:sldChg>
      <pc:sldChg chg="del">
        <pc:chgData name="Polyana Silva" userId="6d1b876e4b9269bf" providerId="LiveId" clId="{3F47CAC4-6D20-49E9-961D-30C97C98DA91}" dt="2021-08-29T19:38:39.616" v="113" actId="47"/>
        <pc:sldMkLst>
          <pc:docMk/>
          <pc:sldMk cId="3830477270" sldId="275"/>
        </pc:sldMkLst>
      </pc:sldChg>
      <pc:sldChg chg="addSp delSp modSp mod">
        <pc:chgData name="Polyana Silva" userId="6d1b876e4b9269bf" providerId="LiveId" clId="{3F47CAC4-6D20-49E9-961D-30C97C98DA91}" dt="2021-08-29T19:42:32.731" v="160"/>
        <pc:sldMkLst>
          <pc:docMk/>
          <pc:sldMk cId="1096652821" sldId="276"/>
        </pc:sldMkLst>
        <pc:spChg chg="mod">
          <ac:chgData name="Polyana Silva" userId="6d1b876e4b9269bf" providerId="LiveId" clId="{3F47CAC4-6D20-49E9-961D-30C97C98DA91}" dt="2021-08-29T19:42:07.510" v="156" actId="20577"/>
          <ac:spMkLst>
            <pc:docMk/>
            <pc:sldMk cId="1096652821" sldId="276"/>
            <ac:spMk id="9" creationId="{8DAFF24A-E729-48C3-80D6-B27504E45855}"/>
          </ac:spMkLst>
        </pc:spChg>
        <pc:spChg chg="add mod">
          <ac:chgData name="Polyana Silva" userId="6d1b876e4b9269bf" providerId="LiveId" clId="{3F47CAC4-6D20-49E9-961D-30C97C98DA91}" dt="2021-08-29T19:42:32.731" v="160"/>
          <ac:spMkLst>
            <pc:docMk/>
            <pc:sldMk cId="1096652821" sldId="276"/>
            <ac:spMk id="11" creationId="{0E440126-55DA-4608-83CB-1B33143FD616}"/>
          </ac:spMkLst>
        </pc:spChg>
        <pc:spChg chg="del">
          <ac:chgData name="Polyana Silva" userId="6d1b876e4b9269bf" providerId="LiveId" clId="{3F47CAC4-6D20-49E9-961D-30C97C98DA91}" dt="2021-08-29T19:42:32.318" v="159" actId="478"/>
          <ac:spMkLst>
            <pc:docMk/>
            <pc:sldMk cId="1096652821" sldId="276"/>
            <ac:spMk id="12" creationId="{6A852677-39C9-4255-8FE2-CA348130CE3E}"/>
          </ac:spMkLst>
        </pc:spChg>
        <pc:spChg chg="del">
          <ac:chgData name="Polyana Silva" userId="6d1b876e4b9269bf" providerId="LiveId" clId="{3F47CAC4-6D20-49E9-961D-30C97C98DA91}" dt="2021-08-29T19:42:32.318" v="159" actId="478"/>
          <ac:spMkLst>
            <pc:docMk/>
            <pc:sldMk cId="1096652821" sldId="276"/>
            <ac:spMk id="13" creationId="{FB8AE5BC-6E0D-490C-8F87-A6CB259EB140}"/>
          </ac:spMkLst>
        </pc:spChg>
        <pc:spChg chg="add mod">
          <ac:chgData name="Polyana Silva" userId="6d1b876e4b9269bf" providerId="LiveId" clId="{3F47CAC4-6D20-49E9-961D-30C97C98DA91}" dt="2021-08-29T19:42:32.731" v="160"/>
          <ac:spMkLst>
            <pc:docMk/>
            <pc:sldMk cId="1096652821" sldId="276"/>
            <ac:spMk id="14" creationId="{0BD681B7-AD27-432A-9CD7-6AAAB15D5660}"/>
          </ac:spMkLst>
        </pc:spChg>
      </pc:sldChg>
      <pc:sldChg chg="addSp delSp modSp add mod delAnim modAnim">
        <pc:chgData name="Polyana Silva" userId="6d1b876e4b9269bf" providerId="LiveId" clId="{3F47CAC4-6D20-49E9-961D-30C97C98DA91}" dt="2021-08-30T13:12:35.993" v="2149"/>
        <pc:sldMkLst>
          <pc:docMk/>
          <pc:sldMk cId="2072074878" sldId="277"/>
        </pc:sldMkLst>
        <pc:spChg chg="add del mod">
          <ac:chgData name="Polyana Silva" userId="6d1b876e4b9269bf" providerId="LiveId" clId="{3F47CAC4-6D20-49E9-961D-30C97C98DA91}" dt="2021-08-30T13:11:49.754" v="2143" actId="478"/>
          <ac:spMkLst>
            <pc:docMk/>
            <pc:sldMk cId="2072074878" sldId="277"/>
            <ac:spMk id="9" creationId="{B0B05868-A2A4-4FEB-9339-1639F06E6EE3}"/>
          </ac:spMkLst>
        </pc:spChg>
        <pc:spChg chg="add del mod">
          <ac:chgData name="Polyana Silva" userId="6d1b876e4b9269bf" providerId="LiveId" clId="{3F47CAC4-6D20-49E9-961D-30C97C98DA91}" dt="2021-08-30T13:11:48.346" v="2142" actId="478"/>
          <ac:spMkLst>
            <pc:docMk/>
            <pc:sldMk cId="2072074878" sldId="277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09:27.648" v="2116" actId="20577"/>
          <ac:spMkLst>
            <pc:docMk/>
            <pc:sldMk cId="2072074878" sldId="277"/>
            <ac:spMk id="14" creationId="{FE605EFE-7034-4FA3-BD36-300048D05D45}"/>
          </ac:spMkLst>
        </pc:spChg>
        <pc:spChg chg="add del mod">
          <ac:chgData name="Polyana Silva" userId="6d1b876e4b9269bf" providerId="LiveId" clId="{3F47CAC4-6D20-49E9-961D-30C97C98DA91}" dt="2021-08-30T13:11:44.947" v="2141" actId="478"/>
          <ac:spMkLst>
            <pc:docMk/>
            <pc:sldMk cId="2072074878" sldId="277"/>
            <ac:spMk id="16" creationId="{DE04A415-C4E6-4B9B-88CC-7F10F278FF53}"/>
          </ac:spMkLst>
        </pc:spChg>
      </pc:sldChg>
      <pc:sldChg chg="delSp modSp add mod delAnim modAnim">
        <pc:chgData name="Polyana Silva" userId="6d1b876e4b9269bf" providerId="LiveId" clId="{3F47CAC4-6D20-49E9-961D-30C97C98DA91}" dt="2021-08-30T13:12:59.949" v="2150"/>
        <pc:sldMkLst>
          <pc:docMk/>
          <pc:sldMk cId="2598369484" sldId="278"/>
        </pc:sldMkLst>
        <pc:spChg chg="del mod">
          <ac:chgData name="Polyana Silva" userId="6d1b876e4b9269bf" providerId="LiveId" clId="{3F47CAC4-6D20-49E9-961D-30C97C98DA91}" dt="2021-08-30T13:10:35.833" v="2124" actId="478"/>
          <ac:spMkLst>
            <pc:docMk/>
            <pc:sldMk cId="2598369484" sldId="278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11:33.341" v="2137" actId="207"/>
          <ac:spMkLst>
            <pc:docMk/>
            <pc:sldMk cId="2598369484" sldId="278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0:34.257" v="2123" actId="478"/>
          <ac:spMkLst>
            <pc:docMk/>
            <pc:sldMk cId="2598369484" sldId="278"/>
            <ac:spMk id="16" creationId="{DE04A415-C4E6-4B9B-88CC-7F10F278FF53}"/>
          </ac:spMkLst>
        </pc:spChg>
      </pc:sldChg>
      <pc:sldChg chg="delSp modSp add mod ord delAnim modAnim">
        <pc:chgData name="Polyana Silva" userId="6d1b876e4b9269bf" providerId="LiveId" clId="{3F47CAC4-6D20-49E9-961D-30C97C98DA91}" dt="2021-08-30T13:13:37.182" v="2152"/>
        <pc:sldMkLst>
          <pc:docMk/>
          <pc:sldMk cId="3574202471" sldId="279"/>
        </pc:sldMkLst>
        <pc:spChg chg="del">
          <ac:chgData name="Polyana Silva" userId="6d1b876e4b9269bf" providerId="LiveId" clId="{3F47CAC4-6D20-49E9-961D-30C97C98DA91}" dt="2021-08-30T13:11:07.564" v="2130" actId="478"/>
          <ac:spMkLst>
            <pc:docMk/>
            <pc:sldMk cId="3574202471" sldId="279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1:10.635" v="2131" actId="1076"/>
          <ac:spMkLst>
            <pc:docMk/>
            <pc:sldMk cId="3574202471" sldId="279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11:28.008" v="2136" actId="20577"/>
          <ac:spMkLst>
            <pc:docMk/>
            <pc:sldMk cId="3574202471" sldId="279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1:02.660" v="2128" actId="478"/>
          <ac:spMkLst>
            <pc:docMk/>
            <pc:sldMk cId="3574202471" sldId="279"/>
            <ac:spMk id="16" creationId="{DE04A415-C4E6-4B9B-88CC-7F10F278FF53}"/>
          </ac:spMkLst>
        </pc:spChg>
      </pc:sldChg>
      <pc:sldChg chg="addSp delSp modSp add mod ord delAnim modAnim">
        <pc:chgData name="Polyana Silva" userId="6d1b876e4b9269bf" providerId="LiveId" clId="{3F47CAC4-6D20-49E9-961D-30C97C98DA91}" dt="2021-08-30T13:34:25.810" v="2594"/>
        <pc:sldMkLst>
          <pc:docMk/>
          <pc:sldMk cId="3739655146" sldId="280"/>
        </pc:sldMkLst>
        <pc:spChg chg="mod">
          <ac:chgData name="Polyana Silva" userId="6d1b876e4b9269bf" providerId="LiveId" clId="{3F47CAC4-6D20-49E9-961D-30C97C98DA91}" dt="2021-08-30T13:33:26.846" v="2593" actId="313"/>
          <ac:spMkLst>
            <pc:docMk/>
            <pc:sldMk cId="3739655146" sldId="280"/>
            <ac:spMk id="9" creationId="{B0B05868-A2A4-4FEB-9339-1639F06E6EE3}"/>
          </ac:spMkLst>
        </pc:spChg>
        <pc:spChg chg="del">
          <ac:chgData name="Polyana Silva" userId="6d1b876e4b9269bf" providerId="LiveId" clId="{3F47CAC4-6D20-49E9-961D-30C97C98DA91}" dt="2021-08-30T13:13:52.343" v="2159" actId="478"/>
          <ac:spMkLst>
            <pc:docMk/>
            <pc:sldMk cId="3739655146" sldId="280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26:17.325" v="2356" actId="20577"/>
          <ac:spMkLst>
            <pc:docMk/>
            <pc:sldMk cId="3739655146" sldId="280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3:50.929" v="2158" actId="478"/>
          <ac:spMkLst>
            <pc:docMk/>
            <pc:sldMk cId="3739655146" sldId="280"/>
            <ac:spMk id="16" creationId="{DE04A415-C4E6-4B9B-88CC-7F10F278FF53}"/>
          </ac:spMkLst>
        </pc:spChg>
        <pc:spChg chg="add mod">
          <ac:chgData name="Polyana Silva" userId="6d1b876e4b9269bf" providerId="LiveId" clId="{3F47CAC4-6D20-49E9-961D-30C97C98DA91}" dt="2021-08-30T13:32:39.153" v="2561" actId="164"/>
          <ac:spMkLst>
            <pc:docMk/>
            <pc:sldMk cId="3739655146" sldId="280"/>
            <ac:spMk id="17" creationId="{6D436B6B-CE43-47CF-8B2B-9D994B776D90}"/>
          </ac:spMkLst>
        </pc:spChg>
        <pc:grpChg chg="add mod">
          <ac:chgData name="Polyana Silva" userId="6d1b876e4b9269bf" providerId="LiveId" clId="{3F47CAC4-6D20-49E9-961D-30C97C98DA91}" dt="2021-08-30T13:32:39.153" v="2561" actId="164"/>
          <ac:grpSpMkLst>
            <pc:docMk/>
            <pc:sldMk cId="3739655146" sldId="280"/>
            <ac:grpSpMk id="3" creationId="{35EEAC69-3961-4C28-A767-CFF90AE8A6B6}"/>
          </ac:grpSpMkLst>
        </pc:grpChg>
        <pc:picChg chg="add mod">
          <ac:chgData name="Polyana Silva" userId="6d1b876e4b9269bf" providerId="LiveId" clId="{3F47CAC4-6D20-49E9-961D-30C97C98DA91}" dt="2021-08-30T13:32:39.153" v="2561" actId="164"/>
          <ac:picMkLst>
            <pc:docMk/>
            <pc:sldMk cId="3739655146" sldId="280"/>
            <ac:picMk id="1026" creationId="{5EC55257-186A-417D-85F6-3E73881523EE}"/>
          </ac:picMkLst>
        </pc:picChg>
      </pc:sldChg>
      <pc:sldChg chg="modSp add mod modAnim">
        <pc:chgData name="Polyana Silva" userId="6d1b876e4b9269bf" providerId="LiveId" clId="{3F47CAC4-6D20-49E9-961D-30C97C98DA91}" dt="2021-08-30T13:43:18.692" v="3234" actId="20577"/>
        <pc:sldMkLst>
          <pc:docMk/>
          <pc:sldMk cId="1323874495" sldId="281"/>
        </pc:sldMkLst>
        <pc:spChg chg="mod">
          <ac:chgData name="Polyana Silva" userId="6d1b876e4b9269bf" providerId="LiveId" clId="{3F47CAC4-6D20-49E9-961D-30C97C98DA91}" dt="2021-08-30T13:43:18.692" v="3234" actId="20577"/>
          <ac:spMkLst>
            <pc:docMk/>
            <pc:sldMk cId="1323874495" sldId="281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4:37.723" v="2171" actId="20577"/>
          <ac:spMkLst>
            <pc:docMk/>
            <pc:sldMk cId="1323874495" sldId="281"/>
            <ac:spMk id="14" creationId="{FE605EFE-7034-4FA3-BD36-300048D05D45}"/>
          </ac:spMkLst>
        </pc:spChg>
      </pc:sldChg>
      <pc:sldChg chg="addSp delSp modSp add mod modAnim">
        <pc:chgData name="Polyana Silva" userId="6d1b876e4b9269bf" providerId="LiveId" clId="{3F47CAC4-6D20-49E9-961D-30C97C98DA91}" dt="2021-08-30T14:07:05.485" v="3997" actId="1076"/>
        <pc:sldMkLst>
          <pc:docMk/>
          <pc:sldMk cId="3228775894" sldId="282"/>
        </pc:sldMkLst>
        <pc:spChg chg="mod">
          <ac:chgData name="Polyana Silva" userId="6d1b876e4b9269bf" providerId="LiveId" clId="{3F47CAC4-6D20-49E9-961D-30C97C98DA91}" dt="2021-08-30T14:07:05.485" v="3997" actId="1076"/>
          <ac:spMkLst>
            <pc:docMk/>
            <pc:sldMk cId="3228775894" sldId="282"/>
            <ac:spMk id="9" creationId="{B0B05868-A2A4-4FEB-9339-1639F06E6EE3}"/>
          </ac:spMkLst>
        </pc:spChg>
        <pc:spChg chg="del mod">
          <ac:chgData name="Polyana Silva" userId="6d1b876e4b9269bf" providerId="LiveId" clId="{3F47CAC4-6D20-49E9-961D-30C97C98DA91}" dt="2021-08-30T13:59:32.200" v="3926" actId="478"/>
          <ac:spMkLst>
            <pc:docMk/>
            <pc:sldMk cId="3228775894" sldId="282"/>
            <ac:spMk id="14" creationId="{FE605EFE-7034-4FA3-BD36-300048D05D45}"/>
          </ac:spMkLst>
        </pc:spChg>
        <pc:spChg chg="add mod">
          <ac:chgData name="Polyana Silva" userId="6d1b876e4b9269bf" providerId="LiveId" clId="{3F47CAC4-6D20-49E9-961D-30C97C98DA91}" dt="2021-08-30T14:00:02.034" v="3931" actId="14100"/>
          <ac:spMkLst>
            <pc:docMk/>
            <pc:sldMk cId="3228775894" sldId="282"/>
            <ac:spMk id="16" creationId="{5FA87E03-F0AB-412E-BA35-E2C9C4034181}"/>
          </ac:spMkLst>
        </pc:spChg>
        <pc:spChg chg="add mod">
          <ac:chgData name="Polyana Silva" userId="6d1b876e4b9269bf" providerId="LiveId" clId="{3F47CAC4-6D20-49E9-961D-30C97C98DA91}" dt="2021-08-30T14:01:08.872" v="3943" actId="1076"/>
          <ac:spMkLst>
            <pc:docMk/>
            <pc:sldMk cId="3228775894" sldId="282"/>
            <ac:spMk id="17" creationId="{F6A04660-35EC-4605-AD4A-F0953DFC6D1D}"/>
          </ac:spMkLst>
        </pc:spChg>
        <pc:grpChg chg="add del mod">
          <ac:chgData name="Polyana Silva" userId="6d1b876e4b9269bf" providerId="LiveId" clId="{3F47CAC4-6D20-49E9-961D-30C97C98DA91}" dt="2021-08-30T13:59:30.307" v="3925" actId="478"/>
          <ac:grpSpMkLst>
            <pc:docMk/>
            <pc:sldMk cId="3228775894" sldId="282"/>
            <ac:grpSpMk id="2" creationId="{13524050-692A-46AA-AEB1-3D75DB559C95}"/>
          </ac:grpSpMkLst>
        </pc:grpChg>
        <pc:grpChg chg="add mod">
          <ac:chgData name="Polyana Silva" userId="6d1b876e4b9269bf" providerId="LiveId" clId="{3F47CAC4-6D20-49E9-961D-30C97C98DA91}" dt="2021-08-30T14:01:08.872" v="3943" actId="1076"/>
          <ac:grpSpMkLst>
            <pc:docMk/>
            <pc:sldMk cId="3228775894" sldId="282"/>
            <ac:grpSpMk id="5" creationId="{EED1831A-ACB0-4250-BD9C-E16A77D3915E}"/>
          </ac:grpSpMkLst>
        </pc:grpChg>
        <pc:picChg chg="add del mod">
          <ac:chgData name="Polyana Silva" userId="6d1b876e4b9269bf" providerId="LiveId" clId="{3F47CAC4-6D20-49E9-961D-30C97C98DA91}" dt="2021-08-30T13:59:30.307" v="3925" actId="478"/>
          <ac:picMkLst>
            <pc:docMk/>
            <pc:sldMk cId="3228775894" sldId="282"/>
            <ac:picMk id="2050" creationId="{719568CF-4A3B-4522-B91D-CAACD82E0627}"/>
          </ac:picMkLst>
        </pc:picChg>
        <pc:picChg chg="add del">
          <ac:chgData name="Polyana Silva" userId="6d1b876e4b9269bf" providerId="LiveId" clId="{3F47CAC4-6D20-49E9-961D-30C97C98DA91}" dt="2021-08-30T13:59:23.638" v="3921"/>
          <ac:picMkLst>
            <pc:docMk/>
            <pc:sldMk cId="3228775894" sldId="282"/>
            <ac:picMk id="2052" creationId="{7079B34F-F517-4CE2-8AB5-B58D20A10108}"/>
          </ac:picMkLst>
        </pc:picChg>
        <pc:picChg chg="add mod">
          <ac:chgData name="Polyana Silva" userId="6d1b876e4b9269bf" providerId="LiveId" clId="{3F47CAC4-6D20-49E9-961D-30C97C98DA91}" dt="2021-08-30T14:01:08.872" v="3943" actId="1076"/>
          <ac:picMkLst>
            <pc:docMk/>
            <pc:sldMk cId="3228775894" sldId="282"/>
            <ac:picMk id="2054" creationId="{20DB6279-C6AB-4C0E-9B12-11047EFBC5BA}"/>
          </ac:picMkLst>
        </pc:picChg>
      </pc:sldChg>
      <pc:sldChg chg="modSp add mod">
        <pc:chgData name="Polyana Silva" userId="6d1b876e4b9269bf" providerId="LiveId" clId="{3F47CAC4-6D20-49E9-961D-30C97C98DA91}" dt="2021-08-30T14:10:58.477" v="4356" actId="20577"/>
        <pc:sldMkLst>
          <pc:docMk/>
          <pc:sldMk cId="2433706585" sldId="283"/>
        </pc:sldMkLst>
        <pc:spChg chg="mod">
          <ac:chgData name="Polyana Silva" userId="6d1b876e4b9269bf" providerId="LiveId" clId="{3F47CAC4-6D20-49E9-961D-30C97C98DA91}" dt="2021-08-30T14:10:58.477" v="4356" actId="20577"/>
          <ac:spMkLst>
            <pc:docMk/>
            <pc:sldMk cId="2433706585" sldId="283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5:22.400" v="2184" actId="207"/>
          <ac:spMkLst>
            <pc:docMk/>
            <pc:sldMk cId="2433706585" sldId="283"/>
            <ac:spMk id="14" creationId="{FE605EFE-7034-4FA3-BD36-300048D05D45}"/>
          </ac:spMkLst>
        </pc:spChg>
      </pc:sldChg>
    </pc:docChg>
  </pc:docChgLst>
  <pc:docChgLst>
    <pc:chgData name="Polyana Silva" userId="6d1b876e4b9269bf" providerId="LiveId" clId="{7F1AA8F8-EE29-495C-ABC1-272CAFDE5E6A}"/>
    <pc:docChg chg="undo custSel addSld modSld sldOrd">
      <pc:chgData name="Polyana Silva" userId="6d1b876e4b9269bf" providerId="LiveId" clId="{7F1AA8F8-EE29-495C-ABC1-272CAFDE5E6A}" dt="2021-08-23T18:16:01.452" v="2679" actId="1076"/>
      <pc:docMkLst>
        <pc:docMk/>
      </pc:docMkLst>
      <pc:sldChg chg="modSp mod">
        <pc:chgData name="Polyana Silva" userId="6d1b876e4b9269bf" providerId="LiveId" clId="{7F1AA8F8-EE29-495C-ABC1-272CAFDE5E6A}" dt="2021-08-23T13:54:54.679" v="2529" actId="113"/>
        <pc:sldMkLst>
          <pc:docMk/>
          <pc:sldMk cId="854716760" sldId="268"/>
        </pc:sldMkLst>
        <pc:spChg chg="mod">
          <ac:chgData name="Polyana Silva" userId="6d1b876e4b9269bf" providerId="LiveId" clId="{7F1AA8F8-EE29-495C-ABC1-272CAFDE5E6A}" dt="2021-08-23T13:54:54.679" v="2529" actId="113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 modAnim">
        <pc:chgData name="Polyana Silva" userId="6d1b876e4b9269bf" providerId="LiveId" clId="{7F1AA8F8-EE29-495C-ABC1-272CAFDE5E6A}" dt="2021-08-22T20:18:39.138" v="345" actId="6549"/>
        <pc:sldMkLst>
          <pc:docMk/>
          <pc:sldMk cId="2340733174" sldId="269"/>
        </pc:sldMkLst>
        <pc:spChg chg="del">
          <ac:chgData name="Polyana Silva" userId="6d1b876e4b9269bf" providerId="LiveId" clId="{7F1AA8F8-EE29-495C-ABC1-272CAFDE5E6A}" dt="2021-08-22T16:36:51.914" v="300" actId="478"/>
          <ac:spMkLst>
            <pc:docMk/>
            <pc:sldMk cId="2340733174" sldId="269"/>
            <ac:spMk id="17" creationId="{0362EB2F-D8C6-4F53-800C-C1F7357A2582}"/>
          </ac:spMkLst>
        </pc:spChg>
        <pc:spChg chg="mod">
          <ac:chgData name="Polyana Silva" userId="6d1b876e4b9269bf" providerId="LiveId" clId="{7F1AA8F8-EE29-495C-ABC1-272CAFDE5E6A}" dt="2021-08-22T20:18:39.138" v="345" actId="6549"/>
          <ac:spMkLst>
            <pc:docMk/>
            <pc:sldMk cId="2340733174" sldId="269"/>
            <ac:spMk id="18" creationId="{D1017084-D911-4620-9742-BC1A27396A72}"/>
          </ac:spMkLst>
        </pc:spChg>
        <pc:spChg chg="add mod">
          <ac:chgData name="Polyana Silva" userId="6d1b876e4b9269bf" providerId="LiveId" clId="{7F1AA8F8-EE29-495C-ABC1-272CAFDE5E6A}" dt="2021-08-22T16:25:50.647" v="14" actId="164"/>
          <ac:spMkLst>
            <pc:docMk/>
            <pc:sldMk cId="2340733174" sldId="269"/>
            <ac:spMk id="21" creationId="{88684AC2-6057-42E6-9D6D-D3D200A6DD8E}"/>
          </ac:spMkLst>
        </pc:spChg>
        <pc:spChg chg="add mod">
          <ac:chgData name="Polyana Silva" userId="6d1b876e4b9269bf" providerId="LiveId" clId="{7F1AA8F8-EE29-495C-ABC1-272CAFDE5E6A}" dt="2021-08-22T16:38:57.552" v="327" actId="1076"/>
          <ac:spMkLst>
            <pc:docMk/>
            <pc:sldMk cId="2340733174" sldId="269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2T16:58:41.715" v="341" actId="1076"/>
          <ac:spMkLst>
            <pc:docMk/>
            <pc:sldMk cId="2340733174" sldId="269"/>
            <ac:spMk id="26" creationId="{B3A6D5A0-3147-414C-BDD0-096538359331}"/>
          </ac:spMkLst>
        </pc:spChg>
        <pc:grpChg chg="add mod">
          <ac:chgData name="Polyana Silva" userId="6d1b876e4b9269bf" providerId="LiveId" clId="{7F1AA8F8-EE29-495C-ABC1-272CAFDE5E6A}" dt="2021-08-22T16:37:26.700" v="307" actId="1076"/>
          <ac:grpSpMkLst>
            <pc:docMk/>
            <pc:sldMk cId="2340733174" sldId="269"/>
            <ac:grpSpMk id="20" creationId="{B301BE8C-9D87-4091-ABCB-C9585A5B3976}"/>
          </ac:grpSpMkLst>
        </pc:grpChg>
        <pc:picChg chg="add mod">
          <ac:chgData name="Polyana Silva" userId="6d1b876e4b9269bf" providerId="LiveId" clId="{7F1AA8F8-EE29-495C-ABC1-272CAFDE5E6A}" dt="2021-08-22T16:25:50.647" v="14" actId="164"/>
          <ac:picMkLst>
            <pc:docMk/>
            <pc:sldMk cId="2340733174" sldId="269"/>
            <ac:picMk id="11" creationId="{403A41EF-1AF8-4836-8711-6A3D16916A39}"/>
          </ac:picMkLst>
        </pc:picChg>
      </pc:sldChg>
      <pc:sldChg chg="addSp delSp modSp add mod modAnim">
        <pc:chgData name="Polyana Silva" userId="6d1b876e4b9269bf" providerId="LiveId" clId="{7F1AA8F8-EE29-495C-ABC1-272CAFDE5E6A}" dt="2021-08-23T18:16:01.452" v="2679" actId="1076"/>
        <pc:sldMkLst>
          <pc:docMk/>
          <pc:sldMk cId="839734499" sldId="270"/>
        </pc:sldMkLst>
        <pc:spChg chg="add mod">
          <ac:chgData name="Polyana Silva" userId="6d1b876e4b9269bf" providerId="LiveId" clId="{7F1AA8F8-EE29-495C-ABC1-272CAFDE5E6A}" dt="2021-08-23T12:31:31.378" v="419" actId="1036"/>
          <ac:spMkLst>
            <pc:docMk/>
            <pc:sldMk cId="839734499" sldId="270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26:44.144" v="347" actId="20577"/>
          <ac:spMkLst>
            <pc:docMk/>
            <pc:sldMk cId="839734499" sldId="270"/>
            <ac:spMk id="15" creationId="{051BD41A-FA12-4501-8448-07471C36ECC6}"/>
          </ac:spMkLst>
        </pc:spChg>
        <pc:spChg chg="add del mod">
          <ac:chgData name="Polyana Silva" userId="6d1b876e4b9269bf" providerId="LiveId" clId="{7F1AA8F8-EE29-495C-ABC1-272CAFDE5E6A}" dt="2021-08-23T12:41:42.669" v="592" actId="478"/>
          <ac:spMkLst>
            <pc:docMk/>
            <pc:sldMk cId="839734499" sldId="270"/>
            <ac:spMk id="16" creationId="{9F845083-0D81-43D8-BF5F-BC4DC22F1C47}"/>
          </ac:spMkLst>
        </pc:spChg>
        <pc:spChg chg="del mod">
          <ac:chgData name="Polyana Silva" userId="6d1b876e4b9269bf" providerId="LiveId" clId="{7F1AA8F8-EE29-495C-ABC1-272CAFDE5E6A}" dt="2021-08-23T12:26:55.423" v="349" actId="478"/>
          <ac:spMkLst>
            <pc:docMk/>
            <pc:sldMk cId="839734499" sldId="270"/>
            <ac:spMk id="17" creationId="{0362EB2F-D8C6-4F53-800C-C1F7357A258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18" creationId="{D1017084-D911-4620-9742-BC1A27396A7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3T13:12:37.120" v="839" actId="1035"/>
          <ac:spMkLst>
            <pc:docMk/>
            <pc:sldMk cId="839734499" sldId="270"/>
            <ac:spMk id="34" creationId="{DA322F67-F290-49FB-B3F1-F5ECA347912B}"/>
          </ac:spMkLst>
        </pc:spChg>
        <pc:spChg chg="add mod">
          <ac:chgData name="Polyana Silva" userId="6d1b876e4b9269bf" providerId="LiveId" clId="{7F1AA8F8-EE29-495C-ABC1-272CAFDE5E6A}" dt="2021-08-23T18:16:01.452" v="2679" actId="1076"/>
          <ac:spMkLst>
            <pc:docMk/>
            <pc:sldMk cId="839734499" sldId="270"/>
            <ac:spMk id="35" creationId="{9A7E173D-C51E-48C2-AD02-83105B73DC35}"/>
          </ac:spMkLst>
        </pc:spChg>
        <pc:grpChg chg="del">
          <ac:chgData name="Polyana Silva" userId="6d1b876e4b9269bf" providerId="LiveId" clId="{7F1AA8F8-EE29-495C-ABC1-272CAFDE5E6A}" dt="2021-08-22T16:39:55.097" v="330" actId="478"/>
          <ac:grpSpMkLst>
            <pc:docMk/>
            <pc:sldMk cId="839734499" sldId="270"/>
            <ac:grpSpMk id="20" creationId="{B301BE8C-9D87-4091-ABCB-C9585A5B3976}"/>
          </ac:grpSpMkLst>
        </pc:grpChg>
        <pc:picChg chg="add del">
          <ac:chgData name="Polyana Silva" userId="6d1b876e4b9269bf" providerId="LiveId" clId="{7F1AA8F8-EE29-495C-ABC1-272CAFDE5E6A}" dt="2021-08-23T12:40:52.053" v="585"/>
          <ac:picMkLst>
            <pc:docMk/>
            <pc:sldMk cId="839734499" sldId="270"/>
            <ac:picMk id="3" creationId="{AADD5584-59BD-4078-A04A-9189407A385B}"/>
          </ac:picMkLst>
        </pc:picChg>
        <pc:picChg chg="add mod">
          <ac:chgData name="Polyana Silva" userId="6d1b876e4b9269bf" providerId="LiveId" clId="{7F1AA8F8-EE29-495C-ABC1-272CAFDE5E6A}" dt="2021-08-23T12:46:42.181" v="649" actId="1076"/>
          <ac:picMkLst>
            <pc:docMk/>
            <pc:sldMk cId="839734499" sldId="270"/>
            <ac:picMk id="19" creationId="{487D56E4-694E-4C47-B2B4-1E7E6627E7CB}"/>
          </ac:picMkLst>
        </pc:picChg>
        <pc:picChg chg="add mod">
          <ac:chgData name="Polyana Silva" userId="6d1b876e4b9269bf" providerId="LiveId" clId="{7F1AA8F8-EE29-495C-ABC1-272CAFDE5E6A}" dt="2021-08-23T12:44:37.267" v="615" actId="166"/>
          <ac:picMkLst>
            <pc:docMk/>
            <pc:sldMk cId="839734499" sldId="270"/>
            <ac:picMk id="22" creationId="{31564BD7-848B-4B35-9607-27196ABD40D8}"/>
          </ac:picMkLst>
        </pc:picChg>
        <pc:picChg chg="add del mod">
          <ac:chgData name="Polyana Silva" userId="6d1b876e4b9269bf" providerId="LiveId" clId="{7F1AA8F8-EE29-495C-ABC1-272CAFDE5E6A}" dt="2021-08-23T12:45:43.160" v="626" actId="478"/>
          <ac:picMkLst>
            <pc:docMk/>
            <pc:sldMk cId="839734499" sldId="270"/>
            <ac:picMk id="23" creationId="{ECFB2843-F61C-4677-BAE6-4C2CB2F231A3}"/>
          </ac:picMkLst>
        </pc:picChg>
        <pc:picChg chg="add mod">
          <ac:chgData name="Polyana Silva" userId="6d1b876e4b9269bf" providerId="LiveId" clId="{7F1AA8F8-EE29-495C-ABC1-272CAFDE5E6A}" dt="2021-08-23T12:46:31.548" v="644" actId="1076"/>
          <ac:picMkLst>
            <pc:docMk/>
            <pc:sldMk cId="839734499" sldId="270"/>
            <ac:picMk id="25" creationId="{8DF6879A-1092-4AB4-8C74-288F2B3FE67A}"/>
          </ac:picMkLst>
        </pc:picChg>
        <pc:picChg chg="add mod">
          <ac:chgData name="Polyana Silva" userId="6d1b876e4b9269bf" providerId="LiveId" clId="{7F1AA8F8-EE29-495C-ABC1-272CAFDE5E6A}" dt="2021-08-23T12:46:33.150" v="645" actId="1076"/>
          <ac:picMkLst>
            <pc:docMk/>
            <pc:sldMk cId="839734499" sldId="270"/>
            <ac:picMk id="26" creationId="{121C0566-84E8-4A37-B035-60F75C340C84}"/>
          </ac:picMkLst>
        </pc:picChg>
        <pc:picChg chg="add mod">
          <ac:chgData name="Polyana Silva" userId="6d1b876e4b9269bf" providerId="LiveId" clId="{7F1AA8F8-EE29-495C-ABC1-272CAFDE5E6A}" dt="2021-08-23T12:46:48.410" v="652" actId="1076"/>
          <ac:picMkLst>
            <pc:docMk/>
            <pc:sldMk cId="839734499" sldId="270"/>
            <ac:picMk id="27" creationId="{1D05FC97-C7B0-4CBC-834A-EFB0E361E5DB}"/>
          </ac:picMkLst>
        </pc:picChg>
        <pc:picChg chg="add mod">
          <ac:chgData name="Polyana Silva" userId="6d1b876e4b9269bf" providerId="LiveId" clId="{7F1AA8F8-EE29-495C-ABC1-272CAFDE5E6A}" dt="2021-08-23T12:44:39.768" v="616" actId="1076"/>
          <ac:picMkLst>
            <pc:docMk/>
            <pc:sldMk cId="839734499" sldId="270"/>
            <ac:picMk id="28" creationId="{B580C9F1-D6D2-4182-B634-0284F7493B82}"/>
          </ac:picMkLst>
        </pc:picChg>
        <pc:picChg chg="add mod">
          <ac:chgData name="Polyana Silva" userId="6d1b876e4b9269bf" providerId="LiveId" clId="{7F1AA8F8-EE29-495C-ABC1-272CAFDE5E6A}" dt="2021-08-23T12:44:31.111" v="613" actId="166"/>
          <ac:picMkLst>
            <pc:docMk/>
            <pc:sldMk cId="839734499" sldId="270"/>
            <ac:picMk id="29" creationId="{7D83718C-5CA8-40ED-87CE-9A2051CFFD8A}"/>
          </ac:picMkLst>
        </pc:picChg>
        <pc:picChg chg="add mod">
          <ac:chgData name="Polyana Silva" userId="6d1b876e4b9269bf" providerId="LiveId" clId="{7F1AA8F8-EE29-495C-ABC1-272CAFDE5E6A}" dt="2021-08-23T12:40:52.759" v="586"/>
          <ac:picMkLst>
            <pc:docMk/>
            <pc:sldMk cId="839734499" sldId="270"/>
            <ac:picMk id="30" creationId="{5ED247C1-C394-46EE-AACD-0EB8403280E9}"/>
          </ac:picMkLst>
        </pc:picChg>
        <pc:picChg chg="add mod">
          <ac:chgData name="Polyana Silva" userId="6d1b876e4b9269bf" providerId="LiveId" clId="{7F1AA8F8-EE29-495C-ABC1-272CAFDE5E6A}" dt="2021-08-23T12:44:55.976" v="623" actId="1076"/>
          <ac:picMkLst>
            <pc:docMk/>
            <pc:sldMk cId="839734499" sldId="270"/>
            <ac:picMk id="31" creationId="{26AF9392-6186-4384-91B6-ED165C20A69F}"/>
          </ac:picMkLst>
        </pc:picChg>
        <pc:picChg chg="add mod">
          <ac:chgData name="Polyana Silva" userId="6d1b876e4b9269bf" providerId="LiveId" clId="{7F1AA8F8-EE29-495C-ABC1-272CAFDE5E6A}" dt="2021-08-23T12:44:59.045" v="624" actId="1076"/>
          <ac:picMkLst>
            <pc:docMk/>
            <pc:sldMk cId="839734499" sldId="270"/>
            <ac:picMk id="32" creationId="{341DE590-BC27-43AF-A579-78ADB318CDED}"/>
          </ac:picMkLst>
        </pc:picChg>
        <pc:picChg chg="add mod">
          <ac:chgData name="Polyana Silva" userId="6d1b876e4b9269bf" providerId="LiveId" clId="{7F1AA8F8-EE29-495C-ABC1-272CAFDE5E6A}" dt="2021-08-23T12:46:46.312" v="651" actId="1076"/>
          <ac:picMkLst>
            <pc:docMk/>
            <pc:sldMk cId="839734499" sldId="270"/>
            <ac:picMk id="33" creationId="{13434EFD-E4E5-4B0D-819D-126CD3FA143A}"/>
          </ac:picMkLst>
        </pc:picChg>
      </pc:sldChg>
      <pc:sldChg chg="addSp delSp modSp add mod">
        <pc:chgData name="Polyana Silva" userId="6d1b876e4b9269bf" providerId="LiveId" clId="{7F1AA8F8-EE29-495C-ABC1-272CAFDE5E6A}" dt="2021-08-23T13:39:36.729" v="2405" actId="20577"/>
        <pc:sldMkLst>
          <pc:docMk/>
          <pc:sldMk cId="2776672979" sldId="271"/>
        </pc:sldMkLst>
        <pc:spChg chg="add del mod">
          <ac:chgData name="Polyana Silva" userId="6d1b876e4b9269bf" providerId="LiveId" clId="{7F1AA8F8-EE29-495C-ABC1-272CAFDE5E6A}" dt="2021-08-23T13:31:14.672" v="2315" actId="478"/>
          <ac:spMkLst>
            <pc:docMk/>
            <pc:sldMk cId="2776672979" sldId="271"/>
            <ac:spMk id="9" creationId="{6D8422C0-4A43-45AD-A4EE-5FAE225E23FA}"/>
          </ac:spMkLst>
        </pc:spChg>
        <pc:spChg chg="add del mod">
          <ac:chgData name="Polyana Silva" userId="6d1b876e4b9269bf" providerId="LiveId" clId="{7F1AA8F8-EE29-495C-ABC1-272CAFDE5E6A}" dt="2021-08-23T13:31:13.819" v="2314" actId="478"/>
          <ac:spMkLst>
            <pc:docMk/>
            <pc:sldMk cId="2776672979" sldId="271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1:05.998" v="2313" actId="20577"/>
          <ac:spMkLst>
            <pc:docMk/>
            <pc:sldMk cId="2776672979" sldId="271"/>
            <ac:spMk id="15" creationId="{051BD41A-FA12-4501-8448-07471C36ECC6}"/>
          </ac:spMkLst>
        </pc:spChg>
        <pc:spChg chg="mod">
          <ac:chgData name="Polyana Silva" userId="6d1b876e4b9269bf" providerId="LiveId" clId="{7F1AA8F8-EE29-495C-ABC1-272CAFDE5E6A}" dt="2021-08-23T13:39:36.729" v="2405" actId="20577"/>
          <ac:spMkLst>
            <pc:docMk/>
            <pc:sldMk cId="2776672979" sldId="271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2:55:32.699" v="686" actId="478"/>
        <pc:sldMkLst>
          <pc:docMk/>
          <pc:sldMk cId="2841067572" sldId="272"/>
        </pc:sldMkLst>
        <pc:spChg chg="del">
          <ac:chgData name="Polyana Silva" userId="6d1b876e4b9269bf" providerId="LiveId" clId="{7F1AA8F8-EE29-495C-ABC1-272CAFDE5E6A}" dt="2021-08-23T12:48:23.807" v="656" actId="478"/>
          <ac:spMkLst>
            <pc:docMk/>
            <pc:sldMk cId="2841067572" sldId="272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48:17.888" v="653" actId="20577"/>
          <ac:spMkLst>
            <pc:docMk/>
            <pc:sldMk cId="2841067572" sldId="272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43:29.333" v="595" actId="21"/>
          <ac:spMkLst>
            <pc:docMk/>
            <pc:sldMk cId="2841067572" sldId="272"/>
            <ac:spMk id="16" creationId="{9F845083-0D81-43D8-BF5F-BC4DC22F1C47}"/>
          </ac:spMkLst>
        </pc:spChg>
        <pc:spChg chg="add del mod">
          <ac:chgData name="Polyana Silva" userId="6d1b876e4b9269bf" providerId="LiveId" clId="{7F1AA8F8-EE29-495C-ABC1-272CAFDE5E6A}" dt="2021-08-23T12:49:27.199" v="657" actId="478"/>
          <ac:spMkLst>
            <pc:docMk/>
            <pc:sldMk cId="2841067572" sldId="272"/>
            <ac:spMk id="24" creationId="{9285EEC9-E516-4AC7-B55E-BD21CB85C88D}"/>
          </ac:spMkLst>
        </pc:spChg>
        <pc:spChg chg="add mod">
          <ac:chgData name="Polyana Silva" userId="6d1b876e4b9269bf" providerId="LiveId" clId="{7F1AA8F8-EE29-495C-ABC1-272CAFDE5E6A}" dt="2021-08-23T12:51:11.390" v="677" actId="14100"/>
          <ac:spMkLst>
            <pc:docMk/>
            <pc:sldMk cId="2841067572" sldId="272"/>
            <ac:spMk id="34" creationId="{110AA86E-0267-45E8-B15C-40A7EC3D21E3}"/>
          </ac:spMkLst>
        </pc:spChg>
        <pc:picChg chg="add del mod">
          <ac:chgData name="Polyana Silva" userId="6d1b876e4b9269bf" providerId="LiveId" clId="{7F1AA8F8-EE29-495C-ABC1-272CAFDE5E6A}" dt="2021-08-23T12:54:52.586" v="682" actId="478"/>
          <ac:picMkLst>
            <pc:docMk/>
            <pc:sldMk cId="2841067572" sldId="272"/>
            <ac:picMk id="3" creationId="{D04AE001-99F7-456B-85C7-9B13D1A6D3E0}"/>
          </ac:picMkLst>
        </pc:picChg>
        <pc:picChg chg="add del mod">
          <ac:chgData name="Polyana Silva" userId="6d1b876e4b9269bf" providerId="LiveId" clId="{7F1AA8F8-EE29-495C-ABC1-272CAFDE5E6A}" dt="2021-08-23T12:55:32.699" v="686" actId="478"/>
          <ac:picMkLst>
            <pc:docMk/>
            <pc:sldMk cId="2841067572" sldId="272"/>
            <ac:picMk id="5" creationId="{19BC9A6D-8B57-4D68-AA00-603DDC3687B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19" creationId="{487D56E4-694E-4C47-B2B4-1E7E6627E7C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2" creationId="{31564BD7-848B-4B35-9607-27196ABD40D8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3" creationId="{ECFB2843-F61C-4677-BAE6-4C2CB2F231A3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5" creationId="{8DF6879A-1092-4AB4-8C74-288F2B3FE67A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6" creationId="{121C0566-84E8-4A37-B035-60F75C340C8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7" creationId="{1D05FC97-C7B0-4CBC-834A-EFB0E361E5D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8" creationId="{B580C9F1-D6D2-4182-B634-0284F7493B82}"/>
          </ac:picMkLst>
        </pc:picChg>
        <pc:picChg chg="del">
          <ac:chgData name="Polyana Silva" userId="6d1b876e4b9269bf" providerId="LiveId" clId="{7F1AA8F8-EE29-495C-ABC1-272CAFDE5E6A}" dt="2021-08-23T12:41:37.318" v="589" actId="478"/>
          <ac:picMkLst>
            <pc:docMk/>
            <pc:sldMk cId="2841067572" sldId="272"/>
            <ac:picMk id="29" creationId="{7D83718C-5CA8-40ED-87CE-9A2051CFFD8A}"/>
          </ac:picMkLst>
        </pc:picChg>
        <pc:picChg chg="del">
          <ac:chgData name="Polyana Silva" userId="6d1b876e4b9269bf" providerId="LiveId" clId="{7F1AA8F8-EE29-495C-ABC1-272CAFDE5E6A}" dt="2021-08-23T12:41:38.193" v="590" actId="478"/>
          <ac:picMkLst>
            <pc:docMk/>
            <pc:sldMk cId="2841067572" sldId="272"/>
            <ac:picMk id="30" creationId="{5ED247C1-C394-46EE-AACD-0EB8403280E9}"/>
          </ac:picMkLst>
        </pc:picChg>
        <pc:picChg chg="del">
          <ac:chgData name="Polyana Silva" userId="6d1b876e4b9269bf" providerId="LiveId" clId="{7F1AA8F8-EE29-495C-ABC1-272CAFDE5E6A}" dt="2021-08-23T12:41:38.720" v="591" actId="478"/>
          <ac:picMkLst>
            <pc:docMk/>
            <pc:sldMk cId="2841067572" sldId="272"/>
            <ac:picMk id="31" creationId="{26AF9392-6186-4384-91B6-ED165C20A69F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2" creationId="{341DE590-BC27-43AF-A579-78ADB318CDED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3" creationId="{13434EFD-E4E5-4B0D-819D-126CD3FA143A}"/>
          </ac:picMkLst>
        </pc:picChg>
        <pc:picChg chg="add mod">
          <ac:chgData name="Polyana Silva" userId="6d1b876e4b9269bf" providerId="LiveId" clId="{7F1AA8F8-EE29-495C-ABC1-272CAFDE5E6A}" dt="2021-08-23T12:49:59.504" v="664" actId="12788"/>
          <ac:picMkLst>
            <pc:docMk/>
            <pc:sldMk cId="2841067572" sldId="272"/>
            <ac:picMk id="2050" creationId="{443723D1-8301-4C26-A926-ECD6ABBC60EB}"/>
          </ac:picMkLst>
        </pc:picChg>
      </pc:sldChg>
      <pc:sldChg chg="addSp delSp modSp add mod modAnim">
        <pc:chgData name="Polyana Silva" userId="6d1b876e4b9269bf" providerId="LiveId" clId="{7F1AA8F8-EE29-495C-ABC1-272CAFDE5E6A}" dt="2021-08-23T13:35:07.560" v="2362"/>
        <pc:sldMkLst>
          <pc:docMk/>
          <pc:sldMk cId="2930793754" sldId="273"/>
        </pc:sldMkLst>
        <pc:spChg chg="mod">
          <ac:chgData name="Polyana Silva" userId="6d1b876e4b9269bf" providerId="LiveId" clId="{7F1AA8F8-EE29-495C-ABC1-272CAFDE5E6A}" dt="2021-08-23T12:57:21.048" v="691" actId="20577"/>
          <ac:spMkLst>
            <pc:docMk/>
            <pc:sldMk cId="2930793754" sldId="273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57:12.067" v="689" actId="478"/>
          <ac:spMkLst>
            <pc:docMk/>
            <pc:sldMk cId="2930793754" sldId="273"/>
            <ac:spMk id="34" creationId="{110AA86E-0267-45E8-B15C-40A7EC3D21E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49" creationId="{E5DA1724-E7C6-4A58-A2C0-4A973FD6230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52" creationId="{AA5B5B1A-EDE3-4325-B7EF-13F28DBF0327}"/>
          </ac:spMkLst>
        </pc:spChg>
        <pc:spChg chg="add del mod">
          <ac:chgData name="Polyana Silva" userId="6d1b876e4b9269bf" providerId="LiveId" clId="{7F1AA8F8-EE29-495C-ABC1-272CAFDE5E6A}" dt="2021-08-23T13:11:54.582" v="817" actId="478"/>
          <ac:spMkLst>
            <pc:docMk/>
            <pc:sldMk cId="2930793754" sldId="273"/>
            <ac:spMk id="53" creationId="{688C90F4-BE8B-4C18-B827-BE7CB54DDEED}"/>
          </ac:spMkLst>
        </pc:spChg>
        <pc:spChg chg="add mod">
          <ac:chgData name="Polyana Silva" userId="6d1b876e4b9269bf" providerId="LiveId" clId="{7F1AA8F8-EE29-495C-ABC1-272CAFDE5E6A}" dt="2021-08-23T13:15:54.662" v="1050" actId="1036"/>
          <ac:spMkLst>
            <pc:docMk/>
            <pc:sldMk cId="2930793754" sldId="273"/>
            <ac:spMk id="54" creationId="{ADEC7FED-D603-472A-AB4B-849D473217AE}"/>
          </ac:spMkLst>
        </pc:spChg>
        <pc:picChg chg="add del mod">
          <ac:chgData name="Polyana Silva" userId="6d1b876e4b9269bf" providerId="LiveId" clId="{7F1AA8F8-EE29-495C-ABC1-272CAFDE5E6A}" dt="2021-08-23T12:58:37.125" v="693" actId="478"/>
          <ac:picMkLst>
            <pc:docMk/>
            <pc:sldMk cId="2930793754" sldId="273"/>
            <ac:picMk id="3" creationId="{D21A9858-7BD5-4F27-AC91-731238648F0F}"/>
          </ac:picMkLst>
        </pc:picChg>
        <pc:picChg chg="add del mod">
          <ac:chgData name="Polyana Silva" userId="6d1b876e4b9269bf" providerId="LiveId" clId="{7F1AA8F8-EE29-495C-ABC1-272CAFDE5E6A}" dt="2021-08-23T12:59:11.694" v="695" actId="478"/>
          <ac:picMkLst>
            <pc:docMk/>
            <pc:sldMk cId="2930793754" sldId="273"/>
            <ac:picMk id="6" creationId="{147FDCE4-8FB7-4066-9BEA-AC518E219D3C}"/>
          </ac:picMkLst>
        </pc:picChg>
        <pc:picChg chg="add del mod">
          <ac:chgData name="Polyana Silva" userId="6d1b876e4b9269bf" providerId="LiveId" clId="{7F1AA8F8-EE29-495C-ABC1-272CAFDE5E6A}" dt="2021-08-23T13:02:09.955" v="723" actId="478"/>
          <ac:picMkLst>
            <pc:docMk/>
            <pc:sldMk cId="2930793754" sldId="273"/>
            <ac:picMk id="9" creationId="{E50F36EB-B88B-4FB8-85DA-66E8A110303C}"/>
          </ac:picMkLst>
        </pc:picChg>
        <pc:picChg chg="add del mod">
          <ac:chgData name="Polyana Silva" userId="6d1b876e4b9269bf" providerId="LiveId" clId="{7F1AA8F8-EE29-495C-ABC1-272CAFDE5E6A}" dt="2021-08-23T13:00:28.726" v="710" actId="478"/>
          <ac:picMkLst>
            <pc:docMk/>
            <pc:sldMk cId="2930793754" sldId="273"/>
            <ac:picMk id="14" creationId="{9324C856-28DD-4DA7-B8E4-254E75138925}"/>
          </ac:picMkLst>
        </pc:picChg>
        <pc:picChg chg="add del mod">
          <ac:chgData name="Polyana Silva" userId="6d1b876e4b9269bf" providerId="LiveId" clId="{7F1AA8F8-EE29-495C-ABC1-272CAFDE5E6A}" dt="2021-08-23T13:00:23.085" v="707" actId="478"/>
          <ac:picMkLst>
            <pc:docMk/>
            <pc:sldMk cId="2930793754" sldId="273"/>
            <ac:picMk id="17" creationId="{29C2CBFA-F50D-4FED-AFBA-732A4C938932}"/>
          </ac:picMkLst>
        </pc:picChg>
        <pc:picChg chg="add del mod">
          <ac:chgData name="Polyana Silva" userId="6d1b876e4b9269bf" providerId="LiveId" clId="{7F1AA8F8-EE29-495C-ABC1-272CAFDE5E6A}" dt="2021-08-23T13:00:18.957" v="704" actId="478"/>
          <ac:picMkLst>
            <pc:docMk/>
            <pc:sldMk cId="2930793754" sldId="273"/>
            <ac:picMk id="19" creationId="{B6E0ABA6-B89E-443D-A947-671AFF32D007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1" creationId="{399F10F2-DDD9-472C-ABAA-71D876C908E9}"/>
          </ac:picMkLst>
        </pc:picChg>
        <pc:picChg chg="add del mod">
          <ac:chgData name="Polyana Silva" userId="6d1b876e4b9269bf" providerId="LiveId" clId="{7F1AA8F8-EE29-495C-ABC1-272CAFDE5E6A}" dt="2021-08-23T13:02:18.459" v="725" actId="478"/>
          <ac:picMkLst>
            <pc:docMk/>
            <pc:sldMk cId="2930793754" sldId="273"/>
            <ac:picMk id="23" creationId="{0BAC7218-2CC3-493A-B084-AA7CE45B90B8}"/>
          </ac:picMkLst>
        </pc:picChg>
        <pc:picChg chg="add del mod">
          <ac:chgData name="Polyana Silva" userId="6d1b876e4b9269bf" providerId="LiveId" clId="{7F1AA8F8-EE29-495C-ABC1-272CAFDE5E6A}" dt="2021-08-23T13:02:21.200" v="727" actId="478"/>
          <ac:picMkLst>
            <pc:docMk/>
            <pc:sldMk cId="2930793754" sldId="273"/>
            <ac:picMk id="25" creationId="{05505F35-F53C-4DB2-A032-928E9C7A8635}"/>
          </ac:picMkLst>
        </pc:picChg>
        <pc:picChg chg="add del mod">
          <ac:chgData name="Polyana Silva" userId="6d1b876e4b9269bf" providerId="LiveId" clId="{7F1AA8F8-EE29-495C-ABC1-272CAFDE5E6A}" dt="2021-08-23T13:02:25.872" v="731" actId="478"/>
          <ac:picMkLst>
            <pc:docMk/>
            <pc:sldMk cId="2930793754" sldId="273"/>
            <ac:picMk id="27" creationId="{8943DB7F-0746-4471-8D16-86D4EAEB4C0A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9" creationId="{8EB73E2D-1C0E-4BF3-B081-835471E62B31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1" creationId="{7CE1A99A-5CC8-469D-B465-9E19D3DB843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3" creationId="{8985D7C8-88FC-427C-B058-8F85C8DAADF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6" creationId="{8DC53301-0746-4A13-9B5C-61789FEE08A0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8" creationId="{381A7E82-F30B-4C1D-9D3A-F70C634B770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0" creationId="{8B2DCC2F-0C31-4E72-AF7A-7757FF1A281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2" creationId="{9BDAA8A2-CB31-43E7-9894-54F5B290BA75}"/>
          </ac:picMkLst>
        </pc:picChg>
        <pc:picChg chg="del">
          <ac:chgData name="Polyana Silva" userId="6d1b876e4b9269bf" providerId="LiveId" clId="{7F1AA8F8-EE29-495C-ABC1-272CAFDE5E6A}" dt="2021-08-23T12:57:10.773" v="688" actId="478"/>
          <ac:picMkLst>
            <pc:docMk/>
            <pc:sldMk cId="2930793754" sldId="273"/>
            <ac:picMk id="2050" creationId="{443723D1-8301-4C26-A926-ECD6ABBC60EB}"/>
          </ac:picMkLst>
        </pc:picChg>
        <pc:picChg chg="add del mod">
          <ac:chgData name="Polyana Silva" userId="6d1b876e4b9269bf" providerId="LiveId" clId="{7F1AA8F8-EE29-495C-ABC1-272CAFDE5E6A}" dt="2021-08-23T13:08:04.569" v="759" actId="478"/>
          <ac:picMkLst>
            <pc:docMk/>
            <pc:sldMk cId="2930793754" sldId="273"/>
            <ac:picMk id="5122" creationId="{6825E706-8782-4209-B081-56A1BFF3E2B9}"/>
          </ac:picMkLst>
        </pc:picChg>
        <pc:picChg chg="add del">
          <ac:chgData name="Polyana Silva" userId="6d1b876e4b9269bf" providerId="LiveId" clId="{7F1AA8F8-EE29-495C-ABC1-272CAFDE5E6A}" dt="2021-08-23T13:05:47.839" v="743" actId="478"/>
          <ac:picMkLst>
            <pc:docMk/>
            <pc:sldMk cId="2930793754" sldId="273"/>
            <ac:picMk id="5124" creationId="{591B2837-8923-4ADA-8C81-BA2DD945CF6C}"/>
          </ac:picMkLst>
        </pc:picChg>
        <pc:picChg chg="add del mod">
          <ac:chgData name="Polyana Silva" userId="6d1b876e4b9269bf" providerId="LiveId" clId="{7F1AA8F8-EE29-495C-ABC1-272CAFDE5E6A}" dt="2021-08-23T13:09:56.198" v="775" actId="478"/>
          <ac:picMkLst>
            <pc:docMk/>
            <pc:sldMk cId="2930793754" sldId="273"/>
            <ac:picMk id="5126" creationId="{00D0D8E9-595A-4A7C-AE44-A7BA94C2215A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28" creationId="{7AD7359C-AE72-4A6D-A74E-5F232B3416B1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30" creationId="{FCAF7185-C94B-41D3-97CE-95585B18CF9E}"/>
          </ac:picMkLst>
        </pc:picChg>
      </pc:sldChg>
      <pc:sldChg chg="delSp modSp add mod ord modAnim">
        <pc:chgData name="Polyana Silva" userId="6d1b876e4b9269bf" providerId="LiveId" clId="{7F1AA8F8-EE29-495C-ABC1-272CAFDE5E6A}" dt="2021-08-23T13:38:19.869" v="2389" actId="20577"/>
        <pc:sldMkLst>
          <pc:docMk/>
          <pc:sldMk cId="659723348" sldId="274"/>
        </pc:sldMkLst>
        <pc:spChg chg="mod">
          <ac:chgData name="Polyana Silva" userId="6d1b876e4b9269bf" providerId="LiveId" clId="{7F1AA8F8-EE29-495C-ABC1-272CAFDE5E6A}" dt="2021-08-23T13:31:47.383" v="2340" actId="1035"/>
          <ac:spMkLst>
            <pc:docMk/>
            <pc:sldMk cId="659723348" sldId="274"/>
            <ac:spMk id="9" creationId="{6D8422C0-4A43-45AD-A4EE-5FAE225E23FA}"/>
          </ac:spMkLst>
        </pc:spChg>
        <pc:spChg chg="mod">
          <ac:chgData name="Polyana Silva" userId="6d1b876e4b9269bf" providerId="LiveId" clId="{7F1AA8F8-EE29-495C-ABC1-272CAFDE5E6A}" dt="2021-08-23T13:38:19.869" v="2389" actId="20577"/>
          <ac:spMkLst>
            <pc:docMk/>
            <pc:sldMk cId="659723348" sldId="274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0:59.861" v="2312" actId="20577"/>
          <ac:spMkLst>
            <pc:docMk/>
            <pc:sldMk cId="659723348" sldId="274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3:29:22.398" v="2297" actId="478"/>
          <ac:spMkLst>
            <pc:docMk/>
            <pc:sldMk cId="659723348" sldId="274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4:00:49.345" v="2632" actId="12788"/>
        <pc:sldMkLst>
          <pc:docMk/>
          <pc:sldMk cId="3830477270" sldId="275"/>
        </pc:sldMkLst>
        <pc:spChg chg="add mod">
          <ac:chgData name="Polyana Silva" userId="6d1b876e4b9269bf" providerId="LiveId" clId="{7F1AA8F8-EE29-495C-ABC1-272CAFDE5E6A}" dt="2021-08-23T14:00:49.345" v="2632" actId="12788"/>
          <ac:spMkLst>
            <pc:docMk/>
            <pc:sldMk cId="3830477270" sldId="275"/>
            <ac:spMk id="9" creationId="{8DAFF24A-E729-48C3-80D6-B27504E45855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1" creationId="{8302CEA8-2FE2-49EC-B9FB-5ADE3A000B7E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0:13.913" v="2407" actId="20577"/>
          <ac:spMkLst>
            <pc:docMk/>
            <pc:sldMk cId="3830477270" sldId="275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59:43.574" v="2589" actId="6549"/>
          <ac:spMkLst>
            <pc:docMk/>
            <pc:sldMk cId="3830477270" sldId="275"/>
            <ac:spMk id="16" creationId="{719C7FE7-71CD-467B-A791-643FD58A0635}"/>
          </ac:spMkLst>
        </pc:spChg>
        <pc:spChg chg="del">
          <ac:chgData name="Polyana Silva" userId="6d1b876e4b9269bf" providerId="LiveId" clId="{7F1AA8F8-EE29-495C-ABC1-272CAFDE5E6A}" dt="2021-08-23T13:40:41.415" v="2408" actId="478"/>
          <ac:spMkLst>
            <pc:docMk/>
            <pc:sldMk cId="3830477270" sldId="275"/>
            <ac:spMk id="17" creationId="{0362EB2F-D8C6-4F53-800C-C1F7357A2582}"/>
          </ac:spMkLst>
        </pc:spChg>
      </pc:sldChg>
      <pc:sldChg chg="addSp delSp modSp add mod delAnim">
        <pc:chgData name="Polyana Silva" userId="6d1b876e4b9269bf" providerId="LiveId" clId="{7F1AA8F8-EE29-495C-ABC1-272CAFDE5E6A}" dt="2021-08-23T13:48:44.557" v="2527" actId="12788"/>
        <pc:sldMkLst>
          <pc:docMk/>
          <pc:sldMk cId="1096652821" sldId="276"/>
        </pc:sldMkLst>
        <pc:spChg chg="mod">
          <ac:chgData name="Polyana Silva" userId="6d1b876e4b9269bf" providerId="LiveId" clId="{7F1AA8F8-EE29-495C-ABC1-272CAFDE5E6A}" dt="2021-08-23T13:47:12.235" v="2499" actId="1076"/>
          <ac:spMkLst>
            <pc:docMk/>
            <pc:sldMk cId="1096652821" sldId="276"/>
            <ac:spMk id="9" creationId="{8DAFF24A-E729-48C3-80D6-B27504E45855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1" creationId="{8302CEA8-2FE2-49EC-B9FB-5ADE3A000B7E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4:55.439" v="2457" actId="20577"/>
          <ac:spMkLst>
            <pc:docMk/>
            <pc:sldMk cId="1096652821" sldId="276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48:44.557" v="2527" actId="12788"/>
          <ac:spMkLst>
            <pc:docMk/>
            <pc:sldMk cId="1096652821" sldId="276"/>
            <ac:spMk id="16" creationId="{8D3631A6-36F7-4CBD-8FB5-9E0F498F5C32}"/>
          </ac:spMkLst>
        </pc:spChg>
        <pc:picChg chg="add del mod">
          <ac:chgData name="Polyana Silva" userId="6d1b876e4b9269bf" providerId="LiveId" clId="{7F1AA8F8-EE29-495C-ABC1-272CAFDE5E6A}" dt="2021-08-23T13:48:11.234" v="2505" actId="478"/>
          <ac:picMkLst>
            <pc:docMk/>
            <pc:sldMk cId="1096652821" sldId="276"/>
            <ac:picMk id="6146" creationId="{FC4E4881-0EE8-46B5-A837-8C39D06B27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0BC4-236E-41EF-890A-A97A4152A9D8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6796-B4DE-412B-A8D4-77207B035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HealthMap</a:t>
            </a:r>
            <a:r>
              <a:rPr lang="pt-BR" dirty="0"/>
              <a:t> - </a:t>
            </a:r>
            <a:r>
              <a:rPr lang="pt-BR" dirty="0">
                <a:latin typeface="Palatino Linotype" panose="02040502050505030304" pitchFamily="18" charset="0"/>
              </a:rPr>
              <a:t>Equipe de pesquisadores, epidemiologistas e desenvolvedores de software do Hospital Infantil de Boston, fundado em 2006. Líder global na utilização de fontes informais online para monitoramento de surtos de doenças e vigilância em tempo real de ameaças emergentes à saúde pública.</a:t>
            </a:r>
          </a:p>
          <a:p>
            <a:r>
              <a:rPr lang="pt-BR" dirty="0"/>
              <a:t>CAD4COVID - </a:t>
            </a:r>
            <a:r>
              <a:rPr lang="en-US" b="0" i="1" dirty="0">
                <a:solidFill>
                  <a:srgbClr val="292929"/>
                </a:solidFill>
                <a:effectLst/>
                <a:latin typeface="charter"/>
              </a:rPr>
              <a:t>an artificial intelligence software that triages COVID-19 suspects on chest X-rays images - 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It relies on previous AI models developed by the university of diagnosis of tuberculosis.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96796-B4DE-412B-A8D4-77207B03545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39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96796-B4DE-412B-A8D4-77207B03545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04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A9724-A5DC-474C-AC24-FBDB966F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E880C-7E5B-4498-88DC-12CFC105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7C041D-FED3-4A8F-B8DF-13C2D801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03240-468F-48A0-93AE-0EA239FD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7B764-A3F2-490A-87A5-70020E3C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5FD9B-D6A6-4632-BBBE-EB284625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5D9C7-3184-47A2-B1D3-6809DE39A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C0606-E7F2-4845-9B66-797FF8D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573534-5400-4358-843A-44D6581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0C964-E640-4401-8AA3-95E87C4D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7E75F5-0371-4BA9-96BA-2B96662F5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1D91E0-5EB1-4DD2-9C00-CF821F51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768978-6D1D-4E3C-AC70-FE20D207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6CA01A-F182-490C-ADB8-1C6909A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86509-F025-45F4-B05A-34E618F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9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ACF2B-053F-4583-8132-5A8D9FF6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9BA35-C277-4E24-8108-8B6B0835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DF0FF-BB36-4F2D-8EF4-4D855BF3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79365-96C0-4B4D-93DE-F83FE472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B2FECC-01CF-4AD4-BF79-411CACD6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0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9D40-F5B1-4D42-8517-2C2356E6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D5318-7360-4965-BE32-F88C8D28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A5A64-CE53-49AB-AD68-5ACB403C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3E7CC8-8ADE-44DF-8CB6-AB2C3C1F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F8D2A-240B-4335-BA80-67BE020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CECA1-1707-4CE2-9F43-4A68E77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EDAA5-E9A5-4C9D-BA80-D8F07FE8E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93FFFC-A016-4037-86F4-566A73ADF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D42E7C-8191-4653-ACE8-A91B192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9D034-C639-4E53-91F2-2D40B55E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09FA09-1D7E-49F1-A743-CCBA94E2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A5E5-148A-4572-8B6B-D90C55A2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E711B4-579D-4936-A4E3-47A34959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62E0B6-A894-4EEE-813C-7229B27A5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7B6164-CEB8-48ED-A7B9-F68AB3D2A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4F05A5-D0E6-4960-8602-5812566AB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07FB11-9EEB-4345-B032-72EB8F5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6A3F14-DAF7-4EC5-9A2B-D299F7B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F5AB4B-C643-43BB-9E83-BC25D5A5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1AC1-34FC-440A-A72A-0880D59F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4CF800-FFC8-436A-B2BE-FCA06352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C58999-5BC9-401D-A9F4-C26B28E7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8E468E-35E5-42E0-B95C-173E2E8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8F8C5D-D00C-472B-81BD-BD8207CC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B051DA-B875-4614-93C7-0EE03D6C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B5E094-CFC1-4B1D-A3DD-EF720416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249A-1C51-43D3-B75D-03BE5485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7E6B4-85DD-4018-BBF1-74C7C971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168CB2-2496-4468-B71B-4F1AFEB4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D7AA55-9C33-4C62-8AC6-F3D23DA8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E9494C-A5F0-416A-BA53-8F92A617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656CE-AC56-4552-AE83-B464A03D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9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B44B1-0713-48F4-86C3-BD30859C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B33593-2840-41FD-826D-78EEBFE85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7CD81-1A5C-4007-B58E-8ED9CD94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4876F5-7FCE-4831-969A-F812C22F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4D5A26-1EE7-4D0E-8913-8451C838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21748-9135-4C8E-BB2E-FA95ACD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86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61BB13-7C6B-426D-934D-4BB31CD8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F6E9FD-E8EB-4408-958E-61E8C988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F043EF-3A0C-4CF8-8049-E98FF4804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296C-2091-4C72-9BA3-4ED2EBF6BDD0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13730-7207-47B7-A32E-3DDC1554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C8387-47DC-49CF-AFB8-51551D69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rtificial-intelligence-against-covid-19-an-early-review-92a8360eda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yanasilva@usp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6DA2657-EE71-49AA-971A-9B4C4774E90E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F585750-EF54-40F8-BFBC-03E17F3FEDB3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E3B3511-440E-4E9C-8948-2D2F792C7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0" y="0"/>
            <a:ext cx="1384663" cy="877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8B88EE-5990-4CA3-B9B4-AE809491D6F5}"/>
              </a:ext>
            </a:extLst>
          </p:cNvPr>
          <p:cNvSpPr txBox="1"/>
          <p:nvPr/>
        </p:nvSpPr>
        <p:spPr>
          <a:xfrm>
            <a:off x="719001" y="1281894"/>
            <a:ext cx="1076705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Palatino Linotype" panose="02040502050505030304" pitchFamily="18" charset="0"/>
              </a:rPr>
              <a:t>Sociologia</a:t>
            </a:r>
            <a:r>
              <a:rPr lang="en-US" sz="4000" dirty="0">
                <a:latin typeface="Palatino Linotype" panose="02040502050505030304" pitchFamily="18" charset="0"/>
              </a:rPr>
              <a:t> do </a:t>
            </a:r>
            <a:r>
              <a:rPr lang="en-US" sz="4000" dirty="0" err="1">
                <a:latin typeface="Palatino Linotype" panose="02040502050505030304" pitchFamily="18" charset="0"/>
              </a:rPr>
              <a:t>desenvolvimento</a:t>
            </a:r>
            <a:endParaRPr lang="en-US" sz="4000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800" dirty="0" err="1">
                <a:latin typeface="Palatino Linotype" panose="02040502050505030304" pitchFamily="18" charset="0"/>
              </a:rPr>
              <a:t>Naudé</a:t>
            </a:r>
            <a:r>
              <a:rPr lang="en-US" sz="2800" dirty="0">
                <a:latin typeface="Palatino Linotype" panose="02040502050505030304" pitchFamily="18" charset="0"/>
              </a:rPr>
              <a:t>, W. (2020). Artificial Intelligence against COVID-19: An Early Review. Discussion paper # 13.110. Institute of Labor Economics, Bonn.</a:t>
            </a:r>
          </a:p>
          <a:p>
            <a:pPr algn="ctr"/>
            <a:endParaRPr lang="en-US" sz="2800" b="1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>
                <a:latin typeface="Palatino Linotype" panose="02040502050505030304" pitchFamily="18" charset="0"/>
              </a:rPr>
              <a:t>Professor: Dr. </a:t>
            </a:r>
            <a:r>
              <a:rPr lang="en-US" sz="2400" i="1" dirty="0" err="1">
                <a:latin typeface="Palatino Linotype" panose="02040502050505030304" pitchFamily="18" charset="0"/>
              </a:rPr>
              <a:t>Glauco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Arbix</a:t>
            </a:r>
            <a:endParaRPr lang="en-US" sz="2400" i="1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 err="1">
                <a:latin typeface="Palatino Linotype" panose="02040502050505030304" pitchFamily="18" charset="0"/>
              </a:rPr>
              <a:t>Aluna</a:t>
            </a:r>
            <a:r>
              <a:rPr lang="en-US" sz="2400" i="1" dirty="0">
                <a:latin typeface="Palatino Linotype" panose="02040502050505030304" pitchFamily="18" charset="0"/>
              </a:rPr>
              <a:t>: Polyana Batista da Silva, M.Sc.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73628F-C880-423E-9632-C2C0CD05747E}"/>
              </a:ext>
            </a:extLst>
          </p:cNvPr>
          <p:cNvSpPr txBox="1"/>
          <p:nvPr/>
        </p:nvSpPr>
        <p:spPr>
          <a:xfrm>
            <a:off x="3426755" y="6532182"/>
            <a:ext cx="5338490" cy="31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Instituto de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Relações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Internacionais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Universidade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de São Paulo</a:t>
            </a:r>
          </a:p>
        </p:txBody>
      </p:sp>
      <p:pic>
        <p:nvPicPr>
          <p:cNvPr id="1028" name="Picture 4" descr="USP Logo – Universidade de São Paulo - PNG e Vetor - Download de Logo">
            <a:extLst>
              <a:ext uri="{FF2B5EF4-FFF2-40B4-BE49-F238E27FC236}">
                <a16:creationId xmlns:a16="http://schemas.microsoft.com/office/drawing/2014/main" id="{4DA76194-FB08-489B-BB3A-50814E9DD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30190" r="11398" b="30800"/>
          <a:stretch/>
        </p:blipFill>
        <p:spPr bwMode="auto">
          <a:xfrm>
            <a:off x="10432551" y="0"/>
            <a:ext cx="1759450" cy="8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1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D6FA45-68B6-4AB1-9C50-F9C8575FA5EB}"/>
              </a:ext>
            </a:extLst>
          </p:cNvPr>
          <p:cNvSpPr txBox="1"/>
          <p:nvPr/>
        </p:nvSpPr>
        <p:spPr>
          <a:xfrm>
            <a:off x="522513" y="1323965"/>
            <a:ext cx="107507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Revisão </a:t>
            </a:r>
            <a:r>
              <a:rPr lang="pt-BR" u="sng" dirty="0">
                <a:latin typeface="Palatino Linotype" panose="02040502050505030304" pitchFamily="18" charset="0"/>
              </a:rPr>
              <a:t>precoce</a:t>
            </a:r>
            <a:r>
              <a:rPr lang="pt-BR" dirty="0">
                <a:latin typeface="Palatino Linotype" panose="02040502050505030304" pitchFamily="18" charset="0"/>
              </a:rPr>
              <a:t>, discutindo a contribuição de sistemas baseados em IA em ações humanas contra a Covid-19.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Contribuições reais e potenciais da IA contra Covid-19: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avisos e alertas prévios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rastreamento e previsões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painéis de dados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diagnóstico e prognóstico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tratamentos e curas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controle social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Restrições do uso da IA contra a Covid-19: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Muitos dados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Poucos dados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D51C28-6777-4FED-9C7B-D4F1AC5C3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03" r="55711" b="4817"/>
          <a:stretch/>
        </p:blipFill>
        <p:spPr>
          <a:xfrm>
            <a:off x="1181117" y="1188283"/>
            <a:ext cx="9829766" cy="532674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A497732F-8992-4B41-A97C-F6384ED5C2BA}"/>
              </a:ext>
            </a:extLst>
          </p:cNvPr>
          <p:cNvGrpSpPr/>
          <p:nvPr/>
        </p:nvGrpSpPr>
        <p:grpSpPr>
          <a:xfrm>
            <a:off x="2887071" y="3568279"/>
            <a:ext cx="6417859" cy="2521133"/>
            <a:chOff x="2774037" y="1188283"/>
            <a:chExt cx="6417859" cy="252113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18EECFD-C9F3-43F9-B4B5-A59566C15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00" t="26080" r="58816" b="43798"/>
            <a:stretch/>
          </p:blipFill>
          <p:spPr>
            <a:xfrm>
              <a:off x="2774037" y="1188283"/>
              <a:ext cx="6417859" cy="2521133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76B8FF9-6F1B-4AB3-95F7-ED87F3F4980E}"/>
                </a:ext>
              </a:extLst>
            </p:cNvPr>
            <p:cNvSpPr/>
            <p:nvPr/>
          </p:nvSpPr>
          <p:spPr>
            <a:xfrm>
              <a:off x="2891604" y="3239588"/>
              <a:ext cx="3822705" cy="2873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605EFE-7034-4FA3-BD36-300048D05D45}"/>
              </a:ext>
            </a:extLst>
          </p:cNvPr>
          <p:cNvSpPr txBox="1"/>
          <p:nvPr/>
        </p:nvSpPr>
        <p:spPr>
          <a:xfrm>
            <a:off x="522513" y="1323965"/>
            <a:ext cx="1075073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Contribuições reais e potenciais da IA contra Covid-19: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Avisos e alertas prévios		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Rastreamento e previsão			</a:t>
            </a:r>
            <a:r>
              <a:rPr lang="pt-BR" dirty="0">
                <a:solidFill>
                  <a:srgbClr val="FF0000"/>
                </a:solidFill>
                <a:latin typeface="Palatino Linotype" panose="02040502050505030304" pitchFamily="18" charset="0"/>
              </a:rPr>
              <a:t>- Rastreamento e previsão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Painéis de dados				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Diagnóstico e prognóstico			</a:t>
            </a:r>
            <a:r>
              <a:rPr lang="pt-BR" dirty="0">
                <a:solidFill>
                  <a:srgbClr val="FF0000"/>
                </a:solidFill>
                <a:latin typeface="Palatino Linotype" panose="02040502050505030304" pitchFamily="18" charset="0"/>
              </a:rPr>
              <a:t>- Diagnóstico e prognóstico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Tratamentos e curas			</a:t>
            </a:r>
            <a:r>
              <a:rPr lang="pt-BR" dirty="0">
                <a:solidFill>
                  <a:srgbClr val="FF0000"/>
                </a:solidFill>
                <a:latin typeface="Palatino Linotype" panose="02040502050505030304" pitchFamily="18" charset="0"/>
              </a:rPr>
              <a:t>- Tratamentos e vacinas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Controle social				</a:t>
            </a:r>
            <a:r>
              <a:rPr lang="pt-BR" dirty="0">
                <a:solidFill>
                  <a:srgbClr val="FF0000"/>
                </a:solidFill>
                <a:latin typeface="Palatino Linotype" panose="02040502050505030304" pitchFamily="18" charset="0"/>
              </a:rPr>
              <a:t>-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207207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3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605EFE-7034-4FA3-BD36-300048D05D45}"/>
              </a:ext>
            </a:extLst>
          </p:cNvPr>
          <p:cNvSpPr txBox="1"/>
          <p:nvPr/>
        </p:nvSpPr>
        <p:spPr>
          <a:xfrm>
            <a:off x="522513" y="1323965"/>
            <a:ext cx="10750733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Contribuições reais e potenciais da IA contra Covid-19: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Avisos e alertas prévios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 err="1">
                <a:latin typeface="Palatino Linotype" panose="02040502050505030304" pitchFamily="18" charset="0"/>
              </a:rPr>
              <a:t>HealthMap</a:t>
            </a:r>
            <a:r>
              <a:rPr lang="pt-BR" sz="2000" dirty="0">
                <a:latin typeface="Palatino Linotype" panose="02040502050505030304" pitchFamily="18" charset="0"/>
              </a:rPr>
              <a:t> – 30 dez 2019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 err="1">
                <a:latin typeface="Palatino Linotype" panose="02040502050505030304" pitchFamily="18" charset="0"/>
              </a:rPr>
              <a:t>BlueDot</a:t>
            </a:r>
            <a:r>
              <a:rPr lang="pt-BR" sz="2000" dirty="0">
                <a:latin typeface="Palatino Linotype" panose="02040502050505030304" pitchFamily="18" charset="0"/>
              </a:rPr>
              <a:t> – 31 dez 2019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OMS – 9 Jan 2020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3CE6A7-5557-4AA2-A545-2EDF54894245}"/>
              </a:ext>
            </a:extLst>
          </p:cNvPr>
          <p:cNvSpPr txBox="1"/>
          <p:nvPr/>
        </p:nvSpPr>
        <p:spPr>
          <a:xfrm>
            <a:off x="5760718" y="2071780"/>
            <a:ext cx="57389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Rastreamento e previsão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Rastreamento e previsão de como o vírus se espalha no tempo e no espaço.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 err="1">
                <a:latin typeface="Palatino Linotype" panose="02040502050505030304" pitchFamily="18" charset="0"/>
              </a:rPr>
              <a:t>GLEAMviz</a:t>
            </a:r>
            <a:r>
              <a:rPr lang="pt-BR" sz="2000" dirty="0">
                <a:latin typeface="Palatino Linotype" panose="02040502050505030304" pitchFamily="18" charset="0"/>
              </a:rPr>
              <a:t>; </a:t>
            </a:r>
            <a:r>
              <a:rPr lang="pt-BR" sz="2000" dirty="0" err="1">
                <a:latin typeface="Palatino Linotype" panose="02040502050505030304" pitchFamily="18" charset="0"/>
              </a:rPr>
              <a:t>Metabiota</a:t>
            </a:r>
            <a:r>
              <a:rPr lang="pt-BR" sz="2000" dirty="0">
                <a:latin typeface="Palatino Linotype" panose="02040502050505030304" pitchFamily="18" charset="0"/>
              </a:rPr>
              <a:t> (</a:t>
            </a:r>
            <a:r>
              <a:rPr lang="pt-BR" sz="2000" dirty="0" err="1">
                <a:latin typeface="Palatino Linotype" panose="02040502050505030304" pitchFamily="18" charset="0"/>
              </a:rPr>
              <a:t>Epidemic</a:t>
            </a:r>
            <a:r>
              <a:rPr lang="pt-BR" sz="2000" dirty="0">
                <a:latin typeface="Palatino Linotype" panose="0204050205050503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</a:rPr>
              <a:t>Tracker</a:t>
            </a:r>
            <a:r>
              <a:rPr lang="pt-BR" sz="2000" dirty="0"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79D7D58-B793-450C-96D2-988AD318CD64}"/>
              </a:ext>
            </a:extLst>
          </p:cNvPr>
          <p:cNvSpPr txBox="1"/>
          <p:nvPr/>
        </p:nvSpPr>
        <p:spPr>
          <a:xfrm>
            <a:off x="357050" y="4328986"/>
            <a:ext cx="573895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Dashboards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latin typeface="Palatino Linotype" panose="02040502050505030304" pitchFamily="18" charset="0"/>
              </a:rPr>
              <a:t>UpCode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NextStrain</a:t>
            </a:r>
            <a:r>
              <a:rPr lang="en-US" sz="2000" dirty="0">
                <a:latin typeface="Palatino Linotype" panose="02040502050505030304" pitchFamily="18" charset="0"/>
              </a:rPr>
              <a:t>, John’s Hopkins’ JHU CSSE, </a:t>
            </a:r>
            <a:r>
              <a:rPr lang="en-US" sz="2000" dirty="0" err="1">
                <a:latin typeface="Palatino Linotype" panose="02040502050505030304" pitchFamily="18" charset="0"/>
              </a:rPr>
              <a:t>Thebaselab</a:t>
            </a:r>
            <a:r>
              <a:rPr lang="en-US" sz="2000" dirty="0">
                <a:latin typeface="Palatino Linotype" panose="02040502050505030304" pitchFamily="18" charset="0"/>
              </a:rPr>
              <a:t>, BBC, New York Times.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1F11000-9327-4D67-AE6C-21CF71DB6B66}"/>
              </a:ext>
            </a:extLst>
          </p:cNvPr>
          <p:cNvSpPr txBox="1"/>
          <p:nvPr/>
        </p:nvSpPr>
        <p:spPr>
          <a:xfrm>
            <a:off x="5760718" y="4345919"/>
            <a:ext cx="57389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Diagnóstico e prognóstico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CAD4COVID.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F9CF87A-1AF2-498E-81FE-B04836EB7A24}"/>
              </a:ext>
            </a:extLst>
          </p:cNvPr>
          <p:cNvGrpSpPr/>
          <p:nvPr/>
        </p:nvGrpSpPr>
        <p:grpSpPr>
          <a:xfrm>
            <a:off x="1477442" y="1689465"/>
            <a:ext cx="9568042" cy="4312961"/>
            <a:chOff x="522513" y="1102003"/>
            <a:chExt cx="9568042" cy="4312961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1652C93E-D18B-4FE7-89AD-1DC963404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441" r="48643" b="5990"/>
            <a:stretch/>
          </p:blipFill>
          <p:spPr>
            <a:xfrm>
              <a:off x="522513" y="1102003"/>
              <a:ext cx="9568042" cy="4312961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5DD37C3-5B7D-42DB-A7E4-67D4CA89B2F3}"/>
                </a:ext>
              </a:extLst>
            </p:cNvPr>
            <p:cNvSpPr txBox="1"/>
            <p:nvPr/>
          </p:nvSpPr>
          <p:spPr>
            <a:xfrm>
              <a:off x="2233729" y="4668999"/>
              <a:ext cx="55243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https://www.arcgis.com/apps/dashboards/bda7594740fd40299423467b48e9ecf6</a:t>
              </a:r>
            </a:p>
            <a:p>
              <a:r>
                <a:rPr lang="pt-BR" sz="12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Acesso em 7 set 2020, 21:10h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2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4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605EFE-7034-4FA3-BD36-300048D05D45}"/>
              </a:ext>
            </a:extLst>
          </p:cNvPr>
          <p:cNvSpPr txBox="1"/>
          <p:nvPr/>
        </p:nvSpPr>
        <p:spPr>
          <a:xfrm>
            <a:off x="522513" y="1323965"/>
            <a:ext cx="107507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Contribuições reais e potenciais da IA contra Covid-19: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Tratamentos e curas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Identificação de potenciais medicamentos (</a:t>
            </a:r>
            <a:r>
              <a:rPr lang="pt-BR" sz="2000" dirty="0" err="1">
                <a:latin typeface="Palatino Linotype" panose="02040502050505030304" pitchFamily="18" charset="0"/>
              </a:rPr>
              <a:t>Atazanavir</a:t>
            </a:r>
            <a:r>
              <a:rPr lang="pt-BR" sz="2000" dirty="0">
                <a:latin typeface="Palatino Linotype" panose="02040502050505030304" pitchFamily="18" charset="0"/>
              </a:rPr>
              <a:t>, </a:t>
            </a:r>
            <a:r>
              <a:rPr lang="pt-BR" sz="2000" dirty="0" err="1">
                <a:latin typeface="Palatino Linotype" panose="02040502050505030304" pitchFamily="18" charset="0"/>
              </a:rPr>
              <a:t>Baricitinib</a:t>
            </a:r>
            <a:r>
              <a:rPr lang="pt-BR" sz="2000" dirty="0">
                <a:latin typeface="Palatino Linotype" panose="02040502050505030304" pitchFamily="18" charset="0"/>
              </a:rPr>
              <a:t>, </a:t>
            </a:r>
            <a:r>
              <a:rPr lang="pt-BR" sz="2000" dirty="0" err="1">
                <a:latin typeface="Palatino Linotype" panose="02040502050505030304" pitchFamily="18" charset="0"/>
              </a:rPr>
              <a:t>Afatinib</a:t>
            </a:r>
            <a:r>
              <a:rPr lang="pt-BR" sz="2000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3CE6A7-5557-4AA2-A545-2EDF54894245}"/>
              </a:ext>
            </a:extLst>
          </p:cNvPr>
          <p:cNvSpPr txBox="1"/>
          <p:nvPr/>
        </p:nvSpPr>
        <p:spPr>
          <a:xfrm>
            <a:off x="522513" y="3647678"/>
            <a:ext cx="1134699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Controle social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Câmeras infravermelhas – medição de temperatura, distanciamento social, uso de máscaras, aglomerações.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Aeroportos, áreas públicas, estabelecimentos comerciais.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Apps, </a:t>
            </a:r>
            <a:r>
              <a:rPr lang="pt-BR" sz="2000" dirty="0" err="1">
                <a:latin typeface="Palatino Linotype" panose="02040502050505030304" pitchFamily="18" charset="0"/>
              </a:rPr>
              <a:t>wearables</a:t>
            </a:r>
            <a:r>
              <a:rPr lang="pt-BR" sz="2000" dirty="0">
                <a:latin typeface="Palatino Linotype" panose="02040502050505030304" pitchFamily="18" charset="0"/>
              </a:rPr>
              <a:t>, dados </a:t>
            </a:r>
            <a:r>
              <a:rPr lang="pt-BR" sz="2000" dirty="0" err="1">
                <a:latin typeface="Palatino Linotype" panose="02040502050505030304" pitchFamily="18" charset="0"/>
              </a:rPr>
              <a:t>auto-declarados</a:t>
            </a:r>
            <a:r>
              <a:rPr lang="pt-BR" sz="2000" dirty="0">
                <a:latin typeface="Palatino Linotype" panose="02040502050505030304" pitchFamily="18" charset="0"/>
              </a:rPr>
              <a:t>, etc.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Google, Facebook, etc 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China, Rússia, EUA, </a:t>
            </a:r>
          </a:p>
        </p:txBody>
      </p:sp>
    </p:spTree>
    <p:extLst>
      <p:ext uri="{BB962C8B-B14F-4D97-AF65-F5344CB8AC3E}">
        <p14:creationId xmlns:p14="http://schemas.microsoft.com/office/powerpoint/2010/main" val="16826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45579" y="6606799"/>
            <a:ext cx="300842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5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605EFE-7034-4FA3-BD36-300048D05D45}"/>
              </a:ext>
            </a:extLst>
          </p:cNvPr>
          <p:cNvSpPr txBox="1"/>
          <p:nvPr/>
        </p:nvSpPr>
        <p:spPr>
          <a:xfrm>
            <a:off x="2828242" y="1690062"/>
            <a:ext cx="65355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Restrições do uso da IA contra a Covid-19: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Muitos dados, poucos dados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Aproveitamento de bases de dados anteriores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Treinamento de ML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Viés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Ruído (mídia, </a:t>
            </a:r>
            <a:r>
              <a:rPr lang="pt-BR" sz="2000" i="1" dirty="0" err="1">
                <a:latin typeface="Palatino Linotype" panose="02040502050505030304" pitchFamily="18" charset="0"/>
              </a:rPr>
              <a:t>fakenews</a:t>
            </a:r>
            <a:r>
              <a:rPr lang="pt-BR" sz="2000" dirty="0">
                <a:latin typeface="Palatino Linotype" panose="02040502050505030304" pitchFamily="18" charset="0"/>
              </a:rPr>
              <a:t>)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Artigos não revisados (tempo)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pt-BR" sz="2000" i="1" dirty="0" err="1">
                <a:latin typeface="Palatino Linotype" panose="02040502050505030304" pitchFamily="18" charset="0"/>
              </a:rPr>
              <a:t>Surveillance</a:t>
            </a:r>
            <a:endParaRPr lang="pt-BR" sz="20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7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852677-39C9-4255-8FE2-CA348130CE3E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45579" y="6606799"/>
            <a:ext cx="300842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5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8AE5BC-6E0D-490C-8F87-A6CB259EB140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7EEC29-DA9C-4727-932F-2BF5E1783835}"/>
              </a:ext>
            </a:extLst>
          </p:cNvPr>
          <p:cNvSpPr txBox="1"/>
          <p:nvPr/>
        </p:nvSpPr>
        <p:spPr>
          <a:xfrm>
            <a:off x="1315641" y="1931325"/>
            <a:ext cx="956071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latin typeface="Palatino Linotype" panose="02040502050505030304" pitchFamily="18" charset="0"/>
              </a:rPr>
              <a:t>Uso de IA ainda é limitado</a:t>
            </a:r>
          </a:p>
          <a:p>
            <a:pPr algn="just">
              <a:spcBef>
                <a:spcPts val="600"/>
              </a:spcBef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Falta de dados e por muitos dados ruidosos e discrepantes.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Necessário que se produzam dados imparciais de séries temporais para treinamento da IA.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Um número crescente de iniciativas internacionais neste sentido é encorajador.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No entanto, é necessário mais testes diagnósticos.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Não apenas para fornecer dados de treinamento para tornar os modelos de IA operacionais, mas também para gerenciar de forma mais eficaz a pandemia e reduzir seu custo em vidas humanas e danos econômicos.</a:t>
            </a:r>
          </a:p>
        </p:txBody>
      </p:sp>
    </p:spTree>
    <p:extLst>
      <p:ext uri="{BB962C8B-B14F-4D97-AF65-F5344CB8AC3E}">
        <p14:creationId xmlns:p14="http://schemas.microsoft.com/office/powerpoint/2010/main" val="199068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68378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DAFF24A-E729-48C3-80D6-B27504E45855}"/>
              </a:ext>
            </a:extLst>
          </p:cNvPr>
          <p:cNvSpPr txBox="1">
            <a:spLocks/>
          </p:cNvSpPr>
          <p:nvPr/>
        </p:nvSpPr>
        <p:spPr>
          <a:xfrm>
            <a:off x="492034" y="1714499"/>
            <a:ext cx="11207931" cy="2871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Naudé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W. (2020). Artificial Intelligence against COVID-19: An Early Review. Discussion paper # 13.110. Institute of Labor Economics, Bonn.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Naudé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W. (2020). Artificial intelligence vs COVID‐19: limitations, constraints and pitfalls.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AI &amp; Society, 35: 761-765.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Naudé, W. (April 1st, 2020).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Artificial Intelligence against COVID-19: An Early Review.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Recuperado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de &lt;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https://towardsdatascience.com/artificial-intelligence-against-covid-19-an-early-review-92a8360edaba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&gt; Acesso em 7 set 2021.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3631A6-36F7-4CBD-8FB5-9E0F498F5C32}"/>
              </a:ext>
            </a:extLst>
          </p:cNvPr>
          <p:cNvSpPr txBox="1">
            <a:spLocks/>
          </p:cNvSpPr>
          <p:nvPr/>
        </p:nvSpPr>
        <p:spPr>
          <a:xfrm>
            <a:off x="4729298" y="5524283"/>
            <a:ext cx="2733405" cy="831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hlinkClick r:id="rId4"/>
              </a:rPr>
              <a:t>polyanasilva@usp.br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@polybsilva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0132F2F-B8A3-457C-B819-878A72CA6629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13 Set, 2021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512DA-0197-4AA4-A708-331A2BA39B9B}"/>
              </a:ext>
            </a:extLst>
          </p:cNvPr>
          <p:cNvSpPr txBox="1"/>
          <p:nvPr/>
        </p:nvSpPr>
        <p:spPr>
          <a:xfrm>
            <a:off x="8033657" y="6580673"/>
            <a:ext cx="4171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Naudé</a:t>
            </a:r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, W. (2020). AI against COVID-19: An Early Review</a:t>
            </a:r>
            <a:endParaRPr lang="pt-BR" sz="1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52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797</Words>
  <Application>Microsoft Office PowerPoint</Application>
  <PresentationFormat>Widescreen</PresentationFormat>
  <Paragraphs>111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charter</vt:lpstr>
      <vt:lpstr>Palatino Linotype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Polyana Silva</dc:creator>
  <cp:lastModifiedBy>Polyana</cp:lastModifiedBy>
  <cp:revision>1</cp:revision>
  <dcterms:created xsi:type="dcterms:W3CDTF">2021-08-22T14:58:52Z</dcterms:created>
  <dcterms:modified xsi:type="dcterms:W3CDTF">2021-09-13T19:49:59Z</dcterms:modified>
</cp:coreProperties>
</file>