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31554B-91A2-4D8B-A66C-76DBB3B949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Pena de multa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1586D0-3BB5-4951-B883-EA3BBF65D1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311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F8A472-4707-4A79-A7BF-C664C348B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Possibilidades de aplicação da pena de multa no direito penal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5C7687-B035-4B64-A561-3E8A74C94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1) multa autônoma</a:t>
            </a:r>
          </a:p>
          <a:p>
            <a:r>
              <a:rPr lang="pt-BR" sz="1800" i="1" dirty="0"/>
              <a:t>Art. 154 - Revelar alguém, sem justa causa, segredo, de que tem ciência em razão de função, ministério, ofício ou profissão, e cuja revelação possa produzir dano a outrem:</a:t>
            </a:r>
          </a:p>
          <a:p>
            <a:r>
              <a:rPr lang="pt-BR" sz="1800" i="1" dirty="0"/>
              <a:t>Pena - detenção, de três meses a um ano, ou multa</a:t>
            </a:r>
          </a:p>
          <a:p>
            <a:r>
              <a:rPr lang="pt-BR" dirty="0"/>
              <a:t>2) multa cumulada</a:t>
            </a:r>
          </a:p>
          <a:p>
            <a:r>
              <a:rPr lang="pt-BR" sz="1800" i="1" dirty="0"/>
              <a:t>Art. 155 - Subtrair, para si ou para outrem, coisa alheia móvel:</a:t>
            </a:r>
          </a:p>
          <a:p>
            <a:r>
              <a:rPr lang="pt-BR" sz="1800" i="1" dirty="0"/>
              <a:t>Pena - reclusão, de um a quatro anos, e multa.</a:t>
            </a:r>
          </a:p>
          <a:p>
            <a:r>
              <a:rPr lang="pt-BR" dirty="0"/>
              <a:t>3) multa substitutiva</a:t>
            </a:r>
          </a:p>
          <a:p>
            <a:r>
              <a:rPr lang="pt-BR" dirty="0"/>
              <a:t>Art. 44, §2º (cuidado: art. 60, §2º - legislador esqueceu de alterar!) CP</a:t>
            </a:r>
          </a:p>
        </p:txBody>
      </p:sp>
    </p:spTree>
    <p:extLst>
      <p:ext uri="{BB962C8B-B14F-4D97-AF65-F5344CB8AC3E}">
        <p14:creationId xmlns:p14="http://schemas.microsoft.com/office/powerpoint/2010/main" val="3824459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D83354-3B8D-4328-9B7A-050D88048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 de cálculo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E4B355-ABCA-42AE-9FE2-783423E2A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Sistema dias-multa:</a:t>
            </a:r>
          </a:p>
          <a:p>
            <a:r>
              <a:rPr lang="pt-BR" dirty="0"/>
              <a:t>Quantidade de dias-multa   X   Valor do dia-multa</a:t>
            </a:r>
          </a:p>
          <a:p>
            <a:r>
              <a:rPr lang="pt-BR" b="1" dirty="0"/>
              <a:t>Quantidade</a:t>
            </a:r>
            <a:r>
              <a:rPr lang="pt-BR" dirty="0"/>
              <a:t>: no mínimo, de 10 (dez) e, no máximo, de 360 (trezentos e sessenta) dias-multa. Fundamento: culpabilidade em sentido amplo</a:t>
            </a:r>
          </a:p>
          <a:p>
            <a:r>
              <a:rPr lang="pt-BR" b="1" dirty="0"/>
              <a:t>Valor</a:t>
            </a:r>
            <a:r>
              <a:rPr lang="pt-BR" dirty="0"/>
              <a:t>: de um trigésimo do maior salário mínimo mensal vigente ao tempo do fato a 5 (cinco) vezes esse salário. Fundamento: condição econômica do réu</a:t>
            </a:r>
          </a:p>
          <a:p>
            <a:r>
              <a:rPr lang="pt-BR" dirty="0"/>
              <a:t>Causa de aumento: pode ser aumentada até o triplo – art. 60, §1º</a:t>
            </a:r>
          </a:p>
          <a:p>
            <a:r>
              <a:rPr lang="pt-BR" dirty="0"/>
              <a:t>Atualização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3384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2FFA94-A814-4211-9E13-15E77F07F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pagamento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05E2FA-091F-4586-9641-377D791C0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Fundo Penitenciário</a:t>
            </a:r>
          </a:p>
          <a:p>
            <a:r>
              <a:rPr lang="pt-BR" i="1" dirty="0"/>
              <a:t>Art. 50 - A multa deve ser paga dentro de 10 (dez) dias depois de transitada em julgado a sentença. A requerimento do condenado e conforme as circunstâncias, o juiz pode permitir que o pagamento se realize em parcelas mensais. </a:t>
            </a:r>
            <a:r>
              <a:rPr lang="pt-BR" dirty="0"/>
              <a:t>  </a:t>
            </a:r>
          </a:p>
          <a:p>
            <a:r>
              <a:rPr lang="pt-BR" dirty="0"/>
              <a:t>Pode ser descontada do salário/vencimentos nos termos dos parágrafos do art. 50, respeitando os recursos indispensáveis ao sustento do condenado e sua família</a:t>
            </a:r>
          </a:p>
        </p:txBody>
      </p:sp>
    </p:spTree>
    <p:extLst>
      <p:ext uri="{BB962C8B-B14F-4D97-AF65-F5344CB8AC3E}">
        <p14:creationId xmlns:p14="http://schemas.microsoft.com/office/powerpoint/2010/main" val="547767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3D86DD-2500-4014-BE83-D9076B464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Execução da pena de multa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D613AB-45E8-42A8-9B87-2009B4CCA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/>
              <a:t>Art. 51.  Transitada em julgado a sentença condenatória, a multa será executada perante o juiz da execução penal e será considerada dívida de valor, aplicáveis as normas relativas à dívida ativa da Fazenda Pública, inclusive no que concerne às causas interruptivas e suspensivas da prescrição. </a:t>
            </a:r>
          </a:p>
          <a:p>
            <a:r>
              <a:rPr lang="pt-BR" dirty="0"/>
              <a:t>Alteração recente!</a:t>
            </a:r>
          </a:p>
          <a:p>
            <a:r>
              <a:rPr lang="pt-BR" dirty="0"/>
              <a:t>Impossibilidade de conversão em prisão</a:t>
            </a:r>
          </a:p>
          <a:p>
            <a:r>
              <a:rPr lang="pt-BR" dirty="0"/>
              <a:t>Cobrança perante juiz da execução criminal, mas com regras da </a:t>
            </a:r>
            <a:r>
              <a:rPr lang="pt-BR"/>
              <a:t>Fazenda Pública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897331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14</TotalTime>
  <Words>370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Galeria</vt:lpstr>
      <vt:lpstr>Pena de multa</vt:lpstr>
      <vt:lpstr>Possibilidades de aplicação da pena de multa no direito penal</vt:lpstr>
      <vt:lpstr>Forma de cálculo</vt:lpstr>
      <vt:lpstr>pagamento</vt:lpstr>
      <vt:lpstr>Execução da pena de multa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Pena de multa</dc:title>
  <dc:creator>Helena Regina Lobo da Costa</dc:creator>
  <cp:lastModifiedBy>Helena Regina Lobo da Costa</cp:lastModifiedBy>
  <cp:revision>2</cp:revision>
  <dcterms:created xsi:type="dcterms:W3CDTF">2020-10-08T11:24:37Z</dcterms:created>
  <dcterms:modified xsi:type="dcterms:W3CDTF">2020-10-08T11:39:33Z</dcterms:modified>
</cp:coreProperties>
</file>