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9"/>
    <p:restoredTop sz="94691"/>
  </p:normalViewPr>
  <p:slideViewPr>
    <p:cSldViewPr snapToGrid="0" snapToObjects="1">
      <p:cViewPr varScale="1">
        <p:scale>
          <a:sx n="88" d="100"/>
          <a:sy n="88" d="100"/>
        </p:scale>
        <p:origin x="3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98E54-0E32-3345-9D82-998DEB6BF2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D94E2F-75CE-164C-A02E-FA82773245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9CA25-A25E-224C-9004-55DB2EBCC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A5044-83DF-5849-A29A-BFD6F47AEA3A}" type="datetimeFigureOut">
              <a:rPr lang="pt-BR" smtClean="0"/>
              <a:t>15/11/20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59B31-32F1-BD48-8964-26D6C8FDE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64113-52D6-0C4F-B6FA-C6E526549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D6E6-6921-DA40-B022-8D6C4AF1BB8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1289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DA4A7-E42D-A14C-A92E-303A61040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6C7B49-3F41-A442-A72F-0C84F1EE3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524F77-B580-D740-8C4F-763FBFE29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A5044-83DF-5849-A29A-BFD6F47AEA3A}" type="datetimeFigureOut">
              <a:rPr lang="pt-BR" smtClean="0"/>
              <a:t>15/11/20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20E26-07A4-5643-974F-2C2A65F3A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69EF6-A663-F843-8228-80D193874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D6E6-6921-DA40-B022-8D6C4AF1BB8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7437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C45BDB-2A74-C948-BBEF-35C81583B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851B6E-80FE-FD4D-9CB9-CBFB3833E7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14206-6D6B-DD44-AEE1-71F6F764F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A5044-83DF-5849-A29A-BFD6F47AEA3A}" type="datetimeFigureOut">
              <a:rPr lang="pt-BR" smtClean="0"/>
              <a:t>15/11/20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21374-5F11-1047-A637-CBAC20248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72B6A-D6BB-3D4E-8DBD-F541A8C1D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D6E6-6921-DA40-B022-8D6C4AF1BB8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1154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2E513-D4A6-7E4D-AC73-26B7A2ADC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6A096-7D21-8947-B75A-FD9396E93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F17366-3A84-984F-8B66-ED7143294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A5044-83DF-5849-A29A-BFD6F47AEA3A}" type="datetimeFigureOut">
              <a:rPr lang="pt-BR" smtClean="0"/>
              <a:t>15/11/20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C7622-B4DF-C148-93A3-C4C785DDB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80024-52A0-C143-9B8F-84E910594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D6E6-6921-DA40-B022-8D6C4AF1BB8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094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B6CE6-26E2-714A-AD99-8E7DFCF70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61D888-39B8-C74E-A387-117A04AB2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485D1-66D8-9947-9B86-8E6C5344D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A5044-83DF-5849-A29A-BFD6F47AEA3A}" type="datetimeFigureOut">
              <a:rPr lang="pt-BR" smtClean="0"/>
              <a:t>15/11/20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85436-9A2F-C14D-A9B6-24C66E02F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61EC4-FA00-0E49-8C1C-123EE6315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D6E6-6921-DA40-B022-8D6C4AF1BB8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584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3BCB0-FC8F-814F-BDF5-32CF833FC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07278-0E7F-0949-84E8-FD76588CBE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62CF65-0F1A-4B4B-861B-4930BB3038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296656-9059-FB48-8AEE-69F1D959F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A5044-83DF-5849-A29A-BFD6F47AEA3A}" type="datetimeFigureOut">
              <a:rPr lang="pt-BR" smtClean="0"/>
              <a:t>15/11/20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7D0368-D7BA-A844-B6DA-DD30887CC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102E83-A710-1E46-BD77-6BB18B69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D6E6-6921-DA40-B022-8D6C4AF1BB8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4325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06970-4D4A-DC43-B63C-44A2A0E4A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4653D-7943-0A4A-A0A8-E4E0333DE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A7F663-EB90-7D47-A795-6EFCFFBE2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C07F67-B642-7141-BB58-09F21BEE5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7174A2-8586-AF4F-AC36-33D5A7C72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C1E79D-B9A1-9546-8D89-E20137810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A5044-83DF-5849-A29A-BFD6F47AEA3A}" type="datetimeFigureOut">
              <a:rPr lang="pt-BR" smtClean="0"/>
              <a:t>15/11/20</a:t>
            </a:fld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01A56E-5F98-3849-8A8D-E2071BF0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B03F43-EF48-AA40-A183-3686A134C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D6E6-6921-DA40-B022-8D6C4AF1BB8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964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D5EB5-172F-C341-8FA0-DC93E6A8F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7774A5-E07F-9E41-B681-E0B922791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A5044-83DF-5849-A29A-BFD6F47AEA3A}" type="datetimeFigureOut">
              <a:rPr lang="pt-BR" smtClean="0"/>
              <a:t>15/11/20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4C23C0-713E-1F45-AFEB-F96E651FB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12A44D-3ECD-0748-B726-F14809788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D6E6-6921-DA40-B022-8D6C4AF1BB8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6831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E9164E-0D7B-CE4B-B86E-FEEB03118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A5044-83DF-5849-A29A-BFD6F47AEA3A}" type="datetimeFigureOut">
              <a:rPr lang="pt-BR" smtClean="0"/>
              <a:t>15/11/20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7C1285-15A8-1D41-A59A-9B25C5F3D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4C842A-2268-4C46-9492-3E0F4AF57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D6E6-6921-DA40-B022-8D6C4AF1BB8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60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66750-3A70-9B4D-A355-1D962939F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1673D-5C0B-834D-A18F-8F96B3E67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6938C5-E073-4B47-B343-6B8862648D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DC3CF5-3269-F04C-B912-506F19C53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A5044-83DF-5849-A29A-BFD6F47AEA3A}" type="datetimeFigureOut">
              <a:rPr lang="pt-BR" smtClean="0"/>
              <a:t>15/11/20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02300E-C4D7-8D46-98F6-4A1807CCB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F6B242-F003-8C49-964A-F8B58A31F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D6E6-6921-DA40-B022-8D6C4AF1BB8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433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6614C-C55F-F74A-81A8-2DC1D4F57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546112-3003-6F45-9B19-A5DEA549DA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9E7A34-B496-BD4F-BE70-2C55ED30E4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FCA969-8AB2-C849-BF4C-7A5EBB56E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A5044-83DF-5849-A29A-BFD6F47AEA3A}" type="datetimeFigureOut">
              <a:rPr lang="pt-BR" smtClean="0"/>
              <a:t>15/11/20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4670FC-BBEC-6040-999F-A4065A448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42E3B-B3BE-B94E-98F7-4E9E16828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D6E6-6921-DA40-B022-8D6C4AF1BB8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468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A62098-B488-7840-8F38-324D32768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1341D6-C197-F243-9273-5DEC36B25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8AD9E-81A8-F647-A48B-DDF8F55E4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A5044-83DF-5849-A29A-BFD6F47AEA3A}" type="datetimeFigureOut">
              <a:rPr lang="pt-BR" smtClean="0"/>
              <a:t>15/11/20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FFADD-FB2D-FC44-B9F9-6F57B4521F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19431-9330-5A49-A2B1-B6563653C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BD6E6-6921-DA40-B022-8D6C4AF1BB8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402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B23AB-0881-D441-8BD6-EFCC6F5159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Perguntas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9243B7-F5AE-8141-BACA-7A076F7F40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5262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3CED5-3DCB-9843-9890-E7A861154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Os líderes populistas divergem dos demais líderes, no que diz respeito à política internacional?</a:t>
            </a:r>
            <a:br>
              <a:rPr lang="pt-BR" dirty="0"/>
            </a:br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94781-A2A7-454D-A8D1-CE2718844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 lvl="1"/>
            <a:r>
              <a:rPr lang="pt-BR" dirty="0" err="1"/>
              <a:t>Caique</a:t>
            </a:r>
            <a:endParaRPr lang="pt-BR" dirty="0"/>
          </a:p>
          <a:p>
            <a:pPr lvl="1"/>
            <a:r>
              <a:rPr lang="pt-BR" dirty="0"/>
              <a:t>Davi</a:t>
            </a:r>
          </a:p>
          <a:p>
            <a:pPr lvl="1"/>
            <a:r>
              <a:rPr lang="pt-BR" dirty="0" err="1"/>
              <a:t>Fiona</a:t>
            </a:r>
            <a:endParaRPr lang="pt-BR" dirty="0"/>
          </a:p>
          <a:p>
            <a:pPr lvl="1"/>
            <a:r>
              <a:rPr lang="pt-BR" dirty="0"/>
              <a:t>Isabela </a:t>
            </a:r>
            <a:r>
              <a:rPr lang="pt-BR" dirty="0" err="1"/>
              <a:t>Bertazi</a:t>
            </a:r>
            <a:endParaRPr lang="pt-BR" dirty="0"/>
          </a:p>
          <a:p>
            <a:pPr lvl="1"/>
            <a:r>
              <a:rPr lang="pt-BR" dirty="0"/>
              <a:t>Isabella </a:t>
            </a:r>
            <a:r>
              <a:rPr lang="pt-BR" dirty="0" err="1"/>
              <a:t>Eichhorn</a:t>
            </a:r>
            <a:endParaRPr lang="pt-BR" dirty="0"/>
          </a:p>
          <a:p>
            <a:pPr lvl="1"/>
            <a:r>
              <a:rPr lang="pt-BR" dirty="0"/>
              <a:t>Jaqueline Fernandes</a:t>
            </a:r>
          </a:p>
        </p:txBody>
      </p:sp>
    </p:spTree>
    <p:extLst>
      <p:ext uri="{BB962C8B-B14F-4D97-AF65-F5344CB8AC3E}">
        <p14:creationId xmlns:p14="http://schemas.microsoft.com/office/powerpoint/2010/main" val="309687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C341B-C4BC-0F4C-84CF-68E5744F0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47446"/>
          </a:xfrm>
        </p:spPr>
        <p:txBody>
          <a:bodyPr>
            <a:normAutofit fontScale="90000"/>
          </a:bodyPr>
          <a:lstStyle/>
          <a:p>
            <a:r>
              <a:rPr lang="pt-BR" dirty="0"/>
              <a:t>Desenvolvimentos na arena internacional influenciam o sucesso (ou fracasso) de lideranças populistas no âmbito doméstico?</a:t>
            </a:r>
            <a:br>
              <a:rPr lang="pt-BR" dirty="0"/>
            </a:br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24C77-561A-1540-8A19-8306048CF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pPr lvl="1"/>
            <a:r>
              <a:rPr lang="pt-BR" dirty="0"/>
              <a:t>Jaqueline Nunes</a:t>
            </a:r>
          </a:p>
          <a:p>
            <a:pPr lvl="1"/>
            <a:r>
              <a:rPr lang="pt-BR" dirty="0" err="1"/>
              <a:t>Jhony</a:t>
            </a:r>
            <a:r>
              <a:rPr lang="pt-BR" dirty="0"/>
              <a:t> </a:t>
            </a:r>
          </a:p>
          <a:p>
            <a:pPr lvl="1"/>
            <a:r>
              <a:rPr lang="pt-BR" dirty="0"/>
              <a:t>João </a:t>
            </a:r>
          </a:p>
          <a:p>
            <a:pPr lvl="1"/>
            <a:r>
              <a:rPr lang="pt-BR" dirty="0" err="1"/>
              <a:t>Jonelle</a:t>
            </a:r>
            <a:endParaRPr lang="pt-BR" dirty="0"/>
          </a:p>
          <a:p>
            <a:pPr lvl="1"/>
            <a:r>
              <a:rPr lang="pt-BR" dirty="0"/>
              <a:t>Julia</a:t>
            </a:r>
          </a:p>
          <a:p>
            <a:pPr lvl="1"/>
            <a:r>
              <a:rPr lang="pt-BR" dirty="0"/>
              <a:t>Laura</a:t>
            </a:r>
          </a:p>
        </p:txBody>
      </p:sp>
    </p:spTree>
    <p:extLst>
      <p:ext uri="{BB962C8B-B14F-4D97-AF65-F5344CB8AC3E}">
        <p14:creationId xmlns:p14="http://schemas.microsoft.com/office/powerpoint/2010/main" val="3154057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DB736-BBC5-B74D-AC10-3E6C43E5F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Em que medida o estudo do populismo pode prescindir do conceito de estado nação?</a:t>
            </a:r>
            <a:br>
              <a:rPr lang="pt-BR" dirty="0"/>
            </a:br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84DC5-2117-B54A-AEDA-A00DEF21B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 lvl="1"/>
            <a:r>
              <a:rPr lang="pt-BR" dirty="0"/>
              <a:t>Margot</a:t>
            </a:r>
          </a:p>
          <a:p>
            <a:pPr lvl="1"/>
            <a:r>
              <a:rPr lang="pt-BR" dirty="0"/>
              <a:t>Maria Carolina</a:t>
            </a:r>
          </a:p>
          <a:p>
            <a:pPr lvl="1"/>
            <a:r>
              <a:rPr lang="pt-BR" dirty="0" err="1"/>
              <a:t>Marianna</a:t>
            </a:r>
            <a:endParaRPr lang="pt-BR" dirty="0"/>
          </a:p>
          <a:p>
            <a:pPr lvl="1"/>
            <a:r>
              <a:rPr lang="pt-BR" dirty="0"/>
              <a:t>Pedro Augusto</a:t>
            </a:r>
          </a:p>
          <a:p>
            <a:pPr lvl="1"/>
            <a:r>
              <a:rPr lang="pt-BR" dirty="0"/>
              <a:t>Robson</a:t>
            </a:r>
          </a:p>
          <a:p>
            <a:pPr lvl="1"/>
            <a:r>
              <a:rPr lang="pt-BR" dirty="0"/>
              <a:t>Vitória</a:t>
            </a:r>
          </a:p>
        </p:txBody>
      </p:sp>
    </p:spTree>
    <p:extLst>
      <p:ext uri="{BB962C8B-B14F-4D97-AF65-F5344CB8AC3E}">
        <p14:creationId xmlns:p14="http://schemas.microsoft.com/office/powerpoint/2010/main" val="3662520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77</Words>
  <Application>Microsoft Macintosh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Perguntas</vt:lpstr>
      <vt:lpstr>Os líderes populistas divergem dos demais líderes, no que diz respeito à política internacional? </vt:lpstr>
      <vt:lpstr>Desenvolvimentos na arena internacional influenciam o sucesso (ou fracasso) de lideranças populistas no âmbito doméstico? </vt:lpstr>
      <vt:lpstr>Em que medida o estudo do populismo pode prescindir do conceito de estado nação?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Perguntas</dc:title>
  <dc:creator>Cristiane</dc:creator>
  <cp:lastModifiedBy>Cristiane</cp:lastModifiedBy>
  <cp:revision>3</cp:revision>
  <dcterms:created xsi:type="dcterms:W3CDTF">2020-11-15T21:11:31Z</dcterms:created>
  <dcterms:modified xsi:type="dcterms:W3CDTF">2020-11-15T21:17:49Z</dcterms:modified>
</cp:coreProperties>
</file>