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8012" autoAdjust="0"/>
    <p:restoredTop sz="94723" autoAdjust="0"/>
  </p:normalViewPr>
  <p:slideViewPr>
    <p:cSldViewPr snapToGrid="0" showGuides="1">
      <p:cViewPr varScale="1">
        <p:scale>
          <a:sx n="65" d="100"/>
          <a:sy n="65" d="100"/>
        </p:scale>
        <p:origin x="-580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83F8-D4A9-450D-8FB7-A5AC80FF0D51}" type="datetimeFigureOut">
              <a:rPr lang="pt-BR" smtClean="0"/>
              <a:pPr/>
              <a:t>10/05/2018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BA14-42DD-47CD-9FEE-5E41C9938C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9186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83F8-D4A9-450D-8FB7-A5AC80FF0D51}" type="datetimeFigureOut">
              <a:rPr lang="pt-BR" smtClean="0"/>
              <a:pPr/>
              <a:t>10/05/2018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BA14-42DD-47CD-9FEE-5E41C9938C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5342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83F8-D4A9-450D-8FB7-A5AC80FF0D51}" type="datetimeFigureOut">
              <a:rPr lang="pt-BR" smtClean="0"/>
              <a:pPr/>
              <a:t>10/05/2018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BA14-42DD-47CD-9FEE-5E41C9938C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8041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83F8-D4A9-450D-8FB7-A5AC80FF0D51}" type="datetimeFigureOut">
              <a:rPr lang="pt-BR" smtClean="0"/>
              <a:pPr/>
              <a:t>10/05/2018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BA14-42DD-47CD-9FEE-5E41C9938C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9691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83F8-D4A9-450D-8FB7-A5AC80FF0D51}" type="datetimeFigureOut">
              <a:rPr lang="pt-BR" smtClean="0"/>
              <a:pPr/>
              <a:t>10/05/2018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BA14-42DD-47CD-9FEE-5E41C9938C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7359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83F8-D4A9-450D-8FB7-A5AC80FF0D51}" type="datetimeFigureOut">
              <a:rPr lang="pt-BR" smtClean="0"/>
              <a:pPr/>
              <a:t>10/05/2018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BA14-42DD-47CD-9FEE-5E41C9938C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6028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83F8-D4A9-450D-8FB7-A5AC80FF0D51}" type="datetimeFigureOut">
              <a:rPr lang="pt-BR" smtClean="0"/>
              <a:pPr/>
              <a:t>10/05/2018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BA14-42DD-47CD-9FEE-5E41C9938C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0887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83F8-D4A9-450D-8FB7-A5AC80FF0D51}" type="datetimeFigureOut">
              <a:rPr lang="pt-BR" smtClean="0"/>
              <a:pPr/>
              <a:t>10/05/2018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BA14-42DD-47CD-9FEE-5E41C9938C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5693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83F8-D4A9-450D-8FB7-A5AC80FF0D51}" type="datetimeFigureOut">
              <a:rPr lang="pt-BR" smtClean="0"/>
              <a:pPr/>
              <a:t>10/05/2018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BA14-42DD-47CD-9FEE-5E41C9938C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557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83F8-D4A9-450D-8FB7-A5AC80FF0D51}" type="datetimeFigureOut">
              <a:rPr lang="pt-BR" smtClean="0"/>
              <a:pPr/>
              <a:t>10/05/2018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BA14-42DD-47CD-9FEE-5E41C9938C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3424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83F8-D4A9-450D-8FB7-A5AC80FF0D51}" type="datetimeFigureOut">
              <a:rPr lang="pt-BR" smtClean="0"/>
              <a:pPr/>
              <a:t>10/05/2018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BA14-42DD-47CD-9FEE-5E41C9938C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5077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383F8-D4A9-450D-8FB7-A5AC80FF0D51}" type="datetimeFigureOut">
              <a:rPr lang="pt-BR" smtClean="0"/>
              <a:pPr/>
              <a:t>10/05/2018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1BA14-42DD-47CD-9FEE-5E41C9938C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3742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7577"/>
            <a:ext cx="10515600" cy="981636"/>
          </a:xfrm>
        </p:spPr>
        <p:txBody>
          <a:bodyPr/>
          <a:lstStyle/>
          <a:p>
            <a:r>
              <a:rPr lang="pt-BR" dirty="0" smtClean="0">
                <a:solidFill>
                  <a:srgbClr val="C00000"/>
                </a:solidFill>
              </a:rPr>
              <a:t>CASO TRIKKE TEK, INC.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89965" y="1089212"/>
            <a:ext cx="11685493" cy="5365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DUPLAS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3200" dirty="0" smtClean="0"/>
              <a:t>Quem leu o caso todo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3200" dirty="0" smtClean="0"/>
              <a:t>Quem leu parcialmente (mais de 50%)       TERMINAR DE LER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3200" dirty="0" smtClean="0"/>
              <a:t>Quem não leu ou leu menos de 50%           TERMINAR DE LER</a:t>
            </a:r>
          </a:p>
          <a:p>
            <a:pPr marL="971550" lvl="1" indent="-514350">
              <a:buFont typeface="+mj-lt"/>
              <a:buAutoNum type="alphaLcParenR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sz="4000" dirty="0" smtClean="0">
                <a:solidFill>
                  <a:schemeClr val="accent5">
                    <a:lumMod val="75000"/>
                  </a:schemeClr>
                </a:solidFill>
              </a:rPr>
              <a:t>DESCREVA O ECOSSISTEMA DE NEGÓCIOS DA TRIKKE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4000" dirty="0" smtClean="0">
                <a:solidFill>
                  <a:schemeClr val="accent5">
                    <a:lumMod val="75000"/>
                  </a:schemeClr>
                </a:solidFill>
              </a:rPr>
              <a:t>MAPEIE AS </a:t>
            </a:r>
            <a:r>
              <a:rPr lang="pt-BR" sz="4000" dirty="0" smtClean="0">
                <a:solidFill>
                  <a:schemeClr val="accent5">
                    <a:lumMod val="75000"/>
                  </a:schemeClr>
                </a:solidFill>
              </a:rPr>
              <a:t>INCERTEZAS ATUAIS</a:t>
            </a:r>
            <a:endParaRPr lang="pt-BR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4000" dirty="0" smtClean="0">
                <a:solidFill>
                  <a:schemeClr val="accent5">
                    <a:lumMod val="75000"/>
                  </a:schemeClr>
                </a:solidFill>
              </a:rPr>
              <a:t>QUAL O PROBLEMA DE VENDAS E QUAIS SERIAM AS ALTERNATIVAS PARA RESOLVÊ-LO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4000" dirty="0" smtClean="0">
                <a:solidFill>
                  <a:schemeClr val="accent5">
                    <a:lumMod val="75000"/>
                  </a:schemeClr>
                </a:solidFill>
              </a:rPr>
              <a:t>COMO SE PROTEGER DE CÓPIAS / PIRATARIA</a:t>
            </a:r>
            <a:endParaRPr lang="pt-BR" sz="4000" dirty="0">
              <a:solidFill>
                <a:schemeClr val="accent5">
                  <a:lumMod val="75000"/>
                </a:schemeClr>
              </a:solidFill>
            </a:endParaRPr>
          </a:p>
          <a:p>
            <a:pPr marL="971550" lvl="1" indent="-514350">
              <a:buFont typeface="+mj-lt"/>
              <a:buAutoNum type="alphaLcParenR"/>
            </a:pPr>
            <a:endParaRPr lang="pt-BR" dirty="0"/>
          </a:p>
        </p:txBody>
      </p:sp>
      <p:sp>
        <p:nvSpPr>
          <p:cNvPr id="5" name="Seta para a direita 4"/>
          <p:cNvSpPr/>
          <p:nvPr/>
        </p:nvSpPr>
        <p:spPr>
          <a:xfrm>
            <a:off x="7906871" y="2097741"/>
            <a:ext cx="336176" cy="2599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/>
          <p:cNvSpPr/>
          <p:nvPr/>
        </p:nvSpPr>
        <p:spPr>
          <a:xfrm>
            <a:off x="7830671" y="2559422"/>
            <a:ext cx="488576" cy="2241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5754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71055"/>
            <a:ext cx="10515600" cy="57059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4000" dirty="0" smtClean="0">
                <a:solidFill>
                  <a:srgbClr val="C00000"/>
                </a:solidFill>
              </a:rPr>
              <a:t>Pense o ecossistema no início e na sua versão atual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4000" dirty="0" smtClean="0">
                <a:solidFill>
                  <a:srgbClr val="C00000"/>
                </a:solidFill>
              </a:rPr>
              <a:t>Incertezas: pense HOJE.</a:t>
            </a:r>
            <a:endParaRPr lang="pt-BR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80</Words>
  <Application>Microsoft Office PowerPoint</Application>
  <PresentationFormat>Personalizar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CASO TRIKKE TEK, INC.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TRIKKE TEK, INC.</dc:title>
  <dc:creator>Mario Sergio Salerno</dc:creator>
  <cp:lastModifiedBy>ALUNO</cp:lastModifiedBy>
  <cp:revision>4</cp:revision>
  <dcterms:created xsi:type="dcterms:W3CDTF">2018-05-10T12:13:42Z</dcterms:created>
  <dcterms:modified xsi:type="dcterms:W3CDTF">2018-05-10T13:31:26Z</dcterms:modified>
</cp:coreProperties>
</file>