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A6330D-277E-4CE1-A8F7-E89D51D0179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41E2440-17B0-4532-BEC3-87492FCFC158}">
      <dgm:prSet phldrT="[Texto]"/>
      <dgm:spPr/>
      <dgm:t>
        <a:bodyPr/>
        <a:lstStyle/>
        <a:p>
          <a:r>
            <a:rPr lang="pt-BR" dirty="0" smtClean="0"/>
            <a:t>Ciência</a:t>
          </a:r>
          <a:endParaRPr lang="pt-BR" dirty="0"/>
        </a:p>
      </dgm:t>
    </dgm:pt>
    <dgm:pt modelId="{1DB6EDB3-5850-4E14-A796-1899AD5DA92F}" type="parTrans" cxnId="{AE014B48-0459-464E-8C34-CDC9860B6ECF}">
      <dgm:prSet/>
      <dgm:spPr/>
      <dgm:t>
        <a:bodyPr/>
        <a:lstStyle/>
        <a:p>
          <a:endParaRPr lang="pt-BR"/>
        </a:p>
      </dgm:t>
    </dgm:pt>
    <dgm:pt modelId="{AC933144-60CF-4B22-ABCF-E6173AEDA2E5}" type="sibTrans" cxnId="{AE014B48-0459-464E-8C34-CDC9860B6ECF}">
      <dgm:prSet/>
      <dgm:spPr/>
      <dgm:t>
        <a:bodyPr/>
        <a:lstStyle/>
        <a:p>
          <a:endParaRPr lang="pt-BR"/>
        </a:p>
      </dgm:t>
    </dgm:pt>
    <dgm:pt modelId="{907E0C90-E0A6-43AE-8F69-F647F7C8C1B9}">
      <dgm:prSet phldrT="[Texto]"/>
      <dgm:spPr/>
      <dgm:t>
        <a:bodyPr/>
        <a:lstStyle/>
        <a:p>
          <a:r>
            <a:rPr lang="pt-BR" dirty="0" smtClean="0"/>
            <a:t>Ensino de Ciências</a:t>
          </a:r>
          <a:endParaRPr lang="pt-BR" dirty="0"/>
        </a:p>
      </dgm:t>
    </dgm:pt>
    <dgm:pt modelId="{B008A63A-7857-4167-A38E-CB673D651ED0}" type="parTrans" cxnId="{CA8AC53A-D008-4872-9001-191882C85B5F}">
      <dgm:prSet/>
      <dgm:spPr/>
      <dgm:t>
        <a:bodyPr/>
        <a:lstStyle/>
        <a:p>
          <a:endParaRPr lang="pt-BR"/>
        </a:p>
      </dgm:t>
    </dgm:pt>
    <dgm:pt modelId="{7740544A-956B-4461-8F88-2F87E8B32328}" type="sibTrans" cxnId="{CA8AC53A-D008-4872-9001-191882C85B5F}">
      <dgm:prSet/>
      <dgm:spPr/>
      <dgm:t>
        <a:bodyPr/>
        <a:lstStyle/>
        <a:p>
          <a:endParaRPr lang="pt-BR"/>
        </a:p>
      </dgm:t>
    </dgm:pt>
    <dgm:pt modelId="{07960C7E-763A-4A3C-BD98-DFDDD2B3EFF7}">
      <dgm:prSet phldrT="[Texto]"/>
      <dgm:spPr/>
      <dgm:t>
        <a:bodyPr/>
        <a:lstStyle/>
        <a:p>
          <a:r>
            <a:rPr lang="pt-BR" dirty="0" smtClean="0"/>
            <a:t>Pesquisa em Ensino de Ciências</a:t>
          </a:r>
          <a:endParaRPr lang="pt-BR" dirty="0"/>
        </a:p>
      </dgm:t>
    </dgm:pt>
    <dgm:pt modelId="{6BEF53C2-386F-4F20-B3E4-56438A167D73}" type="parTrans" cxnId="{5BCB7A37-5EC1-4861-842C-CBE192018B6A}">
      <dgm:prSet/>
      <dgm:spPr/>
      <dgm:t>
        <a:bodyPr/>
        <a:lstStyle/>
        <a:p>
          <a:endParaRPr lang="pt-BR"/>
        </a:p>
      </dgm:t>
    </dgm:pt>
    <dgm:pt modelId="{AE4AEAF1-AC55-476C-9C2E-217D3D2DDBF9}" type="sibTrans" cxnId="{5BCB7A37-5EC1-4861-842C-CBE192018B6A}">
      <dgm:prSet/>
      <dgm:spPr/>
      <dgm:t>
        <a:bodyPr/>
        <a:lstStyle/>
        <a:p>
          <a:endParaRPr lang="pt-BR"/>
        </a:p>
      </dgm:t>
    </dgm:pt>
    <dgm:pt modelId="{544D1EFB-8355-4EE6-A953-39E8D1A2E50F}" type="pres">
      <dgm:prSet presAssocID="{C2A6330D-277E-4CE1-A8F7-E89D51D01796}" presName="CompostProcess" presStyleCnt="0">
        <dgm:presLayoutVars>
          <dgm:dir/>
          <dgm:resizeHandles val="exact"/>
        </dgm:presLayoutVars>
      </dgm:prSet>
      <dgm:spPr/>
    </dgm:pt>
    <dgm:pt modelId="{A39A7BA6-4225-4D16-8FDE-5F6099EEA638}" type="pres">
      <dgm:prSet presAssocID="{C2A6330D-277E-4CE1-A8F7-E89D51D01796}" presName="arrow" presStyleLbl="bgShp" presStyleIdx="0" presStyleCnt="1"/>
      <dgm:spPr/>
    </dgm:pt>
    <dgm:pt modelId="{49D849EA-6291-4383-9293-914D48F3A5E5}" type="pres">
      <dgm:prSet presAssocID="{C2A6330D-277E-4CE1-A8F7-E89D51D01796}" presName="linearProcess" presStyleCnt="0"/>
      <dgm:spPr/>
    </dgm:pt>
    <dgm:pt modelId="{72FBB7E8-0C62-4D14-B734-764AA496EE7F}" type="pres">
      <dgm:prSet presAssocID="{641E2440-17B0-4532-BEC3-87492FCFC15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33C280-571D-4C2E-B25A-61AC03F9DCF8}" type="pres">
      <dgm:prSet presAssocID="{AC933144-60CF-4B22-ABCF-E6173AEDA2E5}" presName="sibTrans" presStyleCnt="0"/>
      <dgm:spPr/>
    </dgm:pt>
    <dgm:pt modelId="{E0D96DAF-AC1A-4FFA-B610-A5D6F1F58B55}" type="pres">
      <dgm:prSet presAssocID="{907E0C90-E0A6-43AE-8F69-F647F7C8C1B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CDC8BB-6CB3-4A5F-92CE-ACFEA754583C}" type="pres">
      <dgm:prSet presAssocID="{7740544A-956B-4461-8F88-2F87E8B32328}" presName="sibTrans" presStyleCnt="0"/>
      <dgm:spPr/>
    </dgm:pt>
    <dgm:pt modelId="{968F5205-C030-4631-813F-A14C06995D2F}" type="pres">
      <dgm:prSet presAssocID="{07960C7E-763A-4A3C-BD98-DFDDD2B3EFF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64FDCE-34D1-468C-A5E3-686CD0CA47C1}" type="presOf" srcId="{907E0C90-E0A6-43AE-8F69-F647F7C8C1B9}" destId="{E0D96DAF-AC1A-4FFA-B610-A5D6F1F58B55}" srcOrd="0" destOrd="0" presId="urn:microsoft.com/office/officeart/2005/8/layout/hProcess9"/>
    <dgm:cxn modelId="{CA8AC53A-D008-4872-9001-191882C85B5F}" srcId="{C2A6330D-277E-4CE1-A8F7-E89D51D01796}" destId="{907E0C90-E0A6-43AE-8F69-F647F7C8C1B9}" srcOrd="1" destOrd="0" parTransId="{B008A63A-7857-4167-A38E-CB673D651ED0}" sibTransId="{7740544A-956B-4461-8F88-2F87E8B32328}"/>
    <dgm:cxn modelId="{95297DA8-86D0-4E25-96AE-ED11160490C0}" type="presOf" srcId="{07960C7E-763A-4A3C-BD98-DFDDD2B3EFF7}" destId="{968F5205-C030-4631-813F-A14C06995D2F}" srcOrd="0" destOrd="0" presId="urn:microsoft.com/office/officeart/2005/8/layout/hProcess9"/>
    <dgm:cxn modelId="{AE014B48-0459-464E-8C34-CDC9860B6ECF}" srcId="{C2A6330D-277E-4CE1-A8F7-E89D51D01796}" destId="{641E2440-17B0-4532-BEC3-87492FCFC158}" srcOrd="0" destOrd="0" parTransId="{1DB6EDB3-5850-4E14-A796-1899AD5DA92F}" sibTransId="{AC933144-60CF-4B22-ABCF-E6173AEDA2E5}"/>
    <dgm:cxn modelId="{3D733A9A-EB4A-4901-B052-0A2687FF038D}" type="presOf" srcId="{641E2440-17B0-4532-BEC3-87492FCFC158}" destId="{72FBB7E8-0C62-4D14-B734-764AA496EE7F}" srcOrd="0" destOrd="0" presId="urn:microsoft.com/office/officeart/2005/8/layout/hProcess9"/>
    <dgm:cxn modelId="{5BCB7A37-5EC1-4861-842C-CBE192018B6A}" srcId="{C2A6330D-277E-4CE1-A8F7-E89D51D01796}" destId="{07960C7E-763A-4A3C-BD98-DFDDD2B3EFF7}" srcOrd="2" destOrd="0" parTransId="{6BEF53C2-386F-4F20-B3E4-56438A167D73}" sibTransId="{AE4AEAF1-AC55-476C-9C2E-217D3D2DDBF9}"/>
    <dgm:cxn modelId="{5B09BC4A-C08B-449A-A5B6-11A85B04DE08}" type="presOf" srcId="{C2A6330D-277E-4CE1-A8F7-E89D51D01796}" destId="{544D1EFB-8355-4EE6-A953-39E8D1A2E50F}" srcOrd="0" destOrd="0" presId="urn:microsoft.com/office/officeart/2005/8/layout/hProcess9"/>
    <dgm:cxn modelId="{04DA387E-672F-4082-9EBC-44C366AE44EE}" type="presParOf" srcId="{544D1EFB-8355-4EE6-A953-39E8D1A2E50F}" destId="{A39A7BA6-4225-4D16-8FDE-5F6099EEA638}" srcOrd="0" destOrd="0" presId="urn:microsoft.com/office/officeart/2005/8/layout/hProcess9"/>
    <dgm:cxn modelId="{8CD7CF76-3B70-4957-B66F-885DF0D8817E}" type="presParOf" srcId="{544D1EFB-8355-4EE6-A953-39E8D1A2E50F}" destId="{49D849EA-6291-4383-9293-914D48F3A5E5}" srcOrd="1" destOrd="0" presId="urn:microsoft.com/office/officeart/2005/8/layout/hProcess9"/>
    <dgm:cxn modelId="{7292883D-1383-49D6-B199-EB2D3C153359}" type="presParOf" srcId="{49D849EA-6291-4383-9293-914D48F3A5E5}" destId="{72FBB7E8-0C62-4D14-B734-764AA496EE7F}" srcOrd="0" destOrd="0" presId="urn:microsoft.com/office/officeart/2005/8/layout/hProcess9"/>
    <dgm:cxn modelId="{61ECF497-CB62-40F1-A653-DAAA02BCCE4B}" type="presParOf" srcId="{49D849EA-6291-4383-9293-914D48F3A5E5}" destId="{B533C280-571D-4C2E-B25A-61AC03F9DCF8}" srcOrd="1" destOrd="0" presId="urn:microsoft.com/office/officeart/2005/8/layout/hProcess9"/>
    <dgm:cxn modelId="{C8C44E8C-1E65-4209-9FC3-D065A97DB067}" type="presParOf" srcId="{49D849EA-6291-4383-9293-914D48F3A5E5}" destId="{E0D96DAF-AC1A-4FFA-B610-A5D6F1F58B55}" srcOrd="2" destOrd="0" presId="urn:microsoft.com/office/officeart/2005/8/layout/hProcess9"/>
    <dgm:cxn modelId="{254DD500-9A04-48E5-84DF-794686BFCB9B}" type="presParOf" srcId="{49D849EA-6291-4383-9293-914D48F3A5E5}" destId="{F9CDC8BB-6CB3-4A5F-92CE-ACFEA754583C}" srcOrd="3" destOrd="0" presId="urn:microsoft.com/office/officeart/2005/8/layout/hProcess9"/>
    <dgm:cxn modelId="{8BDFACC4-68C3-4A04-B833-E973AC6B36EF}" type="presParOf" srcId="{49D849EA-6291-4383-9293-914D48F3A5E5}" destId="{968F5205-C030-4631-813F-A14C06995D2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A8AB36-CEB5-4A4D-ADC8-69BD31E288F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2C86F3-981D-4E6D-B799-A3D20FF64BC6}">
      <dgm:prSet phldrT="[Texto]" custT="1"/>
      <dgm:spPr/>
      <dgm:t>
        <a:bodyPr/>
        <a:lstStyle/>
        <a:p>
          <a:r>
            <a:rPr lang="pt-BR" sz="2000" dirty="0" smtClean="0"/>
            <a:t>Sujeitos da pesquisa</a:t>
          </a:r>
        </a:p>
        <a:p>
          <a:r>
            <a:rPr lang="pt-BR" sz="2000" dirty="0" smtClean="0"/>
            <a:t>(participantes)</a:t>
          </a:r>
          <a:endParaRPr lang="pt-BR" sz="2000" dirty="0"/>
        </a:p>
      </dgm:t>
    </dgm:pt>
    <dgm:pt modelId="{B025DEEA-0FF0-471F-9A69-98517075CF07}" type="parTrans" cxnId="{3952A2EA-9F95-4BB0-AE7B-D93FA84ED261}">
      <dgm:prSet/>
      <dgm:spPr/>
      <dgm:t>
        <a:bodyPr/>
        <a:lstStyle/>
        <a:p>
          <a:endParaRPr lang="pt-BR"/>
        </a:p>
      </dgm:t>
    </dgm:pt>
    <dgm:pt modelId="{14CF3B24-CD94-41F9-A2EB-9573030E013B}" type="sibTrans" cxnId="{3952A2EA-9F95-4BB0-AE7B-D93FA84ED261}">
      <dgm:prSet/>
      <dgm:spPr/>
      <dgm:t>
        <a:bodyPr/>
        <a:lstStyle/>
        <a:p>
          <a:endParaRPr lang="pt-BR"/>
        </a:p>
      </dgm:t>
    </dgm:pt>
    <dgm:pt modelId="{3EAECDDE-0EB6-4D56-A212-FF17A7B73BB1}">
      <dgm:prSet phldrT="[Texto]" custT="1"/>
      <dgm:spPr/>
      <dgm:t>
        <a:bodyPr/>
        <a:lstStyle/>
        <a:p>
          <a:r>
            <a:rPr lang="pt-BR" sz="1800" dirty="0" smtClean="0"/>
            <a:t>Técnica de coleta de dados</a:t>
          </a:r>
        </a:p>
        <a:p>
          <a:r>
            <a:rPr lang="pt-BR" sz="1800" dirty="0" smtClean="0"/>
            <a:t>(instrumentos)</a:t>
          </a:r>
          <a:endParaRPr lang="pt-BR" sz="1800" dirty="0"/>
        </a:p>
      </dgm:t>
    </dgm:pt>
    <dgm:pt modelId="{1DBE44C4-1DCD-4C85-AF10-80CFA77FA79D}" type="parTrans" cxnId="{8352FE30-38FF-46F7-9804-5B1A47356A09}">
      <dgm:prSet/>
      <dgm:spPr/>
      <dgm:t>
        <a:bodyPr/>
        <a:lstStyle/>
        <a:p>
          <a:endParaRPr lang="pt-BR"/>
        </a:p>
      </dgm:t>
    </dgm:pt>
    <dgm:pt modelId="{EA5CF592-65F5-404E-A428-40FCEFF8A592}" type="sibTrans" cxnId="{8352FE30-38FF-46F7-9804-5B1A47356A09}">
      <dgm:prSet/>
      <dgm:spPr/>
      <dgm:t>
        <a:bodyPr/>
        <a:lstStyle/>
        <a:p>
          <a:endParaRPr lang="pt-BR"/>
        </a:p>
      </dgm:t>
    </dgm:pt>
    <dgm:pt modelId="{B89741F0-E541-43BC-B014-AEC4B2D4C2C6}">
      <dgm:prSet phldrT="[Texto]" custT="1"/>
      <dgm:spPr/>
      <dgm:t>
        <a:bodyPr/>
        <a:lstStyle/>
        <a:p>
          <a:r>
            <a:rPr lang="pt-BR" sz="1800" dirty="0" smtClean="0"/>
            <a:t>Técnica de análise de dados</a:t>
          </a:r>
        </a:p>
        <a:p>
          <a:r>
            <a:rPr lang="pt-BR" sz="1800" dirty="0" smtClean="0"/>
            <a:t>(referências teóricas)</a:t>
          </a:r>
          <a:endParaRPr lang="pt-BR" sz="1800" dirty="0"/>
        </a:p>
      </dgm:t>
    </dgm:pt>
    <dgm:pt modelId="{B17718D1-6B44-49CC-B46A-DB041C9C0544}" type="parTrans" cxnId="{1519F11E-5E52-4AC9-8CC4-3E1482BD697A}">
      <dgm:prSet/>
      <dgm:spPr/>
      <dgm:t>
        <a:bodyPr/>
        <a:lstStyle/>
        <a:p>
          <a:endParaRPr lang="pt-BR"/>
        </a:p>
      </dgm:t>
    </dgm:pt>
    <dgm:pt modelId="{1D1FFD89-91CB-4A57-B0BF-80E3EE710A36}" type="sibTrans" cxnId="{1519F11E-5E52-4AC9-8CC4-3E1482BD697A}">
      <dgm:prSet/>
      <dgm:spPr/>
      <dgm:t>
        <a:bodyPr/>
        <a:lstStyle/>
        <a:p>
          <a:endParaRPr lang="pt-BR"/>
        </a:p>
      </dgm:t>
    </dgm:pt>
    <dgm:pt modelId="{BA9DDA18-320F-4397-9250-B273BD16584F}" type="pres">
      <dgm:prSet presAssocID="{72A8AB36-CEB5-4A4D-ADC8-69BD31E288FF}" presName="Name0" presStyleCnt="0">
        <dgm:presLayoutVars>
          <dgm:dir/>
          <dgm:animLvl val="lvl"/>
          <dgm:resizeHandles val="exact"/>
        </dgm:presLayoutVars>
      </dgm:prSet>
      <dgm:spPr/>
    </dgm:pt>
    <dgm:pt modelId="{525FEC9B-BEDF-4456-A301-84FB9BDBC055}" type="pres">
      <dgm:prSet presAssocID="{BB2C86F3-981D-4E6D-B799-A3D20FF64BC6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3048C6-BE37-4C24-8B8A-42FB7BDED530}" type="pres">
      <dgm:prSet presAssocID="{14CF3B24-CD94-41F9-A2EB-9573030E013B}" presName="parTxOnlySpace" presStyleCnt="0"/>
      <dgm:spPr/>
    </dgm:pt>
    <dgm:pt modelId="{E68F24B6-2B9C-44D8-A437-682CFF113AF5}" type="pres">
      <dgm:prSet presAssocID="{3EAECDDE-0EB6-4D56-A212-FF17A7B73BB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3D0FBF-EC46-45B5-9852-72E1292D6FA7}" type="pres">
      <dgm:prSet presAssocID="{EA5CF592-65F5-404E-A428-40FCEFF8A592}" presName="parTxOnlySpace" presStyleCnt="0"/>
      <dgm:spPr/>
    </dgm:pt>
    <dgm:pt modelId="{C149D566-4F18-467C-92EF-0D6400993C32}" type="pres">
      <dgm:prSet presAssocID="{B89741F0-E541-43BC-B014-AEC4B2D4C2C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46A5EAB-96B0-42B2-A00E-6B3FF9787975}" type="presOf" srcId="{BB2C86F3-981D-4E6D-B799-A3D20FF64BC6}" destId="{525FEC9B-BEDF-4456-A301-84FB9BDBC055}" srcOrd="0" destOrd="0" presId="urn:microsoft.com/office/officeart/2005/8/layout/chevron1"/>
    <dgm:cxn modelId="{3952A2EA-9F95-4BB0-AE7B-D93FA84ED261}" srcId="{72A8AB36-CEB5-4A4D-ADC8-69BD31E288FF}" destId="{BB2C86F3-981D-4E6D-B799-A3D20FF64BC6}" srcOrd="0" destOrd="0" parTransId="{B025DEEA-0FF0-471F-9A69-98517075CF07}" sibTransId="{14CF3B24-CD94-41F9-A2EB-9573030E013B}"/>
    <dgm:cxn modelId="{A32D5513-4C7E-48C3-8804-00D958CAE909}" type="presOf" srcId="{72A8AB36-CEB5-4A4D-ADC8-69BD31E288FF}" destId="{BA9DDA18-320F-4397-9250-B273BD16584F}" srcOrd="0" destOrd="0" presId="urn:microsoft.com/office/officeart/2005/8/layout/chevron1"/>
    <dgm:cxn modelId="{1519F11E-5E52-4AC9-8CC4-3E1482BD697A}" srcId="{72A8AB36-CEB5-4A4D-ADC8-69BD31E288FF}" destId="{B89741F0-E541-43BC-B014-AEC4B2D4C2C6}" srcOrd="2" destOrd="0" parTransId="{B17718D1-6B44-49CC-B46A-DB041C9C0544}" sibTransId="{1D1FFD89-91CB-4A57-B0BF-80E3EE710A36}"/>
    <dgm:cxn modelId="{150F652F-90FA-427F-991E-C51D58A8EFB6}" type="presOf" srcId="{B89741F0-E541-43BC-B014-AEC4B2D4C2C6}" destId="{C149D566-4F18-467C-92EF-0D6400993C32}" srcOrd="0" destOrd="0" presId="urn:microsoft.com/office/officeart/2005/8/layout/chevron1"/>
    <dgm:cxn modelId="{471ED700-7E5B-4EBF-8D28-DC750E8B9A17}" type="presOf" srcId="{3EAECDDE-0EB6-4D56-A212-FF17A7B73BB1}" destId="{E68F24B6-2B9C-44D8-A437-682CFF113AF5}" srcOrd="0" destOrd="0" presId="urn:microsoft.com/office/officeart/2005/8/layout/chevron1"/>
    <dgm:cxn modelId="{8352FE30-38FF-46F7-9804-5B1A47356A09}" srcId="{72A8AB36-CEB5-4A4D-ADC8-69BD31E288FF}" destId="{3EAECDDE-0EB6-4D56-A212-FF17A7B73BB1}" srcOrd="1" destOrd="0" parTransId="{1DBE44C4-1DCD-4C85-AF10-80CFA77FA79D}" sibTransId="{EA5CF592-65F5-404E-A428-40FCEFF8A592}"/>
    <dgm:cxn modelId="{24F55A81-ABD7-4A8E-90EF-02413D4C976F}" type="presParOf" srcId="{BA9DDA18-320F-4397-9250-B273BD16584F}" destId="{525FEC9B-BEDF-4456-A301-84FB9BDBC055}" srcOrd="0" destOrd="0" presId="urn:microsoft.com/office/officeart/2005/8/layout/chevron1"/>
    <dgm:cxn modelId="{83A40DB9-BC37-42ED-B8B9-45B484EE1334}" type="presParOf" srcId="{BA9DDA18-320F-4397-9250-B273BD16584F}" destId="{B53048C6-BE37-4C24-8B8A-42FB7BDED530}" srcOrd="1" destOrd="0" presId="urn:microsoft.com/office/officeart/2005/8/layout/chevron1"/>
    <dgm:cxn modelId="{C7AB5FB2-24B3-43E4-BCF9-C57474A9D4F6}" type="presParOf" srcId="{BA9DDA18-320F-4397-9250-B273BD16584F}" destId="{E68F24B6-2B9C-44D8-A437-682CFF113AF5}" srcOrd="2" destOrd="0" presId="urn:microsoft.com/office/officeart/2005/8/layout/chevron1"/>
    <dgm:cxn modelId="{2F6E82EF-52BF-4248-9659-A870B4488373}" type="presParOf" srcId="{BA9DDA18-320F-4397-9250-B273BD16584F}" destId="{B63D0FBF-EC46-45B5-9852-72E1292D6FA7}" srcOrd="3" destOrd="0" presId="urn:microsoft.com/office/officeart/2005/8/layout/chevron1"/>
    <dgm:cxn modelId="{BBC93806-3ECA-45FE-B20B-7A1A3EE23F87}" type="presParOf" srcId="{BA9DDA18-320F-4397-9250-B273BD16584F}" destId="{C149D566-4F18-467C-92EF-0D6400993C3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A7BA6-4225-4D16-8FDE-5F6099EEA638}">
      <dsp:nvSpPr>
        <dsp:cNvPr id="0" name=""/>
        <dsp:cNvSpPr/>
      </dsp:nvSpPr>
      <dsp:spPr>
        <a:xfrm>
          <a:off x="572463" y="0"/>
          <a:ext cx="6487920" cy="482453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FBB7E8-0C62-4D14-B734-764AA496EE7F}">
      <dsp:nvSpPr>
        <dsp:cNvPr id="0" name=""/>
        <dsp:cNvSpPr/>
      </dsp:nvSpPr>
      <dsp:spPr>
        <a:xfrm>
          <a:off x="8199" y="1447360"/>
          <a:ext cx="2456822" cy="19298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Ciência</a:t>
          </a:r>
          <a:endParaRPr lang="pt-BR" sz="3100" kern="1200" dirty="0"/>
        </a:p>
      </dsp:txBody>
      <dsp:txXfrm>
        <a:off x="102405" y="1541566"/>
        <a:ext cx="2268410" cy="1741402"/>
      </dsp:txXfrm>
    </dsp:sp>
    <dsp:sp modelId="{E0D96DAF-AC1A-4FFA-B610-A5D6F1F58B55}">
      <dsp:nvSpPr>
        <dsp:cNvPr id="0" name=""/>
        <dsp:cNvSpPr/>
      </dsp:nvSpPr>
      <dsp:spPr>
        <a:xfrm>
          <a:off x="2588012" y="1447360"/>
          <a:ext cx="2456822" cy="19298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Ensino de Ciências</a:t>
          </a:r>
          <a:endParaRPr lang="pt-BR" sz="3100" kern="1200" dirty="0"/>
        </a:p>
      </dsp:txBody>
      <dsp:txXfrm>
        <a:off x="2682218" y="1541566"/>
        <a:ext cx="2268410" cy="1741402"/>
      </dsp:txXfrm>
    </dsp:sp>
    <dsp:sp modelId="{968F5205-C030-4631-813F-A14C06995D2F}">
      <dsp:nvSpPr>
        <dsp:cNvPr id="0" name=""/>
        <dsp:cNvSpPr/>
      </dsp:nvSpPr>
      <dsp:spPr>
        <a:xfrm>
          <a:off x="5167825" y="1447360"/>
          <a:ext cx="2456822" cy="19298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Pesquisa em Ensino de Ciências</a:t>
          </a:r>
          <a:endParaRPr lang="pt-BR" sz="3100" kern="1200" dirty="0"/>
        </a:p>
      </dsp:txBody>
      <dsp:txXfrm>
        <a:off x="5262031" y="1541566"/>
        <a:ext cx="2268410" cy="1741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FEC9B-BEDF-4456-A301-84FB9BDBC055}">
      <dsp:nvSpPr>
        <dsp:cNvPr id="0" name=""/>
        <dsp:cNvSpPr/>
      </dsp:nvSpPr>
      <dsp:spPr>
        <a:xfrm>
          <a:off x="2447" y="1707967"/>
          <a:ext cx="2981440" cy="11925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Sujeitos da pesquisa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(participantes)</a:t>
          </a:r>
          <a:endParaRPr lang="pt-BR" sz="2000" kern="1200" dirty="0"/>
        </a:p>
      </dsp:txBody>
      <dsp:txXfrm>
        <a:off x="598735" y="1707967"/>
        <a:ext cx="1788864" cy="1192576"/>
      </dsp:txXfrm>
    </dsp:sp>
    <dsp:sp modelId="{E68F24B6-2B9C-44D8-A437-682CFF113AF5}">
      <dsp:nvSpPr>
        <dsp:cNvPr id="0" name=""/>
        <dsp:cNvSpPr/>
      </dsp:nvSpPr>
      <dsp:spPr>
        <a:xfrm>
          <a:off x="2685743" y="1707967"/>
          <a:ext cx="2981440" cy="11925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Técnica de coleta de dados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(instrumentos)</a:t>
          </a:r>
          <a:endParaRPr lang="pt-BR" sz="1800" kern="1200" dirty="0"/>
        </a:p>
      </dsp:txBody>
      <dsp:txXfrm>
        <a:off x="3282031" y="1707967"/>
        <a:ext cx="1788864" cy="1192576"/>
      </dsp:txXfrm>
    </dsp:sp>
    <dsp:sp modelId="{C149D566-4F18-467C-92EF-0D6400993C32}">
      <dsp:nvSpPr>
        <dsp:cNvPr id="0" name=""/>
        <dsp:cNvSpPr/>
      </dsp:nvSpPr>
      <dsp:spPr>
        <a:xfrm>
          <a:off x="5369040" y="1707967"/>
          <a:ext cx="2981440" cy="11925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Técnica de análise de dados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(referências teóricas)</a:t>
          </a:r>
          <a:endParaRPr lang="pt-BR" sz="1800" kern="1200" dirty="0"/>
        </a:p>
      </dsp:txBody>
      <dsp:txXfrm>
        <a:off x="5965328" y="1707967"/>
        <a:ext cx="1788864" cy="119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42575A-9ED4-412C-9D7F-2A9DF12D0636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EC8C36-D60C-4F96-A7D1-7DB286D10D8F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3600" y="3375490"/>
            <a:ext cx="6172200" cy="1853709"/>
          </a:xfrm>
        </p:spPr>
        <p:txBody>
          <a:bodyPr>
            <a:normAutofit/>
          </a:bodyPr>
          <a:lstStyle/>
          <a:p>
            <a:r>
              <a:rPr lang="pt-BR" dirty="0" smtClean="0"/>
              <a:t>Profa. Valéria Silva </a:t>
            </a:r>
            <a:r>
              <a:rPr lang="pt-BR" dirty="0" smtClean="0"/>
              <a:t>Dias</a:t>
            </a:r>
          </a:p>
          <a:p>
            <a:r>
              <a:rPr lang="pt-BR" dirty="0" smtClean="0"/>
              <a:t>Monitores: Walter e Michel</a:t>
            </a:r>
            <a:endParaRPr lang="pt-BR" dirty="0" smtClean="0"/>
          </a:p>
          <a:p>
            <a:r>
              <a:rPr lang="pt-BR" dirty="0" smtClean="0"/>
              <a:t>2019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Introdução à Pesquisa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51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967191084"/>
              </p:ext>
            </p:extLst>
          </p:nvPr>
        </p:nvGraphicFramePr>
        <p:xfrm>
          <a:off x="755576" y="620688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597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71600" y="1700808"/>
            <a:ext cx="7041976" cy="3794720"/>
          </a:xfrm>
        </p:spPr>
        <p:txBody>
          <a:bodyPr>
            <a:noAutofit/>
          </a:bodyPr>
          <a:lstStyle/>
          <a:p>
            <a:r>
              <a:rPr lang="pt-BR" sz="3200" dirty="0" smtClean="0"/>
              <a:t>Escolha do tema</a:t>
            </a:r>
          </a:p>
          <a:p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</a:rPr>
              <a:t>Revisão da literatura </a:t>
            </a:r>
          </a:p>
          <a:p>
            <a:r>
              <a:rPr lang="pt-BR" sz="3200" dirty="0" smtClean="0"/>
              <a:t>Definição do problema</a:t>
            </a:r>
          </a:p>
          <a:p>
            <a:r>
              <a:rPr lang="pt-BR" sz="3200" dirty="0" smtClean="0"/>
              <a:t>Formulação de hipóteses (?)</a:t>
            </a:r>
          </a:p>
          <a:p>
            <a:r>
              <a:rPr lang="pt-BR" sz="3200" dirty="0" smtClean="0"/>
              <a:t>Definição de variáveis e indicadores</a:t>
            </a:r>
          </a:p>
          <a:p>
            <a:r>
              <a:rPr lang="pt-BR" sz="3200" dirty="0" smtClean="0"/>
              <a:t>Definição </a:t>
            </a:r>
            <a:r>
              <a:rPr lang="pt-BR" sz="3200" dirty="0" smtClean="0"/>
              <a:t>da metodologia </a:t>
            </a:r>
            <a:endParaRPr lang="pt-BR" sz="3200" dirty="0" smtClean="0"/>
          </a:p>
          <a:p>
            <a:r>
              <a:rPr lang="pt-BR" sz="3200" dirty="0" smtClean="0"/>
              <a:t>Construção de cronograma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551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967154"/>
              </p:ext>
            </p:extLst>
          </p:nvPr>
        </p:nvGraphicFramePr>
        <p:xfrm>
          <a:off x="395536" y="260648"/>
          <a:ext cx="835292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Redação do projeto de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Estrutura</a:t>
            </a:r>
          </a:p>
          <a:p>
            <a:r>
              <a:rPr lang="pt-BR" sz="3200" dirty="0" smtClean="0"/>
              <a:t>Prazo</a:t>
            </a:r>
          </a:p>
          <a:p>
            <a:r>
              <a:rPr lang="pt-BR" sz="3200" dirty="0" smtClean="0"/>
              <a:t>Orientação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404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929</TotalTime>
  <Words>82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Cívico</vt:lpstr>
      <vt:lpstr>Introdução à Pesquisa</vt:lpstr>
      <vt:lpstr>Apresentação do PowerPoint</vt:lpstr>
      <vt:lpstr>Projeto de Pesquisa</vt:lpstr>
      <vt:lpstr>Metodologia</vt:lpstr>
      <vt:lpstr>Redação do projeto de pesquisa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Pesquisa</dc:title>
  <dc:creator>Valeria</dc:creator>
  <cp:lastModifiedBy>Valeria</cp:lastModifiedBy>
  <cp:revision>6</cp:revision>
  <dcterms:created xsi:type="dcterms:W3CDTF">2018-08-07T21:43:45Z</dcterms:created>
  <dcterms:modified xsi:type="dcterms:W3CDTF">2019-08-20T12:29:29Z</dcterms:modified>
</cp:coreProperties>
</file>