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4" r:id="rId9"/>
    <p:sldId id="265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>
        <p:scale>
          <a:sx n="75" d="100"/>
          <a:sy n="75" d="100"/>
        </p:scale>
        <p:origin x="-2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1C076-A9E7-414C-BC8A-DD4175D5816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5A693B3-AF04-4329-A060-09FE5A96C9DB}">
      <dgm:prSet/>
      <dgm:spPr/>
      <dgm:t>
        <a:bodyPr/>
        <a:lstStyle/>
        <a:p>
          <a:r>
            <a:rPr lang="pt-BR"/>
            <a:t>Memória nunca é puramente individual</a:t>
          </a:r>
          <a:endParaRPr lang="en-US"/>
        </a:p>
      </dgm:t>
    </dgm:pt>
    <dgm:pt modelId="{A278EDF4-DFFF-41E7-BF9F-6F70E75A9A05}" type="parTrans" cxnId="{02F90A11-8D42-47D2-9051-8917321C4376}">
      <dgm:prSet/>
      <dgm:spPr/>
      <dgm:t>
        <a:bodyPr/>
        <a:lstStyle/>
        <a:p>
          <a:endParaRPr lang="en-US"/>
        </a:p>
      </dgm:t>
    </dgm:pt>
    <dgm:pt modelId="{8DE9958C-4C8A-4A97-A9A5-38DC6685772D}" type="sibTrans" cxnId="{02F90A11-8D42-47D2-9051-8917321C4376}">
      <dgm:prSet/>
      <dgm:spPr/>
      <dgm:t>
        <a:bodyPr/>
        <a:lstStyle/>
        <a:p>
          <a:endParaRPr lang="en-US"/>
        </a:p>
      </dgm:t>
    </dgm:pt>
    <dgm:pt modelId="{84F7C9ED-4C02-4941-AC58-F546A710A353}">
      <dgm:prSet/>
      <dgm:spPr/>
      <dgm:t>
        <a:bodyPr/>
        <a:lstStyle/>
        <a:p>
          <a:r>
            <a:rPr lang="pt-BR"/>
            <a:t>O ato de rememoração “se ajusta imediatamente às condições coletivas de sua expressão”</a:t>
          </a:r>
          <a:endParaRPr lang="en-US"/>
        </a:p>
      </dgm:t>
    </dgm:pt>
    <dgm:pt modelId="{323FD04E-627A-4CC5-ACC4-AAD93B5D012F}" type="parTrans" cxnId="{BE8B5520-6E02-43B1-938A-F02F50BB4E2B}">
      <dgm:prSet/>
      <dgm:spPr/>
      <dgm:t>
        <a:bodyPr/>
        <a:lstStyle/>
        <a:p>
          <a:endParaRPr lang="en-US"/>
        </a:p>
      </dgm:t>
    </dgm:pt>
    <dgm:pt modelId="{C9C9B51C-BE03-4766-8CB0-E34D15478672}" type="sibTrans" cxnId="{BE8B5520-6E02-43B1-938A-F02F50BB4E2B}">
      <dgm:prSet/>
      <dgm:spPr/>
      <dgm:t>
        <a:bodyPr/>
        <a:lstStyle/>
        <a:p>
          <a:endParaRPr lang="en-US"/>
        </a:p>
      </dgm:t>
    </dgm:pt>
    <dgm:pt modelId="{F69E9336-4B21-4F97-A2E5-E4598C75520E}">
      <dgm:prSet/>
      <dgm:spPr/>
      <dgm:t>
        <a:bodyPr/>
        <a:lstStyle/>
        <a:p>
          <a:r>
            <a:rPr lang="pt-BR"/>
            <a:t>O sentimento do passado se modifica em relação à sociedade</a:t>
          </a:r>
          <a:endParaRPr lang="en-US"/>
        </a:p>
      </dgm:t>
    </dgm:pt>
    <dgm:pt modelId="{CE4F81D4-1C86-4AE4-9B50-6EEE77BB69F1}" type="parTrans" cxnId="{82550E02-306F-4CC9-A552-306FB4DACF70}">
      <dgm:prSet/>
      <dgm:spPr/>
      <dgm:t>
        <a:bodyPr/>
        <a:lstStyle/>
        <a:p>
          <a:endParaRPr lang="en-US"/>
        </a:p>
      </dgm:t>
    </dgm:pt>
    <dgm:pt modelId="{F2FC21C0-1DE8-45A0-A614-87A3E46680B2}" type="sibTrans" cxnId="{82550E02-306F-4CC9-A552-306FB4DACF70}">
      <dgm:prSet/>
      <dgm:spPr/>
      <dgm:t>
        <a:bodyPr/>
        <a:lstStyle/>
        <a:p>
          <a:endParaRPr lang="en-US"/>
        </a:p>
      </dgm:t>
    </dgm:pt>
    <dgm:pt modelId="{183EBEC0-1D5F-4C09-8B76-94525203ECCB}">
      <dgm:prSet/>
      <dgm:spPr/>
      <dgm:t>
        <a:bodyPr/>
        <a:lstStyle/>
        <a:p>
          <a:r>
            <a:rPr lang="pt-BR"/>
            <a:t>É impossível dissociar os efeitos ligados às representações da identidade individual daqueles relacionados às representações da identidade coletiva</a:t>
          </a:r>
          <a:endParaRPr lang="en-US"/>
        </a:p>
      </dgm:t>
    </dgm:pt>
    <dgm:pt modelId="{9C5BD9DC-A464-45BC-A84E-AA393DC5DA7E}" type="parTrans" cxnId="{09AC08CE-485E-4A6D-AE12-33ACCD131ADF}">
      <dgm:prSet/>
      <dgm:spPr/>
      <dgm:t>
        <a:bodyPr/>
        <a:lstStyle/>
        <a:p>
          <a:endParaRPr lang="en-US"/>
        </a:p>
      </dgm:t>
    </dgm:pt>
    <dgm:pt modelId="{C8269625-0491-407C-8006-B5AFEB5D9E64}" type="sibTrans" cxnId="{09AC08CE-485E-4A6D-AE12-33ACCD131ADF}">
      <dgm:prSet/>
      <dgm:spPr/>
      <dgm:t>
        <a:bodyPr/>
        <a:lstStyle/>
        <a:p>
          <a:endParaRPr lang="en-US"/>
        </a:p>
      </dgm:t>
    </dgm:pt>
    <dgm:pt modelId="{CB12D971-D9EE-4CAF-BA3F-D2C355511610}">
      <dgm:prSet/>
      <dgm:spPr/>
      <dgm:t>
        <a:bodyPr/>
        <a:lstStyle/>
        <a:p>
          <a:r>
            <a:rPr lang="pt-BR"/>
            <a:t>“Quadros da memória”: tecido memorial coletivo que vai alimentar o sentimento de identidade</a:t>
          </a:r>
          <a:endParaRPr lang="en-US"/>
        </a:p>
      </dgm:t>
    </dgm:pt>
    <dgm:pt modelId="{8D7194FA-7F23-4A98-9982-70BC16C71E84}" type="parTrans" cxnId="{56317074-232D-4C37-A027-2BCC93AFC148}">
      <dgm:prSet/>
      <dgm:spPr/>
      <dgm:t>
        <a:bodyPr/>
        <a:lstStyle/>
        <a:p>
          <a:endParaRPr lang="en-US"/>
        </a:p>
      </dgm:t>
    </dgm:pt>
    <dgm:pt modelId="{493A4F4F-6DD6-495D-B3CA-2C46A187DD71}" type="sibTrans" cxnId="{56317074-232D-4C37-A027-2BCC93AFC148}">
      <dgm:prSet/>
      <dgm:spPr/>
      <dgm:t>
        <a:bodyPr/>
        <a:lstStyle/>
        <a:p>
          <a:endParaRPr lang="en-US"/>
        </a:p>
      </dgm:t>
    </dgm:pt>
    <dgm:pt modelId="{106C79B7-2FD5-4875-8F56-171F80ED2C08}">
      <dgm:prSet/>
      <dgm:spPr/>
      <dgm:t>
        <a:bodyPr/>
        <a:lstStyle/>
        <a:p>
          <a:r>
            <a:rPr lang="pt-BR"/>
            <a:t>Memórias organizadoras: reforçam a crença de uma origem ou história comum ao grupo</a:t>
          </a:r>
          <a:endParaRPr lang="en-US"/>
        </a:p>
      </dgm:t>
    </dgm:pt>
    <dgm:pt modelId="{A2C80054-7993-4D25-AF81-6AA158A07C11}" type="parTrans" cxnId="{E6786D44-E169-4E59-9BF5-544D651A24DF}">
      <dgm:prSet/>
      <dgm:spPr/>
      <dgm:t>
        <a:bodyPr/>
        <a:lstStyle/>
        <a:p>
          <a:endParaRPr lang="en-US"/>
        </a:p>
      </dgm:t>
    </dgm:pt>
    <dgm:pt modelId="{1CC2C840-19C7-42E5-B0E0-6F2F82E1613D}" type="sibTrans" cxnId="{E6786D44-E169-4E59-9BF5-544D651A24DF}">
      <dgm:prSet/>
      <dgm:spPr/>
      <dgm:t>
        <a:bodyPr/>
        <a:lstStyle/>
        <a:p>
          <a:endParaRPr lang="en-US"/>
        </a:p>
      </dgm:t>
    </dgm:pt>
    <dgm:pt modelId="{D69E89C7-3528-43F1-9A49-276513CC5953}" type="pres">
      <dgm:prSet presAssocID="{AA81C076-A9E7-414C-BC8A-DD4175D5816A}" presName="vert0" presStyleCnt="0">
        <dgm:presLayoutVars>
          <dgm:dir/>
          <dgm:animOne val="branch"/>
          <dgm:animLvl val="lvl"/>
        </dgm:presLayoutVars>
      </dgm:prSet>
      <dgm:spPr/>
    </dgm:pt>
    <dgm:pt modelId="{081A99D3-1792-47DC-9637-9E1915A644A3}" type="pres">
      <dgm:prSet presAssocID="{25A693B3-AF04-4329-A060-09FE5A96C9DB}" presName="thickLine" presStyleLbl="alignNode1" presStyleIdx="0" presStyleCnt="6"/>
      <dgm:spPr/>
    </dgm:pt>
    <dgm:pt modelId="{13C239F4-C5C1-4382-833A-8A75F75DE94E}" type="pres">
      <dgm:prSet presAssocID="{25A693B3-AF04-4329-A060-09FE5A96C9DB}" presName="horz1" presStyleCnt="0"/>
      <dgm:spPr/>
    </dgm:pt>
    <dgm:pt modelId="{2FDEE33C-9CE8-406B-8B8F-0BC4F306FB6E}" type="pres">
      <dgm:prSet presAssocID="{25A693B3-AF04-4329-A060-09FE5A96C9DB}" presName="tx1" presStyleLbl="revTx" presStyleIdx="0" presStyleCnt="6"/>
      <dgm:spPr/>
    </dgm:pt>
    <dgm:pt modelId="{17EBF95E-96E2-417E-8E60-9A861509639E}" type="pres">
      <dgm:prSet presAssocID="{25A693B3-AF04-4329-A060-09FE5A96C9DB}" presName="vert1" presStyleCnt="0"/>
      <dgm:spPr/>
    </dgm:pt>
    <dgm:pt modelId="{2347E00D-C13E-4C52-A069-981EAB24BB48}" type="pres">
      <dgm:prSet presAssocID="{84F7C9ED-4C02-4941-AC58-F546A710A353}" presName="thickLine" presStyleLbl="alignNode1" presStyleIdx="1" presStyleCnt="6"/>
      <dgm:spPr/>
    </dgm:pt>
    <dgm:pt modelId="{2103C743-F582-4E65-914C-DA47F122EA57}" type="pres">
      <dgm:prSet presAssocID="{84F7C9ED-4C02-4941-AC58-F546A710A353}" presName="horz1" presStyleCnt="0"/>
      <dgm:spPr/>
    </dgm:pt>
    <dgm:pt modelId="{39A17CF6-3DE7-49DF-BE68-08909D981E13}" type="pres">
      <dgm:prSet presAssocID="{84F7C9ED-4C02-4941-AC58-F546A710A353}" presName="tx1" presStyleLbl="revTx" presStyleIdx="1" presStyleCnt="6"/>
      <dgm:spPr/>
    </dgm:pt>
    <dgm:pt modelId="{CFDFE687-DD21-4294-8F9D-69DC75640D14}" type="pres">
      <dgm:prSet presAssocID="{84F7C9ED-4C02-4941-AC58-F546A710A353}" presName="vert1" presStyleCnt="0"/>
      <dgm:spPr/>
    </dgm:pt>
    <dgm:pt modelId="{2EDBDB1B-6E99-4DD0-9110-71A838B9ED1E}" type="pres">
      <dgm:prSet presAssocID="{F69E9336-4B21-4F97-A2E5-E4598C75520E}" presName="thickLine" presStyleLbl="alignNode1" presStyleIdx="2" presStyleCnt="6"/>
      <dgm:spPr/>
    </dgm:pt>
    <dgm:pt modelId="{34443C5C-774E-4CF0-ABB4-D0F354CD047F}" type="pres">
      <dgm:prSet presAssocID="{F69E9336-4B21-4F97-A2E5-E4598C75520E}" presName="horz1" presStyleCnt="0"/>
      <dgm:spPr/>
    </dgm:pt>
    <dgm:pt modelId="{1F52D980-6D98-4C46-9507-847EE6D4F30C}" type="pres">
      <dgm:prSet presAssocID="{F69E9336-4B21-4F97-A2E5-E4598C75520E}" presName="tx1" presStyleLbl="revTx" presStyleIdx="2" presStyleCnt="6"/>
      <dgm:spPr/>
    </dgm:pt>
    <dgm:pt modelId="{86029C23-BA09-459A-9E78-468BB376723D}" type="pres">
      <dgm:prSet presAssocID="{F69E9336-4B21-4F97-A2E5-E4598C75520E}" presName="vert1" presStyleCnt="0"/>
      <dgm:spPr/>
    </dgm:pt>
    <dgm:pt modelId="{4309F0AF-5A9A-4793-9A53-8C7B0206E24A}" type="pres">
      <dgm:prSet presAssocID="{183EBEC0-1D5F-4C09-8B76-94525203ECCB}" presName="thickLine" presStyleLbl="alignNode1" presStyleIdx="3" presStyleCnt="6"/>
      <dgm:spPr/>
    </dgm:pt>
    <dgm:pt modelId="{57FA79B7-6B6E-4DA7-B18D-2E3AE5A34E3B}" type="pres">
      <dgm:prSet presAssocID="{183EBEC0-1D5F-4C09-8B76-94525203ECCB}" presName="horz1" presStyleCnt="0"/>
      <dgm:spPr/>
    </dgm:pt>
    <dgm:pt modelId="{C77A9F32-ED2A-4C9C-B307-71ACD7D125E9}" type="pres">
      <dgm:prSet presAssocID="{183EBEC0-1D5F-4C09-8B76-94525203ECCB}" presName="tx1" presStyleLbl="revTx" presStyleIdx="3" presStyleCnt="6"/>
      <dgm:spPr/>
    </dgm:pt>
    <dgm:pt modelId="{CDC39D2C-7C75-435D-A911-CE584C73A50E}" type="pres">
      <dgm:prSet presAssocID="{183EBEC0-1D5F-4C09-8B76-94525203ECCB}" presName="vert1" presStyleCnt="0"/>
      <dgm:spPr/>
    </dgm:pt>
    <dgm:pt modelId="{A8147E81-81B9-4DBC-9985-E3B854842B8F}" type="pres">
      <dgm:prSet presAssocID="{CB12D971-D9EE-4CAF-BA3F-D2C355511610}" presName="thickLine" presStyleLbl="alignNode1" presStyleIdx="4" presStyleCnt="6"/>
      <dgm:spPr/>
    </dgm:pt>
    <dgm:pt modelId="{9EC0E6CE-F707-457E-8439-3F003A8D9C61}" type="pres">
      <dgm:prSet presAssocID="{CB12D971-D9EE-4CAF-BA3F-D2C355511610}" presName="horz1" presStyleCnt="0"/>
      <dgm:spPr/>
    </dgm:pt>
    <dgm:pt modelId="{534C30C1-4FB1-4398-B764-9443BD89C8D6}" type="pres">
      <dgm:prSet presAssocID="{CB12D971-D9EE-4CAF-BA3F-D2C355511610}" presName="tx1" presStyleLbl="revTx" presStyleIdx="4" presStyleCnt="6"/>
      <dgm:spPr/>
    </dgm:pt>
    <dgm:pt modelId="{AD19A521-85BF-43B5-B58F-6F9287846C01}" type="pres">
      <dgm:prSet presAssocID="{CB12D971-D9EE-4CAF-BA3F-D2C355511610}" presName="vert1" presStyleCnt="0"/>
      <dgm:spPr/>
    </dgm:pt>
    <dgm:pt modelId="{75D55DEF-9074-4920-8D5A-798770E5F6FC}" type="pres">
      <dgm:prSet presAssocID="{106C79B7-2FD5-4875-8F56-171F80ED2C08}" presName="thickLine" presStyleLbl="alignNode1" presStyleIdx="5" presStyleCnt="6"/>
      <dgm:spPr/>
    </dgm:pt>
    <dgm:pt modelId="{71EE71CB-98C4-4FD6-8069-7D5D8CDF0ED0}" type="pres">
      <dgm:prSet presAssocID="{106C79B7-2FD5-4875-8F56-171F80ED2C08}" presName="horz1" presStyleCnt="0"/>
      <dgm:spPr/>
    </dgm:pt>
    <dgm:pt modelId="{7427FEE3-F0C8-497D-8188-71B196A03443}" type="pres">
      <dgm:prSet presAssocID="{106C79B7-2FD5-4875-8F56-171F80ED2C08}" presName="tx1" presStyleLbl="revTx" presStyleIdx="5" presStyleCnt="6"/>
      <dgm:spPr/>
    </dgm:pt>
    <dgm:pt modelId="{3990A500-0377-4D58-A242-5DD5AAD13109}" type="pres">
      <dgm:prSet presAssocID="{106C79B7-2FD5-4875-8F56-171F80ED2C08}" presName="vert1" presStyleCnt="0"/>
      <dgm:spPr/>
    </dgm:pt>
  </dgm:ptLst>
  <dgm:cxnLst>
    <dgm:cxn modelId="{82550E02-306F-4CC9-A552-306FB4DACF70}" srcId="{AA81C076-A9E7-414C-BC8A-DD4175D5816A}" destId="{F69E9336-4B21-4F97-A2E5-E4598C75520E}" srcOrd="2" destOrd="0" parTransId="{CE4F81D4-1C86-4AE4-9B50-6EEE77BB69F1}" sibTransId="{F2FC21C0-1DE8-45A0-A614-87A3E46680B2}"/>
    <dgm:cxn modelId="{3F77760C-EFD5-44A2-B0FC-A0335FD2727F}" type="presOf" srcId="{84F7C9ED-4C02-4941-AC58-F546A710A353}" destId="{39A17CF6-3DE7-49DF-BE68-08909D981E13}" srcOrd="0" destOrd="0" presId="urn:microsoft.com/office/officeart/2008/layout/LinedList"/>
    <dgm:cxn modelId="{02F90A11-8D42-47D2-9051-8917321C4376}" srcId="{AA81C076-A9E7-414C-BC8A-DD4175D5816A}" destId="{25A693B3-AF04-4329-A060-09FE5A96C9DB}" srcOrd="0" destOrd="0" parTransId="{A278EDF4-DFFF-41E7-BF9F-6F70E75A9A05}" sibTransId="{8DE9958C-4C8A-4A97-A9A5-38DC6685772D}"/>
    <dgm:cxn modelId="{BE8B5520-6E02-43B1-938A-F02F50BB4E2B}" srcId="{AA81C076-A9E7-414C-BC8A-DD4175D5816A}" destId="{84F7C9ED-4C02-4941-AC58-F546A710A353}" srcOrd="1" destOrd="0" parTransId="{323FD04E-627A-4CC5-ACC4-AAD93B5D012F}" sibTransId="{C9C9B51C-BE03-4766-8CB0-E34D15478672}"/>
    <dgm:cxn modelId="{48BD9E37-0614-444A-BB48-2CCF5CB7557E}" type="presOf" srcId="{CB12D971-D9EE-4CAF-BA3F-D2C355511610}" destId="{534C30C1-4FB1-4398-B764-9443BD89C8D6}" srcOrd="0" destOrd="0" presId="urn:microsoft.com/office/officeart/2008/layout/LinedList"/>
    <dgm:cxn modelId="{452D5B38-02FA-402C-92B2-B19499E7EB67}" type="presOf" srcId="{F69E9336-4B21-4F97-A2E5-E4598C75520E}" destId="{1F52D980-6D98-4C46-9507-847EE6D4F30C}" srcOrd="0" destOrd="0" presId="urn:microsoft.com/office/officeart/2008/layout/LinedList"/>
    <dgm:cxn modelId="{E6786D44-E169-4E59-9BF5-544D651A24DF}" srcId="{AA81C076-A9E7-414C-BC8A-DD4175D5816A}" destId="{106C79B7-2FD5-4875-8F56-171F80ED2C08}" srcOrd="5" destOrd="0" parTransId="{A2C80054-7993-4D25-AF81-6AA158A07C11}" sibTransId="{1CC2C840-19C7-42E5-B0E0-6F2F82E1613D}"/>
    <dgm:cxn modelId="{56317074-232D-4C37-A027-2BCC93AFC148}" srcId="{AA81C076-A9E7-414C-BC8A-DD4175D5816A}" destId="{CB12D971-D9EE-4CAF-BA3F-D2C355511610}" srcOrd="4" destOrd="0" parTransId="{8D7194FA-7F23-4A98-9982-70BC16C71E84}" sibTransId="{493A4F4F-6DD6-495D-B3CA-2C46A187DD71}"/>
    <dgm:cxn modelId="{524ED557-E9AC-4878-BDDB-A5252DE1157D}" type="presOf" srcId="{106C79B7-2FD5-4875-8F56-171F80ED2C08}" destId="{7427FEE3-F0C8-497D-8188-71B196A03443}" srcOrd="0" destOrd="0" presId="urn:microsoft.com/office/officeart/2008/layout/LinedList"/>
    <dgm:cxn modelId="{D8AB767E-29A3-47DF-BE90-3B296ABB5358}" type="presOf" srcId="{AA81C076-A9E7-414C-BC8A-DD4175D5816A}" destId="{D69E89C7-3528-43F1-9A49-276513CC5953}" srcOrd="0" destOrd="0" presId="urn:microsoft.com/office/officeart/2008/layout/LinedList"/>
    <dgm:cxn modelId="{AF0F2DB0-94FD-46FE-B7E6-10FBD2A51DCE}" type="presOf" srcId="{25A693B3-AF04-4329-A060-09FE5A96C9DB}" destId="{2FDEE33C-9CE8-406B-8B8F-0BC4F306FB6E}" srcOrd="0" destOrd="0" presId="urn:microsoft.com/office/officeart/2008/layout/LinedList"/>
    <dgm:cxn modelId="{DD5858BF-CAF0-4DCA-848C-A16FFE7248BA}" type="presOf" srcId="{183EBEC0-1D5F-4C09-8B76-94525203ECCB}" destId="{C77A9F32-ED2A-4C9C-B307-71ACD7D125E9}" srcOrd="0" destOrd="0" presId="urn:microsoft.com/office/officeart/2008/layout/LinedList"/>
    <dgm:cxn modelId="{09AC08CE-485E-4A6D-AE12-33ACCD131ADF}" srcId="{AA81C076-A9E7-414C-BC8A-DD4175D5816A}" destId="{183EBEC0-1D5F-4C09-8B76-94525203ECCB}" srcOrd="3" destOrd="0" parTransId="{9C5BD9DC-A464-45BC-A84E-AA393DC5DA7E}" sibTransId="{C8269625-0491-407C-8006-B5AFEB5D9E64}"/>
    <dgm:cxn modelId="{57A6876E-2289-45FD-8224-9F8B36E2C9DC}" type="presParOf" srcId="{D69E89C7-3528-43F1-9A49-276513CC5953}" destId="{081A99D3-1792-47DC-9637-9E1915A644A3}" srcOrd="0" destOrd="0" presId="urn:microsoft.com/office/officeart/2008/layout/LinedList"/>
    <dgm:cxn modelId="{B2A55BBA-57B8-4824-BB11-A9CDB0FF88D5}" type="presParOf" srcId="{D69E89C7-3528-43F1-9A49-276513CC5953}" destId="{13C239F4-C5C1-4382-833A-8A75F75DE94E}" srcOrd="1" destOrd="0" presId="urn:microsoft.com/office/officeart/2008/layout/LinedList"/>
    <dgm:cxn modelId="{3FF523A9-0277-4523-B286-3B4216AAAF69}" type="presParOf" srcId="{13C239F4-C5C1-4382-833A-8A75F75DE94E}" destId="{2FDEE33C-9CE8-406B-8B8F-0BC4F306FB6E}" srcOrd="0" destOrd="0" presId="urn:microsoft.com/office/officeart/2008/layout/LinedList"/>
    <dgm:cxn modelId="{760AA0BB-5869-4CF6-AC5F-08F2F31D9E64}" type="presParOf" srcId="{13C239F4-C5C1-4382-833A-8A75F75DE94E}" destId="{17EBF95E-96E2-417E-8E60-9A861509639E}" srcOrd="1" destOrd="0" presId="urn:microsoft.com/office/officeart/2008/layout/LinedList"/>
    <dgm:cxn modelId="{AA9F33F7-F0E9-451A-A813-C143562F3586}" type="presParOf" srcId="{D69E89C7-3528-43F1-9A49-276513CC5953}" destId="{2347E00D-C13E-4C52-A069-981EAB24BB48}" srcOrd="2" destOrd="0" presId="urn:microsoft.com/office/officeart/2008/layout/LinedList"/>
    <dgm:cxn modelId="{5F2AE989-1174-41D4-AA84-744BE6B6F72B}" type="presParOf" srcId="{D69E89C7-3528-43F1-9A49-276513CC5953}" destId="{2103C743-F582-4E65-914C-DA47F122EA57}" srcOrd="3" destOrd="0" presId="urn:microsoft.com/office/officeart/2008/layout/LinedList"/>
    <dgm:cxn modelId="{EBCC64E5-7C4A-4E00-8307-0BA98DF0B94C}" type="presParOf" srcId="{2103C743-F582-4E65-914C-DA47F122EA57}" destId="{39A17CF6-3DE7-49DF-BE68-08909D981E13}" srcOrd="0" destOrd="0" presId="urn:microsoft.com/office/officeart/2008/layout/LinedList"/>
    <dgm:cxn modelId="{8C2335CB-6DED-4D74-BE7F-CC03FD3700BC}" type="presParOf" srcId="{2103C743-F582-4E65-914C-DA47F122EA57}" destId="{CFDFE687-DD21-4294-8F9D-69DC75640D14}" srcOrd="1" destOrd="0" presId="urn:microsoft.com/office/officeart/2008/layout/LinedList"/>
    <dgm:cxn modelId="{E8767D5F-9F24-4C9F-8787-E798AFDB4FDC}" type="presParOf" srcId="{D69E89C7-3528-43F1-9A49-276513CC5953}" destId="{2EDBDB1B-6E99-4DD0-9110-71A838B9ED1E}" srcOrd="4" destOrd="0" presId="urn:microsoft.com/office/officeart/2008/layout/LinedList"/>
    <dgm:cxn modelId="{09B0E047-4261-4EF3-8F9F-364BE3A05DD8}" type="presParOf" srcId="{D69E89C7-3528-43F1-9A49-276513CC5953}" destId="{34443C5C-774E-4CF0-ABB4-D0F354CD047F}" srcOrd="5" destOrd="0" presId="urn:microsoft.com/office/officeart/2008/layout/LinedList"/>
    <dgm:cxn modelId="{28884E6F-8DBE-4F2B-9D7F-C82D0C92BC7D}" type="presParOf" srcId="{34443C5C-774E-4CF0-ABB4-D0F354CD047F}" destId="{1F52D980-6D98-4C46-9507-847EE6D4F30C}" srcOrd="0" destOrd="0" presId="urn:microsoft.com/office/officeart/2008/layout/LinedList"/>
    <dgm:cxn modelId="{5B025249-46BD-4D12-B9C2-BAB44F866116}" type="presParOf" srcId="{34443C5C-774E-4CF0-ABB4-D0F354CD047F}" destId="{86029C23-BA09-459A-9E78-468BB376723D}" srcOrd="1" destOrd="0" presId="urn:microsoft.com/office/officeart/2008/layout/LinedList"/>
    <dgm:cxn modelId="{53057788-5C00-4EFD-932C-3650A9BE6024}" type="presParOf" srcId="{D69E89C7-3528-43F1-9A49-276513CC5953}" destId="{4309F0AF-5A9A-4793-9A53-8C7B0206E24A}" srcOrd="6" destOrd="0" presId="urn:microsoft.com/office/officeart/2008/layout/LinedList"/>
    <dgm:cxn modelId="{0999EFFB-0C0A-45D1-B86F-DE849D2202CC}" type="presParOf" srcId="{D69E89C7-3528-43F1-9A49-276513CC5953}" destId="{57FA79B7-6B6E-4DA7-B18D-2E3AE5A34E3B}" srcOrd="7" destOrd="0" presId="urn:microsoft.com/office/officeart/2008/layout/LinedList"/>
    <dgm:cxn modelId="{455F0B88-A7B4-48B6-8736-638ADF0184AF}" type="presParOf" srcId="{57FA79B7-6B6E-4DA7-B18D-2E3AE5A34E3B}" destId="{C77A9F32-ED2A-4C9C-B307-71ACD7D125E9}" srcOrd="0" destOrd="0" presId="urn:microsoft.com/office/officeart/2008/layout/LinedList"/>
    <dgm:cxn modelId="{CA9EC169-3B3C-413A-A4EF-364AC09341CB}" type="presParOf" srcId="{57FA79B7-6B6E-4DA7-B18D-2E3AE5A34E3B}" destId="{CDC39D2C-7C75-435D-A911-CE584C73A50E}" srcOrd="1" destOrd="0" presId="urn:microsoft.com/office/officeart/2008/layout/LinedList"/>
    <dgm:cxn modelId="{B37A1478-B016-44C9-A9D4-25F40EA4B4BF}" type="presParOf" srcId="{D69E89C7-3528-43F1-9A49-276513CC5953}" destId="{A8147E81-81B9-4DBC-9985-E3B854842B8F}" srcOrd="8" destOrd="0" presId="urn:microsoft.com/office/officeart/2008/layout/LinedList"/>
    <dgm:cxn modelId="{34DFBE7A-E6FF-4B0A-8081-C40255CFB243}" type="presParOf" srcId="{D69E89C7-3528-43F1-9A49-276513CC5953}" destId="{9EC0E6CE-F707-457E-8439-3F003A8D9C61}" srcOrd="9" destOrd="0" presId="urn:microsoft.com/office/officeart/2008/layout/LinedList"/>
    <dgm:cxn modelId="{67DB1CD6-64C5-4964-9620-6F55D7930D57}" type="presParOf" srcId="{9EC0E6CE-F707-457E-8439-3F003A8D9C61}" destId="{534C30C1-4FB1-4398-B764-9443BD89C8D6}" srcOrd="0" destOrd="0" presId="urn:microsoft.com/office/officeart/2008/layout/LinedList"/>
    <dgm:cxn modelId="{AB7B516C-7F02-4E35-A968-BEC75E2D40DB}" type="presParOf" srcId="{9EC0E6CE-F707-457E-8439-3F003A8D9C61}" destId="{AD19A521-85BF-43B5-B58F-6F9287846C01}" srcOrd="1" destOrd="0" presId="urn:microsoft.com/office/officeart/2008/layout/LinedList"/>
    <dgm:cxn modelId="{6320269B-8FBA-41BF-AE98-B507054A9104}" type="presParOf" srcId="{D69E89C7-3528-43F1-9A49-276513CC5953}" destId="{75D55DEF-9074-4920-8D5A-798770E5F6FC}" srcOrd="10" destOrd="0" presId="urn:microsoft.com/office/officeart/2008/layout/LinedList"/>
    <dgm:cxn modelId="{2D741506-889B-4E15-A6C2-243C9146B420}" type="presParOf" srcId="{D69E89C7-3528-43F1-9A49-276513CC5953}" destId="{71EE71CB-98C4-4FD6-8069-7D5D8CDF0ED0}" srcOrd="11" destOrd="0" presId="urn:microsoft.com/office/officeart/2008/layout/LinedList"/>
    <dgm:cxn modelId="{41B496AF-EEFC-4C48-B7DB-6B027FC9AA30}" type="presParOf" srcId="{71EE71CB-98C4-4FD6-8069-7D5D8CDF0ED0}" destId="{7427FEE3-F0C8-497D-8188-71B196A03443}" srcOrd="0" destOrd="0" presId="urn:microsoft.com/office/officeart/2008/layout/LinedList"/>
    <dgm:cxn modelId="{F0A6E584-4586-4632-ACC6-5B91A8AFCA30}" type="presParOf" srcId="{71EE71CB-98C4-4FD6-8069-7D5D8CDF0ED0}" destId="{3990A500-0377-4D58-A242-5DD5AAD1310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D58D9-827C-445B-B6B9-0CCF248FC7A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0590B71-9F4E-4EFD-AA91-ACF153E36BAF}">
      <dgm:prSet/>
      <dgm:spPr/>
      <dgm:t>
        <a:bodyPr/>
        <a:lstStyle/>
        <a:p>
          <a:r>
            <a:rPr lang="pt-BR"/>
            <a:t>Ocorre na socialização e educação</a:t>
          </a:r>
          <a:endParaRPr lang="en-US"/>
        </a:p>
      </dgm:t>
    </dgm:pt>
    <dgm:pt modelId="{5D6AA092-CFD2-4C23-981C-9A92E7F77B4F}" type="parTrans" cxnId="{125F4471-B643-421D-864F-89AC72EA08C1}">
      <dgm:prSet/>
      <dgm:spPr/>
      <dgm:t>
        <a:bodyPr/>
        <a:lstStyle/>
        <a:p>
          <a:endParaRPr lang="en-US"/>
        </a:p>
      </dgm:t>
    </dgm:pt>
    <dgm:pt modelId="{9A33072E-482F-44AC-BC7C-C0A121474B06}" type="sibTrans" cxnId="{125F4471-B643-421D-864F-89AC72EA08C1}">
      <dgm:prSet/>
      <dgm:spPr/>
      <dgm:t>
        <a:bodyPr/>
        <a:lstStyle/>
        <a:p>
          <a:endParaRPr lang="en-US"/>
        </a:p>
      </dgm:t>
    </dgm:pt>
    <dgm:pt modelId="{0EA4EB9A-9432-4002-9E7E-924514D0C60A}">
      <dgm:prSet/>
      <dgm:spPr/>
      <dgm:t>
        <a:bodyPr/>
        <a:lstStyle/>
        <a:p>
          <a:r>
            <a:rPr lang="pt-BR"/>
            <a:t>Sem a transmissão, a que serviria a memória?</a:t>
          </a:r>
          <a:endParaRPr lang="en-US"/>
        </a:p>
      </dgm:t>
    </dgm:pt>
    <dgm:pt modelId="{D8D1748A-A6AC-4D69-9C7C-72FEF33263F1}" type="parTrans" cxnId="{429FEABE-7F0F-4DF4-A38A-02015ED80A6B}">
      <dgm:prSet/>
      <dgm:spPr/>
      <dgm:t>
        <a:bodyPr/>
        <a:lstStyle/>
        <a:p>
          <a:endParaRPr lang="en-US"/>
        </a:p>
      </dgm:t>
    </dgm:pt>
    <dgm:pt modelId="{8B27C04C-9433-4B38-8C55-B78BBEF27F62}" type="sibTrans" cxnId="{429FEABE-7F0F-4DF4-A38A-02015ED80A6B}">
      <dgm:prSet/>
      <dgm:spPr/>
      <dgm:t>
        <a:bodyPr/>
        <a:lstStyle/>
        <a:p>
          <a:endParaRPr lang="en-US"/>
        </a:p>
      </dgm:t>
    </dgm:pt>
    <dgm:pt modelId="{75C8F2A4-185B-485C-BF37-7A5DAE11F27D}">
      <dgm:prSet/>
      <dgm:spPr/>
      <dgm:t>
        <a:bodyPr/>
        <a:lstStyle/>
        <a:p>
          <a:r>
            <a:rPr lang="pt-BR"/>
            <a:t>Louis-Jean Calvet:</a:t>
          </a:r>
          <a:endParaRPr lang="en-US"/>
        </a:p>
      </dgm:t>
    </dgm:pt>
    <dgm:pt modelId="{D159D006-A5DF-4827-805A-2895C28DA5B0}" type="parTrans" cxnId="{40202121-C9B5-4082-8D8E-A3B5C576CD7F}">
      <dgm:prSet/>
      <dgm:spPr/>
      <dgm:t>
        <a:bodyPr/>
        <a:lstStyle/>
        <a:p>
          <a:endParaRPr lang="en-US"/>
        </a:p>
      </dgm:t>
    </dgm:pt>
    <dgm:pt modelId="{86CE6A90-5179-45A9-AB82-EA0C054D8FC2}" type="sibTrans" cxnId="{40202121-C9B5-4082-8D8E-A3B5C576CD7F}">
      <dgm:prSet/>
      <dgm:spPr/>
      <dgm:t>
        <a:bodyPr/>
        <a:lstStyle/>
        <a:p>
          <a:endParaRPr lang="en-US"/>
        </a:p>
      </dgm:t>
    </dgm:pt>
    <dgm:pt modelId="{5BDEAE79-FCDA-44D5-87FA-927F35DBA635}">
      <dgm:prSet/>
      <dgm:spPr/>
      <dgm:t>
        <a:bodyPr/>
        <a:lstStyle/>
        <a:p>
          <a:r>
            <a:rPr lang="pt-BR"/>
            <a:t>O que conservar?</a:t>
          </a:r>
          <a:endParaRPr lang="en-US"/>
        </a:p>
      </dgm:t>
    </dgm:pt>
    <dgm:pt modelId="{4DDD983F-894A-4709-9404-04FD5A859B29}" type="parTrans" cxnId="{72742AF0-9E67-4E4E-AFE3-62BCA944651A}">
      <dgm:prSet/>
      <dgm:spPr/>
      <dgm:t>
        <a:bodyPr/>
        <a:lstStyle/>
        <a:p>
          <a:endParaRPr lang="en-US"/>
        </a:p>
      </dgm:t>
    </dgm:pt>
    <dgm:pt modelId="{B7C991FF-F744-497E-83E8-3746302F8739}" type="sibTrans" cxnId="{72742AF0-9E67-4E4E-AFE3-62BCA944651A}">
      <dgm:prSet/>
      <dgm:spPr/>
      <dgm:t>
        <a:bodyPr/>
        <a:lstStyle/>
        <a:p>
          <a:endParaRPr lang="en-US"/>
        </a:p>
      </dgm:t>
    </dgm:pt>
    <dgm:pt modelId="{9D9860FC-A63E-48DA-BE8E-6666255B9435}">
      <dgm:prSet/>
      <dgm:spPr/>
      <dgm:t>
        <a:bodyPr/>
        <a:lstStyle/>
        <a:p>
          <a:r>
            <a:rPr lang="pt-BR"/>
            <a:t>Como conservar?</a:t>
          </a:r>
          <a:endParaRPr lang="en-US"/>
        </a:p>
      </dgm:t>
    </dgm:pt>
    <dgm:pt modelId="{2FBC312D-CB3D-4621-BC0E-66118A9D62E5}" type="parTrans" cxnId="{B34F3B18-632A-4EA9-B74D-232E629A17FC}">
      <dgm:prSet/>
      <dgm:spPr/>
      <dgm:t>
        <a:bodyPr/>
        <a:lstStyle/>
        <a:p>
          <a:endParaRPr lang="en-US"/>
        </a:p>
      </dgm:t>
    </dgm:pt>
    <dgm:pt modelId="{E0A044CF-AC72-41E3-9B5E-59A3DA38C108}" type="sibTrans" cxnId="{B34F3B18-632A-4EA9-B74D-232E629A17FC}">
      <dgm:prSet/>
      <dgm:spPr/>
      <dgm:t>
        <a:bodyPr/>
        <a:lstStyle/>
        <a:p>
          <a:endParaRPr lang="en-US"/>
        </a:p>
      </dgm:t>
    </dgm:pt>
    <dgm:pt modelId="{35A450FC-1E23-420C-9DB1-97F5325B5C30}">
      <dgm:prSet/>
      <dgm:spPr/>
      <dgm:t>
        <a:bodyPr/>
        <a:lstStyle/>
        <a:p>
          <a:r>
            <a:rPr lang="pt-BR"/>
            <a:t>Quem conservar?</a:t>
          </a:r>
          <a:endParaRPr lang="en-US"/>
        </a:p>
      </dgm:t>
    </dgm:pt>
    <dgm:pt modelId="{EBD177F6-74D2-4BDC-A2EF-188EDEC42500}" type="parTrans" cxnId="{639C697A-601E-49CE-97E4-3ADD1CF8D19E}">
      <dgm:prSet/>
      <dgm:spPr/>
      <dgm:t>
        <a:bodyPr/>
        <a:lstStyle/>
        <a:p>
          <a:endParaRPr lang="en-US"/>
        </a:p>
      </dgm:t>
    </dgm:pt>
    <dgm:pt modelId="{120205F4-73A1-4DD4-BAE8-99DBA82D807A}" type="sibTrans" cxnId="{639C697A-601E-49CE-97E4-3ADD1CF8D19E}">
      <dgm:prSet/>
      <dgm:spPr/>
      <dgm:t>
        <a:bodyPr/>
        <a:lstStyle/>
        <a:p>
          <a:endParaRPr lang="en-US"/>
        </a:p>
      </dgm:t>
    </dgm:pt>
    <dgm:pt modelId="{89A6B6CB-4BE8-4E60-B438-BAA0F8C9D809}">
      <dgm:prSet/>
      <dgm:spPr/>
      <dgm:t>
        <a:bodyPr/>
        <a:lstStyle/>
        <a:p>
          <a:r>
            <a:rPr lang="pt-BR"/>
            <a:t>Como transmitir?</a:t>
          </a:r>
          <a:endParaRPr lang="en-US"/>
        </a:p>
      </dgm:t>
    </dgm:pt>
    <dgm:pt modelId="{C6CA04E3-5B3A-42AF-B457-C4A77B7BEEE3}" type="parTrans" cxnId="{94113B79-CDF9-4399-A30B-C45CCCE77320}">
      <dgm:prSet/>
      <dgm:spPr/>
      <dgm:t>
        <a:bodyPr/>
        <a:lstStyle/>
        <a:p>
          <a:endParaRPr lang="en-US"/>
        </a:p>
      </dgm:t>
    </dgm:pt>
    <dgm:pt modelId="{0D185160-00F5-45BA-AF36-8B0F556B9F42}" type="sibTrans" cxnId="{94113B79-CDF9-4399-A30B-C45CCCE77320}">
      <dgm:prSet/>
      <dgm:spPr/>
      <dgm:t>
        <a:bodyPr/>
        <a:lstStyle/>
        <a:p>
          <a:endParaRPr lang="en-US"/>
        </a:p>
      </dgm:t>
    </dgm:pt>
    <dgm:pt modelId="{3EA07DE3-4485-42FE-B580-56DE4FBB4A09}" type="pres">
      <dgm:prSet presAssocID="{198D58D9-827C-445B-B6B9-0CCF248FC7AB}" presName="linear" presStyleCnt="0">
        <dgm:presLayoutVars>
          <dgm:animLvl val="lvl"/>
          <dgm:resizeHandles val="exact"/>
        </dgm:presLayoutVars>
      </dgm:prSet>
      <dgm:spPr/>
    </dgm:pt>
    <dgm:pt modelId="{517D46F3-A0E4-4A81-BE48-54DDB00218B8}" type="pres">
      <dgm:prSet presAssocID="{60590B71-9F4E-4EFD-AA91-ACF153E36BA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18A78A-C39B-4659-B42D-771ADBBC2941}" type="pres">
      <dgm:prSet presAssocID="{9A33072E-482F-44AC-BC7C-C0A121474B06}" presName="spacer" presStyleCnt="0"/>
      <dgm:spPr/>
    </dgm:pt>
    <dgm:pt modelId="{EDC48DEA-3774-4DA2-AF57-20DF06745A35}" type="pres">
      <dgm:prSet presAssocID="{0EA4EB9A-9432-4002-9E7E-924514D0C6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D573E4-FF3A-4162-8676-9C4D0B8C6090}" type="pres">
      <dgm:prSet presAssocID="{8B27C04C-9433-4B38-8C55-B78BBEF27F62}" presName="spacer" presStyleCnt="0"/>
      <dgm:spPr/>
    </dgm:pt>
    <dgm:pt modelId="{9406484A-9F42-4AE8-B4D1-2CCEAD89A9B9}" type="pres">
      <dgm:prSet presAssocID="{75C8F2A4-185B-485C-BF37-7A5DAE11F27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C711D8E-295C-40BE-9FF2-6648F60E0CC5}" type="pres">
      <dgm:prSet presAssocID="{75C8F2A4-185B-485C-BF37-7A5DAE11F27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12D0A11-0F54-4396-9BCE-F3951375CC5D}" type="presOf" srcId="{35A450FC-1E23-420C-9DB1-97F5325B5C30}" destId="{AC711D8E-295C-40BE-9FF2-6648F60E0CC5}" srcOrd="0" destOrd="2" presId="urn:microsoft.com/office/officeart/2005/8/layout/vList2"/>
    <dgm:cxn modelId="{B34F3B18-632A-4EA9-B74D-232E629A17FC}" srcId="{75C8F2A4-185B-485C-BF37-7A5DAE11F27D}" destId="{9D9860FC-A63E-48DA-BE8E-6666255B9435}" srcOrd="1" destOrd="0" parTransId="{2FBC312D-CB3D-4621-BC0E-66118A9D62E5}" sibTransId="{E0A044CF-AC72-41E3-9B5E-59A3DA38C108}"/>
    <dgm:cxn modelId="{40202121-C9B5-4082-8D8E-A3B5C576CD7F}" srcId="{198D58D9-827C-445B-B6B9-0CCF248FC7AB}" destId="{75C8F2A4-185B-485C-BF37-7A5DAE11F27D}" srcOrd="2" destOrd="0" parTransId="{D159D006-A5DF-4827-805A-2895C28DA5B0}" sibTransId="{86CE6A90-5179-45A9-AB82-EA0C054D8FC2}"/>
    <dgm:cxn modelId="{8E564A2D-B547-44EA-B8F5-A834762356EC}" type="presOf" srcId="{198D58D9-827C-445B-B6B9-0CCF248FC7AB}" destId="{3EA07DE3-4485-42FE-B580-56DE4FBB4A09}" srcOrd="0" destOrd="0" presId="urn:microsoft.com/office/officeart/2005/8/layout/vList2"/>
    <dgm:cxn modelId="{602B8A6C-C617-4024-9578-7AF353C92900}" type="presOf" srcId="{89A6B6CB-4BE8-4E60-B438-BAA0F8C9D809}" destId="{AC711D8E-295C-40BE-9FF2-6648F60E0CC5}" srcOrd="0" destOrd="3" presId="urn:microsoft.com/office/officeart/2005/8/layout/vList2"/>
    <dgm:cxn modelId="{00C60D70-F881-4161-8C53-2DBF4693F697}" type="presOf" srcId="{60590B71-9F4E-4EFD-AA91-ACF153E36BAF}" destId="{517D46F3-A0E4-4A81-BE48-54DDB00218B8}" srcOrd="0" destOrd="0" presId="urn:microsoft.com/office/officeart/2005/8/layout/vList2"/>
    <dgm:cxn modelId="{125F4471-B643-421D-864F-89AC72EA08C1}" srcId="{198D58D9-827C-445B-B6B9-0CCF248FC7AB}" destId="{60590B71-9F4E-4EFD-AA91-ACF153E36BAF}" srcOrd="0" destOrd="0" parTransId="{5D6AA092-CFD2-4C23-981C-9A92E7F77B4F}" sibTransId="{9A33072E-482F-44AC-BC7C-C0A121474B06}"/>
    <dgm:cxn modelId="{94113B79-CDF9-4399-A30B-C45CCCE77320}" srcId="{75C8F2A4-185B-485C-BF37-7A5DAE11F27D}" destId="{89A6B6CB-4BE8-4E60-B438-BAA0F8C9D809}" srcOrd="3" destOrd="0" parTransId="{C6CA04E3-5B3A-42AF-B457-C4A77B7BEEE3}" sibTransId="{0D185160-00F5-45BA-AF36-8B0F556B9F42}"/>
    <dgm:cxn modelId="{639C697A-601E-49CE-97E4-3ADD1CF8D19E}" srcId="{75C8F2A4-185B-485C-BF37-7A5DAE11F27D}" destId="{35A450FC-1E23-420C-9DB1-97F5325B5C30}" srcOrd="2" destOrd="0" parTransId="{EBD177F6-74D2-4BDC-A2EF-188EDEC42500}" sibTransId="{120205F4-73A1-4DD4-BAE8-99DBA82D807A}"/>
    <dgm:cxn modelId="{D6F83D91-381E-4B7C-8AE8-C6D40E31C8B3}" type="presOf" srcId="{9D9860FC-A63E-48DA-BE8E-6666255B9435}" destId="{AC711D8E-295C-40BE-9FF2-6648F60E0CC5}" srcOrd="0" destOrd="1" presId="urn:microsoft.com/office/officeart/2005/8/layout/vList2"/>
    <dgm:cxn modelId="{9A059DA2-F84A-4875-A80A-50CFF20DC32B}" type="presOf" srcId="{75C8F2A4-185B-485C-BF37-7A5DAE11F27D}" destId="{9406484A-9F42-4AE8-B4D1-2CCEAD89A9B9}" srcOrd="0" destOrd="0" presId="urn:microsoft.com/office/officeart/2005/8/layout/vList2"/>
    <dgm:cxn modelId="{80D7C0B7-8EF9-4F4B-8A3C-E53E79491007}" type="presOf" srcId="{0EA4EB9A-9432-4002-9E7E-924514D0C60A}" destId="{EDC48DEA-3774-4DA2-AF57-20DF06745A35}" srcOrd="0" destOrd="0" presId="urn:microsoft.com/office/officeart/2005/8/layout/vList2"/>
    <dgm:cxn modelId="{429FEABE-7F0F-4DF4-A38A-02015ED80A6B}" srcId="{198D58D9-827C-445B-B6B9-0CCF248FC7AB}" destId="{0EA4EB9A-9432-4002-9E7E-924514D0C60A}" srcOrd="1" destOrd="0" parTransId="{D8D1748A-A6AC-4D69-9C7C-72FEF33263F1}" sibTransId="{8B27C04C-9433-4B38-8C55-B78BBEF27F62}"/>
    <dgm:cxn modelId="{72742AF0-9E67-4E4E-AFE3-62BCA944651A}" srcId="{75C8F2A4-185B-485C-BF37-7A5DAE11F27D}" destId="{5BDEAE79-FCDA-44D5-87FA-927F35DBA635}" srcOrd="0" destOrd="0" parTransId="{4DDD983F-894A-4709-9404-04FD5A859B29}" sibTransId="{B7C991FF-F744-497E-83E8-3746302F8739}"/>
    <dgm:cxn modelId="{1BE05AF0-EC50-45F1-BEA7-5C4825A9B238}" type="presOf" srcId="{5BDEAE79-FCDA-44D5-87FA-927F35DBA635}" destId="{AC711D8E-295C-40BE-9FF2-6648F60E0CC5}" srcOrd="0" destOrd="0" presId="urn:microsoft.com/office/officeart/2005/8/layout/vList2"/>
    <dgm:cxn modelId="{03B316AB-AD59-4723-8A67-EB2F9AACAF34}" type="presParOf" srcId="{3EA07DE3-4485-42FE-B580-56DE4FBB4A09}" destId="{517D46F3-A0E4-4A81-BE48-54DDB00218B8}" srcOrd="0" destOrd="0" presId="urn:microsoft.com/office/officeart/2005/8/layout/vList2"/>
    <dgm:cxn modelId="{4341353E-06D5-47B4-A86C-6F99F751DAC6}" type="presParOf" srcId="{3EA07DE3-4485-42FE-B580-56DE4FBB4A09}" destId="{9B18A78A-C39B-4659-B42D-771ADBBC2941}" srcOrd="1" destOrd="0" presId="urn:microsoft.com/office/officeart/2005/8/layout/vList2"/>
    <dgm:cxn modelId="{861B8B0A-AF9F-4292-A9AE-C60C76A7A4F3}" type="presParOf" srcId="{3EA07DE3-4485-42FE-B580-56DE4FBB4A09}" destId="{EDC48DEA-3774-4DA2-AF57-20DF06745A35}" srcOrd="2" destOrd="0" presId="urn:microsoft.com/office/officeart/2005/8/layout/vList2"/>
    <dgm:cxn modelId="{DF29D920-F464-4FB5-8037-38F9E3143440}" type="presParOf" srcId="{3EA07DE3-4485-42FE-B580-56DE4FBB4A09}" destId="{C5D573E4-FF3A-4162-8676-9C4D0B8C6090}" srcOrd="3" destOrd="0" presId="urn:microsoft.com/office/officeart/2005/8/layout/vList2"/>
    <dgm:cxn modelId="{62363FA1-54BC-4275-A579-E0C7886AC23F}" type="presParOf" srcId="{3EA07DE3-4485-42FE-B580-56DE4FBB4A09}" destId="{9406484A-9F42-4AE8-B4D1-2CCEAD89A9B9}" srcOrd="4" destOrd="0" presId="urn:microsoft.com/office/officeart/2005/8/layout/vList2"/>
    <dgm:cxn modelId="{2C52FD2F-68B1-4089-9BB2-28DBB66649BA}" type="presParOf" srcId="{3EA07DE3-4485-42FE-B580-56DE4FBB4A09}" destId="{AC711D8E-295C-40BE-9FF2-6648F60E0CC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A99D3-1792-47DC-9637-9E1915A644A3}">
      <dsp:nvSpPr>
        <dsp:cNvPr id="0" name=""/>
        <dsp:cNvSpPr/>
      </dsp:nvSpPr>
      <dsp:spPr>
        <a:xfrm>
          <a:off x="0" y="2324"/>
          <a:ext cx="5077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EE33C-9CE8-406B-8B8F-0BC4F306FB6E}">
      <dsp:nvSpPr>
        <dsp:cNvPr id="0" name=""/>
        <dsp:cNvSpPr/>
      </dsp:nvSpPr>
      <dsp:spPr>
        <a:xfrm>
          <a:off x="0" y="2324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Memória nunca é puramente individual</a:t>
          </a:r>
          <a:endParaRPr lang="en-US" sz="1600" kern="1200"/>
        </a:p>
      </dsp:txBody>
      <dsp:txXfrm>
        <a:off x="0" y="2324"/>
        <a:ext cx="5077071" cy="792703"/>
      </dsp:txXfrm>
    </dsp:sp>
    <dsp:sp modelId="{2347E00D-C13E-4C52-A069-981EAB24BB48}">
      <dsp:nvSpPr>
        <dsp:cNvPr id="0" name=""/>
        <dsp:cNvSpPr/>
      </dsp:nvSpPr>
      <dsp:spPr>
        <a:xfrm>
          <a:off x="0" y="795028"/>
          <a:ext cx="507707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17CF6-3DE7-49DF-BE68-08909D981E13}">
      <dsp:nvSpPr>
        <dsp:cNvPr id="0" name=""/>
        <dsp:cNvSpPr/>
      </dsp:nvSpPr>
      <dsp:spPr>
        <a:xfrm>
          <a:off x="0" y="795028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O ato de rememoração “se ajusta imediatamente às condições coletivas de sua expressão”</a:t>
          </a:r>
          <a:endParaRPr lang="en-US" sz="1600" kern="1200"/>
        </a:p>
      </dsp:txBody>
      <dsp:txXfrm>
        <a:off x="0" y="795028"/>
        <a:ext cx="5077071" cy="792703"/>
      </dsp:txXfrm>
    </dsp:sp>
    <dsp:sp modelId="{2EDBDB1B-6E99-4DD0-9110-71A838B9ED1E}">
      <dsp:nvSpPr>
        <dsp:cNvPr id="0" name=""/>
        <dsp:cNvSpPr/>
      </dsp:nvSpPr>
      <dsp:spPr>
        <a:xfrm>
          <a:off x="0" y="1587731"/>
          <a:ext cx="507707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2D980-6D98-4C46-9507-847EE6D4F30C}">
      <dsp:nvSpPr>
        <dsp:cNvPr id="0" name=""/>
        <dsp:cNvSpPr/>
      </dsp:nvSpPr>
      <dsp:spPr>
        <a:xfrm>
          <a:off x="0" y="1587731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O sentimento do passado se modifica em relação à sociedade</a:t>
          </a:r>
          <a:endParaRPr lang="en-US" sz="1600" kern="1200"/>
        </a:p>
      </dsp:txBody>
      <dsp:txXfrm>
        <a:off x="0" y="1587731"/>
        <a:ext cx="5077071" cy="792703"/>
      </dsp:txXfrm>
    </dsp:sp>
    <dsp:sp modelId="{4309F0AF-5A9A-4793-9A53-8C7B0206E24A}">
      <dsp:nvSpPr>
        <dsp:cNvPr id="0" name=""/>
        <dsp:cNvSpPr/>
      </dsp:nvSpPr>
      <dsp:spPr>
        <a:xfrm>
          <a:off x="0" y="2380435"/>
          <a:ext cx="507707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A9F32-ED2A-4C9C-B307-71ACD7D125E9}">
      <dsp:nvSpPr>
        <dsp:cNvPr id="0" name=""/>
        <dsp:cNvSpPr/>
      </dsp:nvSpPr>
      <dsp:spPr>
        <a:xfrm>
          <a:off x="0" y="2380435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É impossível dissociar os efeitos ligados às representações da identidade individual daqueles relacionados às representações da identidade coletiva</a:t>
          </a:r>
          <a:endParaRPr lang="en-US" sz="1600" kern="1200"/>
        </a:p>
      </dsp:txBody>
      <dsp:txXfrm>
        <a:off x="0" y="2380435"/>
        <a:ext cx="5077071" cy="792703"/>
      </dsp:txXfrm>
    </dsp:sp>
    <dsp:sp modelId="{A8147E81-81B9-4DBC-9985-E3B854842B8F}">
      <dsp:nvSpPr>
        <dsp:cNvPr id="0" name=""/>
        <dsp:cNvSpPr/>
      </dsp:nvSpPr>
      <dsp:spPr>
        <a:xfrm>
          <a:off x="0" y="3173139"/>
          <a:ext cx="507707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C30C1-4FB1-4398-B764-9443BD89C8D6}">
      <dsp:nvSpPr>
        <dsp:cNvPr id="0" name=""/>
        <dsp:cNvSpPr/>
      </dsp:nvSpPr>
      <dsp:spPr>
        <a:xfrm>
          <a:off x="0" y="3173139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“Quadros da memória”: tecido memorial coletivo que vai alimentar o sentimento de identidade</a:t>
          </a:r>
          <a:endParaRPr lang="en-US" sz="1600" kern="1200"/>
        </a:p>
      </dsp:txBody>
      <dsp:txXfrm>
        <a:off x="0" y="3173139"/>
        <a:ext cx="5077071" cy="792703"/>
      </dsp:txXfrm>
    </dsp:sp>
    <dsp:sp modelId="{75D55DEF-9074-4920-8D5A-798770E5F6FC}">
      <dsp:nvSpPr>
        <dsp:cNvPr id="0" name=""/>
        <dsp:cNvSpPr/>
      </dsp:nvSpPr>
      <dsp:spPr>
        <a:xfrm>
          <a:off x="0" y="3965842"/>
          <a:ext cx="5077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FEE3-F0C8-497D-8188-71B196A03443}">
      <dsp:nvSpPr>
        <dsp:cNvPr id="0" name=""/>
        <dsp:cNvSpPr/>
      </dsp:nvSpPr>
      <dsp:spPr>
        <a:xfrm>
          <a:off x="0" y="3965842"/>
          <a:ext cx="5077071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Memórias organizadoras: reforçam a crença de uma origem ou história comum ao grupo</a:t>
          </a:r>
          <a:endParaRPr lang="en-US" sz="1600" kern="1200"/>
        </a:p>
      </dsp:txBody>
      <dsp:txXfrm>
        <a:off x="0" y="3965842"/>
        <a:ext cx="5077071" cy="7927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D46F3-A0E4-4A81-BE48-54DDB00218B8}">
      <dsp:nvSpPr>
        <dsp:cNvPr id="0" name=""/>
        <dsp:cNvSpPr/>
      </dsp:nvSpPr>
      <dsp:spPr>
        <a:xfrm>
          <a:off x="0" y="70069"/>
          <a:ext cx="5077071" cy="1032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/>
            <a:t>Ocorre na socialização e educação</a:t>
          </a:r>
          <a:endParaRPr lang="en-US" sz="2600" kern="1200"/>
        </a:p>
      </dsp:txBody>
      <dsp:txXfrm>
        <a:off x="50420" y="120489"/>
        <a:ext cx="4976231" cy="932014"/>
      </dsp:txXfrm>
    </dsp:sp>
    <dsp:sp modelId="{EDC48DEA-3774-4DA2-AF57-20DF06745A35}">
      <dsp:nvSpPr>
        <dsp:cNvPr id="0" name=""/>
        <dsp:cNvSpPr/>
      </dsp:nvSpPr>
      <dsp:spPr>
        <a:xfrm>
          <a:off x="0" y="1177803"/>
          <a:ext cx="5077071" cy="1032854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/>
            <a:t>Sem a transmissão, a que serviria a memória?</a:t>
          </a:r>
          <a:endParaRPr lang="en-US" sz="2600" kern="1200"/>
        </a:p>
      </dsp:txBody>
      <dsp:txXfrm>
        <a:off x="50420" y="1228223"/>
        <a:ext cx="4976231" cy="932014"/>
      </dsp:txXfrm>
    </dsp:sp>
    <dsp:sp modelId="{9406484A-9F42-4AE8-B4D1-2CCEAD89A9B9}">
      <dsp:nvSpPr>
        <dsp:cNvPr id="0" name=""/>
        <dsp:cNvSpPr/>
      </dsp:nvSpPr>
      <dsp:spPr>
        <a:xfrm>
          <a:off x="0" y="2285537"/>
          <a:ext cx="5077071" cy="103285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/>
            <a:t>Louis-Jean Calvet:</a:t>
          </a:r>
          <a:endParaRPr lang="en-US" sz="2600" kern="1200"/>
        </a:p>
      </dsp:txBody>
      <dsp:txXfrm>
        <a:off x="50420" y="2335957"/>
        <a:ext cx="4976231" cy="932014"/>
      </dsp:txXfrm>
    </dsp:sp>
    <dsp:sp modelId="{AC711D8E-295C-40BE-9FF2-6648F60E0CC5}">
      <dsp:nvSpPr>
        <dsp:cNvPr id="0" name=""/>
        <dsp:cNvSpPr/>
      </dsp:nvSpPr>
      <dsp:spPr>
        <a:xfrm>
          <a:off x="0" y="3318391"/>
          <a:ext cx="5077071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19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000" kern="1200"/>
            <a:t>O que conservar?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000" kern="1200"/>
            <a:t>Como conservar?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000" kern="1200"/>
            <a:t>Quem conservar?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000" kern="1200"/>
            <a:t>Como transmitir?</a:t>
          </a:r>
          <a:endParaRPr lang="en-US" sz="2000" kern="1200"/>
        </a:p>
      </dsp:txBody>
      <dsp:txXfrm>
        <a:off x="0" y="3318391"/>
        <a:ext cx="5077071" cy="1372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40DD7-A622-4CE0-A8B0-1E0B055FE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1B6EB3-C146-468B-B3A4-988D93A02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CB1EB6-5B4E-41B3-9908-2FBC2C97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CB81DD-0F19-4352-A93A-F305A2D6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37F618-86EF-4DFC-AE08-8A747537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67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155BD-D6AF-473D-AE6C-7D7B2243D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664FE61-DD1E-4CE9-BE07-DBBB6D28E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31E2CA-CD7C-431B-A0B2-000B94DA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9057A4-3F72-43D3-A692-D698E549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2056B3-B6DB-44F3-8982-FB97C8DD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78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C2EB98-71F4-4A28-AF9C-EED8C2D29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564A8A-3EAD-4B80-B021-3DEE57F41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2160B7-CA78-4EBD-9EA4-2CF1EAF0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05453E-B6B7-4D12-9467-1FA90CCB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1AE894-0C76-4D28-B841-BF8FB88C1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59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B94B0D-EDBE-4CE1-85C4-A05794A4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2B9EA3-194F-41DC-81C4-5F6DB42F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20D89D-E4C3-4FFB-B79A-9EEC9E7B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0D45CD-8C50-407A-A442-9461F799C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478DAE-03BD-46C4-A4AB-B4CF11CB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69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001A5-AEDA-469B-A771-D0FE87B39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AAF786-C43F-4F9B-B62B-98E8704B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FEE4DE-F801-4E38-AEC4-37D4BDEB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ECF192-3DFE-4AF3-81A2-C01FA1769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94DA19-1F32-4336-9DFA-39975D57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73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4089F-8D3F-4658-97DE-8D45DE34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366A3C-C1DC-4C61-BBA1-015296DFD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F9C4DF-BC4A-44EE-847D-97A843040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150728-006D-4279-AAD3-9AF7068B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883AEA-4E79-4D9E-A9AC-89E4A8D3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2BCD34-6DAE-4584-B4DB-043928692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70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84812-51D2-40A8-BD5A-03B62FFE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60B488-CBDD-4EE1-977E-CC47A1A05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1849AC-6CC0-4A20-A44D-DB206E42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EC5ADD7-ED85-4D86-B6C2-4A62A573F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4A7C526-A35C-4005-B879-8DAAB2771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FDB1A1-D005-414E-A70E-3B4FDA78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5AE2DA5-28E6-42F8-95ED-42E076C9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38FE6FA-6802-4B12-BEC1-6602CF33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48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CA6D1-D750-43C6-AE22-6F38BBD7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FAE8C24-0489-4F25-ADFA-E1F146CF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BCE24E9-7EE2-409C-8234-51B43838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3170B5E-BE68-447D-9A57-C1F94529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7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01074E-7069-43DA-A44F-A3B0D8E2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C25D5CD-852B-4694-B526-CF3C5E1F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CDA26C-C0E7-4B18-9641-F73120220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7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D3175-B215-41B9-9A95-0EE28016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6122A9-C514-4F3E-9C74-E7823D736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493533-6D19-4E6E-BF29-16C8FCC9A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9D3628-3DBF-4B76-94B8-7070B2E5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E68D81-62E8-4E27-85FD-1786E483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1E3D039-002F-4B11-8564-11F9984B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25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69D39-71F7-4481-8AEE-A8F3D5770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1086EE6-E54F-4C92-BC30-B7BB7FCC6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824777-11A8-4CEC-8129-F1B7ACFA4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FD33A9-0093-47A5-B90E-B63F629DE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911C40-3514-48E4-BA06-505F12AE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8A6868-1018-4292-B507-F30B2544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1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DF972DE-40E6-40D4-A396-ECCBECC01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A182D8-8E5B-46AC-854E-6E60218CC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34D9B0-B711-4A40-9FCC-1A73E68FF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CBDD7-E25A-4873-98E2-7FDF8A833847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59B807-6B97-4AE1-8CEE-36C11BBCF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502475-EE80-41BF-90A3-87BD2D63E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FB172-4AC4-4AE9-A954-6F912CFAA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5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E2099D-44D6-4E80-AD39-DD767A146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 fontScale="90000"/>
          </a:bodyPr>
          <a:lstStyle/>
          <a:p>
            <a:pPr algn="l"/>
            <a:r>
              <a:rPr lang="pt-BR" sz="8900" dirty="0"/>
              <a:t>Memória </a:t>
            </a:r>
            <a:br>
              <a:rPr lang="pt-BR" sz="8900" dirty="0"/>
            </a:br>
            <a:r>
              <a:rPr lang="pt-BR" sz="8900" dirty="0"/>
              <a:t>Tradição </a:t>
            </a:r>
            <a:br>
              <a:rPr lang="pt-BR" sz="8900" dirty="0"/>
            </a:br>
            <a:r>
              <a:rPr lang="pt-BR" sz="8900" dirty="0"/>
              <a:t>Comunidade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BBD7E2-E783-47AF-B2E8-A15EFD3D2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pt-BR" sz="2200"/>
              <a:t>Profa. Dra. Susana Cecilia Igayara-</a:t>
            </a:r>
            <a:r>
              <a:rPr lang="pt-BR" sz="2200" err="1"/>
              <a:t>Soua</a:t>
            </a:r>
            <a:endParaRPr lang="pt-BR" sz="2200"/>
          </a:p>
          <a:p>
            <a:pPr algn="l"/>
            <a:r>
              <a:rPr lang="pt-BR" sz="2200"/>
              <a:t>Projetos em Repertório Coral</a:t>
            </a:r>
          </a:p>
          <a:p>
            <a:pPr algn="l"/>
            <a:r>
              <a:rPr lang="pt-BR" sz="220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036108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474E2F-474D-41E9-85D1-E1B1F54F7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tx1">
                    <a:lumMod val="85000"/>
                    <a:lumOff val="15000"/>
                  </a:schemeClr>
                </a:solidFill>
              </a:rPr>
              <a:t>Popular x erudito (Petrônio Rodrigues)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6306E8-6751-4C9E-B505-860E6A295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2000" b="0" i="0" u="none" strike="noStrike" baseline="0">
                <a:solidFill>
                  <a:schemeClr val="tx1">
                    <a:lumMod val="85000"/>
                    <a:lumOff val="15000"/>
                  </a:schemeClr>
                </a:solidFill>
              </a:rPr>
              <a:t>Na visão tradicional, cultura popular consiste em todos os valores materiais e simbólicos (música, dança, festas, literatura, arte, moda, culinária, religião, lendas, superstições etc) produzidos pelos extratos inferiores, pelas camadas iletradas e mais baixas da sociedade, ao passo que cultura erudita (ou de elite) é aquela produzida pelos extratos superiores ou pelas camadas letradas, cultas e dotadas de saber ilustrado. No entanto, esta divisão rigorosa não se confirma empiricamente, pelo menos é o que as pesquisas no terreno da história cultural, antropologia, sociologia e teoria literária vêm demonstrando ultimamente.</a:t>
            </a:r>
            <a:endParaRPr lang="pt-B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16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88C7C-68DA-49C5-B2C0-97EF7CB02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t-BR"/>
              <a:t>Stuart Hall – cultura popular</a:t>
            </a:r>
          </a:p>
        </p:txBody>
      </p: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25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27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2F5355-2638-42CB-950C-147C8B008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pt-BR" sz="2200" b="0" i="0" u="none" strike="noStrike" baseline="0"/>
              <a:t>Essa definição considera, em qualquer época, as formas e atividades cujas raízes se situam nas condições sociais e materiais de classes específicas; que estiveram incorporadas nas tradições e práticas populares. Neste sentido, a definição retém aquilo que a definição descritiva tem de valor. Mas vai além, insistindo que o essencial em uma definição de cultura popular são as relações que colocam a ‘cultura popular’ em uma tensão contínua (de relacionamento, influência e antagonismo) com a cultura dominante. Trata-se de uma concepção de cultura que se polariza em torno dessa dialética cultural. Considera o domínio das formas e atividades culturais como um campo sempre variável. Em seguida, atenta para as relações que continuamente estruturam esse campo em formações dominantes e subordinadas. Observa o processo pelo qual essas relações de domínio e subordinação são articuladas. (HALL, 2003, p.255-258).</a:t>
            </a:r>
            <a:endParaRPr lang="pt-BR" sz="2200"/>
          </a:p>
        </p:txBody>
      </p:sp>
    </p:spTree>
    <p:extLst>
      <p:ext uri="{BB962C8B-B14F-4D97-AF65-F5344CB8AC3E}">
        <p14:creationId xmlns:p14="http://schemas.microsoft.com/office/powerpoint/2010/main" val="112419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29917F3-0560-4C6F-B265-458B218C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7657DC-E90B-4995-9EFC-661F6C76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8" y="662400"/>
            <a:ext cx="10055721" cy="1325563"/>
          </a:xfrm>
        </p:spPr>
        <p:txBody>
          <a:bodyPr anchor="t">
            <a:normAutofit/>
          </a:bodyPr>
          <a:lstStyle/>
          <a:p>
            <a:r>
              <a:rPr lang="pt-BR"/>
              <a:t>Referências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A39BAE7-7EB8-4E22-BCBB-F00F514D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CE476A00-9FF6-4B98-9E5C-7A22D8F59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8F0632CB-5E59-4727-9C88-4537512D5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EBCEF1-A7CA-4412-9A14-B1CD57FD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089112" cy="3909599"/>
          </a:xfrm>
        </p:spPr>
        <p:txBody>
          <a:bodyPr>
            <a:normAutofit/>
          </a:bodyPr>
          <a:lstStyle/>
          <a:p>
            <a:r>
              <a:rPr lang="pt-PT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ANDERSON, B. </a:t>
            </a:r>
            <a:r>
              <a:rPr lang="pt-PT" sz="1900" b="1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Comunidades imaginadas:  </a:t>
            </a:r>
            <a:r>
              <a:rPr lang="pt-PT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reflexões sobre a origem e difusão do nacionalismo. São Paulo: Companhia das Letras, 2013. (3a reimpressão da edição de 2008).</a:t>
            </a:r>
            <a:endParaRPr lang="pt-BR" sz="1900">
              <a:solidFill>
                <a:schemeClr val="tx1">
                  <a:alpha val="6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t-BR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CANDAU, Joël. </a:t>
            </a:r>
            <a:r>
              <a:rPr lang="pt-BR" sz="1900" b="1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Memória e identidade. </a:t>
            </a:r>
            <a:r>
              <a:rPr lang="pt-BR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São Paulo: Editora Contexto, 2019. </a:t>
            </a:r>
          </a:p>
          <a:p>
            <a:r>
              <a:rPr lang="pt-BR" sz="1900" b="0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DOMINGUES, </a:t>
            </a:r>
            <a:r>
              <a:rPr lang="pt-BR" sz="190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Petrônio. </a:t>
            </a:r>
            <a:r>
              <a:rPr lang="pt-BR" sz="1900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popular: as construções de um conceito na produção historiográfica. </a:t>
            </a:r>
            <a:r>
              <a:rPr lang="pt-BR" sz="1900" b="1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Revista </a:t>
            </a:r>
            <a:r>
              <a:rPr lang="pt-BR" sz="1900" b="1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História </a:t>
            </a:r>
            <a:r>
              <a:rPr lang="pt-BR" sz="1900" b="0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(São Paulo) v.30, n.2, p. 401-419, ago/dez 2011</a:t>
            </a:r>
            <a:endParaRPr lang="pt-BR" sz="1900">
              <a:solidFill>
                <a:schemeClr val="tx1">
                  <a:alpha val="6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HALBWACHS, Maurice. </a:t>
            </a:r>
            <a:r>
              <a:rPr lang="pt-BR" sz="1900" b="1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Memória Coletiva</a:t>
            </a:r>
            <a:r>
              <a:rPr lang="pt-BR" sz="190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São Paulo: Centauro, 2006.</a:t>
            </a:r>
          </a:p>
          <a:p>
            <a:r>
              <a:rPr lang="pt-BR" sz="1900" b="0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HALL, Stuart</a:t>
            </a:r>
            <a:r>
              <a:rPr lang="pt-BR" sz="1900" b="0" i="1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900" b="1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diáspora: </a:t>
            </a:r>
            <a:r>
              <a:rPr lang="pt-BR" sz="1900" b="0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identidades e mediações culturais. Trad. Adelaine La Guardiã Resende </a:t>
            </a:r>
            <a:r>
              <a:rPr lang="pt-BR" sz="1900" b="0" i="1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pt-BR" sz="1900" b="0" i="0" u="none" strike="noStrike" baseline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Belo Horizonte: Ed. UFMG; Brasília: Representação da Unesco no Brasil, 2003.</a:t>
            </a:r>
            <a:endParaRPr lang="pt-BR" sz="1900">
              <a:solidFill>
                <a:schemeClr val="tx1">
                  <a:alpha val="6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900" b="0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</a:rPr>
              <a:t>HOBSBAWM, Eric. 1. Introdução: A Invenção das Tradições. </a:t>
            </a:r>
            <a:r>
              <a:rPr lang="pt-BR" sz="1900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</a:rPr>
              <a:t>HOBSBAWM, Eric. J.; RANGER, Terence (Org.). </a:t>
            </a:r>
            <a:r>
              <a:rPr lang="pt-BR" sz="1900" b="1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</a:rPr>
              <a:t>A invenção da tradição</a:t>
            </a:r>
            <a:r>
              <a:rPr lang="pt-BR" sz="1900" b="0" i="0">
                <a:solidFill>
                  <a:schemeClr val="tx1">
                    <a:alpha val="60000"/>
                  </a:schemeClr>
                </a:solidFill>
                <a:effectLst/>
                <a:latin typeface="Arial" panose="020B0604020202020204" pitchFamily="34" charset="0"/>
              </a:rPr>
              <a:t>, v. 2, p. 07-25, 1984.</a:t>
            </a:r>
            <a:endParaRPr lang="pt-BR" sz="190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t-BR" sz="1900">
              <a:solidFill>
                <a:schemeClr val="tx1">
                  <a:alpha val="6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90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4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D4A992-645F-4EC5-9440-8839FE35B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pt-BR" sz="4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Maurice </a:t>
            </a:r>
            <a:r>
              <a:rPr lang="pt-BR" sz="4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Halbwachs</a:t>
            </a:r>
            <a:r>
              <a:rPr lang="pt-BR" sz="4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(1877-1945)</a:t>
            </a:r>
            <a:endParaRPr lang="pt-BR" sz="4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9D4472-BC0A-4C61-B3F1-1E0F765C3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pt-BR" sz="17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sociólogo Maurice Halbwachs (1877-1945) é autor de obras de referência no estudo da memória, entre elas </a:t>
            </a:r>
            <a:r>
              <a:rPr lang="pt-BR" sz="17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 quadros sociais da memória</a:t>
            </a:r>
            <a:r>
              <a:rPr lang="pt-BR" sz="17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de 1925, e </a:t>
            </a:r>
            <a:r>
              <a:rPr lang="pt-BR" sz="17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memória coletiva</a:t>
            </a:r>
            <a:r>
              <a:rPr lang="pt-BR" sz="17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publicado postumamente em 1950. Desenvolveu seus trabalhos principalmente entre os anos 1920 e 1940 e teve enorme impacto nos estudos posteriores, sobretudo na relação entre a memória individual e as relações sociais. </a:t>
            </a:r>
          </a:p>
          <a:p>
            <a:r>
              <a:rPr lang="pt-BR" sz="17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pessoa que lembra está sempre inserida em grupos de referência, portanto a memória seria construída como um processo coletivo, a partir de um trabalho individual.</a:t>
            </a:r>
            <a:endParaRPr lang="pt-BR" sz="1700"/>
          </a:p>
        </p:txBody>
      </p:sp>
    </p:spTree>
    <p:extLst>
      <p:ext uri="{BB962C8B-B14F-4D97-AF65-F5344CB8AC3E}">
        <p14:creationId xmlns:p14="http://schemas.microsoft.com/office/powerpoint/2010/main" val="328926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018521-B16D-45A2-9EDC-BFB8FFCE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060848" cy="4480726"/>
          </a:xfrm>
        </p:spPr>
        <p:txBody>
          <a:bodyPr>
            <a:normAutofit/>
          </a:bodyPr>
          <a:lstStyle/>
          <a:p>
            <a:pPr algn="r"/>
            <a:r>
              <a:rPr lang="pt-BR" sz="5100"/>
              <a:t>Halbwachs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FBC45BB8-A75C-42E1-9C03-A4480C11F5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746566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05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62EF1A-0B71-4BD4-AF51-2D1A557F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060848" cy="4480726"/>
          </a:xfrm>
        </p:spPr>
        <p:txBody>
          <a:bodyPr>
            <a:normAutofit/>
          </a:bodyPr>
          <a:lstStyle/>
          <a:p>
            <a:pPr algn="r"/>
            <a:r>
              <a:rPr lang="pt-BR" sz="4600"/>
              <a:t>Transmissão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2B8A86DE-DDEB-4C78-A122-6CF3CCBDF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503061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644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5A1E39-1FE9-422F-804B-C2B9AE51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tx1">
                    <a:lumMod val="85000"/>
                    <a:lumOff val="15000"/>
                  </a:schemeClr>
                </a:solidFill>
              </a:rPr>
              <a:t>Joel Candau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E8F6CE-FB79-4B7A-A9CC-4AE645DA1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7133"/>
            <a:ext cx="9624413" cy="4134663"/>
          </a:xfrm>
        </p:spPr>
        <p:txBody>
          <a:bodyPr anchor="ctr">
            <a:normAutofit/>
          </a:bodyPr>
          <a:lstStyle/>
          <a:p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“Se memorizar serve para transmitir, então é o conteúdo transmitido ou o laço social que gera a transmissão? Educação, museus, arte, não são formas operacionais de transmissão visando menos transmitir </a:t>
            </a:r>
            <a:r>
              <a:rPr lang="pt-BR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uma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memória que fazer entrar nas memórias a crença do corpo social em sua própria perpetuação, a fé em raízes comuns e um destino compartilhado, ou seja, uma consciência identitária? Qualquer que seja a resposta a esta questão é certo que nada seria possível sem a expansão da memória humana”(p. 106)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6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52F9BE4-0742-46A9-AAF8-12D1670AC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pt-BR" sz="3700">
                <a:solidFill>
                  <a:schemeClr val="tx1">
                    <a:lumMod val="85000"/>
                    <a:lumOff val="15000"/>
                  </a:schemeClr>
                </a:solidFill>
              </a:rPr>
              <a:t>Benedict Anderson: comunidades imaginadas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E7EBF3-BB2C-4414-802D-EF9590B13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pt-BR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Nação: "uma comunidade política imaginada - e imaginada como intrinsecamente limitada e soberana”</a:t>
            </a:r>
          </a:p>
          <a:p>
            <a:pPr lvl="1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Soberana = sonho de ser livre, concretizado pelo estado-nação</a:t>
            </a:r>
          </a:p>
          <a:p>
            <a:pPr lvl="1"/>
            <a:r>
              <a:rPr lang="pt-BR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Limitada =  cada nação tem seus limites, convivendo com outras nações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E</a:t>
            </a:r>
            <a:r>
              <a:rPr lang="pt-BR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ssa comunidade "é imaginada pois membros de uma nação, mesmo da menor delas, nunca conhecerão a maioria de seus conterrâneos, nunca os encontrarão ou, até mesmo, ouvirão a seu respeito; ainda assim, eles terão em suas mentes a imagem de sua comunhão"</a:t>
            </a: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7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4698DB-9729-4D22-9CD0-DBFD88B1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pt-BR" sz="4100"/>
              <a:t>Canções e comunidades imaginadas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C0E151-773B-4B53-9945-55FFBC041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032933"/>
            <a:ext cx="6273800" cy="4176197"/>
          </a:xfrm>
        </p:spPr>
        <p:txBody>
          <a:bodyPr anchor="ctr">
            <a:normAutofit/>
          </a:bodyPr>
          <a:lstStyle/>
          <a:p>
            <a:r>
              <a:rPr lang="pt-BR" sz="2400" dirty="0">
                <a:effectLst/>
                <a:ea typeface="Batang" panose="02030600000101010101" pitchFamily="18" charset="-127"/>
              </a:rPr>
              <a:t>Existe um tipo específico de comunidade contemporânea que apenas a língua é capaz de sugerir - sobretudo na forma de poemas e canções. (...) Como parece desprendido esse uníssono! Se sabemos que, além de nós, há outras pessoas cantando essas canções exatamente no mesmo momento e da mesma maneira, não temos ideia de quem podem ser, ou até onde estão cantando,  se fora ou não do alcance do ouvido. Nada nos liga, a não ser o som imaginado (ANDERSON, 1991, p. 203-204).</a:t>
            </a: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237939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BD3B28-9348-4629-B084-7EE5CDA0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tx1">
                    <a:lumMod val="85000"/>
                    <a:lumOff val="15000"/>
                  </a:schemeClr>
                </a:solidFill>
              </a:rPr>
              <a:t>Hobsbawn: tradição inventada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4CA4AB-2C10-4D98-A133-78972AB66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737361"/>
            <a:ext cx="9878413" cy="4375572"/>
          </a:xfrm>
        </p:spPr>
        <p:txBody>
          <a:bodyPr anchor="ctr">
            <a:normAutofit/>
          </a:bodyPr>
          <a:lstStyle/>
          <a:p>
            <a:r>
              <a:rPr lang="pt-BR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Por ‘tradição inventada’ entende-se um conjunto de práticas, normalmente reguladas por regras tácita ou abertamente aceitas; tais práticas, de natureza ritual ou simbólica, visam inculcar certos valores e normas de comportamento através da repetição, o que implica, automaticamente; uma continuidade em relação ao passado. Aliás, sempre que possível, tenta-se estabelecer continuidade com um passado histórico apropriado (HOBSBAWM, 1984 p. 10 e 11).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2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37A5E3-AE32-430E-A534-242C8A5E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pt-BR" sz="4100"/>
              <a:t>Tradição e costume (Hobsbawn)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A54DA7-7AAF-455D-9AB6-E58CFCFE5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pt-BR" sz="2200" b="0" i="0" u="none" strike="noStrike" baseline="0" dirty="0">
                <a:latin typeface="Arial" panose="020B0604020202020204" pitchFamily="34" charset="0"/>
              </a:rPr>
              <a:t>Enquanto a </a:t>
            </a:r>
            <a:r>
              <a:rPr lang="pt-BR" sz="2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tradição</a:t>
            </a:r>
            <a:r>
              <a:rPr lang="pt-BR" sz="2200" b="0" i="0" u="none" strike="noStrike" baseline="0" dirty="0">
                <a:latin typeface="Arial" panose="020B0604020202020204" pitchFamily="34" charset="0"/>
              </a:rPr>
              <a:t> tem como característica a </a:t>
            </a:r>
            <a:r>
              <a:rPr lang="pt-BR" sz="2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invariabilidade</a:t>
            </a:r>
            <a:r>
              <a:rPr lang="pt-BR" sz="2200" b="0" i="0" u="none" strike="noStrike" baseline="0" dirty="0">
                <a:latin typeface="Arial" panose="020B0604020202020204" pitchFamily="34" charset="0"/>
              </a:rPr>
              <a:t>, cujo passado real ou forjado impõe práticas fixas como a repetição; o </a:t>
            </a:r>
            <a:r>
              <a:rPr lang="pt-BR" sz="2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costume</a:t>
            </a:r>
            <a:r>
              <a:rPr lang="pt-BR" sz="2200" b="0" i="0" u="none" strike="noStrike" baseline="0" dirty="0">
                <a:latin typeface="Arial" panose="020B0604020202020204" pitchFamily="34" charset="0"/>
              </a:rPr>
              <a:t>, por sua vez, </a:t>
            </a:r>
            <a:r>
              <a:rPr lang="pt-BR" sz="2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não impede as inovações</a:t>
            </a:r>
            <a:r>
              <a:rPr lang="pt-BR" sz="2200" b="0" i="0" u="none" strike="noStrike" baseline="0" dirty="0">
                <a:latin typeface="Arial" panose="020B0604020202020204" pitchFamily="34" charset="0"/>
              </a:rPr>
              <a:t>, e sua função é “dar a qualquer mudança desejada (ou resistência à inovação) a sansão do precedente, continuidade histórica e direitos naturais”.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897187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1134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Memória  Tradição  Comunidade</vt:lpstr>
      <vt:lpstr>Maurice Halbwachs (1877-1945)</vt:lpstr>
      <vt:lpstr>Halbwachs</vt:lpstr>
      <vt:lpstr>Transmissão </vt:lpstr>
      <vt:lpstr>Joel Candau</vt:lpstr>
      <vt:lpstr>Benedict Anderson: comunidades imaginadas</vt:lpstr>
      <vt:lpstr>Canções e comunidades imaginadas</vt:lpstr>
      <vt:lpstr>Hobsbawn: tradição inventada</vt:lpstr>
      <vt:lpstr>Tradição e costume (Hobsbawn)</vt:lpstr>
      <vt:lpstr>Popular x erudito (Petrônio Rodrigues)</vt:lpstr>
      <vt:lpstr>Stuart Hall – cultura popular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Memória  Tradição  Comunidade</dc:title>
  <dc:creator>Susana Igayara</dc:creator>
  <cp:lastModifiedBy>Susana Igayara</cp:lastModifiedBy>
  <cp:revision>2</cp:revision>
  <dcterms:created xsi:type="dcterms:W3CDTF">2021-10-12T19:58:22Z</dcterms:created>
  <dcterms:modified xsi:type="dcterms:W3CDTF">2021-10-12T21:39:13Z</dcterms:modified>
</cp:coreProperties>
</file>