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396" autoAdjust="0"/>
    <p:restoredTop sz="94747"/>
  </p:normalViewPr>
  <p:slideViewPr>
    <p:cSldViewPr snapToGrid="0" snapToObjects="1">
      <p:cViewPr varScale="1">
        <p:scale>
          <a:sx n="121" d="100"/>
          <a:sy n="12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A0F4C-42B9-584E-8E4C-D84EB204016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A3BA-AE41-194C-8709-3B0805B93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5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422A8048-525D-A44B-AACB-817E6E516A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A8E7E-2F3E-9849-B4A0-91A36EA16C60}" type="slidenum">
              <a:rPr lang="pt-BR" altLang="pt-BR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t-BR" altLang="pt-BR" sz="1400"/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xmlns="" id="{1C408FB9-DE10-DB4B-8657-2C18DA3BD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xmlns="" id="{8EF6D6D4-F228-4543-AFED-93C22BB07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8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D0A584-0A76-4C4D-AB50-B4255B702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03C4606-9F52-4044-90D1-0C5B9251A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E767B9-3537-4749-8169-8275C8E6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086CC1-0032-0B4A-AF01-95B30145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C023B71-D276-894E-8754-6FB6B21F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9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D946D3-2BA3-8343-99A5-DA5509BE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E6DEA80-3935-354B-B0EA-EAD82F9C4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6E8CB37-0D29-CB4B-AF19-5C199A3D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F472415-27DE-6740-8AAF-495975A4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6EECBC3-66DD-BC48-A602-B44155E9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6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2645594-3577-8E4B-B89A-D5F59071B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2299B11-4A36-B04E-BA96-BEFF2BA58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1184371-0424-1948-AB8B-08242FA9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DF982A7-4C77-9A4E-BB61-EA9C0EA1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1E8D116-7D3F-F54C-9340-5D1CC2CF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15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D5284B-B425-9441-A774-56D7620A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877102-31E1-9246-9FDE-573821F6E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808916E-4B31-594F-9049-7993B42F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0E5E994-74E3-584E-83CB-FF0CC416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F71E509-7BC4-5248-B152-948B1997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89C71-5692-E040-B36F-F8ED594E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8AFCA4A-E202-254B-9EFE-CF4031BDC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09A01F8-FD4F-6241-97C7-D72505C2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B0ED649-A404-3F4B-8112-2A1A406E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4A8CC56-92B9-664B-9537-D568D8EC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7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986CC1-CF86-1941-A987-85CB3127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69F2685-707E-B549-A278-FE6FFF7DF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5793CFB-D911-7745-9860-B5478D8ED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9F2E10-4A47-EA4D-B586-554D587E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B532736-95D1-E142-A8A2-8B534A7E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B5B9980-3D26-E04D-91F0-FFA9849F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44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2B7AA2-BF95-2842-98CD-6AB40565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0D1A6B3-300E-034F-A5D7-4EC194825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ADFEB66-1F38-8443-9B39-0B97131CD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C99A4A9-7C42-9347-ACB3-108E515A2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DFED6F0-1C36-D246-BC70-42510DFDE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3464134-5545-9C4F-9FCD-55247726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EC77317-7697-6E45-96C7-7D5ED2FF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B56FCB0-0B7B-A24C-9346-EA075126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0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10060E-7976-7A42-AFD1-E6B855CF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4A9A203-B717-5447-A5AA-6ECEBE28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C0BCC84B-0C6D-5748-94DE-587E070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8A8258A-A7E5-D74D-B4E5-576CA127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09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23D08E69-CF26-6A43-8656-CA0A7409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E20B6C26-7FC0-F343-B020-CA959D2D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5C40DF7-5031-0B4D-832F-54A4A49E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79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A94D42-18CB-9A43-809E-139427EE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3BFEF33-5137-E942-A8E0-7DA47F7EF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5EDC0AC-DCC9-D643-8752-51B67E485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CB52101-BD6D-3948-AD78-977AC272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65FAB5E-8410-3C41-91E4-9F4A44B3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B4B69B7-3987-764D-A2A8-2D2B8DC5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74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BB4215-A31A-B045-A926-82A74412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2AD61CE-365F-594E-BFFD-0CE528C3C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338EA2F-F5E5-DB4C-AE77-2F9D629F0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F13AAB7-ABAA-9F4D-AB2A-6ACDBBC6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E8F575B-7A9A-6543-837D-9BC147E9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44EE3DC-F4AB-6A40-9FCF-3EC6CA09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3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0311DF8-84DA-D04D-9EC2-04FBACF4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878977E-E27E-2E4B-A4A0-8C6FFBA9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B6CBA1-6037-E348-A2BB-DC3B01EE7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B777-FF39-A94C-A972-94B4D008BC2C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A14F32-84A1-7148-8A64-AA99F6183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2783E21-2D75-5A4B-9BA6-483335C9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F20C-99C7-7747-9F0A-FFF439694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75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xmlns="" id="{B4E116A8-B677-1E44-8BA2-C486DE062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489" y="277950"/>
            <a:ext cx="8230465" cy="1363823"/>
          </a:xfrm>
        </p:spPr>
        <p:txBody>
          <a:bodyPr/>
          <a:lstStyle/>
          <a:p>
            <a:pPr>
              <a:tabLst>
                <a:tab pos="0" algn="l"/>
                <a:tab pos="913074" algn="l"/>
                <a:tab pos="1827589" algn="l"/>
                <a:tab pos="2742103" algn="l"/>
                <a:tab pos="3656617" algn="l"/>
                <a:tab pos="4571131" algn="l"/>
                <a:tab pos="5485646" algn="l"/>
                <a:tab pos="6400160" algn="l"/>
                <a:tab pos="7314675" algn="l"/>
                <a:tab pos="8229189" algn="l"/>
                <a:tab pos="9143703" algn="l"/>
              </a:tabLst>
            </a:pPr>
            <a:r>
              <a:rPr lang="pt-BR" altLang="pt-BR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Inclusão: o que é? Como se faz?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DD19F9C4-71FA-3547-86C7-9417DD352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489" y="1600009"/>
            <a:ext cx="8230465" cy="4530716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CC9900"/>
              </a:buClr>
              <a:buSzPct val="65000"/>
              <a:buNone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Ambiente inclusivo: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Articulação coletiva </a:t>
            </a: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 inclusão dos profissionais  expansão para as crianças e famílias;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Reconhecer e nomear as autorias  cultura institucional  minimizar a competição;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Princípios de confiança e respeito;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Dimensões da instituição  importância da Educação Infantil;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A importância da dimensão subjetiva  expor-se diante de si mesmo  aceitação de si e do outro  pertencimento;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 respeito como sentimento/como ato;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Memória institucional;</a:t>
            </a:r>
          </a:p>
          <a:p>
            <a:pPr marL="798523" lvl="1" indent="-341323"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911634" algn="l"/>
                <a:tab pos="1826148" algn="l"/>
                <a:tab pos="2740663" algn="l"/>
                <a:tab pos="3655177" algn="l"/>
                <a:tab pos="4569692" algn="l"/>
                <a:tab pos="5484205" algn="l"/>
                <a:tab pos="6398720" algn="l"/>
                <a:tab pos="7313234" algn="l"/>
                <a:tab pos="8227749" algn="l"/>
                <a:tab pos="9142263" algn="l"/>
              </a:tabLst>
            </a:pPr>
            <a:r>
              <a:rPr lang="pt-BR" altLang="pt-BR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Brincadeira </a:t>
            </a:r>
          </a:p>
        </p:txBody>
      </p:sp>
    </p:spTree>
    <p:extLst>
      <p:ext uri="{BB962C8B-B14F-4D97-AF65-F5344CB8AC3E}">
        <p14:creationId xmlns:p14="http://schemas.microsoft.com/office/powerpoint/2010/main" val="77797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87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Wingdings</vt:lpstr>
      <vt:lpstr>Tema do Office</vt:lpstr>
      <vt:lpstr>Inclusão: o que é? Como se faz?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Jorge Augusto</cp:lastModifiedBy>
  <cp:revision>4</cp:revision>
  <dcterms:created xsi:type="dcterms:W3CDTF">2020-09-13T19:21:53Z</dcterms:created>
  <dcterms:modified xsi:type="dcterms:W3CDTF">2020-09-16T16:48:06Z</dcterms:modified>
</cp:coreProperties>
</file>