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8" r:id="rId2"/>
    <p:sldMasterId id="2147483673" r:id="rId3"/>
  </p:sldMasterIdLst>
  <p:notesMasterIdLst>
    <p:notesMasterId r:id="rId8"/>
  </p:notesMasterIdLst>
  <p:sldIdLst>
    <p:sldId id="403" r:id="rId4"/>
    <p:sldId id="256" r:id="rId5"/>
    <p:sldId id="425" r:id="rId6"/>
    <p:sldId id="259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386F"/>
    <a:srgbClr val="A327FD"/>
    <a:srgbClr val="2F5DAB"/>
    <a:srgbClr val="69924D"/>
    <a:srgbClr val="F66F15"/>
    <a:srgbClr val="375691"/>
    <a:srgbClr val="C55A10"/>
    <a:srgbClr val="025047"/>
    <a:srgbClr val="FFD284"/>
    <a:srgbClr val="3F6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06"/>
    <p:restoredTop sz="87037" autoAdjust="0"/>
  </p:normalViewPr>
  <p:slideViewPr>
    <p:cSldViewPr snapToGrid="0" snapToObjects="1">
      <p:cViewPr varScale="1">
        <p:scale>
          <a:sx n="88" d="100"/>
          <a:sy n="88" d="100"/>
        </p:scale>
        <p:origin x="16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DFCCE-19D4-4349-AC38-48C8BD116E28}" type="datetimeFigureOut">
              <a:rPr lang="en-US" smtClean="0"/>
              <a:pPr/>
              <a:t>5/11/22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8E9DE-52D5-A84A-9513-91B44C63F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2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23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22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080A2C-F548-9642-9E73-AF4B8CE1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B8A11-7B7D-3742-932A-0C698BBB66CB}" type="datetime1">
              <a:rPr lang="en-US" altLang="en-US"/>
              <a:pPr>
                <a:defRPr/>
              </a:pPr>
              <a:t>5/11/22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39BD02-F48C-0743-8E9A-64CE29371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252FD-BE07-0C46-BEF7-0541892A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6E7B-D20F-8744-94E5-A5A35677F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13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772400" cy="896926"/>
          </a:xfrm>
        </p:spPr>
        <p:txBody>
          <a:bodyPr/>
          <a:lstStyle/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2092325"/>
            <a:ext cx="7772400" cy="3420694"/>
          </a:xfrm>
        </p:spPr>
        <p:txBody>
          <a:bodyPr/>
          <a:lstStyle/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90993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C25C-F59C-9841-870A-BC61425D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738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02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772400" cy="896926"/>
          </a:xfrm>
        </p:spPr>
        <p:txBody>
          <a:bodyPr/>
          <a:lstStyle/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2092325"/>
            <a:ext cx="7772400" cy="3420694"/>
          </a:xfrm>
        </p:spPr>
        <p:txBody>
          <a:bodyPr/>
          <a:lstStyle/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00258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C25C-F59C-9841-870A-BC61425D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9443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BB9F5-EA8F-B34C-B2CC-996A866A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D14-A1B1-2A4A-BC84-23E415D14FBE}" type="datetimeFigureOut">
              <a:rPr lang="x-none" smtClean="0"/>
              <a:t>11/05/22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72A306-CD10-F34A-8F9E-CDB52942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1C24F-B1C0-BF4E-B088-3E01B669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7686-D637-964A-AB07-E465C63BC8C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133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D30D5-8329-E44B-AB44-5C8BAC7D0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3CAB9-2313-4F4F-99AA-BDEF6EC8B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4750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B2B8C-76F2-3643-BDC7-0EF1355E7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3D197-0315-0D48-9D5A-750A4D17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1493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371600"/>
            <a:ext cx="7772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noProof="0" dirty="0"/>
              <a:t>Clique para editar o título mestre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92325"/>
            <a:ext cx="7772400" cy="252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 noProof="0" dirty="0"/>
              <a:t>Clique para editar os estilos do texto mestre</a:t>
            </a:r>
          </a:p>
          <a:p>
            <a:pPr lvl="1"/>
            <a:r>
              <a:rPr lang="pt-BR" altLang="pt-BR" noProof="0" dirty="0"/>
              <a:t>Segundo nível Clique para editar os estilos do texto mestre</a:t>
            </a:r>
          </a:p>
          <a:p>
            <a:pPr lvl="2"/>
            <a:r>
              <a:rPr lang="pt-BR" altLang="pt-BR" noProof="0" dirty="0"/>
              <a:t> Terceiro nível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2621022" y="861417"/>
            <a:ext cx="3902764" cy="23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772" tIns="47886" rIns="95772" bIns="47886">
            <a:spAutoFit/>
          </a:bodyPr>
          <a:lstStyle/>
          <a:p>
            <a:pPr algn="ctr">
              <a:defRPr/>
            </a:pPr>
            <a:r>
              <a:rPr lang="pt-BR" sz="900" noProof="0" dirty="0">
                <a:solidFill>
                  <a:srgbClr val="000066"/>
                </a:solidFill>
                <a:effectLst/>
              </a:rPr>
              <a:t>PMI 3817: Empreendedorismo e inovação em engenharia</a:t>
            </a:r>
            <a:endParaRPr lang="pt-BR" sz="900" baseline="0" noProof="0" dirty="0">
              <a:solidFill>
                <a:srgbClr val="000066"/>
              </a:solidFill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BECA72-82A1-EF42-BE65-E8EE03040A03}"/>
              </a:ext>
            </a:extLst>
          </p:cNvPr>
          <p:cNvSpPr/>
          <p:nvPr userDrawn="1"/>
        </p:nvSpPr>
        <p:spPr>
          <a:xfrm>
            <a:off x="323801" y="6479903"/>
            <a:ext cx="24705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0" dirty="0">
                <a:latin typeface="+mn-lt"/>
              </a:rPr>
              <a:t>Autoria: </a:t>
            </a:r>
            <a:r>
              <a:rPr lang="pt-BR" sz="1000" b="0" dirty="0" err="1">
                <a:latin typeface="+mn-lt"/>
              </a:rPr>
              <a:t>R.Approbato</a:t>
            </a:r>
            <a:r>
              <a:rPr lang="pt-BR" sz="1000" b="0" dirty="0">
                <a:latin typeface="+mn-lt"/>
              </a:rPr>
              <a:t> &amp; </a:t>
            </a:r>
            <a:r>
              <a:rPr lang="pt-BR" sz="1000" b="0" dirty="0" err="1">
                <a:latin typeface="+mn-lt"/>
              </a:rPr>
              <a:t>C.Fenerich</a:t>
            </a:r>
            <a:r>
              <a:rPr lang="pt-BR" sz="1000" b="0" baseline="0" dirty="0">
                <a:latin typeface="+mn-lt"/>
              </a:rPr>
              <a:t> </a:t>
            </a:r>
            <a:endParaRPr lang="pt-BR" sz="1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666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282575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200">
          <a:solidFill>
            <a:schemeClr val="tx1"/>
          </a:solidFill>
          <a:latin typeface="+mn-lt"/>
        </a:defRPr>
      </a:lvl2pPr>
      <a:lvl3pPr marL="1235075" indent="-320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3pPr>
      <a:lvl4pPr marL="1438275" indent="-66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4pPr>
      <a:lvl5pPr marL="1914525" indent="-85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5pPr>
      <a:lvl6pPr marL="2371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6pPr>
      <a:lvl7pPr marL="28289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7pPr>
      <a:lvl8pPr marL="32861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8pPr>
      <a:lvl9pPr marL="37433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371600"/>
            <a:ext cx="7772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noProof="0" dirty="0"/>
              <a:t>Clique para editar o título mestre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92325"/>
            <a:ext cx="7772400" cy="252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 noProof="0" dirty="0"/>
              <a:t>Clique para editar os estilos do texto mestre</a:t>
            </a:r>
          </a:p>
          <a:p>
            <a:pPr lvl="1"/>
            <a:r>
              <a:rPr lang="pt-BR" altLang="pt-BR" noProof="0" dirty="0"/>
              <a:t>Segundo nível Clique para editar os estilos do texto mestre</a:t>
            </a:r>
          </a:p>
          <a:p>
            <a:pPr lvl="2"/>
            <a:r>
              <a:rPr lang="pt-BR" altLang="pt-BR" noProof="0" dirty="0"/>
              <a:t> Terceiro nível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2621022" y="861417"/>
            <a:ext cx="3902764" cy="23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772" tIns="47886" rIns="95772" bIns="47886">
            <a:spAutoFit/>
          </a:bodyPr>
          <a:lstStyle/>
          <a:p>
            <a:pPr algn="ctr">
              <a:defRPr/>
            </a:pPr>
            <a:r>
              <a:rPr lang="pt-BR" sz="900" noProof="0" dirty="0">
                <a:solidFill>
                  <a:srgbClr val="000066"/>
                </a:solidFill>
                <a:effectLst/>
              </a:rPr>
              <a:t>PMI 3817: Empreendedorismo e inovação em engenharia</a:t>
            </a:r>
            <a:endParaRPr lang="pt-BR" sz="900" baseline="0" noProof="0" dirty="0">
              <a:solidFill>
                <a:srgbClr val="0000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57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282575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200">
          <a:solidFill>
            <a:schemeClr val="tx1"/>
          </a:solidFill>
          <a:latin typeface="+mn-lt"/>
        </a:defRPr>
      </a:lvl2pPr>
      <a:lvl3pPr marL="1235075" indent="-320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3pPr>
      <a:lvl4pPr marL="1438275" indent="-66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4pPr>
      <a:lvl5pPr marL="1914525" indent="-85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5pPr>
      <a:lvl6pPr marL="2371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6pPr>
      <a:lvl7pPr marL="28289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7pPr>
      <a:lvl8pPr marL="32861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8pPr>
      <a:lvl9pPr marL="37433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A35239-F8F7-FC42-8515-83BB4F38B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2C3F3-31D0-8D4B-B5A1-C367C0898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729CE1-7CBD-4B43-A5DD-54B579C2B2E7}"/>
              </a:ext>
            </a:extLst>
          </p:cNvPr>
          <p:cNvSpPr/>
          <p:nvPr userDrawn="1"/>
        </p:nvSpPr>
        <p:spPr>
          <a:xfrm>
            <a:off x="323801" y="6479903"/>
            <a:ext cx="24705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0" dirty="0">
                <a:latin typeface="+mn-lt"/>
              </a:rPr>
              <a:t>Autoria: </a:t>
            </a:r>
            <a:r>
              <a:rPr lang="pt-BR" sz="1000" b="0" dirty="0" err="1">
                <a:latin typeface="+mn-lt"/>
              </a:rPr>
              <a:t>R.Approbato</a:t>
            </a:r>
            <a:r>
              <a:rPr lang="pt-BR" sz="1000" b="0" dirty="0">
                <a:latin typeface="+mn-lt"/>
              </a:rPr>
              <a:t> &amp; </a:t>
            </a:r>
            <a:r>
              <a:rPr lang="pt-BR" sz="1000" b="0" dirty="0" err="1">
                <a:latin typeface="+mn-lt"/>
              </a:rPr>
              <a:t>C.Fenerich</a:t>
            </a:r>
            <a:r>
              <a:rPr lang="pt-BR" sz="1000" b="0" baseline="0" dirty="0">
                <a:latin typeface="+mn-lt"/>
              </a:rPr>
              <a:t> </a:t>
            </a:r>
            <a:endParaRPr lang="pt-BR" sz="1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640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0" r:id="rId3"/>
    <p:sldLayoutId id="214748368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21E930F7-AEB4-194A-AA87-60806CF87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CE8F6B-DDAF-0941-92A8-28EBCB397ACB}"/>
              </a:ext>
            </a:extLst>
          </p:cNvPr>
          <p:cNvSpPr txBox="1">
            <a:spLocks/>
          </p:cNvSpPr>
          <p:nvPr/>
        </p:nvSpPr>
        <p:spPr>
          <a:xfrm>
            <a:off x="2922198" y="2936875"/>
            <a:ext cx="3299604" cy="492125"/>
          </a:xfrm>
          <a:prstGeom prst="rect">
            <a:avLst/>
          </a:prstGeom>
        </p:spPr>
        <p:txBody>
          <a:bodyPr/>
          <a:lstStyle>
            <a:lvl1pPr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2pPr>
            <a:lvl3pPr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3pPr>
            <a:lvl4pPr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4pPr>
            <a:lvl5pPr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5pPr>
            <a:lvl6pPr marL="457200"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6pPr>
            <a:lvl7pPr marL="914400"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7pPr>
            <a:lvl8pPr marL="1371600"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8pPr>
            <a:lvl9pPr marL="1828800" algn="l" defTabSz="96043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9pPr>
          </a:lstStyle>
          <a:p>
            <a:r>
              <a:rPr lang="x-none" kern="0"/>
              <a:t>DECK – Aula0</a:t>
            </a:r>
            <a:r>
              <a:rPr lang="pt-BR" kern="0" dirty="0"/>
              <a:t>5</a:t>
            </a:r>
            <a:endParaRPr lang="x-none" kern="0" dirty="0"/>
          </a:p>
        </p:txBody>
      </p:sp>
    </p:spTree>
    <p:extLst>
      <p:ext uri="{BB962C8B-B14F-4D97-AF65-F5344CB8AC3E}">
        <p14:creationId xmlns:p14="http://schemas.microsoft.com/office/powerpoint/2010/main" val="95746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0B984329-4FFD-524A-964A-61D8DB169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3" name="Title 1">
            <a:extLst>
              <a:ext uri="{FF2B5EF4-FFF2-40B4-BE49-F238E27FC236}">
                <a16:creationId xmlns:a16="http://schemas.microsoft.com/office/drawing/2014/main" id="{1CB4299E-1684-2E4D-BE43-C4E085255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575" y="765175"/>
            <a:ext cx="8170863" cy="1211263"/>
          </a:xfrm>
        </p:spPr>
        <p:txBody>
          <a:bodyPr/>
          <a:lstStyle/>
          <a:p>
            <a:pPr eaLnBrk="1" hangingPunct="1"/>
            <a:r>
              <a:rPr lang="en-US" altLang="en-US"/>
              <a:t>Nome da Startup</a:t>
            </a:r>
          </a:p>
        </p:txBody>
      </p:sp>
      <p:sp>
        <p:nvSpPr>
          <p:cNvPr id="15362" name="Subtitle 2">
            <a:extLst>
              <a:ext uri="{FF2B5EF4-FFF2-40B4-BE49-F238E27FC236}">
                <a16:creationId xmlns:a16="http://schemas.microsoft.com/office/drawing/2014/main" id="{C6AD1120-3B6E-0647-B6F2-0B9083245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575" y="3648075"/>
            <a:ext cx="8170863" cy="2617788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 err="1">
                <a:solidFill>
                  <a:srgbClr val="898989"/>
                </a:solidFill>
              </a:rPr>
              <a:t>Membros</a:t>
            </a:r>
            <a:r>
              <a:rPr lang="en-US" altLang="en-US" dirty="0">
                <a:solidFill>
                  <a:srgbClr val="898989"/>
                </a:solidFill>
              </a:rPr>
              <a:t> da </a:t>
            </a:r>
            <a:r>
              <a:rPr lang="en-US" altLang="en-US" dirty="0" err="1">
                <a:solidFill>
                  <a:srgbClr val="898989"/>
                </a:solidFill>
              </a:rPr>
              <a:t>equipe</a:t>
            </a:r>
            <a:endParaRPr lang="en-US" altLang="en-US" dirty="0">
              <a:solidFill>
                <a:srgbClr val="898989"/>
              </a:solidFill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898989"/>
                </a:solidFill>
              </a:rPr>
              <a:t>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898989"/>
                </a:solidFill>
              </a:rPr>
              <a:t>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898989"/>
                </a:solidFill>
              </a:rPr>
              <a:t>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898989"/>
                </a:solidFill>
              </a:rPr>
              <a:t>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898989"/>
                </a:solidFill>
              </a:rPr>
              <a:t> </a:t>
            </a:r>
          </a:p>
          <a:p>
            <a:pPr algn="l" eaLnBrk="1" hangingPunct="1">
              <a:defRPr/>
            </a:pPr>
            <a:endParaRPr lang="en-US" altLang="en-US" dirty="0">
              <a:solidFill>
                <a:srgbClr val="898989"/>
              </a:solidFill>
            </a:endParaRPr>
          </a:p>
        </p:txBody>
      </p:sp>
      <p:sp>
        <p:nvSpPr>
          <p:cNvPr id="13315" name="TextBox 3">
            <a:extLst>
              <a:ext uri="{FF2B5EF4-FFF2-40B4-BE49-F238E27FC236}">
                <a16:creationId xmlns:a16="http://schemas.microsoft.com/office/drawing/2014/main" id="{AFBEE678-2A50-1E43-916C-CF210CE73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413" y="354013"/>
            <a:ext cx="1978025" cy="369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Data:</a:t>
            </a:r>
          </a:p>
        </p:txBody>
      </p:sp>
      <p:sp>
        <p:nvSpPr>
          <p:cNvPr id="13316" name="TextBox 4">
            <a:extLst>
              <a:ext uri="{FF2B5EF4-FFF2-40B4-BE49-F238E27FC236}">
                <a16:creationId xmlns:a16="http://schemas.microsoft.com/office/drawing/2014/main" id="{C99A70DD-9BA8-544F-A996-D4F3AB32B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0788" y="354013"/>
            <a:ext cx="1492250" cy="369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Versão: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CD7E791-0AB8-7840-ADB5-FDE5664159C6}"/>
              </a:ext>
            </a:extLst>
          </p:cNvPr>
          <p:cNvSpPr/>
          <p:nvPr/>
        </p:nvSpPr>
        <p:spPr>
          <a:xfrm>
            <a:off x="3898900" y="2117725"/>
            <a:ext cx="1346200" cy="12112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LOGO</a:t>
            </a:r>
          </a:p>
        </p:txBody>
      </p:sp>
      <p:pic>
        <p:nvPicPr>
          <p:cNvPr id="7" name="Imagem 2">
            <a:extLst>
              <a:ext uri="{FF2B5EF4-FFF2-40B4-BE49-F238E27FC236}">
                <a16:creationId xmlns:a16="http://schemas.microsoft.com/office/drawing/2014/main" id="{00099433-DA3B-A841-9CDB-9E1A95E5976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1334" y="6503987"/>
            <a:ext cx="936104" cy="2184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33B43937-9AAB-314F-93D7-BDBE5390D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7" name="Title 3">
            <a:extLst>
              <a:ext uri="{FF2B5EF4-FFF2-40B4-BE49-F238E27FC236}">
                <a16:creationId xmlns:a16="http://schemas.microsoft.com/office/drawing/2014/main" id="{181BDA8F-1FED-4142-8F20-9D34B4376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975"/>
            <a:ext cx="6751638" cy="522288"/>
          </a:xfrm>
        </p:spPr>
        <p:txBody>
          <a:bodyPr>
            <a:spAutoFit/>
          </a:bodyPr>
          <a:lstStyle/>
          <a:p>
            <a:pPr algn="l" eaLnBrk="1" hangingPunct="1"/>
            <a:r>
              <a:rPr lang="pt-BR" altLang="en-US" sz="2800" b="1"/>
              <a:t>Produto:</a:t>
            </a:r>
            <a:r>
              <a:rPr lang="pt-BR" altLang="en-US" sz="2000"/>
              <a:t> </a:t>
            </a:r>
          </a:p>
        </p:txBody>
      </p:sp>
      <p:sp>
        <p:nvSpPr>
          <p:cNvPr id="14338" name="Text Placeholder 5">
            <a:extLst>
              <a:ext uri="{FF2B5EF4-FFF2-40B4-BE49-F238E27FC236}">
                <a16:creationId xmlns:a16="http://schemas.microsoft.com/office/drawing/2014/main" id="{FCA5EE44-E7B9-DD44-9528-5E1D5BECAD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11275"/>
            <a:ext cx="4038600" cy="2513013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t-BR" altLang="en-US" b="1" dirty="0"/>
              <a:t>Descrição da dor:</a:t>
            </a:r>
          </a:p>
          <a:p>
            <a:pPr eaLnBrk="1" hangingPunct="1"/>
            <a:r>
              <a:rPr lang="pt-BR" altLang="en-US" dirty="0">
                <a:solidFill>
                  <a:srgbClr val="7F7F7F"/>
                </a:solidFill>
              </a:rPr>
              <a:t> </a:t>
            </a:r>
          </a:p>
          <a:p>
            <a:pPr eaLnBrk="1" hangingPunct="1"/>
            <a:r>
              <a:rPr lang="pt-BR" altLang="en-US" dirty="0">
                <a:solidFill>
                  <a:srgbClr val="7F7F7F"/>
                </a:solidFill>
              </a:rPr>
              <a:t>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2000" dirty="0"/>
          </a:p>
        </p:txBody>
      </p:sp>
      <p:sp>
        <p:nvSpPr>
          <p:cNvPr id="14339" name="Content Placeholder 6">
            <a:extLst>
              <a:ext uri="{FF2B5EF4-FFF2-40B4-BE49-F238E27FC236}">
                <a16:creationId xmlns:a16="http://schemas.microsoft.com/office/drawing/2014/main" id="{F8B9E584-8912-D944-A20A-A01365691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11275"/>
            <a:ext cx="4038600" cy="2513013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t-BR" altLang="en-US" b="1"/>
              <a:t>Descrição do produto:</a:t>
            </a:r>
          </a:p>
          <a:p>
            <a:pPr eaLnBrk="1" hangingPunct="1"/>
            <a:r>
              <a:rPr lang="pt-BR" altLang="en-US">
                <a:solidFill>
                  <a:srgbClr val="7F7F7F"/>
                </a:solidFill>
              </a:rPr>
              <a:t> </a:t>
            </a:r>
          </a:p>
          <a:p>
            <a:pPr eaLnBrk="1" hangingPunct="1"/>
            <a:r>
              <a:rPr lang="pt-BR" altLang="en-US">
                <a:solidFill>
                  <a:srgbClr val="7F7F7F"/>
                </a:solidFill>
              </a:rPr>
              <a:t> </a:t>
            </a:r>
          </a:p>
        </p:txBody>
      </p:sp>
      <p:sp>
        <p:nvSpPr>
          <p:cNvPr id="14340" name="Text Placeholder 5">
            <a:extLst>
              <a:ext uri="{FF2B5EF4-FFF2-40B4-BE49-F238E27FC236}">
                <a16:creationId xmlns:a16="http://schemas.microsoft.com/office/drawing/2014/main" id="{60EC3544-71E2-0443-90D5-01533F78E1A0}"/>
              </a:ext>
            </a:extLst>
          </p:cNvPr>
          <p:cNvSpPr txBox="1">
            <a:spLocks/>
          </p:cNvSpPr>
          <p:nvPr/>
        </p:nvSpPr>
        <p:spPr bwMode="auto">
          <a:xfrm>
            <a:off x="457200" y="3881438"/>
            <a:ext cx="4038600" cy="25130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pt-BR" altLang="en-US" sz="2000" b="1"/>
              <a:t>Como a dor é solucionada hoje:</a:t>
            </a:r>
          </a:p>
          <a:p>
            <a:pPr eaLnBrk="1" hangingPunct="1"/>
            <a:r>
              <a:rPr lang="pt-BR" altLang="en-US" sz="2800">
                <a:solidFill>
                  <a:srgbClr val="7F7F7F"/>
                </a:solidFill>
              </a:rPr>
              <a:t> </a:t>
            </a:r>
          </a:p>
          <a:p>
            <a:pPr eaLnBrk="1" hangingPunct="1"/>
            <a:r>
              <a:rPr lang="pt-BR" altLang="en-US" sz="2800">
                <a:solidFill>
                  <a:srgbClr val="7F7F7F"/>
                </a:solidFill>
              </a:rPr>
              <a:t> 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000"/>
          </a:p>
        </p:txBody>
      </p:sp>
      <p:sp>
        <p:nvSpPr>
          <p:cNvPr id="14341" name="TextBox 5">
            <a:extLst>
              <a:ext uri="{FF2B5EF4-FFF2-40B4-BE49-F238E27FC236}">
                <a16:creationId xmlns:a16="http://schemas.microsoft.com/office/drawing/2014/main" id="{6FF5B249-8DB5-2D4C-9513-6B01B2ED5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184150"/>
            <a:ext cx="1477962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latin typeface="Arial" panose="020B0604020202020204" pitchFamily="34" charset="0"/>
              </a:rPr>
              <a:t>Versão: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latin typeface="Arial" panose="020B0604020202020204" pitchFamily="34" charset="0"/>
              </a:rPr>
              <a:t>Data:</a:t>
            </a:r>
          </a:p>
        </p:txBody>
      </p:sp>
      <p:sp>
        <p:nvSpPr>
          <p:cNvPr id="14342" name="Text Placeholder 5">
            <a:extLst>
              <a:ext uri="{FF2B5EF4-FFF2-40B4-BE49-F238E27FC236}">
                <a16:creationId xmlns:a16="http://schemas.microsoft.com/office/drawing/2014/main" id="{E50D5BC8-B841-9C40-837E-720F7B7B4975}"/>
              </a:ext>
            </a:extLst>
          </p:cNvPr>
          <p:cNvSpPr txBox="1">
            <a:spLocks/>
          </p:cNvSpPr>
          <p:nvPr/>
        </p:nvSpPr>
        <p:spPr bwMode="auto">
          <a:xfrm>
            <a:off x="4648200" y="3881438"/>
            <a:ext cx="4038600" cy="25130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pt-BR" altLang="en-US" sz="2000" b="1"/>
              <a:t>Tecnologias necessárias para desenvolvimento do protótipo:</a:t>
            </a:r>
          </a:p>
          <a:p>
            <a:pPr eaLnBrk="1" hangingPunct="1"/>
            <a:r>
              <a:rPr lang="pt-BR" altLang="en-US" sz="2800">
                <a:solidFill>
                  <a:srgbClr val="7F7F7F"/>
                </a:solidFill>
              </a:rPr>
              <a:t> </a:t>
            </a:r>
          </a:p>
          <a:p>
            <a:pPr eaLnBrk="1" hangingPunct="1"/>
            <a:r>
              <a:rPr lang="pt-BR" altLang="en-US" sz="2800">
                <a:solidFill>
                  <a:srgbClr val="7F7F7F"/>
                </a:solidFill>
              </a:rPr>
              <a:t> 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32FF8423-5DF9-6649-AA6E-98566F5CD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5" name="Title 2">
            <a:extLst>
              <a:ext uri="{FF2B5EF4-FFF2-40B4-BE49-F238E27FC236}">
                <a16:creationId xmlns:a16="http://schemas.microsoft.com/office/drawing/2014/main" id="{F3CCCBBA-96C6-A54F-9E2E-426791103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Beach Head</a:t>
            </a:r>
          </a:p>
        </p:txBody>
      </p:sp>
      <p:sp>
        <p:nvSpPr>
          <p:cNvPr id="16386" name="Content Placeholder 3">
            <a:extLst>
              <a:ext uri="{FF2B5EF4-FFF2-40B4-BE49-F238E27FC236}">
                <a16:creationId xmlns:a16="http://schemas.microsoft.com/office/drawing/2014/main" id="{AB767786-C024-5D46-A0C2-985F73814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rgbClr val="1F497D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Mercado de </a:t>
            </a:r>
            <a:r>
              <a:rPr lang="en-US" altLang="en-US" dirty="0" err="1"/>
              <a:t>foco</a:t>
            </a:r>
            <a:r>
              <a:rPr lang="en-US" altLang="en-US" dirty="0"/>
              <a:t> </a:t>
            </a:r>
            <a:r>
              <a:rPr lang="en-US" altLang="en-US" dirty="0" err="1"/>
              <a:t>inicial</a:t>
            </a:r>
            <a:endParaRPr lang="en-US" altLang="en-US" dirty="0"/>
          </a:p>
          <a:p>
            <a:pPr eaLnBrk="1" hangingPunct="1"/>
            <a:r>
              <a:rPr lang="en-US" altLang="en-US" sz="2400" dirty="0" err="1">
                <a:solidFill>
                  <a:srgbClr val="7F7F7F"/>
                </a:solidFill>
              </a:rPr>
              <a:t>Características</a:t>
            </a:r>
            <a:endParaRPr lang="en-US" altLang="en-US" sz="2400" dirty="0">
              <a:solidFill>
                <a:srgbClr val="7F7F7F"/>
              </a:solidFill>
            </a:endParaRPr>
          </a:p>
          <a:p>
            <a:pPr eaLnBrk="1" hangingPunct="1"/>
            <a:r>
              <a:rPr lang="en-US" altLang="en-US" sz="2400" dirty="0" err="1">
                <a:solidFill>
                  <a:srgbClr val="7F7F7F"/>
                </a:solidFill>
              </a:rPr>
              <a:t>tamanho</a:t>
            </a:r>
            <a:r>
              <a:rPr lang="en-US" altLang="en-US" sz="2400" dirty="0">
                <a:solidFill>
                  <a:srgbClr val="7F7F7F"/>
                </a:solidFill>
              </a:rPr>
              <a:t>,</a:t>
            </a:r>
          </a:p>
          <a:p>
            <a:pPr eaLnBrk="1" hangingPunct="1"/>
            <a:r>
              <a:rPr lang="en-US" altLang="en-US" sz="2400" dirty="0" err="1">
                <a:solidFill>
                  <a:srgbClr val="7F7F7F"/>
                </a:solidFill>
              </a:rPr>
              <a:t>tendência</a:t>
            </a:r>
            <a:r>
              <a:rPr lang="en-US" altLang="en-US" sz="2400" dirty="0">
                <a:solidFill>
                  <a:srgbClr val="7F7F7F"/>
                </a:solidFill>
              </a:rPr>
              <a:t>,</a:t>
            </a:r>
          </a:p>
          <a:p>
            <a:pPr eaLnBrk="1" hangingPunct="1"/>
            <a:r>
              <a:rPr lang="en-US" altLang="en-US" sz="2400" dirty="0" err="1">
                <a:solidFill>
                  <a:srgbClr val="7F7F7F"/>
                </a:solidFill>
              </a:rPr>
              <a:t>Porque</a:t>
            </a:r>
            <a:r>
              <a:rPr lang="en-US" altLang="en-US" sz="2400" dirty="0">
                <a:solidFill>
                  <a:srgbClr val="7F7F7F"/>
                </a:solidFill>
              </a:rPr>
              <a:t> a </a:t>
            </a:r>
            <a:r>
              <a:rPr lang="en-US" altLang="en-US" sz="2400" dirty="0" err="1">
                <a:solidFill>
                  <a:srgbClr val="7F7F7F"/>
                </a:solidFill>
              </a:rPr>
              <a:t>escolha</a:t>
            </a:r>
            <a:endParaRPr lang="en-US" altLang="en-US" sz="2400" dirty="0">
              <a:solidFill>
                <a:srgbClr val="7F7F7F"/>
              </a:solidFill>
            </a:endParaRPr>
          </a:p>
        </p:txBody>
      </p:sp>
      <p:sp>
        <p:nvSpPr>
          <p:cNvPr id="16387" name="Content Placeholder 4">
            <a:extLst>
              <a:ext uri="{FF2B5EF4-FFF2-40B4-BE49-F238E27FC236}">
                <a16:creationId xmlns:a16="http://schemas.microsoft.com/office/drawing/2014/main" id="{728B9797-34AD-A74D-8AB3-F6C9784CE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1F497D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Cliente foco inicial</a:t>
            </a:r>
          </a:p>
          <a:p>
            <a:pPr eaLnBrk="1" hangingPunct="1"/>
            <a:r>
              <a:rPr lang="en-US" altLang="en-US" sz="2400">
                <a:solidFill>
                  <a:srgbClr val="7F7F7F"/>
                </a:solidFill>
              </a:rPr>
              <a:t>Características</a:t>
            </a:r>
          </a:p>
          <a:p>
            <a:pPr eaLnBrk="1" hangingPunct="1"/>
            <a:r>
              <a:rPr lang="en-US" altLang="en-US" sz="2400">
                <a:solidFill>
                  <a:srgbClr val="7F7F7F"/>
                </a:solidFill>
              </a:rPr>
              <a:t>Urgência</a:t>
            </a:r>
          </a:p>
          <a:p>
            <a:pPr eaLnBrk="1" hangingPunct="1"/>
            <a:r>
              <a:rPr lang="en-US" altLang="en-US" sz="2400">
                <a:solidFill>
                  <a:srgbClr val="7F7F7F"/>
                </a:solidFill>
              </a:rPr>
              <a:t>Como você o(a) descreveria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resentação em branco">
  <a:themeElements>
    <a:clrScheme name="Personalizada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Apresentação em branc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presentação em branco">
  <a:themeElements>
    <a:clrScheme name="Personalizada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Apresentação em branc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6938</TotalTime>
  <Words>82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Apresentação em branco</vt:lpstr>
      <vt:lpstr>1_Apresentação em branco</vt:lpstr>
      <vt:lpstr>1_Custom Design</vt:lpstr>
      <vt:lpstr>PowerPoint Presentation</vt:lpstr>
      <vt:lpstr>Nome da Startup</vt:lpstr>
      <vt:lpstr>Produto: </vt:lpstr>
      <vt:lpstr>Beach Head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Crie sua Startup – aula 1</dc:title>
  <dc:creator>Rubens Approbato</dc:creator>
  <cp:lastModifiedBy>Rubens Approbato Machado Jr</cp:lastModifiedBy>
  <cp:revision>425</cp:revision>
  <dcterms:created xsi:type="dcterms:W3CDTF">2018-10-19T12:51:37Z</dcterms:created>
  <dcterms:modified xsi:type="dcterms:W3CDTF">2022-05-11T18:28:14Z</dcterms:modified>
</cp:coreProperties>
</file>