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0ED-4B0C-494C-A3BA-2DC75E9F2524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455-B2DA-4B85-B68E-EA85299CFF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0ED-4B0C-494C-A3BA-2DC75E9F2524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455-B2DA-4B85-B68E-EA85299CFF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0ED-4B0C-494C-A3BA-2DC75E9F2524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455-B2DA-4B85-B68E-EA85299CFF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0ED-4B0C-494C-A3BA-2DC75E9F2524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455-B2DA-4B85-B68E-EA85299CFF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0ED-4B0C-494C-A3BA-2DC75E9F2524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455-B2DA-4B85-B68E-EA85299CFF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0ED-4B0C-494C-A3BA-2DC75E9F2524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455-B2DA-4B85-B68E-EA85299CFF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0ED-4B0C-494C-A3BA-2DC75E9F2524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455-B2DA-4B85-B68E-EA85299CFF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0ED-4B0C-494C-A3BA-2DC75E9F2524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455-B2DA-4B85-B68E-EA85299CFF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0ED-4B0C-494C-A3BA-2DC75E9F2524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455-B2DA-4B85-B68E-EA85299CFF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0ED-4B0C-494C-A3BA-2DC75E9F2524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455-B2DA-4B85-B68E-EA85299CFF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0ED-4B0C-494C-A3BA-2DC75E9F2524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455-B2DA-4B85-B68E-EA85299CFFF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FD0ED-4B0C-494C-A3BA-2DC75E9F2524}" type="datetimeFigureOut">
              <a:rPr lang="pt-BR" smtClean="0"/>
              <a:t>28/11/2016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2C455-B2DA-4B85-B68E-EA85299CFFF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ronologi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927395"/>
            <a:ext cx="4643438" cy="3930629"/>
          </a:xfrm>
          <a:prstGeom prst="rect">
            <a:avLst/>
          </a:prstGeom>
        </p:spPr>
      </p:pic>
      <p:pic>
        <p:nvPicPr>
          <p:cNvPr id="5" name="Imagem 4" descr="cronologia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4572000" cy="39234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ronologi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402"/>
            <a:ext cx="9144000" cy="4009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Apresentação na tela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Tema do Office</vt:lpstr>
      <vt:lpstr>Slide 1</vt:lpstr>
      <vt:lpstr>Slide 2</vt:lpstr>
    </vt:vector>
  </TitlesOfParts>
  <Company>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MAE</dc:creator>
  <cp:lastModifiedBy>MAE</cp:lastModifiedBy>
  <cp:revision>2</cp:revision>
  <dcterms:created xsi:type="dcterms:W3CDTF">2016-11-28T14:10:30Z</dcterms:created>
  <dcterms:modified xsi:type="dcterms:W3CDTF">2016-11-28T14:17:05Z</dcterms:modified>
</cp:coreProperties>
</file>