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31" r:id="rId8"/>
    <p:sldId id="287" r:id="rId9"/>
    <p:sldId id="314" r:id="rId10"/>
    <p:sldId id="315" r:id="rId11"/>
    <p:sldId id="317" r:id="rId12"/>
    <p:sldId id="316" r:id="rId13"/>
    <p:sldId id="318" r:id="rId14"/>
    <p:sldId id="319" r:id="rId15"/>
    <p:sldId id="320" r:id="rId16"/>
    <p:sldId id="313" r:id="rId17"/>
    <p:sldId id="322" r:id="rId18"/>
    <p:sldId id="321" r:id="rId19"/>
    <p:sldId id="323" r:id="rId20"/>
    <p:sldId id="332" r:id="rId21"/>
    <p:sldId id="324" r:id="rId22"/>
    <p:sldId id="330" r:id="rId23"/>
    <p:sldId id="333" r:id="rId24"/>
    <p:sldId id="325" r:id="rId25"/>
    <p:sldId id="326" r:id="rId26"/>
    <p:sldId id="327" r:id="rId27"/>
    <p:sldId id="328" r:id="rId28"/>
    <p:sldId id="32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236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542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811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664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894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672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472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642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638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574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613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210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1DC7-5908-4707-BCF0-4408D2334764}" type="datetimeFigureOut">
              <a:rPr lang="en-IN" smtClean="0"/>
              <a:pPr/>
              <a:t>15-03-2017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4BE3E-1D24-4867-A725-0970336D3F0D}" type="slidenum">
              <a:rPr lang="en-IN" smtClean="0"/>
              <a:pPr/>
              <a:t>‹nº›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789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110" y="2602649"/>
            <a:ext cx="9130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600" dirty="0">
                <a:latin typeface="Arial"/>
                <a:cs typeface="Arial"/>
              </a:rPr>
              <a:t>FERRAMENTAS</a:t>
            </a:r>
          </a:p>
          <a:p>
            <a:pPr algn="ctr"/>
            <a:r>
              <a:rPr lang="en-US" sz="4000" b="1" spc="600" dirty="0">
                <a:latin typeface="Arial"/>
                <a:cs typeface="Arial"/>
              </a:rPr>
              <a:t>PRÉ-DESIGN</a:t>
            </a:r>
            <a:endParaRPr lang="en-MY" sz="40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MARCELO MELLO</a:t>
            </a:r>
            <a:endParaRPr lang="en-IN" sz="1400" spc="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525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204577" y="781401"/>
            <a:ext cx="2655455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195736" y="3781710"/>
            <a:ext cx="2655455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DADOS DE GERAIS</a:t>
            </a:r>
          </a:p>
        </p:txBody>
      </p:sp>
    </p:spTree>
    <p:extLst>
      <p:ext uri="{BB962C8B-B14F-4D97-AF65-F5344CB8AC3E}">
        <p14:creationId xmlns:p14="http://schemas.microsoft.com/office/powerpoint/2010/main" val="399809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4940881" y="712306"/>
            <a:ext cx="3159511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932040" y="3712615"/>
            <a:ext cx="3159511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FONTES DE CALOR INTERNAS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ANUAL!</a:t>
            </a:r>
          </a:p>
        </p:txBody>
      </p:sp>
    </p:spTree>
    <p:extLst>
      <p:ext uri="{BB962C8B-B14F-4D97-AF65-F5344CB8AC3E}">
        <p14:creationId xmlns:p14="http://schemas.microsoft.com/office/powerpoint/2010/main" val="3207981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43751" y="1970594"/>
            <a:ext cx="1851985" cy="1026358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34910" y="4970903"/>
            <a:ext cx="1851985" cy="1026358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GEOMETRIA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DO AMBIENTE</a:t>
            </a:r>
          </a:p>
        </p:txBody>
      </p:sp>
    </p:spTree>
    <p:extLst>
      <p:ext uri="{BB962C8B-B14F-4D97-AF65-F5344CB8AC3E}">
        <p14:creationId xmlns:p14="http://schemas.microsoft.com/office/powerpoint/2010/main" val="136526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224801" y="1844358"/>
            <a:ext cx="691016" cy="1152594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547664" y="5085184"/>
            <a:ext cx="1944216" cy="91207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MATERIAIS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OPACOS</a:t>
            </a:r>
          </a:p>
        </p:txBody>
      </p:sp>
    </p:spTree>
    <p:extLst>
      <p:ext uri="{BB962C8B-B14F-4D97-AF65-F5344CB8AC3E}">
        <p14:creationId xmlns:p14="http://schemas.microsoft.com/office/powerpoint/2010/main" val="1756291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924657" y="1844358"/>
            <a:ext cx="2727463" cy="1368618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915816" y="4844667"/>
            <a:ext cx="2727463" cy="1368618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ABERTURAS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GEOMETRIA E MATERIAIS</a:t>
            </a:r>
          </a:p>
        </p:txBody>
      </p:sp>
    </p:spTree>
    <p:extLst>
      <p:ext uri="{BB962C8B-B14F-4D97-AF65-F5344CB8AC3E}">
        <p14:creationId xmlns:p14="http://schemas.microsoft.com/office/powerpoint/2010/main" val="58081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5580112" y="1744696"/>
            <a:ext cx="3228977" cy="1468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571271" y="4745005"/>
            <a:ext cx="3228977" cy="1468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DADOS PARA SIMULAÇÃO</a:t>
            </a:r>
          </a:p>
        </p:txBody>
      </p:sp>
    </p:spTree>
    <p:extLst>
      <p:ext uri="{BB962C8B-B14F-4D97-AF65-F5344CB8AC3E}">
        <p14:creationId xmlns:p14="http://schemas.microsoft.com/office/powerpoint/2010/main" val="3014328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4326" t="35993" r="2751" b="12182"/>
          <a:stretch/>
        </p:blipFill>
        <p:spPr>
          <a:xfrm>
            <a:off x="323528" y="584683"/>
            <a:ext cx="8496944" cy="26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842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4326" t="35993" r="2751" b="12182"/>
          <a:stretch/>
        </p:blipFill>
        <p:spPr>
          <a:xfrm>
            <a:off x="323528" y="584683"/>
            <a:ext cx="8496944" cy="2664297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2843807" y="737320"/>
            <a:ext cx="792089" cy="2016959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2454318" y="3570425"/>
            <a:ext cx="1571066" cy="1468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RESULTADOS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ANUAIS</a:t>
            </a:r>
          </a:p>
        </p:txBody>
      </p:sp>
    </p:spTree>
    <p:extLst>
      <p:ext uri="{BB962C8B-B14F-4D97-AF65-F5344CB8AC3E}">
        <p14:creationId xmlns:p14="http://schemas.microsoft.com/office/powerpoint/2010/main" val="816935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4326" t="35993" r="2751" b="12182"/>
          <a:stretch/>
        </p:blipFill>
        <p:spPr>
          <a:xfrm>
            <a:off x="323528" y="584683"/>
            <a:ext cx="8496944" cy="2664297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493659" y="723075"/>
            <a:ext cx="792089" cy="2016959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3104170" y="3556180"/>
            <a:ext cx="1571066" cy="1468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RESULTADOS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POR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M²</a:t>
            </a:r>
          </a:p>
        </p:txBody>
      </p:sp>
    </p:spTree>
    <p:extLst>
      <p:ext uri="{BB962C8B-B14F-4D97-AF65-F5344CB8AC3E}">
        <p14:creationId xmlns:p14="http://schemas.microsoft.com/office/powerpoint/2010/main" val="2280944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4326" t="35993" r="2751" b="12182"/>
          <a:stretch/>
        </p:blipFill>
        <p:spPr>
          <a:xfrm>
            <a:off x="323528" y="584683"/>
            <a:ext cx="8496944" cy="2664297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228185" y="811917"/>
            <a:ext cx="2526328" cy="744875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6372200" y="3645022"/>
            <a:ext cx="2518720" cy="1468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RESULTADOS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TEMPERATURA</a:t>
            </a:r>
          </a:p>
        </p:txBody>
      </p:sp>
    </p:spTree>
    <p:extLst>
      <p:ext uri="{BB962C8B-B14F-4D97-AF65-F5344CB8AC3E}">
        <p14:creationId xmlns:p14="http://schemas.microsoft.com/office/powerpoint/2010/main" val="260028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CONTEXTO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6536377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3076" name="Picture 4" descr="Image result for QUES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52" y="496676"/>
            <a:ext cx="7380312" cy="5535234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909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110" y="2602649"/>
            <a:ext cx="9130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600" dirty="0">
                <a:latin typeface="Arial"/>
                <a:cs typeface="Arial"/>
              </a:rPr>
              <a:t>TEMPERATURA MÉDIA INTERNA</a:t>
            </a:r>
            <a:endParaRPr lang="en-MY" sz="40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MARCELO MELLO</a:t>
            </a:r>
            <a:endParaRPr lang="en-IN" sz="1400" spc="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323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5122" name="Picture 2" descr="Image result for heat l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1852613"/>
            <a:ext cx="325755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m 18"/>
          <p:cNvPicPr>
            <a:picLocks noChangeAspect="1"/>
          </p:cNvPicPr>
          <p:nvPr/>
        </p:nvPicPr>
        <p:blipFill rotWithShape="1">
          <a:blip r:embed="rId3"/>
          <a:srcRect l="1575" t="10842" r="41338" b="15746"/>
          <a:stretch/>
        </p:blipFill>
        <p:spPr>
          <a:xfrm>
            <a:off x="28972" y="415698"/>
            <a:ext cx="7687585" cy="555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56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5122" name="Picture 2" descr="Image result for heat l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21160"/>
            <a:ext cx="5765208" cy="557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60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8194" name="Picture 2" descr="Image result for temperature difference 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374" y="437971"/>
            <a:ext cx="5135252" cy="573130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040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575" t="10842" r="41338" b="15746"/>
          <a:stretch/>
        </p:blipFill>
        <p:spPr>
          <a:xfrm>
            <a:off x="19719" y="510263"/>
            <a:ext cx="7687585" cy="5558153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7504" y="737321"/>
            <a:ext cx="7488832" cy="1179511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884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575" t="10842" r="41338" b="15746"/>
          <a:stretch/>
        </p:blipFill>
        <p:spPr>
          <a:xfrm>
            <a:off x="19719" y="510263"/>
            <a:ext cx="7687585" cy="5558153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19094" y="1844825"/>
            <a:ext cx="7588209" cy="936104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150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575" t="10842" r="41338" b="15746"/>
          <a:stretch/>
        </p:blipFill>
        <p:spPr>
          <a:xfrm>
            <a:off x="19719" y="510263"/>
            <a:ext cx="7687585" cy="5558153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19095" y="2780928"/>
            <a:ext cx="7588209" cy="108012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002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575" t="10842" r="41338" b="15746"/>
          <a:stretch/>
        </p:blipFill>
        <p:spPr>
          <a:xfrm>
            <a:off x="19719" y="510263"/>
            <a:ext cx="7687585" cy="5558153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19095" y="3933056"/>
            <a:ext cx="7588209" cy="576064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947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575" t="10842" r="41338" b="15746"/>
          <a:stretch/>
        </p:blipFill>
        <p:spPr>
          <a:xfrm>
            <a:off x="19719" y="510263"/>
            <a:ext cx="7687585" cy="5558153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TEMPERATURA MÉDIA INTERNA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7505" y="4653136"/>
            <a:ext cx="7628648" cy="141528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94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CONTEXTO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6536377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2050" name="Picture 2" descr="Image result for TEM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98" y="548680"/>
            <a:ext cx="7981950" cy="532447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53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CONTEXTO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6536377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4098" name="Picture 2" descr="Image result for squared whe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05" y="1861095"/>
            <a:ext cx="813806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49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CONTEXTO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6536377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7" name="Seta: para a Direita 6"/>
          <p:cNvSpPr/>
          <p:nvPr/>
        </p:nvSpPr>
        <p:spPr>
          <a:xfrm rot="5400000">
            <a:off x="2574497" y="1317285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283924" y="481009"/>
            <a:ext cx="1368152" cy="864096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 DINÂMICA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776294" y="473443"/>
            <a:ext cx="1368152" cy="864096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 ESTÁTICA</a:t>
            </a:r>
          </a:p>
        </p:txBody>
      </p:sp>
      <p:sp>
        <p:nvSpPr>
          <p:cNvPr id="9" name="Elipse 8"/>
          <p:cNvSpPr/>
          <p:nvPr/>
        </p:nvSpPr>
        <p:spPr>
          <a:xfrm>
            <a:off x="1978550" y="474716"/>
            <a:ext cx="2030030" cy="948310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GEOMETRIA</a:t>
            </a:r>
          </a:p>
        </p:txBody>
      </p:sp>
      <p:sp>
        <p:nvSpPr>
          <p:cNvPr id="15" name="Elipse 14"/>
          <p:cNvSpPr/>
          <p:nvPr/>
        </p:nvSpPr>
        <p:spPr>
          <a:xfrm>
            <a:off x="2013117" y="1695684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CLIMA</a:t>
            </a:r>
          </a:p>
        </p:txBody>
      </p:sp>
      <p:sp>
        <p:nvSpPr>
          <p:cNvPr id="19" name="Seta: para a Direita 18"/>
          <p:cNvSpPr/>
          <p:nvPr/>
        </p:nvSpPr>
        <p:spPr>
          <a:xfrm rot="5400000">
            <a:off x="2574497" y="2546546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2013117" y="2924945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MATERIAS</a:t>
            </a:r>
          </a:p>
        </p:txBody>
      </p:sp>
      <p:sp>
        <p:nvSpPr>
          <p:cNvPr id="21" name="Seta: para a Direita 20"/>
          <p:cNvSpPr/>
          <p:nvPr/>
        </p:nvSpPr>
        <p:spPr>
          <a:xfrm rot="5400000">
            <a:off x="2580928" y="3723553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2019548" y="4101952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USO</a:t>
            </a:r>
          </a:p>
        </p:txBody>
      </p:sp>
      <p:sp>
        <p:nvSpPr>
          <p:cNvPr id="23" name="Seta: para a Direita 22"/>
          <p:cNvSpPr/>
          <p:nvPr/>
        </p:nvSpPr>
        <p:spPr>
          <a:xfrm rot="5400000">
            <a:off x="2584500" y="4900560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2023120" y="5278959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</a:t>
            </a:r>
          </a:p>
        </p:txBody>
      </p:sp>
      <p:sp>
        <p:nvSpPr>
          <p:cNvPr id="25" name="Seta: para a Direita 24"/>
          <p:cNvSpPr/>
          <p:nvPr/>
        </p:nvSpPr>
        <p:spPr>
          <a:xfrm rot="5400000">
            <a:off x="7170365" y="1316012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574418" y="473443"/>
            <a:ext cx="2030030" cy="948310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DADOS</a:t>
            </a:r>
          </a:p>
        </p:txBody>
      </p:sp>
      <p:sp>
        <p:nvSpPr>
          <p:cNvPr id="27" name="Elipse 26"/>
          <p:cNvSpPr/>
          <p:nvPr/>
        </p:nvSpPr>
        <p:spPr>
          <a:xfrm>
            <a:off x="6608985" y="1694411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</a:t>
            </a:r>
          </a:p>
        </p:txBody>
      </p:sp>
      <p:sp>
        <p:nvSpPr>
          <p:cNvPr id="28" name="Elipse 27"/>
          <p:cNvSpPr/>
          <p:nvPr/>
        </p:nvSpPr>
        <p:spPr>
          <a:xfrm>
            <a:off x="3833" y="5252765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</a:t>
            </a:r>
          </a:p>
        </p:txBody>
      </p:sp>
    </p:spTree>
    <p:extLst>
      <p:ext uri="{BB962C8B-B14F-4D97-AF65-F5344CB8AC3E}">
        <p14:creationId xmlns:p14="http://schemas.microsoft.com/office/powerpoint/2010/main" val="1751139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CONTEXTO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6536377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</a:t>
            </a:r>
            <a:endParaRPr lang="en-IN" sz="1200" spc="300" dirty="0">
              <a:latin typeface="Arial"/>
              <a:cs typeface="Arial"/>
            </a:endParaRPr>
          </a:p>
        </p:txBody>
      </p:sp>
      <p:sp>
        <p:nvSpPr>
          <p:cNvPr id="7" name="Seta: para a Direita 6"/>
          <p:cNvSpPr/>
          <p:nvPr/>
        </p:nvSpPr>
        <p:spPr>
          <a:xfrm rot="5400000">
            <a:off x="2574497" y="1317285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283924" y="481009"/>
            <a:ext cx="1368152" cy="864096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 DINÂMICA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776294" y="473443"/>
            <a:ext cx="1368152" cy="864096"/>
          </a:xfrm>
          <a:prstGeom prst="rect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 ESTÁTICA</a:t>
            </a:r>
          </a:p>
        </p:txBody>
      </p:sp>
      <p:sp>
        <p:nvSpPr>
          <p:cNvPr id="9" name="Elipse 8"/>
          <p:cNvSpPr/>
          <p:nvPr/>
        </p:nvSpPr>
        <p:spPr>
          <a:xfrm>
            <a:off x="1978550" y="474716"/>
            <a:ext cx="2030030" cy="948310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GEOMETRIA</a:t>
            </a:r>
          </a:p>
        </p:txBody>
      </p:sp>
      <p:sp>
        <p:nvSpPr>
          <p:cNvPr id="15" name="Elipse 14"/>
          <p:cNvSpPr/>
          <p:nvPr/>
        </p:nvSpPr>
        <p:spPr>
          <a:xfrm>
            <a:off x="2013117" y="1695684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CLIMA</a:t>
            </a:r>
          </a:p>
        </p:txBody>
      </p:sp>
      <p:sp>
        <p:nvSpPr>
          <p:cNvPr id="19" name="Seta: para a Direita 18"/>
          <p:cNvSpPr/>
          <p:nvPr/>
        </p:nvSpPr>
        <p:spPr>
          <a:xfrm rot="5400000">
            <a:off x="2574497" y="2546546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2013117" y="2924945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MATERIAS</a:t>
            </a:r>
          </a:p>
        </p:txBody>
      </p:sp>
      <p:sp>
        <p:nvSpPr>
          <p:cNvPr id="21" name="Seta: para a Direita 20"/>
          <p:cNvSpPr/>
          <p:nvPr/>
        </p:nvSpPr>
        <p:spPr>
          <a:xfrm rot="5400000">
            <a:off x="2580928" y="3723553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2019548" y="4101952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USO</a:t>
            </a:r>
          </a:p>
        </p:txBody>
      </p:sp>
      <p:sp>
        <p:nvSpPr>
          <p:cNvPr id="23" name="Seta: para a Direita 22"/>
          <p:cNvSpPr/>
          <p:nvPr/>
        </p:nvSpPr>
        <p:spPr>
          <a:xfrm rot="5400000">
            <a:off x="2584500" y="4900560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2023120" y="5278959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SIMULAÇÃO</a:t>
            </a:r>
          </a:p>
        </p:txBody>
      </p:sp>
      <p:sp>
        <p:nvSpPr>
          <p:cNvPr id="25" name="Seta: para a Direita 24"/>
          <p:cNvSpPr/>
          <p:nvPr/>
        </p:nvSpPr>
        <p:spPr>
          <a:xfrm rot="5400000">
            <a:off x="7170365" y="1316012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6574418" y="473443"/>
            <a:ext cx="2030030" cy="948310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DADOS</a:t>
            </a:r>
          </a:p>
        </p:txBody>
      </p:sp>
      <p:sp>
        <p:nvSpPr>
          <p:cNvPr id="27" name="Elipse 26"/>
          <p:cNvSpPr/>
          <p:nvPr/>
        </p:nvSpPr>
        <p:spPr>
          <a:xfrm>
            <a:off x="6608985" y="1694411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</a:t>
            </a:r>
          </a:p>
        </p:txBody>
      </p:sp>
      <p:sp>
        <p:nvSpPr>
          <p:cNvPr id="28" name="Elipse 27"/>
          <p:cNvSpPr/>
          <p:nvPr/>
        </p:nvSpPr>
        <p:spPr>
          <a:xfrm>
            <a:off x="3833" y="5252765"/>
            <a:ext cx="1907704" cy="936104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RESULTADO</a:t>
            </a:r>
          </a:p>
        </p:txBody>
      </p:sp>
      <p:sp>
        <p:nvSpPr>
          <p:cNvPr id="29" name="Seta: para a Direita 28"/>
          <p:cNvSpPr/>
          <p:nvPr/>
        </p:nvSpPr>
        <p:spPr>
          <a:xfrm rot="10800000">
            <a:off x="1564720" y="5504793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: para a Direita 29"/>
          <p:cNvSpPr/>
          <p:nvPr/>
        </p:nvSpPr>
        <p:spPr>
          <a:xfrm rot="17420858">
            <a:off x="-732374" y="3014521"/>
            <a:ext cx="4260578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Seta: para a Direita 30"/>
          <p:cNvSpPr/>
          <p:nvPr/>
        </p:nvSpPr>
        <p:spPr>
          <a:xfrm rot="16200000">
            <a:off x="8378289" y="1299985"/>
            <a:ext cx="767047" cy="432048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96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3" name="Rectangle 2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110" y="2602649"/>
            <a:ext cx="9130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600" dirty="0">
                <a:latin typeface="Arial"/>
                <a:cs typeface="Arial"/>
              </a:rPr>
              <a:t>ENERGY INDEX</a:t>
            </a:r>
            <a:endParaRPr lang="en-MY" sz="40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309320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MARCELO MELLO</a:t>
            </a:r>
            <a:endParaRPr lang="en-IN" sz="1400" spc="3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979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3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14" name="Rectangle 13"/>
            <p:cNvSpPr/>
            <p:nvPr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0" y="188640"/>
              <a:ext cx="9144000" cy="0"/>
            </a:xfrm>
            <a:prstGeom prst="line">
              <a:avLst/>
            </a:prstGeom>
            <a:ln w="5715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6858000"/>
              <a:ext cx="9144000" cy="0"/>
            </a:xfrm>
            <a:prstGeom prst="line">
              <a:avLst/>
            </a:prstGeom>
            <a:ln w="76200" cmpd="sng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8604448" y="6309320"/>
              <a:ext cx="539552" cy="5486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63252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0" y="6309320"/>
            <a:ext cx="4067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600" dirty="0">
                <a:latin typeface="Arial"/>
                <a:cs typeface="Arial"/>
              </a:rPr>
              <a:t>ENERGY INDEX</a:t>
            </a:r>
            <a:endParaRPr lang="en-IN" sz="1400" spc="3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4008" y="653637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 dirty="0">
                <a:latin typeface="Arial"/>
                <a:cs typeface="Arial"/>
              </a:rPr>
              <a:t>FERRAMENTAS PRÉ-DESIGN		</a:t>
            </a:r>
            <a:endParaRPr lang="en-IN" sz="1200" spc="300" dirty="0">
              <a:latin typeface="Arial"/>
              <a:cs typeface="Arial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4326" t="30390" r="2999" b="14321"/>
          <a:stretch/>
        </p:blipFill>
        <p:spPr>
          <a:xfrm>
            <a:off x="334910" y="542272"/>
            <a:ext cx="8474179" cy="28423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34910" y="836712"/>
            <a:ext cx="1860826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26069" y="3837021"/>
            <a:ext cx="1860826" cy="913927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DADOS DE PROJETO</a:t>
            </a:r>
          </a:p>
        </p:txBody>
      </p:sp>
    </p:spTree>
    <p:extLst>
      <p:ext uri="{BB962C8B-B14F-4D97-AF65-F5344CB8AC3E}">
        <p14:creationId xmlns:p14="http://schemas.microsoft.com/office/powerpoint/2010/main" val="276091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6998</TotalTime>
  <Words>171</Words>
  <Application>Microsoft Office PowerPoint</Application>
  <PresentationFormat>Apresentação na tela (4:3)</PresentationFormat>
  <Paragraphs>95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Marcelo Mello</cp:lastModifiedBy>
  <cp:revision>187</cp:revision>
  <dcterms:created xsi:type="dcterms:W3CDTF">2012-03-10T23:11:34Z</dcterms:created>
  <dcterms:modified xsi:type="dcterms:W3CDTF">2017-03-16T09:18:27Z</dcterms:modified>
</cp:coreProperties>
</file>