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29" r:id="rId1"/>
    <p:sldMasterId id="2147484141" r:id="rId2"/>
    <p:sldMasterId id="2147484153" r:id="rId3"/>
  </p:sldMasterIdLst>
  <p:notesMasterIdLst>
    <p:notesMasterId r:id="rId45"/>
  </p:notesMasterIdLst>
  <p:sldIdLst>
    <p:sldId id="734" r:id="rId4"/>
    <p:sldId id="640" r:id="rId5"/>
    <p:sldId id="638" r:id="rId6"/>
    <p:sldId id="641" r:id="rId7"/>
    <p:sldId id="642" r:id="rId8"/>
    <p:sldId id="643" r:id="rId9"/>
    <p:sldId id="644" r:id="rId10"/>
    <p:sldId id="440" r:id="rId11"/>
    <p:sldId id="702" r:id="rId12"/>
    <p:sldId id="632" r:id="rId13"/>
    <p:sldId id="634" r:id="rId14"/>
    <p:sldId id="635" r:id="rId15"/>
    <p:sldId id="751" r:id="rId16"/>
    <p:sldId id="675" r:id="rId17"/>
    <p:sldId id="746" r:id="rId18"/>
    <p:sldId id="747" r:id="rId19"/>
    <p:sldId id="748" r:id="rId20"/>
    <p:sldId id="749" r:id="rId21"/>
    <p:sldId id="743" r:id="rId22"/>
    <p:sldId id="741" r:id="rId23"/>
    <p:sldId id="564" r:id="rId24"/>
    <p:sldId id="742" r:id="rId25"/>
    <p:sldId id="676" r:id="rId26"/>
    <p:sldId id="677" r:id="rId27"/>
    <p:sldId id="750" r:id="rId28"/>
    <p:sldId id="685" r:id="rId29"/>
    <p:sldId id="686" r:id="rId30"/>
    <p:sldId id="687" r:id="rId31"/>
    <p:sldId id="688" r:id="rId32"/>
    <p:sldId id="689" r:id="rId33"/>
    <p:sldId id="690" r:id="rId34"/>
    <p:sldId id="691" r:id="rId35"/>
    <p:sldId id="692" r:id="rId36"/>
    <p:sldId id="693" r:id="rId37"/>
    <p:sldId id="694" r:id="rId38"/>
    <p:sldId id="695" r:id="rId39"/>
    <p:sldId id="696" r:id="rId40"/>
    <p:sldId id="697" r:id="rId41"/>
    <p:sldId id="698" r:id="rId42"/>
    <p:sldId id="699" r:id="rId43"/>
    <p:sldId id="700" r:id="rId44"/>
  </p:sldIdLst>
  <p:sldSz cx="9144000" cy="6858000" type="screen4x3"/>
  <p:notesSz cx="7099300" cy="10234613"/>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Estilo Claro 1 - Ênfase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0E3FDE45-AF77-4B5C-9715-49D594BDF05E}" styleName="Estilo Claro 1 - Ênfase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9012ECD-51FC-41F1-AA8D-1B2483CD663E}" styleName="Estilo Claro 2 - Ênfase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1E4AEA4-8DFA-4A89-87EB-49C32662AFE0}" styleName="Estilo Médio 2 - Ênfas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6" autoAdjust="0"/>
    <p:restoredTop sz="94575" autoAdjust="0"/>
  </p:normalViewPr>
  <p:slideViewPr>
    <p:cSldViewPr>
      <p:cViewPr varScale="1">
        <p:scale>
          <a:sx n="78" d="100"/>
          <a:sy n="78" d="100"/>
        </p:scale>
        <p:origin x="152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704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udia Riolfi" userId="e6ae4ebb1091cfbe" providerId="LiveId" clId="{349C7DE4-2DA1-46D9-8013-DB65DB20035D}"/>
    <pc:docChg chg="custSel addSld delSld modSld sldOrd">
      <pc:chgData name="Claudia Riolfi" userId="e6ae4ebb1091cfbe" providerId="LiveId" clId="{349C7DE4-2DA1-46D9-8013-DB65DB20035D}" dt="2021-04-24T11:30:39.367" v="155" actId="20577"/>
      <pc:docMkLst>
        <pc:docMk/>
      </pc:docMkLst>
      <pc:sldChg chg="del">
        <pc:chgData name="Claudia Riolfi" userId="e6ae4ebb1091cfbe" providerId="LiveId" clId="{349C7DE4-2DA1-46D9-8013-DB65DB20035D}" dt="2021-04-24T11:23:22.238" v="27" actId="47"/>
        <pc:sldMkLst>
          <pc:docMk/>
          <pc:sldMk cId="2069953911" sldId="481"/>
        </pc:sldMkLst>
      </pc:sldChg>
      <pc:sldChg chg="del">
        <pc:chgData name="Claudia Riolfi" userId="e6ae4ebb1091cfbe" providerId="LiveId" clId="{349C7DE4-2DA1-46D9-8013-DB65DB20035D}" dt="2021-04-24T11:23:22.238" v="27" actId="47"/>
        <pc:sldMkLst>
          <pc:docMk/>
          <pc:sldMk cId="0" sldId="513"/>
        </pc:sldMkLst>
      </pc:sldChg>
      <pc:sldChg chg="modSp mod">
        <pc:chgData name="Claudia Riolfi" userId="e6ae4ebb1091cfbe" providerId="LiveId" clId="{349C7DE4-2DA1-46D9-8013-DB65DB20035D}" dt="2021-04-24T11:25:39.071" v="46" actId="113"/>
        <pc:sldMkLst>
          <pc:docMk/>
          <pc:sldMk cId="0" sldId="635"/>
        </pc:sldMkLst>
        <pc:spChg chg="mod">
          <ac:chgData name="Claudia Riolfi" userId="e6ae4ebb1091cfbe" providerId="LiveId" clId="{349C7DE4-2DA1-46D9-8013-DB65DB20035D}" dt="2021-04-24T11:25:39.071" v="46" actId="113"/>
          <ac:spMkLst>
            <pc:docMk/>
            <pc:sldMk cId="0" sldId="635"/>
            <ac:spMk id="3" creationId="{28600158-7797-4E5A-B277-8F2B76E4B323}"/>
          </ac:spMkLst>
        </pc:spChg>
      </pc:sldChg>
      <pc:sldChg chg="ord">
        <pc:chgData name="Claudia Riolfi" userId="e6ae4ebb1091cfbe" providerId="LiveId" clId="{349C7DE4-2DA1-46D9-8013-DB65DB20035D}" dt="2021-04-24T11:24:02.704" v="30"/>
        <pc:sldMkLst>
          <pc:docMk/>
          <pc:sldMk cId="0" sldId="644"/>
        </pc:sldMkLst>
      </pc:sldChg>
      <pc:sldChg chg="del">
        <pc:chgData name="Claudia Riolfi" userId="e6ae4ebb1091cfbe" providerId="LiveId" clId="{349C7DE4-2DA1-46D9-8013-DB65DB20035D}" dt="2021-04-24T11:28:39.307" v="75" actId="47"/>
        <pc:sldMkLst>
          <pc:docMk/>
          <pc:sldMk cId="935049079" sldId="674"/>
        </pc:sldMkLst>
      </pc:sldChg>
      <pc:sldChg chg="modSp mod">
        <pc:chgData name="Claudia Riolfi" userId="e6ae4ebb1091cfbe" providerId="LiveId" clId="{349C7DE4-2DA1-46D9-8013-DB65DB20035D}" dt="2021-04-24T11:23:00.583" v="26" actId="6549"/>
        <pc:sldMkLst>
          <pc:docMk/>
          <pc:sldMk cId="156599646" sldId="734"/>
        </pc:sldMkLst>
        <pc:spChg chg="mod">
          <ac:chgData name="Claudia Riolfi" userId="e6ae4ebb1091cfbe" providerId="LiveId" clId="{349C7DE4-2DA1-46D9-8013-DB65DB20035D}" dt="2021-04-24T11:23:00.583" v="26" actId="6549"/>
          <ac:spMkLst>
            <pc:docMk/>
            <pc:sldMk cId="156599646" sldId="734"/>
            <ac:spMk id="5" creationId="{BAE0DA93-4126-44D5-B77D-F6EA95CAEA96}"/>
          </ac:spMkLst>
        </pc:spChg>
      </pc:sldChg>
      <pc:sldChg chg="modSp mod">
        <pc:chgData name="Claudia Riolfi" userId="e6ae4ebb1091cfbe" providerId="LiveId" clId="{349C7DE4-2DA1-46D9-8013-DB65DB20035D}" dt="2021-04-24T11:30:39.367" v="155" actId="20577"/>
        <pc:sldMkLst>
          <pc:docMk/>
          <pc:sldMk cId="3278794151" sldId="741"/>
        </pc:sldMkLst>
        <pc:spChg chg="mod">
          <ac:chgData name="Claudia Riolfi" userId="e6ae4ebb1091cfbe" providerId="LiveId" clId="{349C7DE4-2DA1-46D9-8013-DB65DB20035D}" dt="2021-04-24T11:30:39.367" v="155" actId="20577"/>
          <ac:spMkLst>
            <pc:docMk/>
            <pc:sldMk cId="3278794151" sldId="741"/>
            <ac:spMk id="2" creationId="{335636BB-5EAB-4B02-A557-B40C5BB22CB4}"/>
          </ac:spMkLst>
        </pc:spChg>
      </pc:sldChg>
      <pc:sldChg chg="modSp mod">
        <pc:chgData name="Claudia Riolfi" userId="e6ae4ebb1091cfbe" providerId="LiveId" clId="{349C7DE4-2DA1-46D9-8013-DB65DB20035D}" dt="2021-04-24T11:30:23.169" v="143" actId="20577"/>
        <pc:sldMkLst>
          <pc:docMk/>
          <pc:sldMk cId="773962908" sldId="743"/>
        </pc:sldMkLst>
        <pc:spChg chg="mod">
          <ac:chgData name="Claudia Riolfi" userId="e6ae4ebb1091cfbe" providerId="LiveId" clId="{349C7DE4-2DA1-46D9-8013-DB65DB20035D}" dt="2021-04-24T11:30:23.169" v="143" actId="20577"/>
          <ac:spMkLst>
            <pc:docMk/>
            <pc:sldMk cId="773962908" sldId="743"/>
            <ac:spMk id="2" creationId="{B52F585E-7FF5-469F-9103-3F6C4AC555F7}"/>
          </ac:spMkLst>
        </pc:spChg>
      </pc:sldChg>
      <pc:sldChg chg="del">
        <pc:chgData name="Claudia Riolfi" userId="e6ae4ebb1091cfbe" providerId="LiveId" clId="{349C7DE4-2DA1-46D9-8013-DB65DB20035D}" dt="2021-04-24T11:28:35.169" v="74" actId="47"/>
        <pc:sldMkLst>
          <pc:docMk/>
          <pc:sldMk cId="2234793393" sldId="745"/>
        </pc:sldMkLst>
      </pc:sldChg>
      <pc:sldChg chg="ord">
        <pc:chgData name="Claudia Riolfi" userId="e6ae4ebb1091cfbe" providerId="LiveId" clId="{349C7DE4-2DA1-46D9-8013-DB65DB20035D}" dt="2021-04-24T11:29:08.304" v="77"/>
        <pc:sldMkLst>
          <pc:docMk/>
          <pc:sldMk cId="2833380921" sldId="748"/>
        </pc:sldMkLst>
      </pc:sldChg>
      <pc:sldChg chg="addSp delSp modSp new mod modClrScheme chgLayout">
        <pc:chgData name="Claudia Riolfi" userId="e6ae4ebb1091cfbe" providerId="LiveId" clId="{349C7DE4-2DA1-46D9-8013-DB65DB20035D}" dt="2021-04-24T11:29:30.577" v="93" actId="20577"/>
        <pc:sldMkLst>
          <pc:docMk/>
          <pc:sldMk cId="1745145639" sldId="751"/>
        </pc:sldMkLst>
        <pc:spChg chg="del mod ord">
          <ac:chgData name="Claudia Riolfi" userId="e6ae4ebb1091cfbe" providerId="LiveId" clId="{349C7DE4-2DA1-46D9-8013-DB65DB20035D}" dt="2021-04-24T11:27:00.946" v="48" actId="700"/>
          <ac:spMkLst>
            <pc:docMk/>
            <pc:sldMk cId="1745145639" sldId="751"/>
            <ac:spMk id="2" creationId="{17D1423F-A824-4398-B0BE-246DC34BC09A}"/>
          </ac:spMkLst>
        </pc:spChg>
        <pc:spChg chg="del mod ord">
          <ac:chgData name="Claudia Riolfi" userId="e6ae4ebb1091cfbe" providerId="LiveId" clId="{349C7DE4-2DA1-46D9-8013-DB65DB20035D}" dt="2021-04-24T11:27:00.946" v="48" actId="700"/>
          <ac:spMkLst>
            <pc:docMk/>
            <pc:sldMk cId="1745145639" sldId="751"/>
            <ac:spMk id="3" creationId="{C6889334-009F-4256-8FF1-7AC9C8F47A96}"/>
          </ac:spMkLst>
        </pc:spChg>
        <pc:spChg chg="add mod ord">
          <ac:chgData name="Claudia Riolfi" userId="e6ae4ebb1091cfbe" providerId="LiveId" clId="{349C7DE4-2DA1-46D9-8013-DB65DB20035D}" dt="2021-04-24T11:29:30.577" v="93" actId="20577"/>
          <ac:spMkLst>
            <pc:docMk/>
            <pc:sldMk cId="1745145639" sldId="751"/>
            <ac:spMk id="4" creationId="{B0613EAD-B290-45AC-BB41-F6014F5413D2}"/>
          </ac:spMkLst>
        </pc:spChg>
        <pc:spChg chg="add mod ord">
          <ac:chgData name="Claudia Riolfi" userId="e6ae4ebb1091cfbe" providerId="LiveId" clId="{349C7DE4-2DA1-46D9-8013-DB65DB20035D}" dt="2021-04-24T11:28:23.366" v="73" actId="14100"/>
          <ac:spMkLst>
            <pc:docMk/>
            <pc:sldMk cId="1745145639" sldId="751"/>
            <ac:spMk id="5" creationId="{3B2E6C9F-1C8C-475C-8C6C-2B46215ADC9D}"/>
          </ac:spMkLst>
        </pc:spChg>
        <pc:spChg chg="add del mod ord">
          <ac:chgData name="Claudia Riolfi" userId="e6ae4ebb1091cfbe" providerId="LiveId" clId="{349C7DE4-2DA1-46D9-8013-DB65DB20035D}" dt="2021-04-24T11:27:55.169" v="58"/>
          <ac:spMkLst>
            <pc:docMk/>
            <pc:sldMk cId="1745145639" sldId="751"/>
            <ac:spMk id="6" creationId="{68742ACE-C16A-4B76-9416-A82753FAC537}"/>
          </ac:spMkLst>
        </pc:spChg>
        <pc:picChg chg="add mod">
          <ac:chgData name="Claudia Riolfi" userId="e6ae4ebb1091cfbe" providerId="LiveId" clId="{349C7DE4-2DA1-46D9-8013-DB65DB20035D}" dt="2021-04-24T11:28:18.239" v="72" actId="14100"/>
          <ac:picMkLst>
            <pc:docMk/>
            <pc:sldMk cId="1745145639" sldId="751"/>
            <ac:picMk id="7" creationId="{76CB61F5-7DA7-4D73-B55F-CDA758B38147}"/>
          </ac:picMkLst>
        </pc:picChg>
      </pc:sldChg>
      <pc:sldChg chg="del">
        <pc:chgData name="Claudia Riolfi" userId="e6ae4ebb1091cfbe" providerId="LiveId" clId="{349C7DE4-2DA1-46D9-8013-DB65DB20035D}" dt="2021-04-24T11:23:22.238" v="27" actId="47"/>
        <pc:sldMkLst>
          <pc:docMk/>
          <pc:sldMk cId="1033240055" sldId="752"/>
        </pc:sldMkLst>
      </pc:sldChg>
      <pc:sldChg chg="del">
        <pc:chgData name="Claudia Riolfi" userId="e6ae4ebb1091cfbe" providerId="LiveId" clId="{349C7DE4-2DA1-46D9-8013-DB65DB20035D}" dt="2021-04-24T11:23:22.238" v="27" actId="47"/>
        <pc:sldMkLst>
          <pc:docMk/>
          <pc:sldMk cId="3591740399" sldId="753"/>
        </pc:sldMkLst>
      </pc:sldChg>
      <pc:sldChg chg="del">
        <pc:chgData name="Claudia Riolfi" userId="e6ae4ebb1091cfbe" providerId="LiveId" clId="{349C7DE4-2DA1-46D9-8013-DB65DB20035D}" dt="2021-04-24T11:23:22.238" v="27" actId="47"/>
        <pc:sldMkLst>
          <pc:docMk/>
          <pc:sldMk cId="2421050437" sldId="754"/>
        </pc:sldMkLst>
      </pc:sldChg>
      <pc:sldChg chg="del">
        <pc:chgData name="Claudia Riolfi" userId="e6ae4ebb1091cfbe" providerId="LiveId" clId="{349C7DE4-2DA1-46D9-8013-DB65DB20035D}" dt="2021-04-24T11:23:22.238" v="27" actId="47"/>
        <pc:sldMkLst>
          <pc:docMk/>
          <pc:sldMk cId="934673325" sldId="755"/>
        </pc:sldMkLst>
      </pc:sldChg>
      <pc:sldChg chg="del">
        <pc:chgData name="Claudia Riolfi" userId="e6ae4ebb1091cfbe" providerId="LiveId" clId="{349C7DE4-2DA1-46D9-8013-DB65DB20035D}" dt="2021-04-24T11:23:22.238" v="27" actId="47"/>
        <pc:sldMkLst>
          <pc:docMk/>
          <pc:sldMk cId="1291781051" sldId="756"/>
        </pc:sldMkLst>
      </pc:sldChg>
      <pc:sldChg chg="del">
        <pc:chgData name="Claudia Riolfi" userId="e6ae4ebb1091cfbe" providerId="LiveId" clId="{349C7DE4-2DA1-46D9-8013-DB65DB20035D}" dt="2021-04-24T11:23:22.238" v="27" actId="47"/>
        <pc:sldMkLst>
          <pc:docMk/>
          <pc:sldMk cId="1471897620" sldId="757"/>
        </pc:sldMkLst>
      </pc:sldChg>
      <pc:sldChg chg="del">
        <pc:chgData name="Claudia Riolfi" userId="e6ae4ebb1091cfbe" providerId="LiveId" clId="{349C7DE4-2DA1-46D9-8013-DB65DB20035D}" dt="2021-04-24T11:23:22.238" v="27" actId="47"/>
        <pc:sldMkLst>
          <pc:docMk/>
          <pc:sldMk cId="1360432455" sldId="758"/>
        </pc:sldMkLst>
      </pc:sldChg>
      <pc:sldChg chg="del">
        <pc:chgData name="Claudia Riolfi" userId="e6ae4ebb1091cfbe" providerId="LiveId" clId="{349C7DE4-2DA1-46D9-8013-DB65DB20035D}" dt="2021-04-24T11:23:22.238" v="27" actId="47"/>
        <pc:sldMkLst>
          <pc:docMk/>
          <pc:sldMk cId="332386629" sldId="759"/>
        </pc:sldMkLst>
      </pc:sldChg>
      <pc:sldChg chg="del">
        <pc:chgData name="Claudia Riolfi" userId="e6ae4ebb1091cfbe" providerId="LiveId" clId="{349C7DE4-2DA1-46D9-8013-DB65DB20035D}" dt="2021-04-24T11:23:22.238" v="27" actId="47"/>
        <pc:sldMkLst>
          <pc:docMk/>
          <pc:sldMk cId="49169449" sldId="760"/>
        </pc:sldMkLst>
      </pc:sldChg>
      <pc:sldChg chg="del">
        <pc:chgData name="Claudia Riolfi" userId="e6ae4ebb1091cfbe" providerId="LiveId" clId="{349C7DE4-2DA1-46D9-8013-DB65DB20035D}" dt="2021-04-24T11:23:22.238" v="27" actId="47"/>
        <pc:sldMkLst>
          <pc:docMk/>
          <pc:sldMk cId="3183568403" sldId="761"/>
        </pc:sldMkLst>
      </pc:sldChg>
      <pc:sldChg chg="del">
        <pc:chgData name="Claudia Riolfi" userId="e6ae4ebb1091cfbe" providerId="LiveId" clId="{349C7DE4-2DA1-46D9-8013-DB65DB20035D}" dt="2021-04-24T11:23:22.238" v="27" actId="47"/>
        <pc:sldMkLst>
          <pc:docMk/>
          <pc:sldMk cId="1671498418" sldId="762"/>
        </pc:sldMkLst>
      </pc:sldChg>
      <pc:sldChg chg="del">
        <pc:chgData name="Claudia Riolfi" userId="e6ae4ebb1091cfbe" providerId="LiveId" clId="{349C7DE4-2DA1-46D9-8013-DB65DB20035D}" dt="2021-04-24T11:23:22.238" v="27" actId="47"/>
        <pc:sldMkLst>
          <pc:docMk/>
          <pc:sldMk cId="93508310" sldId="763"/>
        </pc:sldMkLst>
      </pc:sldChg>
      <pc:sldChg chg="del">
        <pc:chgData name="Claudia Riolfi" userId="e6ae4ebb1091cfbe" providerId="LiveId" clId="{349C7DE4-2DA1-46D9-8013-DB65DB20035D}" dt="2021-04-24T11:23:26.380" v="28" actId="47"/>
        <pc:sldMkLst>
          <pc:docMk/>
          <pc:sldMk cId="1748709917" sldId="76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F58DE993-81BB-4ABF-AF3C-2C5C77729658}"/>
              </a:ext>
            </a:extLst>
          </p:cNvPr>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eaLnBrk="1" hangingPunct="1">
              <a:defRPr sz="1300">
                <a:latin typeface="Arial" charset="0"/>
              </a:defRPr>
            </a:lvl1pPr>
          </a:lstStyle>
          <a:p>
            <a:pPr>
              <a:defRPr/>
            </a:pPr>
            <a:endParaRPr lang="pt-BR"/>
          </a:p>
        </p:txBody>
      </p:sp>
      <p:sp>
        <p:nvSpPr>
          <p:cNvPr id="5123" name="Rectangle 3">
            <a:extLst>
              <a:ext uri="{FF2B5EF4-FFF2-40B4-BE49-F238E27FC236}">
                <a16:creationId xmlns:a16="http://schemas.microsoft.com/office/drawing/2014/main" id="{4AA610B8-2BE4-4533-9692-7AB8D558E5B3}"/>
              </a:ext>
            </a:extLst>
          </p:cNvPr>
          <p:cNvSpPr>
            <a:spLocks noGrp="1" noChangeArrowheads="1"/>
          </p:cNvSpPr>
          <p:nvPr>
            <p:ph type="dt" idx="1"/>
          </p:nvPr>
        </p:nvSpPr>
        <p:spPr bwMode="auto">
          <a:xfrm>
            <a:off x="4021138"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eaLnBrk="1" hangingPunct="1">
              <a:defRPr sz="1300">
                <a:latin typeface="Arial" charset="0"/>
              </a:defRPr>
            </a:lvl1pPr>
          </a:lstStyle>
          <a:p>
            <a:pPr>
              <a:defRPr/>
            </a:pPr>
            <a:endParaRPr lang="pt-BR"/>
          </a:p>
        </p:txBody>
      </p:sp>
      <p:sp>
        <p:nvSpPr>
          <p:cNvPr id="3076" name="Rectangle 4">
            <a:extLst>
              <a:ext uri="{FF2B5EF4-FFF2-40B4-BE49-F238E27FC236}">
                <a16:creationId xmlns:a16="http://schemas.microsoft.com/office/drawing/2014/main" id="{77446E92-B9F4-4BAC-AA97-BDC79842C28D}"/>
              </a:ext>
            </a:extLst>
          </p:cNvPr>
          <p:cNvSpPr>
            <a:spLocks noGrp="1" noRot="1" noChangeAspect="1" noChangeArrowheads="1" noTextEdit="1"/>
          </p:cNvSpPr>
          <p:nvPr>
            <p:ph type="sldImg" idx="2"/>
          </p:nvPr>
        </p:nvSpPr>
        <p:spPr bwMode="auto">
          <a:xfrm>
            <a:off x="992188" y="768350"/>
            <a:ext cx="5114925" cy="38369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a:extLst>
              <a:ext uri="{FF2B5EF4-FFF2-40B4-BE49-F238E27FC236}">
                <a16:creationId xmlns:a16="http://schemas.microsoft.com/office/drawing/2014/main" id="{220FEA06-5181-42F6-985F-2DF745C26F91}"/>
              </a:ext>
            </a:extLst>
          </p:cNvPr>
          <p:cNvSpPr>
            <a:spLocks noGrp="1" noChangeArrowheads="1"/>
          </p:cNvSpPr>
          <p:nvPr>
            <p:ph type="body" sz="quarter" idx="3"/>
          </p:nvPr>
        </p:nvSpPr>
        <p:spPr bwMode="auto">
          <a:xfrm>
            <a:off x="709613" y="4860925"/>
            <a:ext cx="5680075" cy="4605338"/>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p>
        </p:txBody>
      </p:sp>
      <p:sp>
        <p:nvSpPr>
          <p:cNvPr id="5126" name="Rectangle 6">
            <a:extLst>
              <a:ext uri="{FF2B5EF4-FFF2-40B4-BE49-F238E27FC236}">
                <a16:creationId xmlns:a16="http://schemas.microsoft.com/office/drawing/2014/main" id="{C6F80810-7F78-4F60-AA33-FB708B276651}"/>
              </a:ext>
            </a:extLst>
          </p:cNvPr>
          <p:cNvSpPr>
            <a:spLocks noGrp="1" noChangeArrowheads="1"/>
          </p:cNvSpPr>
          <p:nvPr>
            <p:ph type="ftr" sz="quarter" idx="4"/>
          </p:nvPr>
        </p:nvSpPr>
        <p:spPr bwMode="auto">
          <a:xfrm>
            <a:off x="0"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eaLnBrk="1" hangingPunct="1">
              <a:defRPr sz="1300">
                <a:latin typeface="Arial" charset="0"/>
              </a:defRPr>
            </a:lvl1pPr>
          </a:lstStyle>
          <a:p>
            <a:pPr>
              <a:defRPr/>
            </a:pPr>
            <a:endParaRPr lang="pt-BR"/>
          </a:p>
        </p:txBody>
      </p:sp>
      <p:sp>
        <p:nvSpPr>
          <p:cNvPr id="5127" name="Rectangle 7">
            <a:extLst>
              <a:ext uri="{FF2B5EF4-FFF2-40B4-BE49-F238E27FC236}">
                <a16:creationId xmlns:a16="http://schemas.microsoft.com/office/drawing/2014/main" id="{876DECF1-DA02-406C-9D10-180274471C25}"/>
              </a:ext>
            </a:extLst>
          </p:cNvPr>
          <p:cNvSpPr>
            <a:spLocks noGrp="1" noChangeArrowheads="1"/>
          </p:cNvSpPr>
          <p:nvPr>
            <p:ph type="sldNum" sz="quarter" idx="5"/>
          </p:nvPr>
        </p:nvSpPr>
        <p:spPr bwMode="auto">
          <a:xfrm>
            <a:off x="4021138"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eaLnBrk="1" hangingPunct="1">
              <a:defRPr sz="1300">
                <a:latin typeface="Arial" panose="020B0604020202020204" pitchFamily="34" charset="0"/>
              </a:defRPr>
            </a:lvl1pPr>
          </a:lstStyle>
          <a:p>
            <a:pPr>
              <a:defRPr/>
            </a:pPr>
            <a:fld id="{115D2ECB-50F2-4B33-BA8C-9EE684C91DB7}" type="slidenum">
              <a:rPr lang="pt-BR" altLang="pt-BR"/>
              <a:pPr>
                <a:defRPr/>
              </a:pPr>
              <a:t>‹nº›</a:t>
            </a:fld>
            <a:endParaRPr lang="pt-BR" altLang="pt-B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Espace réservé de l'image des diapositives 1">
            <a:extLst>
              <a:ext uri="{FF2B5EF4-FFF2-40B4-BE49-F238E27FC236}">
                <a16:creationId xmlns:a16="http://schemas.microsoft.com/office/drawing/2014/main" id="{A8ED1356-31A5-42DB-96B8-F60E7251DDAC}"/>
              </a:ext>
            </a:extLst>
          </p:cNvPr>
          <p:cNvSpPr>
            <a:spLocks noGrp="1" noRot="1" noChangeAspect="1" noChangeArrowheads="1" noTextEdit="1"/>
          </p:cNvSpPr>
          <p:nvPr>
            <p:ph type="sldImg"/>
          </p:nvPr>
        </p:nvSpPr>
        <p:spPr>
          <a:ln/>
        </p:spPr>
      </p:sp>
      <p:sp>
        <p:nvSpPr>
          <p:cNvPr id="59395" name="Espace réservé des commentaires 2">
            <a:extLst>
              <a:ext uri="{FF2B5EF4-FFF2-40B4-BE49-F238E27FC236}">
                <a16:creationId xmlns:a16="http://schemas.microsoft.com/office/drawing/2014/main" id="{F04F97B3-71E1-482A-B638-5FEC379DF86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a:latin typeface="Arial" panose="020B0604020202020204" pitchFamily="34" charset="0"/>
            </a:endParaRPr>
          </a:p>
        </p:txBody>
      </p:sp>
      <p:sp>
        <p:nvSpPr>
          <p:cNvPr id="59396" name="Espace réservé du numéro de diapositive 3">
            <a:extLst>
              <a:ext uri="{FF2B5EF4-FFF2-40B4-BE49-F238E27FC236}">
                <a16:creationId xmlns:a16="http://schemas.microsoft.com/office/drawing/2014/main" id="{F31EED7C-6E4F-42C3-94EB-533E3783520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79BB946F-2801-4420-8ABB-4859493DF3CC}" type="slidenum">
              <a:rPr kumimoji="0" lang="pt-BR" altLang="pt-B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2</a:t>
            </a:fld>
            <a:endParaRPr kumimoji="0" lang="pt-BR" altLang="pt-BR"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Espace réservé de l'image des diapositives 1">
            <a:extLst>
              <a:ext uri="{FF2B5EF4-FFF2-40B4-BE49-F238E27FC236}">
                <a16:creationId xmlns:a16="http://schemas.microsoft.com/office/drawing/2014/main" id="{D3E990F4-0A60-4EE3-BA62-7A52FA6D60B5}"/>
              </a:ext>
            </a:extLst>
          </p:cNvPr>
          <p:cNvSpPr>
            <a:spLocks noGrp="1" noRot="1" noChangeAspect="1" noChangeArrowheads="1" noTextEdit="1"/>
          </p:cNvSpPr>
          <p:nvPr>
            <p:ph type="sldImg"/>
          </p:nvPr>
        </p:nvSpPr>
        <p:spPr>
          <a:ln/>
        </p:spPr>
      </p:sp>
      <p:sp>
        <p:nvSpPr>
          <p:cNvPr id="49155" name="Espace réservé des commentaires 2">
            <a:extLst>
              <a:ext uri="{FF2B5EF4-FFF2-40B4-BE49-F238E27FC236}">
                <a16:creationId xmlns:a16="http://schemas.microsoft.com/office/drawing/2014/main" id="{D39F3816-8A04-4300-A234-454A2930C23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a:latin typeface="Arial" panose="020B0604020202020204" pitchFamily="34" charset="0"/>
            </a:endParaRPr>
          </a:p>
        </p:txBody>
      </p:sp>
      <p:sp>
        <p:nvSpPr>
          <p:cNvPr id="49156" name="Espace réservé du numéro de diapositive 3">
            <a:extLst>
              <a:ext uri="{FF2B5EF4-FFF2-40B4-BE49-F238E27FC236}">
                <a16:creationId xmlns:a16="http://schemas.microsoft.com/office/drawing/2014/main" id="{CBD5C47B-9B92-4941-BA17-C0DE4A56D29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AE604C63-76ED-42EB-8294-8C350D0A09EE}" type="slidenum">
              <a:rPr kumimoji="0" lang="pt-BR" altLang="pt-BR"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11</a:t>
            </a:fld>
            <a:endParaRPr kumimoji="0" lang="pt-BR" altLang="pt-BR"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Espace réservé de l'image des diapositives 1">
            <a:extLst>
              <a:ext uri="{FF2B5EF4-FFF2-40B4-BE49-F238E27FC236}">
                <a16:creationId xmlns:a16="http://schemas.microsoft.com/office/drawing/2014/main" id="{84EBF7E7-7E4D-4D78-B4EF-48C342C0BA4D}"/>
              </a:ext>
            </a:extLst>
          </p:cNvPr>
          <p:cNvSpPr>
            <a:spLocks noGrp="1" noRot="1" noChangeAspect="1" noChangeArrowheads="1" noTextEdit="1"/>
          </p:cNvSpPr>
          <p:nvPr>
            <p:ph type="sldImg"/>
          </p:nvPr>
        </p:nvSpPr>
        <p:spPr>
          <a:ln/>
        </p:spPr>
      </p:sp>
      <p:sp>
        <p:nvSpPr>
          <p:cNvPr id="51203" name="Espace réservé des commentaires 2">
            <a:extLst>
              <a:ext uri="{FF2B5EF4-FFF2-40B4-BE49-F238E27FC236}">
                <a16:creationId xmlns:a16="http://schemas.microsoft.com/office/drawing/2014/main" id="{B2D31EE5-40E2-4BE8-9110-74355B5D316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a:latin typeface="Arial" panose="020B0604020202020204" pitchFamily="34" charset="0"/>
            </a:endParaRPr>
          </a:p>
        </p:txBody>
      </p:sp>
      <p:sp>
        <p:nvSpPr>
          <p:cNvPr id="51204" name="Espace réservé du numéro de diapositive 3">
            <a:extLst>
              <a:ext uri="{FF2B5EF4-FFF2-40B4-BE49-F238E27FC236}">
                <a16:creationId xmlns:a16="http://schemas.microsoft.com/office/drawing/2014/main" id="{7D558EB2-00EF-4D98-8AF6-7AFEB63C49D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DB1D4980-C464-4481-8E3D-D200EB9D4FE5}" type="slidenum">
              <a:rPr kumimoji="0" lang="pt-BR" altLang="pt-BR"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12</a:t>
            </a:fld>
            <a:endParaRPr kumimoji="0" lang="pt-BR" altLang="pt-BR"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Espace réservé de l'image des diapositives 1">
            <a:extLst>
              <a:ext uri="{FF2B5EF4-FFF2-40B4-BE49-F238E27FC236}">
                <a16:creationId xmlns:a16="http://schemas.microsoft.com/office/drawing/2014/main" id="{D4C76A26-90F5-478A-8636-4CAA51CAE9AD}"/>
              </a:ext>
            </a:extLst>
          </p:cNvPr>
          <p:cNvSpPr>
            <a:spLocks noGrp="1" noRot="1" noChangeAspect="1" noTextEdit="1"/>
          </p:cNvSpPr>
          <p:nvPr>
            <p:ph type="sldImg"/>
          </p:nvPr>
        </p:nvSpPr>
        <p:spPr>
          <a:ln/>
        </p:spPr>
      </p:sp>
      <p:sp>
        <p:nvSpPr>
          <p:cNvPr id="72707" name="Espace réservé des commentaires 2">
            <a:extLst>
              <a:ext uri="{FF2B5EF4-FFF2-40B4-BE49-F238E27FC236}">
                <a16:creationId xmlns:a16="http://schemas.microsoft.com/office/drawing/2014/main" id="{F84EC184-2046-48D6-AA85-7B6E33FF229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pt-BR" altLang="pt-BR">
              <a:latin typeface="Arial" panose="020B0604020202020204" pitchFamily="34" charset="0"/>
            </a:endParaRPr>
          </a:p>
        </p:txBody>
      </p:sp>
      <p:sp>
        <p:nvSpPr>
          <p:cNvPr id="72708" name="Espace réservé du numéro de diapositive 3">
            <a:extLst>
              <a:ext uri="{FF2B5EF4-FFF2-40B4-BE49-F238E27FC236}">
                <a16:creationId xmlns:a16="http://schemas.microsoft.com/office/drawing/2014/main" id="{BC86A83C-F71D-46BC-B7F8-57EEA2B2969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16C3F94-BA0B-4C1A-BCD0-1EC569524F5D}" type="slidenum">
              <a:rPr lang="pt-BR" altLang="pt-BR" sz="1300" smtClean="0"/>
              <a:pPr>
                <a:spcBef>
                  <a:spcPct val="0"/>
                </a:spcBef>
              </a:pPr>
              <a:t>14</a:t>
            </a:fld>
            <a:endParaRPr lang="pt-BR" altLang="pt-BR" sz="1300"/>
          </a:p>
        </p:txBody>
      </p:sp>
    </p:spTree>
    <p:extLst>
      <p:ext uri="{BB962C8B-B14F-4D97-AF65-F5344CB8AC3E}">
        <p14:creationId xmlns:p14="http://schemas.microsoft.com/office/powerpoint/2010/main" val="22210820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Espace réservé de l'image des diapositives 1">
            <a:extLst>
              <a:ext uri="{FF2B5EF4-FFF2-40B4-BE49-F238E27FC236}">
                <a16:creationId xmlns:a16="http://schemas.microsoft.com/office/drawing/2014/main" id="{C1D9C73C-A2A4-463B-A235-D48D687645A7}"/>
              </a:ext>
            </a:extLst>
          </p:cNvPr>
          <p:cNvSpPr>
            <a:spLocks noGrp="1" noRot="1" noChangeAspect="1" noChangeArrowheads="1" noTextEdit="1"/>
          </p:cNvSpPr>
          <p:nvPr>
            <p:ph type="sldImg"/>
          </p:nvPr>
        </p:nvSpPr>
        <p:spPr>
          <a:ln/>
        </p:spPr>
      </p:sp>
      <p:sp>
        <p:nvSpPr>
          <p:cNvPr id="57347" name="Espace réservé des commentaires 2">
            <a:extLst>
              <a:ext uri="{FF2B5EF4-FFF2-40B4-BE49-F238E27FC236}">
                <a16:creationId xmlns:a16="http://schemas.microsoft.com/office/drawing/2014/main" id="{D9EF2898-B255-4CB3-B591-CA213A974EC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a:latin typeface="Arial" panose="020B0604020202020204" pitchFamily="34" charset="0"/>
            </a:endParaRPr>
          </a:p>
        </p:txBody>
      </p:sp>
      <p:sp>
        <p:nvSpPr>
          <p:cNvPr id="57348" name="Espace réservé du numéro de diapositive 3">
            <a:extLst>
              <a:ext uri="{FF2B5EF4-FFF2-40B4-BE49-F238E27FC236}">
                <a16:creationId xmlns:a16="http://schemas.microsoft.com/office/drawing/2014/main" id="{B11E4BC5-62E3-47F3-8ECC-FFEB2E22199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F35035BC-BC9F-491D-B56D-BE6404A159D8}" type="slidenum">
              <a:rPr kumimoji="0" lang="pt-BR" altLang="pt-B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3</a:t>
            </a:fld>
            <a:endParaRPr kumimoji="0" lang="pt-BR" altLang="pt-BR"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Espace réservé de l'image des diapositives 1">
            <a:extLst>
              <a:ext uri="{FF2B5EF4-FFF2-40B4-BE49-F238E27FC236}">
                <a16:creationId xmlns:a16="http://schemas.microsoft.com/office/drawing/2014/main" id="{2A61A9A0-93CB-4233-8858-4D5A57A20AEE}"/>
              </a:ext>
            </a:extLst>
          </p:cNvPr>
          <p:cNvSpPr>
            <a:spLocks noGrp="1" noRot="1" noChangeAspect="1" noChangeArrowheads="1" noTextEdit="1"/>
          </p:cNvSpPr>
          <p:nvPr>
            <p:ph type="sldImg"/>
          </p:nvPr>
        </p:nvSpPr>
        <p:spPr>
          <a:ln/>
        </p:spPr>
      </p:sp>
      <p:sp>
        <p:nvSpPr>
          <p:cNvPr id="61443" name="Espace réservé des commentaires 2">
            <a:extLst>
              <a:ext uri="{FF2B5EF4-FFF2-40B4-BE49-F238E27FC236}">
                <a16:creationId xmlns:a16="http://schemas.microsoft.com/office/drawing/2014/main" id="{77DAA899-4AFA-444C-898F-2675C0A2EF2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a:latin typeface="Arial" panose="020B0604020202020204" pitchFamily="34" charset="0"/>
            </a:endParaRPr>
          </a:p>
        </p:txBody>
      </p:sp>
      <p:sp>
        <p:nvSpPr>
          <p:cNvPr id="61444" name="Espace réservé du numéro de diapositive 3">
            <a:extLst>
              <a:ext uri="{FF2B5EF4-FFF2-40B4-BE49-F238E27FC236}">
                <a16:creationId xmlns:a16="http://schemas.microsoft.com/office/drawing/2014/main" id="{080DAAEA-0D48-486B-B61F-8AE21D1098B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31CC8181-A849-4FB4-B6C4-8D5F25A5DC2F}" type="slidenum">
              <a:rPr kumimoji="0" lang="pt-BR" altLang="pt-B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4</a:t>
            </a:fld>
            <a:endParaRPr kumimoji="0" lang="pt-BR" altLang="pt-BR"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Espace réservé de l'image des diapositives 1">
            <a:extLst>
              <a:ext uri="{FF2B5EF4-FFF2-40B4-BE49-F238E27FC236}">
                <a16:creationId xmlns:a16="http://schemas.microsoft.com/office/drawing/2014/main" id="{CCC5D0EB-285A-4F71-B79D-1A674882AC99}"/>
              </a:ext>
            </a:extLst>
          </p:cNvPr>
          <p:cNvSpPr>
            <a:spLocks noGrp="1" noRot="1" noChangeAspect="1" noChangeArrowheads="1" noTextEdit="1"/>
          </p:cNvSpPr>
          <p:nvPr>
            <p:ph type="sldImg"/>
          </p:nvPr>
        </p:nvSpPr>
        <p:spPr>
          <a:ln/>
        </p:spPr>
      </p:sp>
      <p:sp>
        <p:nvSpPr>
          <p:cNvPr id="63491" name="Espace réservé des commentaires 2">
            <a:extLst>
              <a:ext uri="{FF2B5EF4-FFF2-40B4-BE49-F238E27FC236}">
                <a16:creationId xmlns:a16="http://schemas.microsoft.com/office/drawing/2014/main" id="{6FF8F328-D70B-41C8-8EC5-B7411F6F5F6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a:latin typeface="Arial" panose="020B0604020202020204" pitchFamily="34" charset="0"/>
            </a:endParaRPr>
          </a:p>
        </p:txBody>
      </p:sp>
      <p:sp>
        <p:nvSpPr>
          <p:cNvPr id="63492" name="Espace réservé du numéro de diapositive 3">
            <a:extLst>
              <a:ext uri="{FF2B5EF4-FFF2-40B4-BE49-F238E27FC236}">
                <a16:creationId xmlns:a16="http://schemas.microsoft.com/office/drawing/2014/main" id="{478E9185-F01E-4191-A3F3-DD2A9BCA9A3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06761177-DC81-4012-BC12-080B52C638C4}" type="slidenum">
              <a:rPr kumimoji="0" lang="pt-BR" altLang="pt-B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5</a:t>
            </a:fld>
            <a:endParaRPr kumimoji="0" lang="pt-BR" altLang="pt-BR"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Espace réservé de l'image des diapositives 1">
            <a:extLst>
              <a:ext uri="{FF2B5EF4-FFF2-40B4-BE49-F238E27FC236}">
                <a16:creationId xmlns:a16="http://schemas.microsoft.com/office/drawing/2014/main" id="{17DCA014-E05E-4E45-B99A-A3E2F88BA7A3}"/>
              </a:ext>
            </a:extLst>
          </p:cNvPr>
          <p:cNvSpPr>
            <a:spLocks noGrp="1" noRot="1" noChangeAspect="1" noChangeArrowheads="1" noTextEdit="1"/>
          </p:cNvSpPr>
          <p:nvPr>
            <p:ph type="sldImg"/>
          </p:nvPr>
        </p:nvSpPr>
        <p:spPr>
          <a:ln/>
        </p:spPr>
      </p:sp>
      <p:sp>
        <p:nvSpPr>
          <p:cNvPr id="65539" name="Espace réservé des commentaires 2">
            <a:extLst>
              <a:ext uri="{FF2B5EF4-FFF2-40B4-BE49-F238E27FC236}">
                <a16:creationId xmlns:a16="http://schemas.microsoft.com/office/drawing/2014/main" id="{F88655A7-07F4-4F28-BA5B-103C503A509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a:latin typeface="Arial" panose="020B0604020202020204" pitchFamily="34" charset="0"/>
            </a:endParaRPr>
          </a:p>
        </p:txBody>
      </p:sp>
      <p:sp>
        <p:nvSpPr>
          <p:cNvPr id="65540" name="Espace réservé du numéro de diapositive 3">
            <a:extLst>
              <a:ext uri="{FF2B5EF4-FFF2-40B4-BE49-F238E27FC236}">
                <a16:creationId xmlns:a16="http://schemas.microsoft.com/office/drawing/2014/main" id="{45C60FB3-8C8B-4442-83B3-283799A7723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21368AAA-9989-498D-ABCA-BC679DABAEBB}" type="slidenum">
              <a:rPr kumimoji="0" lang="pt-BR" altLang="pt-B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6</a:t>
            </a:fld>
            <a:endParaRPr kumimoji="0" lang="pt-BR" altLang="pt-BR"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Espace réservé de l'image des diapositives 1">
            <a:extLst>
              <a:ext uri="{FF2B5EF4-FFF2-40B4-BE49-F238E27FC236}">
                <a16:creationId xmlns:a16="http://schemas.microsoft.com/office/drawing/2014/main" id="{BBA43195-8F5B-4686-B41E-CD4338ED4C56}"/>
              </a:ext>
            </a:extLst>
          </p:cNvPr>
          <p:cNvSpPr>
            <a:spLocks noGrp="1" noRot="1" noChangeAspect="1" noChangeArrowheads="1" noTextEdit="1"/>
          </p:cNvSpPr>
          <p:nvPr>
            <p:ph type="sldImg"/>
          </p:nvPr>
        </p:nvSpPr>
        <p:spPr>
          <a:ln/>
        </p:spPr>
      </p:sp>
      <p:sp>
        <p:nvSpPr>
          <p:cNvPr id="67587" name="Espace réservé des commentaires 2">
            <a:extLst>
              <a:ext uri="{FF2B5EF4-FFF2-40B4-BE49-F238E27FC236}">
                <a16:creationId xmlns:a16="http://schemas.microsoft.com/office/drawing/2014/main" id="{DCD32850-AE17-443F-B363-509C1C25815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a:latin typeface="Arial" panose="020B0604020202020204" pitchFamily="34" charset="0"/>
            </a:endParaRPr>
          </a:p>
        </p:txBody>
      </p:sp>
      <p:sp>
        <p:nvSpPr>
          <p:cNvPr id="67588" name="Espace réservé du numéro de diapositive 3">
            <a:extLst>
              <a:ext uri="{FF2B5EF4-FFF2-40B4-BE49-F238E27FC236}">
                <a16:creationId xmlns:a16="http://schemas.microsoft.com/office/drawing/2014/main" id="{B9ACDE52-DC2F-4B16-893B-D2A9B5E2E5C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6BC512CC-60A9-4B62-9E6A-BCDE8BC3CD49}" type="slidenum">
              <a:rPr kumimoji="0" lang="pt-BR" altLang="pt-B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7</a:t>
            </a:fld>
            <a:endParaRPr kumimoji="0" lang="pt-BR" altLang="pt-BR"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Espace réservé de l'image des diapositives 1">
            <a:extLst>
              <a:ext uri="{FF2B5EF4-FFF2-40B4-BE49-F238E27FC236}">
                <a16:creationId xmlns:a16="http://schemas.microsoft.com/office/drawing/2014/main" id="{BE8C4966-9BC6-44A2-AF1A-BB580134AD6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Espace réservé des commentaires 2">
            <a:extLst>
              <a:ext uri="{FF2B5EF4-FFF2-40B4-BE49-F238E27FC236}">
                <a16:creationId xmlns:a16="http://schemas.microsoft.com/office/drawing/2014/main" id="{021FC2DE-0590-4E5A-BB7A-17FF9AB706C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t-BR" altLang="pt-BR">
              <a:latin typeface="Arial" panose="020B0604020202020204" pitchFamily="34" charset="0"/>
            </a:endParaRPr>
          </a:p>
        </p:txBody>
      </p:sp>
      <p:sp>
        <p:nvSpPr>
          <p:cNvPr id="25604" name="Espace réservé du numéro de diapositive 3">
            <a:extLst>
              <a:ext uri="{FF2B5EF4-FFF2-40B4-BE49-F238E27FC236}">
                <a16:creationId xmlns:a16="http://schemas.microsoft.com/office/drawing/2014/main" id="{61DCBF00-871B-464E-9A64-D52A8BCAC9C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1B8709D-A9F6-4DB8-8087-FDE539CFD66A}" type="slidenum">
              <a:rPr kumimoji="0" lang="pt-BR" altLang="pt-BR"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pt-BR" altLang="pt-BR"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Espace réservé de l'image des diapositives 1">
            <a:extLst>
              <a:ext uri="{FF2B5EF4-FFF2-40B4-BE49-F238E27FC236}">
                <a16:creationId xmlns:a16="http://schemas.microsoft.com/office/drawing/2014/main" id="{02B53533-F78D-42BA-B651-BA52B23D0819}"/>
              </a:ext>
            </a:extLst>
          </p:cNvPr>
          <p:cNvSpPr>
            <a:spLocks noGrp="1" noRot="1" noChangeAspect="1" noChangeArrowheads="1" noTextEdit="1"/>
          </p:cNvSpPr>
          <p:nvPr>
            <p:ph type="sldImg"/>
          </p:nvPr>
        </p:nvSpPr>
        <p:spPr>
          <a:ln/>
        </p:spPr>
      </p:sp>
      <p:sp>
        <p:nvSpPr>
          <p:cNvPr id="40963" name="Espace réservé des commentaires 2">
            <a:extLst>
              <a:ext uri="{FF2B5EF4-FFF2-40B4-BE49-F238E27FC236}">
                <a16:creationId xmlns:a16="http://schemas.microsoft.com/office/drawing/2014/main" id="{78474726-B45D-4880-A5C1-57FB9A2E572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a:latin typeface="Arial" panose="020B0604020202020204" pitchFamily="34" charset="0"/>
            </a:endParaRPr>
          </a:p>
        </p:txBody>
      </p:sp>
      <p:sp>
        <p:nvSpPr>
          <p:cNvPr id="40964" name="Espace réservé du numéro de diapositive 3">
            <a:extLst>
              <a:ext uri="{FF2B5EF4-FFF2-40B4-BE49-F238E27FC236}">
                <a16:creationId xmlns:a16="http://schemas.microsoft.com/office/drawing/2014/main" id="{B6643618-DE71-431E-81FD-6DAF509EF9C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E13DE69F-3EBD-4C70-98E1-20978849C0D6}" type="slidenum">
              <a:rPr kumimoji="0" lang="pt-BR" altLang="pt-BR"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9</a:t>
            </a:fld>
            <a:endParaRPr kumimoji="0" lang="pt-BR" altLang="pt-BR"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Espace réservé de l'image des diapositives 1">
            <a:extLst>
              <a:ext uri="{FF2B5EF4-FFF2-40B4-BE49-F238E27FC236}">
                <a16:creationId xmlns:a16="http://schemas.microsoft.com/office/drawing/2014/main" id="{9B1342FA-CD5A-4DFA-961C-C47DE268EF9E}"/>
              </a:ext>
            </a:extLst>
          </p:cNvPr>
          <p:cNvSpPr>
            <a:spLocks noGrp="1" noRot="1" noChangeAspect="1" noChangeArrowheads="1" noTextEdit="1"/>
          </p:cNvSpPr>
          <p:nvPr>
            <p:ph type="sldImg"/>
          </p:nvPr>
        </p:nvSpPr>
        <p:spPr>
          <a:ln/>
        </p:spPr>
      </p:sp>
      <p:sp>
        <p:nvSpPr>
          <p:cNvPr id="45059" name="Espace réservé des commentaires 2">
            <a:extLst>
              <a:ext uri="{FF2B5EF4-FFF2-40B4-BE49-F238E27FC236}">
                <a16:creationId xmlns:a16="http://schemas.microsoft.com/office/drawing/2014/main" id="{3FDEA397-4116-463D-8780-BFF5B5AF8B7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a:latin typeface="Arial" panose="020B0604020202020204" pitchFamily="34" charset="0"/>
            </a:endParaRPr>
          </a:p>
        </p:txBody>
      </p:sp>
      <p:sp>
        <p:nvSpPr>
          <p:cNvPr id="45060" name="Espace réservé du numéro de diapositive 3">
            <a:extLst>
              <a:ext uri="{FF2B5EF4-FFF2-40B4-BE49-F238E27FC236}">
                <a16:creationId xmlns:a16="http://schemas.microsoft.com/office/drawing/2014/main" id="{B27C45BE-9522-4435-8BA7-763E5C1E8A2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15C118CD-C93C-4091-BC0C-621EA0B9C9A0}" type="slidenum">
              <a:rPr kumimoji="0" lang="pt-BR" altLang="pt-BR"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10</a:t>
            </a:fld>
            <a:endParaRPr kumimoji="0" lang="pt-BR" altLang="pt-BR"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C8F544-B2D5-4931-A74C-E4C67A6E9E37}"/>
              </a:ext>
            </a:extLst>
          </p:cNvPr>
          <p:cNvSpPr>
            <a:spLocks noGrp="1"/>
          </p:cNvSpPr>
          <p:nvPr>
            <p:ph type="ctrTitle"/>
          </p:nvPr>
        </p:nvSpPr>
        <p:spPr>
          <a:xfrm>
            <a:off x="1143000" y="1122363"/>
            <a:ext cx="6858000" cy="2387600"/>
          </a:xfrm>
        </p:spPr>
        <p:txBody>
          <a:bodyPr anchor="b"/>
          <a:lstStyle>
            <a:lvl1pPr algn="ctr">
              <a:defRPr sz="4500"/>
            </a:lvl1pPr>
          </a:lstStyle>
          <a:p>
            <a:r>
              <a:rPr lang="pt-BR"/>
              <a:t>Clique para editar o título Mestre</a:t>
            </a:r>
          </a:p>
        </p:txBody>
      </p:sp>
      <p:sp>
        <p:nvSpPr>
          <p:cNvPr id="3" name="Subtítulo 2">
            <a:extLst>
              <a:ext uri="{FF2B5EF4-FFF2-40B4-BE49-F238E27FC236}">
                <a16:creationId xmlns:a16="http://schemas.microsoft.com/office/drawing/2014/main" id="{C1D742B8-17A3-495D-B8BE-5C601D05AFA8}"/>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153B8BEB-8F90-48E3-BD95-40F1A2F1E69C}"/>
              </a:ext>
            </a:extLst>
          </p:cNvPr>
          <p:cNvSpPr>
            <a:spLocks noGrp="1"/>
          </p:cNvSpPr>
          <p:nvPr>
            <p:ph type="dt" sz="half" idx="10"/>
          </p:nvPr>
        </p:nvSpPr>
        <p:spPr/>
        <p:txBody>
          <a:bodyPr/>
          <a:lstStyle/>
          <a:p>
            <a:pPr>
              <a:defRPr/>
            </a:pPr>
            <a:endParaRPr lang="pt-BR"/>
          </a:p>
        </p:txBody>
      </p:sp>
      <p:sp>
        <p:nvSpPr>
          <p:cNvPr id="5" name="Espaço Reservado para Rodapé 4">
            <a:extLst>
              <a:ext uri="{FF2B5EF4-FFF2-40B4-BE49-F238E27FC236}">
                <a16:creationId xmlns:a16="http://schemas.microsoft.com/office/drawing/2014/main" id="{A9A04599-95EF-4916-ABA6-28215B6538A3}"/>
              </a:ext>
            </a:extLst>
          </p:cNvPr>
          <p:cNvSpPr>
            <a:spLocks noGrp="1"/>
          </p:cNvSpPr>
          <p:nvPr>
            <p:ph type="ftr" sz="quarter" idx="11"/>
          </p:nvPr>
        </p:nvSpPr>
        <p:spPr/>
        <p:txBody>
          <a:bodyPr/>
          <a:lstStyle/>
          <a:p>
            <a:pPr>
              <a:defRPr/>
            </a:pPr>
            <a:endParaRPr lang="pt-BR"/>
          </a:p>
        </p:txBody>
      </p:sp>
      <p:sp>
        <p:nvSpPr>
          <p:cNvPr id="6" name="Espaço Reservado para Número de Slide 5">
            <a:extLst>
              <a:ext uri="{FF2B5EF4-FFF2-40B4-BE49-F238E27FC236}">
                <a16:creationId xmlns:a16="http://schemas.microsoft.com/office/drawing/2014/main" id="{4212784F-8570-42AD-89EA-8A7E63AF70D4}"/>
              </a:ext>
            </a:extLst>
          </p:cNvPr>
          <p:cNvSpPr>
            <a:spLocks noGrp="1"/>
          </p:cNvSpPr>
          <p:nvPr>
            <p:ph type="sldNum" sz="quarter" idx="12"/>
          </p:nvPr>
        </p:nvSpPr>
        <p:spPr/>
        <p:txBody>
          <a:bodyPr/>
          <a:lstStyle/>
          <a:p>
            <a:pPr>
              <a:defRPr/>
            </a:pPr>
            <a:fld id="{43FDF6A6-35E3-4628-B27B-B2692EF60E2F}" type="slidenum">
              <a:rPr lang="pt-BR" altLang="pt-BR" smtClean="0"/>
              <a:pPr>
                <a:defRPr/>
              </a:pPr>
              <a:t>‹nº›</a:t>
            </a:fld>
            <a:endParaRPr lang="pt-BR" altLang="pt-BR"/>
          </a:p>
        </p:txBody>
      </p:sp>
    </p:spTree>
    <p:extLst>
      <p:ext uri="{BB962C8B-B14F-4D97-AF65-F5344CB8AC3E}">
        <p14:creationId xmlns:p14="http://schemas.microsoft.com/office/powerpoint/2010/main" val="42167053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AF612A-8640-44EB-AAA0-ADBB98CE747E}"/>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07BB132E-02DC-4BD6-AC9B-255DCC24047D}"/>
              </a:ext>
            </a:extLst>
          </p:cNvPr>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B6D880E1-52C3-4755-94B2-446A497BAC25}"/>
              </a:ext>
            </a:extLst>
          </p:cNvPr>
          <p:cNvSpPr>
            <a:spLocks noGrp="1"/>
          </p:cNvSpPr>
          <p:nvPr>
            <p:ph type="dt" sz="half" idx="10"/>
          </p:nvPr>
        </p:nvSpPr>
        <p:spPr/>
        <p:txBody>
          <a:bodyPr/>
          <a:lstStyle/>
          <a:p>
            <a:pPr>
              <a:defRPr/>
            </a:pPr>
            <a:endParaRPr lang="pt-BR"/>
          </a:p>
        </p:txBody>
      </p:sp>
      <p:sp>
        <p:nvSpPr>
          <p:cNvPr id="5" name="Espaço Reservado para Rodapé 4">
            <a:extLst>
              <a:ext uri="{FF2B5EF4-FFF2-40B4-BE49-F238E27FC236}">
                <a16:creationId xmlns:a16="http://schemas.microsoft.com/office/drawing/2014/main" id="{D73627D0-3CA6-47B8-9550-4660FE592FF2}"/>
              </a:ext>
            </a:extLst>
          </p:cNvPr>
          <p:cNvSpPr>
            <a:spLocks noGrp="1"/>
          </p:cNvSpPr>
          <p:nvPr>
            <p:ph type="ftr" sz="quarter" idx="11"/>
          </p:nvPr>
        </p:nvSpPr>
        <p:spPr/>
        <p:txBody>
          <a:bodyPr/>
          <a:lstStyle/>
          <a:p>
            <a:pPr>
              <a:defRPr/>
            </a:pPr>
            <a:endParaRPr lang="pt-BR"/>
          </a:p>
        </p:txBody>
      </p:sp>
      <p:sp>
        <p:nvSpPr>
          <p:cNvPr id="6" name="Espaço Reservado para Número de Slide 5">
            <a:extLst>
              <a:ext uri="{FF2B5EF4-FFF2-40B4-BE49-F238E27FC236}">
                <a16:creationId xmlns:a16="http://schemas.microsoft.com/office/drawing/2014/main" id="{F4B57F1D-991A-465B-9EE9-E7C1CD5BF814}"/>
              </a:ext>
            </a:extLst>
          </p:cNvPr>
          <p:cNvSpPr>
            <a:spLocks noGrp="1"/>
          </p:cNvSpPr>
          <p:nvPr>
            <p:ph type="sldNum" sz="quarter" idx="12"/>
          </p:nvPr>
        </p:nvSpPr>
        <p:spPr/>
        <p:txBody>
          <a:bodyPr/>
          <a:lstStyle/>
          <a:p>
            <a:pPr>
              <a:defRPr/>
            </a:pPr>
            <a:fld id="{43FDF6A6-35E3-4628-B27B-B2692EF60E2F}" type="slidenum">
              <a:rPr lang="pt-BR" altLang="pt-BR" smtClean="0"/>
              <a:pPr>
                <a:defRPr/>
              </a:pPr>
              <a:t>‹nº›</a:t>
            </a:fld>
            <a:endParaRPr lang="pt-BR" altLang="pt-BR"/>
          </a:p>
        </p:txBody>
      </p:sp>
    </p:spTree>
    <p:extLst>
      <p:ext uri="{BB962C8B-B14F-4D97-AF65-F5344CB8AC3E}">
        <p14:creationId xmlns:p14="http://schemas.microsoft.com/office/powerpoint/2010/main" val="9128454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F3323E6-0F29-40F1-827F-39082B8B024A}"/>
              </a:ext>
            </a:extLst>
          </p:cNvPr>
          <p:cNvSpPr>
            <a:spLocks noGrp="1"/>
          </p:cNvSpPr>
          <p:nvPr>
            <p:ph type="title" orient="vert"/>
          </p:nvPr>
        </p:nvSpPr>
        <p:spPr>
          <a:xfrm>
            <a:off x="6543675" y="365125"/>
            <a:ext cx="1971675"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B5490683-B7DC-4062-AC30-4C521D223800}"/>
              </a:ext>
            </a:extLst>
          </p:cNvPr>
          <p:cNvSpPr>
            <a:spLocks noGrp="1"/>
          </p:cNvSpPr>
          <p:nvPr>
            <p:ph type="body" orient="vert" idx="1"/>
          </p:nvPr>
        </p:nvSpPr>
        <p:spPr>
          <a:xfrm>
            <a:off x="628650" y="365125"/>
            <a:ext cx="5800725" cy="5811838"/>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CF17F6F6-3BB3-40BA-A01A-43986D05C4D3}"/>
              </a:ext>
            </a:extLst>
          </p:cNvPr>
          <p:cNvSpPr>
            <a:spLocks noGrp="1"/>
          </p:cNvSpPr>
          <p:nvPr>
            <p:ph type="dt" sz="half" idx="10"/>
          </p:nvPr>
        </p:nvSpPr>
        <p:spPr/>
        <p:txBody>
          <a:bodyPr/>
          <a:lstStyle/>
          <a:p>
            <a:pPr>
              <a:defRPr/>
            </a:pPr>
            <a:endParaRPr lang="pt-BR"/>
          </a:p>
        </p:txBody>
      </p:sp>
      <p:sp>
        <p:nvSpPr>
          <p:cNvPr id="5" name="Espaço Reservado para Rodapé 4">
            <a:extLst>
              <a:ext uri="{FF2B5EF4-FFF2-40B4-BE49-F238E27FC236}">
                <a16:creationId xmlns:a16="http://schemas.microsoft.com/office/drawing/2014/main" id="{8EABF021-FF96-4BB7-8ACF-F381B7999034}"/>
              </a:ext>
            </a:extLst>
          </p:cNvPr>
          <p:cNvSpPr>
            <a:spLocks noGrp="1"/>
          </p:cNvSpPr>
          <p:nvPr>
            <p:ph type="ftr" sz="quarter" idx="11"/>
          </p:nvPr>
        </p:nvSpPr>
        <p:spPr/>
        <p:txBody>
          <a:bodyPr/>
          <a:lstStyle/>
          <a:p>
            <a:pPr>
              <a:defRPr/>
            </a:pPr>
            <a:endParaRPr lang="pt-BR"/>
          </a:p>
        </p:txBody>
      </p:sp>
      <p:sp>
        <p:nvSpPr>
          <p:cNvPr id="6" name="Espaço Reservado para Número de Slide 5">
            <a:extLst>
              <a:ext uri="{FF2B5EF4-FFF2-40B4-BE49-F238E27FC236}">
                <a16:creationId xmlns:a16="http://schemas.microsoft.com/office/drawing/2014/main" id="{DB67D1C2-044B-4FE4-B638-7170B54DBF05}"/>
              </a:ext>
            </a:extLst>
          </p:cNvPr>
          <p:cNvSpPr>
            <a:spLocks noGrp="1"/>
          </p:cNvSpPr>
          <p:nvPr>
            <p:ph type="sldNum" sz="quarter" idx="12"/>
          </p:nvPr>
        </p:nvSpPr>
        <p:spPr/>
        <p:txBody>
          <a:bodyPr/>
          <a:lstStyle/>
          <a:p>
            <a:pPr>
              <a:defRPr/>
            </a:pPr>
            <a:fld id="{43FDF6A6-35E3-4628-B27B-B2692EF60E2F}" type="slidenum">
              <a:rPr lang="pt-BR" altLang="pt-BR" smtClean="0"/>
              <a:pPr>
                <a:defRPr/>
              </a:pPr>
              <a:t>‹nº›</a:t>
            </a:fld>
            <a:endParaRPr lang="pt-BR" altLang="pt-BR"/>
          </a:p>
        </p:txBody>
      </p:sp>
    </p:spTree>
    <p:extLst>
      <p:ext uri="{BB962C8B-B14F-4D97-AF65-F5344CB8AC3E}">
        <p14:creationId xmlns:p14="http://schemas.microsoft.com/office/powerpoint/2010/main" val="39169382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6382D4-4966-4A03-9CE7-0B9FF6668579}"/>
              </a:ext>
            </a:extLst>
          </p:cNvPr>
          <p:cNvSpPr>
            <a:spLocks noGrp="1"/>
          </p:cNvSpPr>
          <p:nvPr>
            <p:ph type="ctrTitle"/>
          </p:nvPr>
        </p:nvSpPr>
        <p:spPr>
          <a:xfrm>
            <a:off x="1143000" y="1122363"/>
            <a:ext cx="6858000" cy="2387600"/>
          </a:xfrm>
        </p:spPr>
        <p:txBody>
          <a:bodyPr anchor="b"/>
          <a:lstStyle>
            <a:lvl1pPr algn="ctr">
              <a:defRPr sz="4500"/>
            </a:lvl1pPr>
          </a:lstStyle>
          <a:p>
            <a:r>
              <a:rPr lang="pt-BR"/>
              <a:t>Clique para editar o título Mestre</a:t>
            </a:r>
          </a:p>
        </p:txBody>
      </p:sp>
      <p:sp>
        <p:nvSpPr>
          <p:cNvPr id="3" name="Subtítulo 2">
            <a:extLst>
              <a:ext uri="{FF2B5EF4-FFF2-40B4-BE49-F238E27FC236}">
                <a16:creationId xmlns:a16="http://schemas.microsoft.com/office/drawing/2014/main" id="{C0124845-C2A5-4109-AE5C-F2DC144BCCEE}"/>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90DAAE8E-1FB9-4E28-943B-B7099181FDC6}"/>
              </a:ext>
            </a:extLst>
          </p:cNvPr>
          <p:cNvSpPr>
            <a:spLocks noGrp="1"/>
          </p:cNvSpPr>
          <p:nvPr>
            <p:ph type="dt" sz="half" idx="10"/>
          </p:nvPr>
        </p:nvSpPr>
        <p:spPr/>
        <p:txBody>
          <a:bodyPr/>
          <a:lstStyle/>
          <a:p>
            <a:fld id="{537DA5C9-2B10-4BC3-B5B3-3D8B48F74C14}" type="datetimeFigureOut">
              <a:rPr lang="pt-BR" smtClean="0"/>
              <a:t>24/04/2021</a:t>
            </a:fld>
            <a:endParaRPr lang="pt-BR"/>
          </a:p>
        </p:txBody>
      </p:sp>
      <p:sp>
        <p:nvSpPr>
          <p:cNvPr id="5" name="Espaço Reservado para Rodapé 4">
            <a:extLst>
              <a:ext uri="{FF2B5EF4-FFF2-40B4-BE49-F238E27FC236}">
                <a16:creationId xmlns:a16="http://schemas.microsoft.com/office/drawing/2014/main" id="{6AC4D091-744A-4F1D-9C26-D71D13E7534E}"/>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1F375620-5121-499D-906E-1A724FEE7BEF}"/>
              </a:ext>
            </a:extLst>
          </p:cNvPr>
          <p:cNvSpPr>
            <a:spLocks noGrp="1"/>
          </p:cNvSpPr>
          <p:nvPr>
            <p:ph type="sldNum" sz="quarter" idx="12"/>
          </p:nvPr>
        </p:nvSpPr>
        <p:spPr/>
        <p:txBody>
          <a:bodyPr/>
          <a:lstStyle/>
          <a:p>
            <a:fld id="{2C1DEB15-545D-4C20-93ED-A1D068A35419}" type="slidenum">
              <a:rPr lang="pt-BR" smtClean="0"/>
              <a:t>‹nº›</a:t>
            </a:fld>
            <a:endParaRPr lang="pt-BR"/>
          </a:p>
        </p:txBody>
      </p:sp>
    </p:spTree>
    <p:extLst>
      <p:ext uri="{BB962C8B-B14F-4D97-AF65-F5344CB8AC3E}">
        <p14:creationId xmlns:p14="http://schemas.microsoft.com/office/powerpoint/2010/main" val="38085998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F397E0-65A1-4FE1-97F9-6CDF8838B828}"/>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EBB0EAE2-2E37-4AB3-AEA6-04CB46A88E99}"/>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2033A644-C9CE-43F8-B16E-AB1E50624DFD}"/>
              </a:ext>
            </a:extLst>
          </p:cNvPr>
          <p:cNvSpPr>
            <a:spLocks noGrp="1"/>
          </p:cNvSpPr>
          <p:nvPr>
            <p:ph type="dt" sz="half" idx="10"/>
          </p:nvPr>
        </p:nvSpPr>
        <p:spPr/>
        <p:txBody>
          <a:bodyPr/>
          <a:lstStyle/>
          <a:p>
            <a:fld id="{537DA5C9-2B10-4BC3-B5B3-3D8B48F74C14}" type="datetimeFigureOut">
              <a:rPr lang="pt-BR" smtClean="0"/>
              <a:t>24/04/2021</a:t>
            </a:fld>
            <a:endParaRPr lang="pt-BR"/>
          </a:p>
        </p:txBody>
      </p:sp>
      <p:sp>
        <p:nvSpPr>
          <p:cNvPr id="5" name="Espaço Reservado para Rodapé 4">
            <a:extLst>
              <a:ext uri="{FF2B5EF4-FFF2-40B4-BE49-F238E27FC236}">
                <a16:creationId xmlns:a16="http://schemas.microsoft.com/office/drawing/2014/main" id="{3CFCC4B8-0551-45A6-BCAC-2BE015A7B3DF}"/>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732CC4CA-5F83-48B7-BB88-110DBF313A24}"/>
              </a:ext>
            </a:extLst>
          </p:cNvPr>
          <p:cNvSpPr>
            <a:spLocks noGrp="1"/>
          </p:cNvSpPr>
          <p:nvPr>
            <p:ph type="sldNum" sz="quarter" idx="12"/>
          </p:nvPr>
        </p:nvSpPr>
        <p:spPr/>
        <p:txBody>
          <a:bodyPr/>
          <a:lstStyle/>
          <a:p>
            <a:fld id="{2C1DEB15-545D-4C20-93ED-A1D068A35419}" type="slidenum">
              <a:rPr lang="pt-BR" smtClean="0"/>
              <a:t>‹nº›</a:t>
            </a:fld>
            <a:endParaRPr lang="pt-BR"/>
          </a:p>
        </p:txBody>
      </p:sp>
    </p:spTree>
    <p:extLst>
      <p:ext uri="{BB962C8B-B14F-4D97-AF65-F5344CB8AC3E}">
        <p14:creationId xmlns:p14="http://schemas.microsoft.com/office/powerpoint/2010/main" val="40576969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898916-541A-4FEB-8982-FAE9DA21DC78}"/>
              </a:ext>
            </a:extLst>
          </p:cNvPr>
          <p:cNvSpPr>
            <a:spLocks noGrp="1"/>
          </p:cNvSpPr>
          <p:nvPr>
            <p:ph type="title"/>
          </p:nvPr>
        </p:nvSpPr>
        <p:spPr>
          <a:xfrm>
            <a:off x="623888" y="1709739"/>
            <a:ext cx="7886700" cy="2852737"/>
          </a:xfrm>
        </p:spPr>
        <p:txBody>
          <a:bodyPr anchor="b"/>
          <a:lstStyle>
            <a:lvl1pPr>
              <a:defRPr sz="4500"/>
            </a:lvl1pPr>
          </a:lstStyle>
          <a:p>
            <a:r>
              <a:rPr lang="pt-BR"/>
              <a:t>Clique para editar o título Mestre</a:t>
            </a:r>
          </a:p>
        </p:txBody>
      </p:sp>
      <p:sp>
        <p:nvSpPr>
          <p:cNvPr id="3" name="Espaço Reservado para Texto 2">
            <a:extLst>
              <a:ext uri="{FF2B5EF4-FFF2-40B4-BE49-F238E27FC236}">
                <a16:creationId xmlns:a16="http://schemas.microsoft.com/office/drawing/2014/main" id="{AD414236-FEBA-4FF3-8A64-F56939D3C6FF}"/>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7B9AD5E4-01B2-45CC-83CC-31EACAC7830E}"/>
              </a:ext>
            </a:extLst>
          </p:cNvPr>
          <p:cNvSpPr>
            <a:spLocks noGrp="1"/>
          </p:cNvSpPr>
          <p:nvPr>
            <p:ph type="dt" sz="half" idx="10"/>
          </p:nvPr>
        </p:nvSpPr>
        <p:spPr/>
        <p:txBody>
          <a:bodyPr/>
          <a:lstStyle/>
          <a:p>
            <a:fld id="{537DA5C9-2B10-4BC3-B5B3-3D8B48F74C14}" type="datetimeFigureOut">
              <a:rPr lang="pt-BR" smtClean="0"/>
              <a:t>24/04/2021</a:t>
            </a:fld>
            <a:endParaRPr lang="pt-BR"/>
          </a:p>
        </p:txBody>
      </p:sp>
      <p:sp>
        <p:nvSpPr>
          <p:cNvPr id="5" name="Espaço Reservado para Rodapé 4">
            <a:extLst>
              <a:ext uri="{FF2B5EF4-FFF2-40B4-BE49-F238E27FC236}">
                <a16:creationId xmlns:a16="http://schemas.microsoft.com/office/drawing/2014/main" id="{C1337F9B-12A1-4330-AEFD-9AA2B7434884}"/>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F8318284-8F6E-4C8B-8942-3991A5BD2419}"/>
              </a:ext>
            </a:extLst>
          </p:cNvPr>
          <p:cNvSpPr>
            <a:spLocks noGrp="1"/>
          </p:cNvSpPr>
          <p:nvPr>
            <p:ph type="sldNum" sz="quarter" idx="12"/>
          </p:nvPr>
        </p:nvSpPr>
        <p:spPr/>
        <p:txBody>
          <a:bodyPr/>
          <a:lstStyle/>
          <a:p>
            <a:fld id="{2C1DEB15-545D-4C20-93ED-A1D068A35419}" type="slidenum">
              <a:rPr lang="pt-BR" smtClean="0"/>
              <a:t>‹nº›</a:t>
            </a:fld>
            <a:endParaRPr lang="pt-BR"/>
          </a:p>
        </p:txBody>
      </p:sp>
    </p:spTree>
    <p:extLst>
      <p:ext uri="{BB962C8B-B14F-4D97-AF65-F5344CB8AC3E}">
        <p14:creationId xmlns:p14="http://schemas.microsoft.com/office/powerpoint/2010/main" val="41518795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9BB4421-05EE-4CB2-ADFF-A4FF27E887D3}"/>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B0EF4227-948C-4AC7-9FFD-70F05A4F6297}"/>
              </a:ext>
            </a:extLst>
          </p:cNvPr>
          <p:cNvSpPr>
            <a:spLocks noGrp="1"/>
          </p:cNvSpPr>
          <p:nvPr>
            <p:ph sz="half" idx="1"/>
          </p:nvPr>
        </p:nvSpPr>
        <p:spPr>
          <a:xfrm>
            <a:off x="628650" y="1825625"/>
            <a:ext cx="38862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14133196-ADD7-48C3-91B1-76FE70BB2F76}"/>
              </a:ext>
            </a:extLst>
          </p:cNvPr>
          <p:cNvSpPr>
            <a:spLocks noGrp="1"/>
          </p:cNvSpPr>
          <p:nvPr>
            <p:ph sz="half" idx="2"/>
          </p:nvPr>
        </p:nvSpPr>
        <p:spPr>
          <a:xfrm>
            <a:off x="4629150" y="1825625"/>
            <a:ext cx="38862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484A71BD-CF2B-455B-BACA-2F43947C1458}"/>
              </a:ext>
            </a:extLst>
          </p:cNvPr>
          <p:cNvSpPr>
            <a:spLocks noGrp="1"/>
          </p:cNvSpPr>
          <p:nvPr>
            <p:ph type="dt" sz="half" idx="10"/>
          </p:nvPr>
        </p:nvSpPr>
        <p:spPr/>
        <p:txBody>
          <a:bodyPr/>
          <a:lstStyle/>
          <a:p>
            <a:fld id="{537DA5C9-2B10-4BC3-B5B3-3D8B48F74C14}" type="datetimeFigureOut">
              <a:rPr lang="pt-BR" smtClean="0"/>
              <a:t>24/04/2021</a:t>
            </a:fld>
            <a:endParaRPr lang="pt-BR"/>
          </a:p>
        </p:txBody>
      </p:sp>
      <p:sp>
        <p:nvSpPr>
          <p:cNvPr id="6" name="Espaço Reservado para Rodapé 5">
            <a:extLst>
              <a:ext uri="{FF2B5EF4-FFF2-40B4-BE49-F238E27FC236}">
                <a16:creationId xmlns:a16="http://schemas.microsoft.com/office/drawing/2014/main" id="{D8BC1859-246F-48AC-A577-1B709996B238}"/>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BF261F0B-A1DB-419E-A32A-2C738ABFDEB0}"/>
              </a:ext>
            </a:extLst>
          </p:cNvPr>
          <p:cNvSpPr>
            <a:spLocks noGrp="1"/>
          </p:cNvSpPr>
          <p:nvPr>
            <p:ph type="sldNum" sz="quarter" idx="12"/>
          </p:nvPr>
        </p:nvSpPr>
        <p:spPr/>
        <p:txBody>
          <a:bodyPr/>
          <a:lstStyle/>
          <a:p>
            <a:fld id="{2C1DEB15-545D-4C20-93ED-A1D068A35419}" type="slidenum">
              <a:rPr lang="pt-BR" smtClean="0"/>
              <a:t>‹nº›</a:t>
            </a:fld>
            <a:endParaRPr lang="pt-BR"/>
          </a:p>
        </p:txBody>
      </p:sp>
    </p:spTree>
    <p:extLst>
      <p:ext uri="{BB962C8B-B14F-4D97-AF65-F5344CB8AC3E}">
        <p14:creationId xmlns:p14="http://schemas.microsoft.com/office/powerpoint/2010/main" val="11172175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53725D-DEAA-431A-9DEE-1FD278205E98}"/>
              </a:ext>
            </a:extLst>
          </p:cNvPr>
          <p:cNvSpPr>
            <a:spLocks noGrp="1"/>
          </p:cNvSpPr>
          <p:nvPr>
            <p:ph type="title"/>
          </p:nvPr>
        </p:nvSpPr>
        <p:spPr>
          <a:xfrm>
            <a:off x="629841" y="365126"/>
            <a:ext cx="78867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9BDB7503-E9B6-4165-8D0A-78844D5B46B2}"/>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A5984FAC-7147-4B7E-9203-928A0E7F2473}"/>
              </a:ext>
            </a:extLst>
          </p:cNvPr>
          <p:cNvSpPr>
            <a:spLocks noGrp="1"/>
          </p:cNvSpPr>
          <p:nvPr>
            <p:ph sz="half" idx="2"/>
          </p:nvPr>
        </p:nvSpPr>
        <p:spPr>
          <a:xfrm>
            <a:off x="629842" y="2505075"/>
            <a:ext cx="3868340"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94F9920D-3F35-416F-8020-71D3C27B1976}"/>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CC824299-4C37-4D92-87CF-174D34C2B35E}"/>
              </a:ext>
            </a:extLst>
          </p:cNvPr>
          <p:cNvSpPr>
            <a:spLocks noGrp="1"/>
          </p:cNvSpPr>
          <p:nvPr>
            <p:ph sz="quarter" idx="4"/>
          </p:nvPr>
        </p:nvSpPr>
        <p:spPr>
          <a:xfrm>
            <a:off x="4629150" y="2505075"/>
            <a:ext cx="3887391"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75810BE7-175E-497F-9CB6-D3248D2DA1AD}"/>
              </a:ext>
            </a:extLst>
          </p:cNvPr>
          <p:cNvSpPr>
            <a:spLocks noGrp="1"/>
          </p:cNvSpPr>
          <p:nvPr>
            <p:ph type="dt" sz="half" idx="10"/>
          </p:nvPr>
        </p:nvSpPr>
        <p:spPr/>
        <p:txBody>
          <a:bodyPr/>
          <a:lstStyle/>
          <a:p>
            <a:fld id="{537DA5C9-2B10-4BC3-B5B3-3D8B48F74C14}" type="datetimeFigureOut">
              <a:rPr lang="pt-BR" smtClean="0"/>
              <a:t>24/04/2021</a:t>
            </a:fld>
            <a:endParaRPr lang="pt-BR"/>
          </a:p>
        </p:txBody>
      </p:sp>
      <p:sp>
        <p:nvSpPr>
          <p:cNvPr id="8" name="Espaço Reservado para Rodapé 7">
            <a:extLst>
              <a:ext uri="{FF2B5EF4-FFF2-40B4-BE49-F238E27FC236}">
                <a16:creationId xmlns:a16="http://schemas.microsoft.com/office/drawing/2014/main" id="{006006A5-788F-4594-A562-3EDEF81A0F0F}"/>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F1CD0152-CC03-4998-A2F3-845EA4F64F15}"/>
              </a:ext>
            </a:extLst>
          </p:cNvPr>
          <p:cNvSpPr>
            <a:spLocks noGrp="1"/>
          </p:cNvSpPr>
          <p:nvPr>
            <p:ph type="sldNum" sz="quarter" idx="12"/>
          </p:nvPr>
        </p:nvSpPr>
        <p:spPr/>
        <p:txBody>
          <a:bodyPr/>
          <a:lstStyle/>
          <a:p>
            <a:fld id="{2C1DEB15-545D-4C20-93ED-A1D068A35419}" type="slidenum">
              <a:rPr lang="pt-BR" smtClean="0"/>
              <a:t>‹nº›</a:t>
            </a:fld>
            <a:endParaRPr lang="pt-BR"/>
          </a:p>
        </p:txBody>
      </p:sp>
    </p:spTree>
    <p:extLst>
      <p:ext uri="{BB962C8B-B14F-4D97-AF65-F5344CB8AC3E}">
        <p14:creationId xmlns:p14="http://schemas.microsoft.com/office/powerpoint/2010/main" val="2279349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7AF4E9-7513-41A9-8333-71025DB8E074}"/>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120D808F-D3AA-4A17-B401-9A839E39D564}"/>
              </a:ext>
            </a:extLst>
          </p:cNvPr>
          <p:cNvSpPr>
            <a:spLocks noGrp="1"/>
          </p:cNvSpPr>
          <p:nvPr>
            <p:ph type="dt" sz="half" idx="10"/>
          </p:nvPr>
        </p:nvSpPr>
        <p:spPr/>
        <p:txBody>
          <a:bodyPr/>
          <a:lstStyle/>
          <a:p>
            <a:fld id="{537DA5C9-2B10-4BC3-B5B3-3D8B48F74C14}" type="datetimeFigureOut">
              <a:rPr lang="pt-BR" smtClean="0"/>
              <a:t>24/04/2021</a:t>
            </a:fld>
            <a:endParaRPr lang="pt-BR"/>
          </a:p>
        </p:txBody>
      </p:sp>
      <p:sp>
        <p:nvSpPr>
          <p:cNvPr id="4" name="Espaço Reservado para Rodapé 3">
            <a:extLst>
              <a:ext uri="{FF2B5EF4-FFF2-40B4-BE49-F238E27FC236}">
                <a16:creationId xmlns:a16="http://schemas.microsoft.com/office/drawing/2014/main" id="{7A1A6D2F-7D0C-4C17-AF9B-7D0DA82FC456}"/>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9F4C39FE-CDF0-4F6C-80A7-E16BB547D0A9}"/>
              </a:ext>
            </a:extLst>
          </p:cNvPr>
          <p:cNvSpPr>
            <a:spLocks noGrp="1"/>
          </p:cNvSpPr>
          <p:nvPr>
            <p:ph type="sldNum" sz="quarter" idx="12"/>
          </p:nvPr>
        </p:nvSpPr>
        <p:spPr/>
        <p:txBody>
          <a:bodyPr/>
          <a:lstStyle/>
          <a:p>
            <a:fld id="{2C1DEB15-545D-4C20-93ED-A1D068A35419}" type="slidenum">
              <a:rPr lang="pt-BR" smtClean="0"/>
              <a:t>‹nº›</a:t>
            </a:fld>
            <a:endParaRPr lang="pt-BR"/>
          </a:p>
        </p:txBody>
      </p:sp>
    </p:spTree>
    <p:extLst>
      <p:ext uri="{BB962C8B-B14F-4D97-AF65-F5344CB8AC3E}">
        <p14:creationId xmlns:p14="http://schemas.microsoft.com/office/powerpoint/2010/main" val="6638776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0C72D744-3299-49A5-A289-CEEFC8CA39A8}"/>
              </a:ext>
            </a:extLst>
          </p:cNvPr>
          <p:cNvSpPr>
            <a:spLocks noGrp="1"/>
          </p:cNvSpPr>
          <p:nvPr>
            <p:ph type="dt" sz="half" idx="10"/>
          </p:nvPr>
        </p:nvSpPr>
        <p:spPr/>
        <p:txBody>
          <a:bodyPr/>
          <a:lstStyle/>
          <a:p>
            <a:fld id="{537DA5C9-2B10-4BC3-B5B3-3D8B48F74C14}" type="datetimeFigureOut">
              <a:rPr lang="pt-BR" smtClean="0"/>
              <a:t>24/04/2021</a:t>
            </a:fld>
            <a:endParaRPr lang="pt-BR"/>
          </a:p>
        </p:txBody>
      </p:sp>
      <p:sp>
        <p:nvSpPr>
          <p:cNvPr id="3" name="Espaço Reservado para Rodapé 2">
            <a:extLst>
              <a:ext uri="{FF2B5EF4-FFF2-40B4-BE49-F238E27FC236}">
                <a16:creationId xmlns:a16="http://schemas.microsoft.com/office/drawing/2014/main" id="{C561C1FF-A47C-48A1-8EB9-EB33DA92BFE6}"/>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638A9D3E-2791-47C7-94F3-BAE6EA5BDB58}"/>
              </a:ext>
            </a:extLst>
          </p:cNvPr>
          <p:cNvSpPr>
            <a:spLocks noGrp="1"/>
          </p:cNvSpPr>
          <p:nvPr>
            <p:ph type="sldNum" sz="quarter" idx="12"/>
          </p:nvPr>
        </p:nvSpPr>
        <p:spPr/>
        <p:txBody>
          <a:bodyPr/>
          <a:lstStyle/>
          <a:p>
            <a:fld id="{2C1DEB15-545D-4C20-93ED-A1D068A35419}" type="slidenum">
              <a:rPr lang="pt-BR" smtClean="0"/>
              <a:t>‹nº›</a:t>
            </a:fld>
            <a:endParaRPr lang="pt-BR"/>
          </a:p>
        </p:txBody>
      </p:sp>
    </p:spTree>
    <p:extLst>
      <p:ext uri="{BB962C8B-B14F-4D97-AF65-F5344CB8AC3E}">
        <p14:creationId xmlns:p14="http://schemas.microsoft.com/office/powerpoint/2010/main" val="32469382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1BFDA2C-951A-4A1A-9C5B-3C38462562CF}"/>
              </a:ext>
            </a:extLst>
          </p:cNvPr>
          <p:cNvSpPr>
            <a:spLocks noGrp="1"/>
          </p:cNvSpPr>
          <p:nvPr>
            <p:ph type="title"/>
          </p:nvPr>
        </p:nvSpPr>
        <p:spPr>
          <a:xfrm>
            <a:off x="629841" y="457200"/>
            <a:ext cx="2949178" cy="1600200"/>
          </a:xfrm>
        </p:spPr>
        <p:txBody>
          <a:bodyPr anchor="b"/>
          <a:lstStyle>
            <a:lvl1pPr>
              <a:defRPr sz="24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987A7D91-8CD7-4493-A625-A3B4977F395F}"/>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FF381D13-CA73-490C-BDF9-B3E45D8F787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5360451E-8A04-492A-B755-B6A3C6823B61}"/>
              </a:ext>
            </a:extLst>
          </p:cNvPr>
          <p:cNvSpPr>
            <a:spLocks noGrp="1"/>
          </p:cNvSpPr>
          <p:nvPr>
            <p:ph type="dt" sz="half" idx="10"/>
          </p:nvPr>
        </p:nvSpPr>
        <p:spPr/>
        <p:txBody>
          <a:bodyPr/>
          <a:lstStyle/>
          <a:p>
            <a:fld id="{537DA5C9-2B10-4BC3-B5B3-3D8B48F74C14}" type="datetimeFigureOut">
              <a:rPr lang="pt-BR" smtClean="0"/>
              <a:t>24/04/2021</a:t>
            </a:fld>
            <a:endParaRPr lang="pt-BR"/>
          </a:p>
        </p:txBody>
      </p:sp>
      <p:sp>
        <p:nvSpPr>
          <p:cNvPr id="6" name="Espaço Reservado para Rodapé 5">
            <a:extLst>
              <a:ext uri="{FF2B5EF4-FFF2-40B4-BE49-F238E27FC236}">
                <a16:creationId xmlns:a16="http://schemas.microsoft.com/office/drawing/2014/main" id="{857FF8CD-ECA5-475A-BCA4-F547F211E7AD}"/>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D59053CF-6585-4C3A-8113-BCDFD0507BED}"/>
              </a:ext>
            </a:extLst>
          </p:cNvPr>
          <p:cNvSpPr>
            <a:spLocks noGrp="1"/>
          </p:cNvSpPr>
          <p:nvPr>
            <p:ph type="sldNum" sz="quarter" idx="12"/>
          </p:nvPr>
        </p:nvSpPr>
        <p:spPr/>
        <p:txBody>
          <a:bodyPr/>
          <a:lstStyle/>
          <a:p>
            <a:fld id="{2C1DEB15-545D-4C20-93ED-A1D068A35419}" type="slidenum">
              <a:rPr lang="pt-BR" smtClean="0"/>
              <a:t>‹nº›</a:t>
            </a:fld>
            <a:endParaRPr lang="pt-BR"/>
          </a:p>
        </p:txBody>
      </p:sp>
    </p:spTree>
    <p:extLst>
      <p:ext uri="{BB962C8B-B14F-4D97-AF65-F5344CB8AC3E}">
        <p14:creationId xmlns:p14="http://schemas.microsoft.com/office/powerpoint/2010/main" val="3743349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EF8D42-6BFB-4022-B5CB-A745A547F430}"/>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AFB3463F-C4BC-418A-8D6A-3F8FB70FB2E8}"/>
              </a:ext>
            </a:extLst>
          </p:cNvPr>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18DBB19A-E328-4534-8B63-A45E24DFF208}"/>
              </a:ext>
            </a:extLst>
          </p:cNvPr>
          <p:cNvSpPr>
            <a:spLocks noGrp="1"/>
          </p:cNvSpPr>
          <p:nvPr>
            <p:ph type="dt" sz="half" idx="10"/>
          </p:nvPr>
        </p:nvSpPr>
        <p:spPr/>
        <p:txBody>
          <a:bodyPr/>
          <a:lstStyle/>
          <a:p>
            <a:pPr>
              <a:defRPr/>
            </a:pPr>
            <a:endParaRPr lang="pt-BR"/>
          </a:p>
        </p:txBody>
      </p:sp>
      <p:sp>
        <p:nvSpPr>
          <p:cNvPr id="5" name="Espaço Reservado para Rodapé 4">
            <a:extLst>
              <a:ext uri="{FF2B5EF4-FFF2-40B4-BE49-F238E27FC236}">
                <a16:creationId xmlns:a16="http://schemas.microsoft.com/office/drawing/2014/main" id="{CF51B3DF-9553-4B26-B5D3-23A1AD3FE809}"/>
              </a:ext>
            </a:extLst>
          </p:cNvPr>
          <p:cNvSpPr>
            <a:spLocks noGrp="1"/>
          </p:cNvSpPr>
          <p:nvPr>
            <p:ph type="ftr" sz="quarter" idx="11"/>
          </p:nvPr>
        </p:nvSpPr>
        <p:spPr/>
        <p:txBody>
          <a:bodyPr/>
          <a:lstStyle/>
          <a:p>
            <a:pPr>
              <a:defRPr/>
            </a:pPr>
            <a:endParaRPr lang="pt-BR"/>
          </a:p>
        </p:txBody>
      </p:sp>
      <p:sp>
        <p:nvSpPr>
          <p:cNvPr id="6" name="Espaço Reservado para Número de Slide 5">
            <a:extLst>
              <a:ext uri="{FF2B5EF4-FFF2-40B4-BE49-F238E27FC236}">
                <a16:creationId xmlns:a16="http://schemas.microsoft.com/office/drawing/2014/main" id="{4AD48892-EC1C-4895-A8AC-C105B46E605E}"/>
              </a:ext>
            </a:extLst>
          </p:cNvPr>
          <p:cNvSpPr>
            <a:spLocks noGrp="1"/>
          </p:cNvSpPr>
          <p:nvPr>
            <p:ph type="sldNum" sz="quarter" idx="12"/>
          </p:nvPr>
        </p:nvSpPr>
        <p:spPr/>
        <p:txBody>
          <a:bodyPr/>
          <a:lstStyle/>
          <a:p>
            <a:pPr>
              <a:defRPr/>
            </a:pPr>
            <a:fld id="{43FDF6A6-35E3-4628-B27B-B2692EF60E2F}" type="slidenum">
              <a:rPr lang="pt-BR" altLang="pt-BR" smtClean="0"/>
              <a:pPr>
                <a:defRPr/>
              </a:pPr>
              <a:t>‹nº›</a:t>
            </a:fld>
            <a:endParaRPr lang="pt-BR" altLang="pt-BR"/>
          </a:p>
        </p:txBody>
      </p:sp>
    </p:spTree>
    <p:extLst>
      <p:ext uri="{BB962C8B-B14F-4D97-AF65-F5344CB8AC3E}">
        <p14:creationId xmlns:p14="http://schemas.microsoft.com/office/powerpoint/2010/main" val="12394348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A47DBFB-2F7C-4EA8-B5E1-1D0110E54BB2}"/>
              </a:ext>
            </a:extLst>
          </p:cNvPr>
          <p:cNvSpPr>
            <a:spLocks noGrp="1"/>
          </p:cNvSpPr>
          <p:nvPr>
            <p:ph type="title"/>
          </p:nvPr>
        </p:nvSpPr>
        <p:spPr>
          <a:xfrm>
            <a:off x="629841" y="457200"/>
            <a:ext cx="2949178" cy="1600200"/>
          </a:xfrm>
        </p:spPr>
        <p:txBody>
          <a:bodyPr anchor="b"/>
          <a:lstStyle>
            <a:lvl1pPr>
              <a:defRPr sz="2400"/>
            </a:lvl1pPr>
          </a:lstStyle>
          <a:p>
            <a:r>
              <a:rPr lang="pt-BR"/>
              <a:t>Clique para editar o título Mestre</a:t>
            </a:r>
          </a:p>
        </p:txBody>
      </p:sp>
      <p:sp>
        <p:nvSpPr>
          <p:cNvPr id="3" name="Espaço Reservado para Imagem 2">
            <a:extLst>
              <a:ext uri="{FF2B5EF4-FFF2-40B4-BE49-F238E27FC236}">
                <a16:creationId xmlns:a16="http://schemas.microsoft.com/office/drawing/2014/main" id="{ED544009-F6BA-484A-8BD3-3225547D50E4}"/>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pt-BR"/>
          </a:p>
        </p:txBody>
      </p:sp>
      <p:sp>
        <p:nvSpPr>
          <p:cNvPr id="4" name="Espaço Reservado para Texto 3">
            <a:extLst>
              <a:ext uri="{FF2B5EF4-FFF2-40B4-BE49-F238E27FC236}">
                <a16:creationId xmlns:a16="http://schemas.microsoft.com/office/drawing/2014/main" id="{9B99934B-2B87-4836-BD36-C949F101E73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F846CA3F-9EB8-4E22-BB65-E90C61019E2D}"/>
              </a:ext>
            </a:extLst>
          </p:cNvPr>
          <p:cNvSpPr>
            <a:spLocks noGrp="1"/>
          </p:cNvSpPr>
          <p:nvPr>
            <p:ph type="dt" sz="half" idx="10"/>
          </p:nvPr>
        </p:nvSpPr>
        <p:spPr/>
        <p:txBody>
          <a:bodyPr/>
          <a:lstStyle/>
          <a:p>
            <a:fld id="{537DA5C9-2B10-4BC3-B5B3-3D8B48F74C14}" type="datetimeFigureOut">
              <a:rPr lang="pt-BR" smtClean="0"/>
              <a:t>24/04/2021</a:t>
            </a:fld>
            <a:endParaRPr lang="pt-BR"/>
          </a:p>
        </p:txBody>
      </p:sp>
      <p:sp>
        <p:nvSpPr>
          <p:cNvPr id="6" name="Espaço Reservado para Rodapé 5">
            <a:extLst>
              <a:ext uri="{FF2B5EF4-FFF2-40B4-BE49-F238E27FC236}">
                <a16:creationId xmlns:a16="http://schemas.microsoft.com/office/drawing/2014/main" id="{C4DB8A1A-A995-4C84-B9F2-D504F5D827FE}"/>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483EB9E6-C14B-43FC-94CD-D487CBCF1560}"/>
              </a:ext>
            </a:extLst>
          </p:cNvPr>
          <p:cNvSpPr>
            <a:spLocks noGrp="1"/>
          </p:cNvSpPr>
          <p:nvPr>
            <p:ph type="sldNum" sz="quarter" idx="12"/>
          </p:nvPr>
        </p:nvSpPr>
        <p:spPr/>
        <p:txBody>
          <a:bodyPr/>
          <a:lstStyle/>
          <a:p>
            <a:fld id="{2C1DEB15-545D-4C20-93ED-A1D068A35419}" type="slidenum">
              <a:rPr lang="pt-BR" smtClean="0"/>
              <a:t>‹nº›</a:t>
            </a:fld>
            <a:endParaRPr lang="pt-BR"/>
          </a:p>
        </p:txBody>
      </p:sp>
    </p:spTree>
    <p:extLst>
      <p:ext uri="{BB962C8B-B14F-4D97-AF65-F5344CB8AC3E}">
        <p14:creationId xmlns:p14="http://schemas.microsoft.com/office/powerpoint/2010/main" val="29230225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790102-50B9-4661-B874-99E4D57706FA}"/>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A07D7882-FA9E-4C74-8E8E-3CF349F0D75F}"/>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4E3D0CA4-EED0-45E0-A30C-8AEBFE511A69}"/>
              </a:ext>
            </a:extLst>
          </p:cNvPr>
          <p:cNvSpPr>
            <a:spLocks noGrp="1"/>
          </p:cNvSpPr>
          <p:nvPr>
            <p:ph type="dt" sz="half" idx="10"/>
          </p:nvPr>
        </p:nvSpPr>
        <p:spPr/>
        <p:txBody>
          <a:bodyPr/>
          <a:lstStyle/>
          <a:p>
            <a:fld id="{537DA5C9-2B10-4BC3-B5B3-3D8B48F74C14}" type="datetimeFigureOut">
              <a:rPr lang="pt-BR" smtClean="0"/>
              <a:t>24/04/2021</a:t>
            </a:fld>
            <a:endParaRPr lang="pt-BR"/>
          </a:p>
        </p:txBody>
      </p:sp>
      <p:sp>
        <p:nvSpPr>
          <p:cNvPr id="5" name="Espaço Reservado para Rodapé 4">
            <a:extLst>
              <a:ext uri="{FF2B5EF4-FFF2-40B4-BE49-F238E27FC236}">
                <a16:creationId xmlns:a16="http://schemas.microsoft.com/office/drawing/2014/main" id="{BD963E39-E752-4649-B11D-926F0CA4D7DB}"/>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A1459997-060B-4A13-A452-8EAC583F9867}"/>
              </a:ext>
            </a:extLst>
          </p:cNvPr>
          <p:cNvSpPr>
            <a:spLocks noGrp="1"/>
          </p:cNvSpPr>
          <p:nvPr>
            <p:ph type="sldNum" sz="quarter" idx="12"/>
          </p:nvPr>
        </p:nvSpPr>
        <p:spPr/>
        <p:txBody>
          <a:bodyPr/>
          <a:lstStyle/>
          <a:p>
            <a:fld id="{2C1DEB15-545D-4C20-93ED-A1D068A35419}" type="slidenum">
              <a:rPr lang="pt-BR" smtClean="0"/>
              <a:t>‹nº›</a:t>
            </a:fld>
            <a:endParaRPr lang="pt-BR"/>
          </a:p>
        </p:txBody>
      </p:sp>
    </p:spTree>
    <p:extLst>
      <p:ext uri="{BB962C8B-B14F-4D97-AF65-F5344CB8AC3E}">
        <p14:creationId xmlns:p14="http://schemas.microsoft.com/office/powerpoint/2010/main" val="4741220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6363E126-4BE5-4484-BE96-4E39A9B1B315}"/>
              </a:ext>
            </a:extLst>
          </p:cNvPr>
          <p:cNvSpPr>
            <a:spLocks noGrp="1"/>
          </p:cNvSpPr>
          <p:nvPr>
            <p:ph type="title" orient="vert"/>
          </p:nvPr>
        </p:nvSpPr>
        <p:spPr>
          <a:xfrm>
            <a:off x="6543675" y="365125"/>
            <a:ext cx="1971675"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464AB890-68CA-435A-A785-D11D983B3F0D}"/>
              </a:ext>
            </a:extLst>
          </p:cNvPr>
          <p:cNvSpPr>
            <a:spLocks noGrp="1"/>
          </p:cNvSpPr>
          <p:nvPr>
            <p:ph type="body" orient="vert" idx="1"/>
          </p:nvPr>
        </p:nvSpPr>
        <p:spPr>
          <a:xfrm>
            <a:off x="628650" y="365125"/>
            <a:ext cx="5800725"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B6C66734-6DEA-4331-A38C-7B2C25D22EA8}"/>
              </a:ext>
            </a:extLst>
          </p:cNvPr>
          <p:cNvSpPr>
            <a:spLocks noGrp="1"/>
          </p:cNvSpPr>
          <p:nvPr>
            <p:ph type="dt" sz="half" idx="10"/>
          </p:nvPr>
        </p:nvSpPr>
        <p:spPr/>
        <p:txBody>
          <a:bodyPr/>
          <a:lstStyle/>
          <a:p>
            <a:fld id="{537DA5C9-2B10-4BC3-B5B3-3D8B48F74C14}" type="datetimeFigureOut">
              <a:rPr lang="pt-BR" smtClean="0"/>
              <a:t>24/04/2021</a:t>
            </a:fld>
            <a:endParaRPr lang="pt-BR"/>
          </a:p>
        </p:txBody>
      </p:sp>
      <p:sp>
        <p:nvSpPr>
          <p:cNvPr id="5" name="Espaço Reservado para Rodapé 4">
            <a:extLst>
              <a:ext uri="{FF2B5EF4-FFF2-40B4-BE49-F238E27FC236}">
                <a16:creationId xmlns:a16="http://schemas.microsoft.com/office/drawing/2014/main" id="{1E0BD3EB-CBE7-415F-8374-05D20F017CF7}"/>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1E72A2BB-A23B-4FB0-842F-36AF8529A8BF}"/>
              </a:ext>
            </a:extLst>
          </p:cNvPr>
          <p:cNvSpPr>
            <a:spLocks noGrp="1"/>
          </p:cNvSpPr>
          <p:nvPr>
            <p:ph type="sldNum" sz="quarter" idx="12"/>
          </p:nvPr>
        </p:nvSpPr>
        <p:spPr/>
        <p:txBody>
          <a:bodyPr/>
          <a:lstStyle/>
          <a:p>
            <a:fld id="{2C1DEB15-545D-4C20-93ED-A1D068A35419}" type="slidenum">
              <a:rPr lang="pt-BR" smtClean="0"/>
              <a:t>‹nº›</a:t>
            </a:fld>
            <a:endParaRPr lang="pt-BR"/>
          </a:p>
        </p:txBody>
      </p:sp>
    </p:spTree>
    <p:extLst>
      <p:ext uri="{BB962C8B-B14F-4D97-AF65-F5344CB8AC3E}">
        <p14:creationId xmlns:p14="http://schemas.microsoft.com/office/powerpoint/2010/main" val="2309059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C8F544-B2D5-4931-A74C-E4C67A6E9E37}"/>
              </a:ext>
            </a:extLst>
          </p:cNvPr>
          <p:cNvSpPr>
            <a:spLocks noGrp="1"/>
          </p:cNvSpPr>
          <p:nvPr>
            <p:ph type="ctrTitle"/>
          </p:nvPr>
        </p:nvSpPr>
        <p:spPr>
          <a:xfrm>
            <a:off x="1143000" y="1122363"/>
            <a:ext cx="6858000" cy="2387600"/>
          </a:xfrm>
        </p:spPr>
        <p:txBody>
          <a:bodyPr anchor="b"/>
          <a:lstStyle>
            <a:lvl1pPr algn="ctr">
              <a:defRPr sz="3375"/>
            </a:lvl1pPr>
          </a:lstStyle>
          <a:p>
            <a:r>
              <a:rPr lang="pt-BR"/>
              <a:t>Clique para editar o título Mestre</a:t>
            </a:r>
          </a:p>
        </p:txBody>
      </p:sp>
      <p:sp>
        <p:nvSpPr>
          <p:cNvPr id="3" name="Subtítulo 2">
            <a:extLst>
              <a:ext uri="{FF2B5EF4-FFF2-40B4-BE49-F238E27FC236}">
                <a16:creationId xmlns:a16="http://schemas.microsoft.com/office/drawing/2014/main" id="{C1D742B8-17A3-495D-B8BE-5C601D05AFA8}"/>
              </a:ext>
            </a:extLst>
          </p:cNvPr>
          <p:cNvSpPr>
            <a:spLocks noGrp="1"/>
          </p:cNvSpPr>
          <p:nvPr>
            <p:ph type="subTitle" idx="1"/>
          </p:nvPr>
        </p:nvSpPr>
        <p:spPr>
          <a:xfrm>
            <a:off x="1143000" y="3602038"/>
            <a:ext cx="6858000" cy="1655762"/>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153B8BEB-8F90-48E3-BD95-40F1A2F1E69C}"/>
              </a:ext>
            </a:extLst>
          </p:cNvPr>
          <p:cNvSpPr>
            <a:spLocks noGrp="1"/>
          </p:cNvSpPr>
          <p:nvPr>
            <p:ph type="dt" sz="half" idx="10"/>
          </p:nvPr>
        </p:nvSpPr>
        <p:spPr/>
        <p:txBody>
          <a:bodyPr/>
          <a:lstStyle/>
          <a:p>
            <a:pPr>
              <a:defRPr/>
            </a:pPr>
            <a:endParaRPr lang="pt-BR"/>
          </a:p>
        </p:txBody>
      </p:sp>
      <p:sp>
        <p:nvSpPr>
          <p:cNvPr id="5" name="Espaço Reservado para Rodapé 4">
            <a:extLst>
              <a:ext uri="{FF2B5EF4-FFF2-40B4-BE49-F238E27FC236}">
                <a16:creationId xmlns:a16="http://schemas.microsoft.com/office/drawing/2014/main" id="{A9A04599-95EF-4916-ABA6-28215B6538A3}"/>
              </a:ext>
            </a:extLst>
          </p:cNvPr>
          <p:cNvSpPr>
            <a:spLocks noGrp="1"/>
          </p:cNvSpPr>
          <p:nvPr>
            <p:ph type="ftr" sz="quarter" idx="11"/>
          </p:nvPr>
        </p:nvSpPr>
        <p:spPr/>
        <p:txBody>
          <a:bodyPr/>
          <a:lstStyle/>
          <a:p>
            <a:pPr>
              <a:defRPr/>
            </a:pPr>
            <a:endParaRPr lang="pt-BR"/>
          </a:p>
        </p:txBody>
      </p:sp>
      <p:sp>
        <p:nvSpPr>
          <p:cNvPr id="6" name="Espaço Reservado para Número de Slide 5">
            <a:extLst>
              <a:ext uri="{FF2B5EF4-FFF2-40B4-BE49-F238E27FC236}">
                <a16:creationId xmlns:a16="http://schemas.microsoft.com/office/drawing/2014/main" id="{4212784F-8570-42AD-89EA-8A7E63AF70D4}"/>
              </a:ext>
            </a:extLst>
          </p:cNvPr>
          <p:cNvSpPr>
            <a:spLocks noGrp="1"/>
          </p:cNvSpPr>
          <p:nvPr>
            <p:ph type="sldNum" sz="quarter" idx="12"/>
          </p:nvPr>
        </p:nvSpPr>
        <p:spPr/>
        <p:txBody>
          <a:bodyPr/>
          <a:lstStyle/>
          <a:p>
            <a:pPr>
              <a:defRPr/>
            </a:pPr>
            <a:fld id="{43FDF6A6-35E3-4628-B27B-B2692EF60E2F}" type="slidenum">
              <a:rPr lang="pt-BR" altLang="pt-BR" smtClean="0"/>
              <a:pPr>
                <a:defRPr/>
              </a:pPr>
              <a:t>‹nº›</a:t>
            </a:fld>
            <a:endParaRPr lang="pt-BR" altLang="pt-BR"/>
          </a:p>
        </p:txBody>
      </p:sp>
    </p:spTree>
    <p:extLst>
      <p:ext uri="{BB962C8B-B14F-4D97-AF65-F5344CB8AC3E}">
        <p14:creationId xmlns:p14="http://schemas.microsoft.com/office/powerpoint/2010/main" val="20798893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EF8D42-6BFB-4022-B5CB-A745A547F430}"/>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AFB3463F-C4BC-418A-8D6A-3F8FB70FB2E8}"/>
              </a:ext>
            </a:extLst>
          </p:cNvPr>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18DBB19A-E328-4534-8B63-A45E24DFF208}"/>
              </a:ext>
            </a:extLst>
          </p:cNvPr>
          <p:cNvSpPr>
            <a:spLocks noGrp="1"/>
          </p:cNvSpPr>
          <p:nvPr>
            <p:ph type="dt" sz="half" idx="10"/>
          </p:nvPr>
        </p:nvSpPr>
        <p:spPr/>
        <p:txBody>
          <a:bodyPr/>
          <a:lstStyle/>
          <a:p>
            <a:pPr>
              <a:defRPr/>
            </a:pPr>
            <a:endParaRPr lang="pt-BR"/>
          </a:p>
        </p:txBody>
      </p:sp>
      <p:sp>
        <p:nvSpPr>
          <p:cNvPr id="5" name="Espaço Reservado para Rodapé 4">
            <a:extLst>
              <a:ext uri="{FF2B5EF4-FFF2-40B4-BE49-F238E27FC236}">
                <a16:creationId xmlns:a16="http://schemas.microsoft.com/office/drawing/2014/main" id="{CF51B3DF-9553-4B26-B5D3-23A1AD3FE809}"/>
              </a:ext>
            </a:extLst>
          </p:cNvPr>
          <p:cNvSpPr>
            <a:spLocks noGrp="1"/>
          </p:cNvSpPr>
          <p:nvPr>
            <p:ph type="ftr" sz="quarter" idx="11"/>
          </p:nvPr>
        </p:nvSpPr>
        <p:spPr/>
        <p:txBody>
          <a:bodyPr/>
          <a:lstStyle/>
          <a:p>
            <a:pPr>
              <a:defRPr/>
            </a:pPr>
            <a:endParaRPr lang="pt-BR"/>
          </a:p>
        </p:txBody>
      </p:sp>
      <p:sp>
        <p:nvSpPr>
          <p:cNvPr id="6" name="Espaço Reservado para Número de Slide 5">
            <a:extLst>
              <a:ext uri="{FF2B5EF4-FFF2-40B4-BE49-F238E27FC236}">
                <a16:creationId xmlns:a16="http://schemas.microsoft.com/office/drawing/2014/main" id="{4AD48892-EC1C-4895-A8AC-C105B46E605E}"/>
              </a:ext>
            </a:extLst>
          </p:cNvPr>
          <p:cNvSpPr>
            <a:spLocks noGrp="1"/>
          </p:cNvSpPr>
          <p:nvPr>
            <p:ph type="sldNum" sz="quarter" idx="12"/>
          </p:nvPr>
        </p:nvSpPr>
        <p:spPr/>
        <p:txBody>
          <a:bodyPr/>
          <a:lstStyle/>
          <a:p>
            <a:pPr>
              <a:defRPr/>
            </a:pPr>
            <a:fld id="{43FDF6A6-35E3-4628-B27B-B2692EF60E2F}" type="slidenum">
              <a:rPr lang="pt-BR" altLang="pt-BR" smtClean="0"/>
              <a:pPr>
                <a:defRPr/>
              </a:pPr>
              <a:t>‹nº›</a:t>
            </a:fld>
            <a:endParaRPr lang="pt-BR" altLang="pt-BR"/>
          </a:p>
        </p:txBody>
      </p:sp>
    </p:spTree>
    <p:extLst>
      <p:ext uri="{BB962C8B-B14F-4D97-AF65-F5344CB8AC3E}">
        <p14:creationId xmlns:p14="http://schemas.microsoft.com/office/powerpoint/2010/main" val="3663132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732DEF-E5D8-4B9F-832C-438A4B6CC341}"/>
              </a:ext>
            </a:extLst>
          </p:cNvPr>
          <p:cNvSpPr>
            <a:spLocks noGrp="1"/>
          </p:cNvSpPr>
          <p:nvPr>
            <p:ph type="title"/>
          </p:nvPr>
        </p:nvSpPr>
        <p:spPr>
          <a:xfrm>
            <a:off x="623888" y="1709741"/>
            <a:ext cx="7886700" cy="2852737"/>
          </a:xfrm>
        </p:spPr>
        <p:txBody>
          <a:bodyPr anchor="b"/>
          <a:lstStyle>
            <a:lvl1pPr>
              <a:defRPr sz="3375"/>
            </a:lvl1pPr>
          </a:lstStyle>
          <a:p>
            <a:r>
              <a:rPr lang="pt-BR"/>
              <a:t>Clique para editar o título Mestre</a:t>
            </a:r>
          </a:p>
        </p:txBody>
      </p:sp>
      <p:sp>
        <p:nvSpPr>
          <p:cNvPr id="3" name="Espaço Reservado para Texto 2">
            <a:extLst>
              <a:ext uri="{FF2B5EF4-FFF2-40B4-BE49-F238E27FC236}">
                <a16:creationId xmlns:a16="http://schemas.microsoft.com/office/drawing/2014/main" id="{31292270-C8C5-4DE7-99DC-2CA8A78E4EC7}"/>
              </a:ext>
            </a:extLst>
          </p:cNvPr>
          <p:cNvSpPr>
            <a:spLocks noGrp="1"/>
          </p:cNvSpPr>
          <p:nvPr>
            <p:ph type="body" idx="1"/>
          </p:nvPr>
        </p:nvSpPr>
        <p:spPr>
          <a:xfrm>
            <a:off x="623888" y="4589466"/>
            <a:ext cx="7886700" cy="1500187"/>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pt-BR"/>
              <a:t>Editar estilos de texto Mestre</a:t>
            </a:r>
          </a:p>
        </p:txBody>
      </p:sp>
      <p:sp>
        <p:nvSpPr>
          <p:cNvPr id="4" name="Espaço Reservado para Data 3">
            <a:extLst>
              <a:ext uri="{FF2B5EF4-FFF2-40B4-BE49-F238E27FC236}">
                <a16:creationId xmlns:a16="http://schemas.microsoft.com/office/drawing/2014/main" id="{5CCAB3D9-1B81-4B3E-BB60-CB348A6B36FD}"/>
              </a:ext>
            </a:extLst>
          </p:cNvPr>
          <p:cNvSpPr>
            <a:spLocks noGrp="1"/>
          </p:cNvSpPr>
          <p:nvPr>
            <p:ph type="dt" sz="half" idx="10"/>
          </p:nvPr>
        </p:nvSpPr>
        <p:spPr/>
        <p:txBody>
          <a:bodyPr/>
          <a:lstStyle/>
          <a:p>
            <a:pPr>
              <a:defRPr/>
            </a:pPr>
            <a:endParaRPr lang="pt-BR"/>
          </a:p>
        </p:txBody>
      </p:sp>
      <p:sp>
        <p:nvSpPr>
          <p:cNvPr id="5" name="Espaço Reservado para Rodapé 4">
            <a:extLst>
              <a:ext uri="{FF2B5EF4-FFF2-40B4-BE49-F238E27FC236}">
                <a16:creationId xmlns:a16="http://schemas.microsoft.com/office/drawing/2014/main" id="{A2EC92E6-C310-48E8-A9A9-D8D15D59D0C7}"/>
              </a:ext>
            </a:extLst>
          </p:cNvPr>
          <p:cNvSpPr>
            <a:spLocks noGrp="1"/>
          </p:cNvSpPr>
          <p:nvPr>
            <p:ph type="ftr" sz="quarter" idx="11"/>
          </p:nvPr>
        </p:nvSpPr>
        <p:spPr/>
        <p:txBody>
          <a:bodyPr/>
          <a:lstStyle/>
          <a:p>
            <a:pPr>
              <a:defRPr/>
            </a:pPr>
            <a:endParaRPr lang="pt-BR"/>
          </a:p>
        </p:txBody>
      </p:sp>
      <p:sp>
        <p:nvSpPr>
          <p:cNvPr id="6" name="Espaço Reservado para Número de Slide 5">
            <a:extLst>
              <a:ext uri="{FF2B5EF4-FFF2-40B4-BE49-F238E27FC236}">
                <a16:creationId xmlns:a16="http://schemas.microsoft.com/office/drawing/2014/main" id="{00DE860C-402C-4865-80C1-BF9821122DD6}"/>
              </a:ext>
            </a:extLst>
          </p:cNvPr>
          <p:cNvSpPr>
            <a:spLocks noGrp="1"/>
          </p:cNvSpPr>
          <p:nvPr>
            <p:ph type="sldNum" sz="quarter" idx="12"/>
          </p:nvPr>
        </p:nvSpPr>
        <p:spPr/>
        <p:txBody>
          <a:bodyPr/>
          <a:lstStyle/>
          <a:p>
            <a:pPr>
              <a:defRPr/>
            </a:pPr>
            <a:fld id="{43FDF6A6-35E3-4628-B27B-B2692EF60E2F}" type="slidenum">
              <a:rPr lang="pt-BR" altLang="pt-BR" smtClean="0"/>
              <a:pPr>
                <a:defRPr/>
              </a:pPr>
              <a:t>‹nº›</a:t>
            </a:fld>
            <a:endParaRPr lang="pt-BR" altLang="pt-BR"/>
          </a:p>
        </p:txBody>
      </p:sp>
    </p:spTree>
    <p:extLst>
      <p:ext uri="{BB962C8B-B14F-4D97-AF65-F5344CB8AC3E}">
        <p14:creationId xmlns:p14="http://schemas.microsoft.com/office/powerpoint/2010/main" val="40590883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E1DB66D-00F7-4CA5-98B0-5447315220A7}"/>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D69CA79B-11DD-432B-A33C-1B797FDEAADA}"/>
              </a:ext>
            </a:extLst>
          </p:cNvPr>
          <p:cNvSpPr>
            <a:spLocks noGrp="1"/>
          </p:cNvSpPr>
          <p:nvPr>
            <p:ph sz="half" idx="1"/>
          </p:nvPr>
        </p:nvSpPr>
        <p:spPr>
          <a:xfrm>
            <a:off x="628650" y="1825625"/>
            <a:ext cx="38862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D646BA23-A27B-48D7-950B-BADFB3460A9C}"/>
              </a:ext>
            </a:extLst>
          </p:cNvPr>
          <p:cNvSpPr>
            <a:spLocks noGrp="1"/>
          </p:cNvSpPr>
          <p:nvPr>
            <p:ph sz="half" idx="2"/>
          </p:nvPr>
        </p:nvSpPr>
        <p:spPr>
          <a:xfrm>
            <a:off x="4629150" y="1825625"/>
            <a:ext cx="38862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74BA1D5A-473D-4DC4-8FC6-E151C7C4F676}"/>
              </a:ext>
            </a:extLst>
          </p:cNvPr>
          <p:cNvSpPr>
            <a:spLocks noGrp="1"/>
          </p:cNvSpPr>
          <p:nvPr>
            <p:ph type="dt" sz="half" idx="10"/>
          </p:nvPr>
        </p:nvSpPr>
        <p:spPr/>
        <p:txBody>
          <a:bodyPr/>
          <a:lstStyle/>
          <a:p>
            <a:pPr>
              <a:defRPr/>
            </a:pPr>
            <a:endParaRPr lang="pt-BR"/>
          </a:p>
        </p:txBody>
      </p:sp>
      <p:sp>
        <p:nvSpPr>
          <p:cNvPr id="6" name="Espaço Reservado para Rodapé 5">
            <a:extLst>
              <a:ext uri="{FF2B5EF4-FFF2-40B4-BE49-F238E27FC236}">
                <a16:creationId xmlns:a16="http://schemas.microsoft.com/office/drawing/2014/main" id="{B60CA7EC-CE2D-46BE-B561-057E1C305A70}"/>
              </a:ext>
            </a:extLst>
          </p:cNvPr>
          <p:cNvSpPr>
            <a:spLocks noGrp="1"/>
          </p:cNvSpPr>
          <p:nvPr>
            <p:ph type="ftr" sz="quarter" idx="11"/>
          </p:nvPr>
        </p:nvSpPr>
        <p:spPr/>
        <p:txBody>
          <a:bodyPr/>
          <a:lstStyle/>
          <a:p>
            <a:pPr>
              <a:defRPr/>
            </a:pPr>
            <a:endParaRPr lang="pt-BR"/>
          </a:p>
        </p:txBody>
      </p:sp>
      <p:sp>
        <p:nvSpPr>
          <p:cNvPr id="7" name="Espaço Reservado para Número de Slide 6">
            <a:extLst>
              <a:ext uri="{FF2B5EF4-FFF2-40B4-BE49-F238E27FC236}">
                <a16:creationId xmlns:a16="http://schemas.microsoft.com/office/drawing/2014/main" id="{719A6212-1065-4344-8771-8AC3B83B4840}"/>
              </a:ext>
            </a:extLst>
          </p:cNvPr>
          <p:cNvSpPr>
            <a:spLocks noGrp="1"/>
          </p:cNvSpPr>
          <p:nvPr>
            <p:ph type="sldNum" sz="quarter" idx="12"/>
          </p:nvPr>
        </p:nvSpPr>
        <p:spPr/>
        <p:txBody>
          <a:bodyPr/>
          <a:lstStyle/>
          <a:p>
            <a:pPr>
              <a:defRPr/>
            </a:pPr>
            <a:fld id="{43FDF6A6-35E3-4628-B27B-B2692EF60E2F}" type="slidenum">
              <a:rPr lang="pt-BR" altLang="pt-BR" smtClean="0"/>
              <a:pPr>
                <a:defRPr/>
              </a:pPr>
              <a:t>‹nº›</a:t>
            </a:fld>
            <a:endParaRPr lang="pt-BR" altLang="pt-BR"/>
          </a:p>
        </p:txBody>
      </p:sp>
    </p:spTree>
    <p:extLst>
      <p:ext uri="{BB962C8B-B14F-4D97-AF65-F5344CB8AC3E}">
        <p14:creationId xmlns:p14="http://schemas.microsoft.com/office/powerpoint/2010/main" val="36020951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B3BEC1-E9BE-4FBC-AFBE-54E70A470C10}"/>
              </a:ext>
            </a:extLst>
          </p:cNvPr>
          <p:cNvSpPr>
            <a:spLocks noGrp="1"/>
          </p:cNvSpPr>
          <p:nvPr>
            <p:ph type="title"/>
          </p:nvPr>
        </p:nvSpPr>
        <p:spPr>
          <a:xfrm>
            <a:off x="629841" y="365128"/>
            <a:ext cx="78867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F8EC8555-5BE3-45AB-B0D1-51D7494DAABB}"/>
              </a:ext>
            </a:extLst>
          </p:cNvPr>
          <p:cNvSpPr>
            <a:spLocks noGrp="1"/>
          </p:cNvSpPr>
          <p:nvPr>
            <p:ph type="body" idx="1"/>
          </p:nvPr>
        </p:nvSpPr>
        <p:spPr>
          <a:xfrm>
            <a:off x="629842" y="1681163"/>
            <a:ext cx="3868340" cy="82391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pt-BR"/>
              <a:t>Editar estilos de texto Mestre</a:t>
            </a:r>
          </a:p>
        </p:txBody>
      </p:sp>
      <p:sp>
        <p:nvSpPr>
          <p:cNvPr id="4" name="Espaço Reservado para Conteúdo 3">
            <a:extLst>
              <a:ext uri="{FF2B5EF4-FFF2-40B4-BE49-F238E27FC236}">
                <a16:creationId xmlns:a16="http://schemas.microsoft.com/office/drawing/2014/main" id="{0D42BC0C-6C3B-46C4-B634-8E1DF0557803}"/>
              </a:ext>
            </a:extLst>
          </p:cNvPr>
          <p:cNvSpPr>
            <a:spLocks noGrp="1"/>
          </p:cNvSpPr>
          <p:nvPr>
            <p:ph sz="half" idx="2"/>
          </p:nvPr>
        </p:nvSpPr>
        <p:spPr>
          <a:xfrm>
            <a:off x="629842" y="2505075"/>
            <a:ext cx="3868340"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D977C1F2-A4F2-4DBF-882C-2A4B9B7A86FD}"/>
              </a:ext>
            </a:extLst>
          </p:cNvPr>
          <p:cNvSpPr>
            <a:spLocks noGrp="1"/>
          </p:cNvSpPr>
          <p:nvPr>
            <p:ph type="body" sz="quarter" idx="3"/>
          </p:nvPr>
        </p:nvSpPr>
        <p:spPr>
          <a:xfrm>
            <a:off x="4629151" y="1681163"/>
            <a:ext cx="3887391" cy="82391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pt-BR"/>
              <a:t>Editar estilos de texto Mestre</a:t>
            </a:r>
          </a:p>
        </p:txBody>
      </p:sp>
      <p:sp>
        <p:nvSpPr>
          <p:cNvPr id="6" name="Espaço Reservado para Conteúdo 5">
            <a:extLst>
              <a:ext uri="{FF2B5EF4-FFF2-40B4-BE49-F238E27FC236}">
                <a16:creationId xmlns:a16="http://schemas.microsoft.com/office/drawing/2014/main" id="{A62E171E-C7AD-464D-BD80-BEF5BF6E7B72}"/>
              </a:ext>
            </a:extLst>
          </p:cNvPr>
          <p:cNvSpPr>
            <a:spLocks noGrp="1"/>
          </p:cNvSpPr>
          <p:nvPr>
            <p:ph sz="quarter" idx="4"/>
          </p:nvPr>
        </p:nvSpPr>
        <p:spPr>
          <a:xfrm>
            <a:off x="4629151" y="2505075"/>
            <a:ext cx="3887391"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7EE09DB3-0F8B-4415-B529-3BFA93F8E983}"/>
              </a:ext>
            </a:extLst>
          </p:cNvPr>
          <p:cNvSpPr>
            <a:spLocks noGrp="1"/>
          </p:cNvSpPr>
          <p:nvPr>
            <p:ph type="dt" sz="half" idx="10"/>
          </p:nvPr>
        </p:nvSpPr>
        <p:spPr/>
        <p:txBody>
          <a:bodyPr/>
          <a:lstStyle/>
          <a:p>
            <a:pPr>
              <a:defRPr/>
            </a:pPr>
            <a:endParaRPr lang="pt-BR"/>
          </a:p>
        </p:txBody>
      </p:sp>
      <p:sp>
        <p:nvSpPr>
          <p:cNvPr id="8" name="Espaço Reservado para Rodapé 7">
            <a:extLst>
              <a:ext uri="{FF2B5EF4-FFF2-40B4-BE49-F238E27FC236}">
                <a16:creationId xmlns:a16="http://schemas.microsoft.com/office/drawing/2014/main" id="{320765D2-613C-44BE-9869-35FD8694C1A5}"/>
              </a:ext>
            </a:extLst>
          </p:cNvPr>
          <p:cNvSpPr>
            <a:spLocks noGrp="1"/>
          </p:cNvSpPr>
          <p:nvPr>
            <p:ph type="ftr" sz="quarter" idx="11"/>
          </p:nvPr>
        </p:nvSpPr>
        <p:spPr/>
        <p:txBody>
          <a:bodyPr/>
          <a:lstStyle/>
          <a:p>
            <a:pPr>
              <a:defRPr/>
            </a:pPr>
            <a:endParaRPr lang="pt-BR"/>
          </a:p>
        </p:txBody>
      </p:sp>
      <p:sp>
        <p:nvSpPr>
          <p:cNvPr id="9" name="Espaço Reservado para Número de Slide 8">
            <a:extLst>
              <a:ext uri="{FF2B5EF4-FFF2-40B4-BE49-F238E27FC236}">
                <a16:creationId xmlns:a16="http://schemas.microsoft.com/office/drawing/2014/main" id="{88E5E07F-E7FF-4007-A261-1EDDE92E9578}"/>
              </a:ext>
            </a:extLst>
          </p:cNvPr>
          <p:cNvSpPr>
            <a:spLocks noGrp="1"/>
          </p:cNvSpPr>
          <p:nvPr>
            <p:ph type="sldNum" sz="quarter" idx="12"/>
          </p:nvPr>
        </p:nvSpPr>
        <p:spPr/>
        <p:txBody>
          <a:bodyPr/>
          <a:lstStyle/>
          <a:p>
            <a:pPr>
              <a:defRPr/>
            </a:pPr>
            <a:fld id="{43FDF6A6-35E3-4628-B27B-B2692EF60E2F}" type="slidenum">
              <a:rPr lang="pt-BR" altLang="pt-BR" smtClean="0"/>
              <a:pPr>
                <a:defRPr/>
              </a:pPr>
              <a:t>‹nº›</a:t>
            </a:fld>
            <a:endParaRPr lang="pt-BR" altLang="pt-BR"/>
          </a:p>
        </p:txBody>
      </p:sp>
    </p:spTree>
    <p:extLst>
      <p:ext uri="{BB962C8B-B14F-4D97-AF65-F5344CB8AC3E}">
        <p14:creationId xmlns:p14="http://schemas.microsoft.com/office/powerpoint/2010/main" val="36484423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B63E11-3EAE-4E5E-8CA1-622AE6696243}"/>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6A1ECEBE-98D6-4475-A886-DEE1E771F87D}"/>
              </a:ext>
            </a:extLst>
          </p:cNvPr>
          <p:cNvSpPr>
            <a:spLocks noGrp="1"/>
          </p:cNvSpPr>
          <p:nvPr>
            <p:ph type="dt" sz="half" idx="10"/>
          </p:nvPr>
        </p:nvSpPr>
        <p:spPr/>
        <p:txBody>
          <a:bodyPr/>
          <a:lstStyle/>
          <a:p>
            <a:pPr>
              <a:defRPr/>
            </a:pPr>
            <a:endParaRPr lang="pt-BR"/>
          </a:p>
        </p:txBody>
      </p:sp>
      <p:sp>
        <p:nvSpPr>
          <p:cNvPr id="4" name="Espaço Reservado para Rodapé 3">
            <a:extLst>
              <a:ext uri="{FF2B5EF4-FFF2-40B4-BE49-F238E27FC236}">
                <a16:creationId xmlns:a16="http://schemas.microsoft.com/office/drawing/2014/main" id="{6B7C741E-616E-4DCD-80CE-4427AA2676B0}"/>
              </a:ext>
            </a:extLst>
          </p:cNvPr>
          <p:cNvSpPr>
            <a:spLocks noGrp="1"/>
          </p:cNvSpPr>
          <p:nvPr>
            <p:ph type="ftr" sz="quarter" idx="11"/>
          </p:nvPr>
        </p:nvSpPr>
        <p:spPr/>
        <p:txBody>
          <a:bodyPr/>
          <a:lstStyle/>
          <a:p>
            <a:pPr>
              <a:defRPr/>
            </a:pPr>
            <a:endParaRPr lang="pt-BR"/>
          </a:p>
        </p:txBody>
      </p:sp>
      <p:sp>
        <p:nvSpPr>
          <p:cNvPr id="5" name="Espaço Reservado para Número de Slide 4">
            <a:extLst>
              <a:ext uri="{FF2B5EF4-FFF2-40B4-BE49-F238E27FC236}">
                <a16:creationId xmlns:a16="http://schemas.microsoft.com/office/drawing/2014/main" id="{B935FC1C-C114-4560-8E22-8040264DBDDD}"/>
              </a:ext>
            </a:extLst>
          </p:cNvPr>
          <p:cNvSpPr>
            <a:spLocks noGrp="1"/>
          </p:cNvSpPr>
          <p:nvPr>
            <p:ph type="sldNum" sz="quarter" idx="12"/>
          </p:nvPr>
        </p:nvSpPr>
        <p:spPr/>
        <p:txBody>
          <a:bodyPr/>
          <a:lstStyle/>
          <a:p>
            <a:pPr>
              <a:defRPr/>
            </a:pPr>
            <a:fld id="{43FDF6A6-35E3-4628-B27B-B2692EF60E2F}" type="slidenum">
              <a:rPr lang="pt-BR" altLang="pt-BR" smtClean="0"/>
              <a:pPr>
                <a:defRPr/>
              </a:pPr>
              <a:t>‹nº›</a:t>
            </a:fld>
            <a:endParaRPr lang="pt-BR" altLang="pt-BR"/>
          </a:p>
        </p:txBody>
      </p:sp>
    </p:spTree>
    <p:extLst>
      <p:ext uri="{BB962C8B-B14F-4D97-AF65-F5344CB8AC3E}">
        <p14:creationId xmlns:p14="http://schemas.microsoft.com/office/powerpoint/2010/main" val="11233306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7D86A169-6062-4043-A46A-3D20D561FABE}"/>
              </a:ext>
            </a:extLst>
          </p:cNvPr>
          <p:cNvSpPr>
            <a:spLocks noGrp="1"/>
          </p:cNvSpPr>
          <p:nvPr>
            <p:ph type="dt" sz="half" idx="10"/>
          </p:nvPr>
        </p:nvSpPr>
        <p:spPr/>
        <p:txBody>
          <a:bodyPr/>
          <a:lstStyle/>
          <a:p>
            <a:pPr>
              <a:defRPr/>
            </a:pPr>
            <a:endParaRPr lang="pt-BR"/>
          </a:p>
        </p:txBody>
      </p:sp>
      <p:sp>
        <p:nvSpPr>
          <p:cNvPr id="3" name="Espaço Reservado para Rodapé 2">
            <a:extLst>
              <a:ext uri="{FF2B5EF4-FFF2-40B4-BE49-F238E27FC236}">
                <a16:creationId xmlns:a16="http://schemas.microsoft.com/office/drawing/2014/main" id="{82A53770-35A3-4349-8A24-CFB9037B3C03}"/>
              </a:ext>
            </a:extLst>
          </p:cNvPr>
          <p:cNvSpPr>
            <a:spLocks noGrp="1"/>
          </p:cNvSpPr>
          <p:nvPr>
            <p:ph type="ftr" sz="quarter" idx="11"/>
          </p:nvPr>
        </p:nvSpPr>
        <p:spPr/>
        <p:txBody>
          <a:bodyPr/>
          <a:lstStyle/>
          <a:p>
            <a:pPr>
              <a:defRPr/>
            </a:pPr>
            <a:endParaRPr lang="pt-BR"/>
          </a:p>
        </p:txBody>
      </p:sp>
      <p:sp>
        <p:nvSpPr>
          <p:cNvPr id="4" name="Espaço Reservado para Número de Slide 3">
            <a:extLst>
              <a:ext uri="{FF2B5EF4-FFF2-40B4-BE49-F238E27FC236}">
                <a16:creationId xmlns:a16="http://schemas.microsoft.com/office/drawing/2014/main" id="{242E35B0-E88D-43F4-8CA2-E6C01E9BCC30}"/>
              </a:ext>
            </a:extLst>
          </p:cNvPr>
          <p:cNvSpPr>
            <a:spLocks noGrp="1"/>
          </p:cNvSpPr>
          <p:nvPr>
            <p:ph type="sldNum" sz="quarter" idx="12"/>
          </p:nvPr>
        </p:nvSpPr>
        <p:spPr/>
        <p:txBody>
          <a:bodyPr/>
          <a:lstStyle/>
          <a:p>
            <a:pPr>
              <a:defRPr/>
            </a:pPr>
            <a:fld id="{43FDF6A6-35E3-4628-B27B-B2692EF60E2F}" type="slidenum">
              <a:rPr lang="pt-BR" altLang="pt-BR" smtClean="0"/>
              <a:pPr>
                <a:defRPr/>
              </a:pPr>
              <a:t>‹nº›</a:t>
            </a:fld>
            <a:endParaRPr lang="pt-BR" altLang="pt-BR"/>
          </a:p>
        </p:txBody>
      </p:sp>
    </p:spTree>
    <p:extLst>
      <p:ext uri="{BB962C8B-B14F-4D97-AF65-F5344CB8AC3E}">
        <p14:creationId xmlns:p14="http://schemas.microsoft.com/office/powerpoint/2010/main" val="3129281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732DEF-E5D8-4B9F-832C-438A4B6CC341}"/>
              </a:ext>
            </a:extLst>
          </p:cNvPr>
          <p:cNvSpPr>
            <a:spLocks noGrp="1"/>
          </p:cNvSpPr>
          <p:nvPr>
            <p:ph type="title"/>
          </p:nvPr>
        </p:nvSpPr>
        <p:spPr>
          <a:xfrm>
            <a:off x="623888" y="1709739"/>
            <a:ext cx="7886700" cy="2852737"/>
          </a:xfrm>
        </p:spPr>
        <p:txBody>
          <a:bodyPr anchor="b"/>
          <a:lstStyle>
            <a:lvl1pPr>
              <a:defRPr sz="4500"/>
            </a:lvl1pPr>
          </a:lstStyle>
          <a:p>
            <a:r>
              <a:rPr lang="pt-BR"/>
              <a:t>Clique para editar o título Mestre</a:t>
            </a:r>
          </a:p>
        </p:txBody>
      </p:sp>
      <p:sp>
        <p:nvSpPr>
          <p:cNvPr id="3" name="Espaço Reservado para Texto 2">
            <a:extLst>
              <a:ext uri="{FF2B5EF4-FFF2-40B4-BE49-F238E27FC236}">
                <a16:creationId xmlns:a16="http://schemas.microsoft.com/office/drawing/2014/main" id="{31292270-C8C5-4DE7-99DC-2CA8A78E4EC7}"/>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pt-BR"/>
              <a:t>Editar estilos de texto Mestre</a:t>
            </a:r>
          </a:p>
        </p:txBody>
      </p:sp>
      <p:sp>
        <p:nvSpPr>
          <p:cNvPr id="4" name="Espaço Reservado para Data 3">
            <a:extLst>
              <a:ext uri="{FF2B5EF4-FFF2-40B4-BE49-F238E27FC236}">
                <a16:creationId xmlns:a16="http://schemas.microsoft.com/office/drawing/2014/main" id="{5CCAB3D9-1B81-4B3E-BB60-CB348A6B36FD}"/>
              </a:ext>
            </a:extLst>
          </p:cNvPr>
          <p:cNvSpPr>
            <a:spLocks noGrp="1"/>
          </p:cNvSpPr>
          <p:nvPr>
            <p:ph type="dt" sz="half" idx="10"/>
          </p:nvPr>
        </p:nvSpPr>
        <p:spPr/>
        <p:txBody>
          <a:bodyPr/>
          <a:lstStyle/>
          <a:p>
            <a:pPr>
              <a:defRPr/>
            </a:pPr>
            <a:endParaRPr lang="pt-BR"/>
          </a:p>
        </p:txBody>
      </p:sp>
      <p:sp>
        <p:nvSpPr>
          <p:cNvPr id="5" name="Espaço Reservado para Rodapé 4">
            <a:extLst>
              <a:ext uri="{FF2B5EF4-FFF2-40B4-BE49-F238E27FC236}">
                <a16:creationId xmlns:a16="http://schemas.microsoft.com/office/drawing/2014/main" id="{A2EC92E6-C310-48E8-A9A9-D8D15D59D0C7}"/>
              </a:ext>
            </a:extLst>
          </p:cNvPr>
          <p:cNvSpPr>
            <a:spLocks noGrp="1"/>
          </p:cNvSpPr>
          <p:nvPr>
            <p:ph type="ftr" sz="quarter" idx="11"/>
          </p:nvPr>
        </p:nvSpPr>
        <p:spPr/>
        <p:txBody>
          <a:bodyPr/>
          <a:lstStyle/>
          <a:p>
            <a:pPr>
              <a:defRPr/>
            </a:pPr>
            <a:endParaRPr lang="pt-BR"/>
          </a:p>
        </p:txBody>
      </p:sp>
      <p:sp>
        <p:nvSpPr>
          <p:cNvPr id="6" name="Espaço Reservado para Número de Slide 5">
            <a:extLst>
              <a:ext uri="{FF2B5EF4-FFF2-40B4-BE49-F238E27FC236}">
                <a16:creationId xmlns:a16="http://schemas.microsoft.com/office/drawing/2014/main" id="{00DE860C-402C-4865-80C1-BF9821122DD6}"/>
              </a:ext>
            </a:extLst>
          </p:cNvPr>
          <p:cNvSpPr>
            <a:spLocks noGrp="1"/>
          </p:cNvSpPr>
          <p:nvPr>
            <p:ph type="sldNum" sz="quarter" idx="12"/>
          </p:nvPr>
        </p:nvSpPr>
        <p:spPr/>
        <p:txBody>
          <a:bodyPr/>
          <a:lstStyle/>
          <a:p>
            <a:pPr>
              <a:defRPr/>
            </a:pPr>
            <a:fld id="{43FDF6A6-35E3-4628-B27B-B2692EF60E2F}" type="slidenum">
              <a:rPr lang="pt-BR" altLang="pt-BR" smtClean="0"/>
              <a:pPr>
                <a:defRPr/>
              </a:pPr>
              <a:t>‹nº›</a:t>
            </a:fld>
            <a:endParaRPr lang="pt-BR" altLang="pt-BR"/>
          </a:p>
        </p:txBody>
      </p:sp>
    </p:spTree>
    <p:extLst>
      <p:ext uri="{BB962C8B-B14F-4D97-AF65-F5344CB8AC3E}">
        <p14:creationId xmlns:p14="http://schemas.microsoft.com/office/powerpoint/2010/main" val="33196481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943AE0-7055-42C7-B5E2-E35A27C97673}"/>
              </a:ext>
            </a:extLst>
          </p:cNvPr>
          <p:cNvSpPr>
            <a:spLocks noGrp="1"/>
          </p:cNvSpPr>
          <p:nvPr>
            <p:ph type="title"/>
          </p:nvPr>
        </p:nvSpPr>
        <p:spPr>
          <a:xfrm>
            <a:off x="629841" y="457200"/>
            <a:ext cx="2949178" cy="1600200"/>
          </a:xfrm>
        </p:spPr>
        <p:txBody>
          <a:bodyPr anchor="b"/>
          <a:lstStyle>
            <a:lvl1pPr>
              <a:defRPr sz="18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633F2E1E-3915-4B78-9B09-D725ED1B3F76}"/>
              </a:ext>
            </a:extLst>
          </p:cNvPr>
          <p:cNvSpPr>
            <a:spLocks noGrp="1"/>
          </p:cNvSpPr>
          <p:nvPr>
            <p:ph idx="1"/>
          </p:nvPr>
        </p:nvSpPr>
        <p:spPr>
          <a:xfrm>
            <a:off x="3887391" y="987428"/>
            <a:ext cx="4629150" cy="4873625"/>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40DF026D-30DA-43D6-844C-45C10818EFA3}"/>
              </a:ext>
            </a:extLst>
          </p:cNvPr>
          <p:cNvSpPr>
            <a:spLocks noGrp="1"/>
          </p:cNvSpPr>
          <p:nvPr>
            <p:ph type="body" sz="half" idx="2"/>
          </p:nvPr>
        </p:nvSpPr>
        <p:spPr>
          <a:xfrm>
            <a:off x="629841" y="2057400"/>
            <a:ext cx="2949178" cy="3811588"/>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pt-BR"/>
              <a:t>Editar estilos de texto Mestre</a:t>
            </a:r>
          </a:p>
        </p:txBody>
      </p:sp>
      <p:sp>
        <p:nvSpPr>
          <p:cNvPr id="5" name="Espaço Reservado para Data 4">
            <a:extLst>
              <a:ext uri="{FF2B5EF4-FFF2-40B4-BE49-F238E27FC236}">
                <a16:creationId xmlns:a16="http://schemas.microsoft.com/office/drawing/2014/main" id="{CA4AE575-BF7B-4BE9-9051-EF437DA80903}"/>
              </a:ext>
            </a:extLst>
          </p:cNvPr>
          <p:cNvSpPr>
            <a:spLocks noGrp="1"/>
          </p:cNvSpPr>
          <p:nvPr>
            <p:ph type="dt" sz="half" idx="10"/>
          </p:nvPr>
        </p:nvSpPr>
        <p:spPr/>
        <p:txBody>
          <a:bodyPr/>
          <a:lstStyle/>
          <a:p>
            <a:pPr>
              <a:defRPr/>
            </a:pPr>
            <a:endParaRPr lang="pt-BR"/>
          </a:p>
        </p:txBody>
      </p:sp>
      <p:sp>
        <p:nvSpPr>
          <p:cNvPr id="6" name="Espaço Reservado para Rodapé 5">
            <a:extLst>
              <a:ext uri="{FF2B5EF4-FFF2-40B4-BE49-F238E27FC236}">
                <a16:creationId xmlns:a16="http://schemas.microsoft.com/office/drawing/2014/main" id="{98A2FE51-A9FD-42BC-A683-3C8B1982826F}"/>
              </a:ext>
            </a:extLst>
          </p:cNvPr>
          <p:cNvSpPr>
            <a:spLocks noGrp="1"/>
          </p:cNvSpPr>
          <p:nvPr>
            <p:ph type="ftr" sz="quarter" idx="11"/>
          </p:nvPr>
        </p:nvSpPr>
        <p:spPr/>
        <p:txBody>
          <a:bodyPr/>
          <a:lstStyle/>
          <a:p>
            <a:pPr>
              <a:defRPr/>
            </a:pPr>
            <a:endParaRPr lang="pt-BR"/>
          </a:p>
        </p:txBody>
      </p:sp>
      <p:sp>
        <p:nvSpPr>
          <p:cNvPr id="7" name="Espaço Reservado para Número de Slide 6">
            <a:extLst>
              <a:ext uri="{FF2B5EF4-FFF2-40B4-BE49-F238E27FC236}">
                <a16:creationId xmlns:a16="http://schemas.microsoft.com/office/drawing/2014/main" id="{9F797744-D7DC-4BA1-9593-EF82EC963FED}"/>
              </a:ext>
            </a:extLst>
          </p:cNvPr>
          <p:cNvSpPr>
            <a:spLocks noGrp="1"/>
          </p:cNvSpPr>
          <p:nvPr>
            <p:ph type="sldNum" sz="quarter" idx="12"/>
          </p:nvPr>
        </p:nvSpPr>
        <p:spPr/>
        <p:txBody>
          <a:bodyPr/>
          <a:lstStyle/>
          <a:p>
            <a:pPr>
              <a:defRPr/>
            </a:pPr>
            <a:fld id="{43FDF6A6-35E3-4628-B27B-B2692EF60E2F}" type="slidenum">
              <a:rPr lang="pt-BR" altLang="pt-BR" smtClean="0"/>
              <a:pPr>
                <a:defRPr/>
              </a:pPr>
              <a:t>‹nº›</a:t>
            </a:fld>
            <a:endParaRPr lang="pt-BR" altLang="pt-BR"/>
          </a:p>
        </p:txBody>
      </p:sp>
    </p:spTree>
    <p:extLst>
      <p:ext uri="{BB962C8B-B14F-4D97-AF65-F5344CB8AC3E}">
        <p14:creationId xmlns:p14="http://schemas.microsoft.com/office/powerpoint/2010/main" val="8041362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CCE26F2-A772-40A8-835D-4A487895C565}"/>
              </a:ext>
            </a:extLst>
          </p:cNvPr>
          <p:cNvSpPr>
            <a:spLocks noGrp="1"/>
          </p:cNvSpPr>
          <p:nvPr>
            <p:ph type="title"/>
          </p:nvPr>
        </p:nvSpPr>
        <p:spPr>
          <a:xfrm>
            <a:off x="629841" y="457200"/>
            <a:ext cx="2949178" cy="1600200"/>
          </a:xfrm>
        </p:spPr>
        <p:txBody>
          <a:bodyPr anchor="b"/>
          <a:lstStyle>
            <a:lvl1pPr>
              <a:defRPr sz="1800"/>
            </a:lvl1pPr>
          </a:lstStyle>
          <a:p>
            <a:r>
              <a:rPr lang="pt-BR"/>
              <a:t>Clique para editar o título Mestre</a:t>
            </a:r>
          </a:p>
        </p:txBody>
      </p:sp>
      <p:sp>
        <p:nvSpPr>
          <p:cNvPr id="3" name="Espaço Reservado para Imagem 2">
            <a:extLst>
              <a:ext uri="{FF2B5EF4-FFF2-40B4-BE49-F238E27FC236}">
                <a16:creationId xmlns:a16="http://schemas.microsoft.com/office/drawing/2014/main" id="{26E81457-BBCB-4A4F-91F4-3E1E3F1A4BA7}"/>
              </a:ext>
            </a:extLst>
          </p:cNvPr>
          <p:cNvSpPr>
            <a:spLocks noGrp="1"/>
          </p:cNvSpPr>
          <p:nvPr>
            <p:ph type="pic" idx="1"/>
          </p:nvPr>
        </p:nvSpPr>
        <p:spPr>
          <a:xfrm>
            <a:off x="3887391" y="987428"/>
            <a:ext cx="4629150" cy="4873625"/>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pt-BR"/>
          </a:p>
        </p:txBody>
      </p:sp>
      <p:sp>
        <p:nvSpPr>
          <p:cNvPr id="4" name="Espaço Reservado para Texto 3">
            <a:extLst>
              <a:ext uri="{FF2B5EF4-FFF2-40B4-BE49-F238E27FC236}">
                <a16:creationId xmlns:a16="http://schemas.microsoft.com/office/drawing/2014/main" id="{A0FAD001-2431-4BB6-8A97-BECEC56FCB08}"/>
              </a:ext>
            </a:extLst>
          </p:cNvPr>
          <p:cNvSpPr>
            <a:spLocks noGrp="1"/>
          </p:cNvSpPr>
          <p:nvPr>
            <p:ph type="body" sz="half" idx="2"/>
          </p:nvPr>
        </p:nvSpPr>
        <p:spPr>
          <a:xfrm>
            <a:off x="629841" y="2057400"/>
            <a:ext cx="2949178" cy="3811588"/>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pt-BR"/>
              <a:t>Editar estilos de texto Mestre</a:t>
            </a:r>
          </a:p>
        </p:txBody>
      </p:sp>
      <p:sp>
        <p:nvSpPr>
          <p:cNvPr id="5" name="Espaço Reservado para Data 4">
            <a:extLst>
              <a:ext uri="{FF2B5EF4-FFF2-40B4-BE49-F238E27FC236}">
                <a16:creationId xmlns:a16="http://schemas.microsoft.com/office/drawing/2014/main" id="{7752FEE4-755A-4E34-A2C1-1AEBF6D5BF86}"/>
              </a:ext>
            </a:extLst>
          </p:cNvPr>
          <p:cNvSpPr>
            <a:spLocks noGrp="1"/>
          </p:cNvSpPr>
          <p:nvPr>
            <p:ph type="dt" sz="half" idx="10"/>
          </p:nvPr>
        </p:nvSpPr>
        <p:spPr/>
        <p:txBody>
          <a:bodyPr/>
          <a:lstStyle/>
          <a:p>
            <a:pPr>
              <a:defRPr/>
            </a:pPr>
            <a:endParaRPr lang="pt-BR"/>
          </a:p>
        </p:txBody>
      </p:sp>
      <p:sp>
        <p:nvSpPr>
          <p:cNvPr id="6" name="Espaço Reservado para Rodapé 5">
            <a:extLst>
              <a:ext uri="{FF2B5EF4-FFF2-40B4-BE49-F238E27FC236}">
                <a16:creationId xmlns:a16="http://schemas.microsoft.com/office/drawing/2014/main" id="{3E7B2E2B-DC90-4626-8CE6-AE4757D3023B}"/>
              </a:ext>
            </a:extLst>
          </p:cNvPr>
          <p:cNvSpPr>
            <a:spLocks noGrp="1"/>
          </p:cNvSpPr>
          <p:nvPr>
            <p:ph type="ftr" sz="quarter" idx="11"/>
          </p:nvPr>
        </p:nvSpPr>
        <p:spPr/>
        <p:txBody>
          <a:bodyPr/>
          <a:lstStyle/>
          <a:p>
            <a:pPr>
              <a:defRPr/>
            </a:pPr>
            <a:endParaRPr lang="pt-BR"/>
          </a:p>
        </p:txBody>
      </p:sp>
      <p:sp>
        <p:nvSpPr>
          <p:cNvPr id="7" name="Espaço Reservado para Número de Slide 6">
            <a:extLst>
              <a:ext uri="{FF2B5EF4-FFF2-40B4-BE49-F238E27FC236}">
                <a16:creationId xmlns:a16="http://schemas.microsoft.com/office/drawing/2014/main" id="{6D3F9500-4771-4CD9-B922-31B751AA88A8}"/>
              </a:ext>
            </a:extLst>
          </p:cNvPr>
          <p:cNvSpPr>
            <a:spLocks noGrp="1"/>
          </p:cNvSpPr>
          <p:nvPr>
            <p:ph type="sldNum" sz="quarter" idx="12"/>
          </p:nvPr>
        </p:nvSpPr>
        <p:spPr/>
        <p:txBody>
          <a:bodyPr/>
          <a:lstStyle/>
          <a:p>
            <a:pPr>
              <a:defRPr/>
            </a:pPr>
            <a:fld id="{43FDF6A6-35E3-4628-B27B-B2692EF60E2F}" type="slidenum">
              <a:rPr lang="pt-BR" altLang="pt-BR" smtClean="0"/>
              <a:pPr>
                <a:defRPr/>
              </a:pPr>
              <a:t>‹nº›</a:t>
            </a:fld>
            <a:endParaRPr lang="pt-BR" altLang="pt-BR"/>
          </a:p>
        </p:txBody>
      </p:sp>
    </p:spTree>
    <p:extLst>
      <p:ext uri="{BB962C8B-B14F-4D97-AF65-F5344CB8AC3E}">
        <p14:creationId xmlns:p14="http://schemas.microsoft.com/office/powerpoint/2010/main" val="16272424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AF612A-8640-44EB-AAA0-ADBB98CE747E}"/>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07BB132E-02DC-4BD6-AC9B-255DCC24047D}"/>
              </a:ext>
            </a:extLst>
          </p:cNvPr>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B6D880E1-52C3-4755-94B2-446A497BAC25}"/>
              </a:ext>
            </a:extLst>
          </p:cNvPr>
          <p:cNvSpPr>
            <a:spLocks noGrp="1"/>
          </p:cNvSpPr>
          <p:nvPr>
            <p:ph type="dt" sz="half" idx="10"/>
          </p:nvPr>
        </p:nvSpPr>
        <p:spPr/>
        <p:txBody>
          <a:bodyPr/>
          <a:lstStyle/>
          <a:p>
            <a:pPr>
              <a:defRPr/>
            </a:pPr>
            <a:endParaRPr lang="pt-BR"/>
          </a:p>
        </p:txBody>
      </p:sp>
      <p:sp>
        <p:nvSpPr>
          <p:cNvPr id="5" name="Espaço Reservado para Rodapé 4">
            <a:extLst>
              <a:ext uri="{FF2B5EF4-FFF2-40B4-BE49-F238E27FC236}">
                <a16:creationId xmlns:a16="http://schemas.microsoft.com/office/drawing/2014/main" id="{D73627D0-3CA6-47B8-9550-4660FE592FF2}"/>
              </a:ext>
            </a:extLst>
          </p:cNvPr>
          <p:cNvSpPr>
            <a:spLocks noGrp="1"/>
          </p:cNvSpPr>
          <p:nvPr>
            <p:ph type="ftr" sz="quarter" idx="11"/>
          </p:nvPr>
        </p:nvSpPr>
        <p:spPr/>
        <p:txBody>
          <a:bodyPr/>
          <a:lstStyle/>
          <a:p>
            <a:pPr>
              <a:defRPr/>
            </a:pPr>
            <a:endParaRPr lang="pt-BR"/>
          </a:p>
        </p:txBody>
      </p:sp>
      <p:sp>
        <p:nvSpPr>
          <p:cNvPr id="6" name="Espaço Reservado para Número de Slide 5">
            <a:extLst>
              <a:ext uri="{FF2B5EF4-FFF2-40B4-BE49-F238E27FC236}">
                <a16:creationId xmlns:a16="http://schemas.microsoft.com/office/drawing/2014/main" id="{F4B57F1D-991A-465B-9EE9-E7C1CD5BF814}"/>
              </a:ext>
            </a:extLst>
          </p:cNvPr>
          <p:cNvSpPr>
            <a:spLocks noGrp="1"/>
          </p:cNvSpPr>
          <p:nvPr>
            <p:ph type="sldNum" sz="quarter" idx="12"/>
          </p:nvPr>
        </p:nvSpPr>
        <p:spPr/>
        <p:txBody>
          <a:bodyPr/>
          <a:lstStyle/>
          <a:p>
            <a:pPr>
              <a:defRPr/>
            </a:pPr>
            <a:fld id="{43FDF6A6-35E3-4628-B27B-B2692EF60E2F}" type="slidenum">
              <a:rPr lang="pt-BR" altLang="pt-BR" smtClean="0"/>
              <a:pPr>
                <a:defRPr/>
              </a:pPr>
              <a:t>‹nº›</a:t>
            </a:fld>
            <a:endParaRPr lang="pt-BR" altLang="pt-BR"/>
          </a:p>
        </p:txBody>
      </p:sp>
    </p:spTree>
    <p:extLst>
      <p:ext uri="{BB962C8B-B14F-4D97-AF65-F5344CB8AC3E}">
        <p14:creationId xmlns:p14="http://schemas.microsoft.com/office/powerpoint/2010/main" val="12996785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F3323E6-0F29-40F1-827F-39082B8B024A}"/>
              </a:ext>
            </a:extLst>
          </p:cNvPr>
          <p:cNvSpPr>
            <a:spLocks noGrp="1"/>
          </p:cNvSpPr>
          <p:nvPr>
            <p:ph type="title" orient="vert"/>
          </p:nvPr>
        </p:nvSpPr>
        <p:spPr>
          <a:xfrm>
            <a:off x="6543676" y="365125"/>
            <a:ext cx="1971675"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B5490683-B7DC-4062-AC30-4C521D223800}"/>
              </a:ext>
            </a:extLst>
          </p:cNvPr>
          <p:cNvSpPr>
            <a:spLocks noGrp="1"/>
          </p:cNvSpPr>
          <p:nvPr>
            <p:ph type="body" orient="vert" idx="1"/>
          </p:nvPr>
        </p:nvSpPr>
        <p:spPr>
          <a:xfrm>
            <a:off x="628651" y="365125"/>
            <a:ext cx="5800725" cy="5811838"/>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CF17F6F6-3BB3-40BA-A01A-43986D05C4D3}"/>
              </a:ext>
            </a:extLst>
          </p:cNvPr>
          <p:cNvSpPr>
            <a:spLocks noGrp="1"/>
          </p:cNvSpPr>
          <p:nvPr>
            <p:ph type="dt" sz="half" idx="10"/>
          </p:nvPr>
        </p:nvSpPr>
        <p:spPr/>
        <p:txBody>
          <a:bodyPr/>
          <a:lstStyle/>
          <a:p>
            <a:pPr>
              <a:defRPr/>
            </a:pPr>
            <a:endParaRPr lang="pt-BR"/>
          </a:p>
        </p:txBody>
      </p:sp>
      <p:sp>
        <p:nvSpPr>
          <p:cNvPr id="5" name="Espaço Reservado para Rodapé 4">
            <a:extLst>
              <a:ext uri="{FF2B5EF4-FFF2-40B4-BE49-F238E27FC236}">
                <a16:creationId xmlns:a16="http://schemas.microsoft.com/office/drawing/2014/main" id="{8EABF021-FF96-4BB7-8ACF-F381B7999034}"/>
              </a:ext>
            </a:extLst>
          </p:cNvPr>
          <p:cNvSpPr>
            <a:spLocks noGrp="1"/>
          </p:cNvSpPr>
          <p:nvPr>
            <p:ph type="ftr" sz="quarter" idx="11"/>
          </p:nvPr>
        </p:nvSpPr>
        <p:spPr/>
        <p:txBody>
          <a:bodyPr/>
          <a:lstStyle/>
          <a:p>
            <a:pPr>
              <a:defRPr/>
            </a:pPr>
            <a:endParaRPr lang="pt-BR"/>
          </a:p>
        </p:txBody>
      </p:sp>
      <p:sp>
        <p:nvSpPr>
          <p:cNvPr id="6" name="Espaço Reservado para Número de Slide 5">
            <a:extLst>
              <a:ext uri="{FF2B5EF4-FFF2-40B4-BE49-F238E27FC236}">
                <a16:creationId xmlns:a16="http://schemas.microsoft.com/office/drawing/2014/main" id="{DB67D1C2-044B-4FE4-B638-7170B54DBF05}"/>
              </a:ext>
            </a:extLst>
          </p:cNvPr>
          <p:cNvSpPr>
            <a:spLocks noGrp="1"/>
          </p:cNvSpPr>
          <p:nvPr>
            <p:ph type="sldNum" sz="quarter" idx="12"/>
          </p:nvPr>
        </p:nvSpPr>
        <p:spPr/>
        <p:txBody>
          <a:bodyPr/>
          <a:lstStyle/>
          <a:p>
            <a:pPr>
              <a:defRPr/>
            </a:pPr>
            <a:fld id="{43FDF6A6-35E3-4628-B27B-B2692EF60E2F}" type="slidenum">
              <a:rPr lang="pt-BR" altLang="pt-BR" smtClean="0"/>
              <a:pPr>
                <a:defRPr/>
              </a:pPr>
              <a:t>‹nº›</a:t>
            </a:fld>
            <a:endParaRPr lang="pt-BR" altLang="pt-BR"/>
          </a:p>
        </p:txBody>
      </p:sp>
    </p:spTree>
    <p:extLst>
      <p:ext uri="{BB962C8B-B14F-4D97-AF65-F5344CB8AC3E}">
        <p14:creationId xmlns:p14="http://schemas.microsoft.com/office/powerpoint/2010/main" val="24415882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E1DB66D-00F7-4CA5-98B0-5447315220A7}"/>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D69CA79B-11DD-432B-A33C-1B797FDEAADA}"/>
              </a:ext>
            </a:extLst>
          </p:cNvPr>
          <p:cNvSpPr>
            <a:spLocks noGrp="1"/>
          </p:cNvSpPr>
          <p:nvPr>
            <p:ph sz="half" idx="1"/>
          </p:nvPr>
        </p:nvSpPr>
        <p:spPr>
          <a:xfrm>
            <a:off x="628650" y="1825625"/>
            <a:ext cx="38862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D646BA23-A27B-48D7-950B-BADFB3460A9C}"/>
              </a:ext>
            </a:extLst>
          </p:cNvPr>
          <p:cNvSpPr>
            <a:spLocks noGrp="1"/>
          </p:cNvSpPr>
          <p:nvPr>
            <p:ph sz="half" idx="2"/>
          </p:nvPr>
        </p:nvSpPr>
        <p:spPr>
          <a:xfrm>
            <a:off x="4629150" y="1825625"/>
            <a:ext cx="38862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74BA1D5A-473D-4DC4-8FC6-E151C7C4F676}"/>
              </a:ext>
            </a:extLst>
          </p:cNvPr>
          <p:cNvSpPr>
            <a:spLocks noGrp="1"/>
          </p:cNvSpPr>
          <p:nvPr>
            <p:ph type="dt" sz="half" idx="10"/>
          </p:nvPr>
        </p:nvSpPr>
        <p:spPr/>
        <p:txBody>
          <a:bodyPr/>
          <a:lstStyle/>
          <a:p>
            <a:pPr>
              <a:defRPr/>
            </a:pPr>
            <a:endParaRPr lang="pt-BR"/>
          </a:p>
        </p:txBody>
      </p:sp>
      <p:sp>
        <p:nvSpPr>
          <p:cNvPr id="6" name="Espaço Reservado para Rodapé 5">
            <a:extLst>
              <a:ext uri="{FF2B5EF4-FFF2-40B4-BE49-F238E27FC236}">
                <a16:creationId xmlns:a16="http://schemas.microsoft.com/office/drawing/2014/main" id="{B60CA7EC-CE2D-46BE-B561-057E1C305A70}"/>
              </a:ext>
            </a:extLst>
          </p:cNvPr>
          <p:cNvSpPr>
            <a:spLocks noGrp="1"/>
          </p:cNvSpPr>
          <p:nvPr>
            <p:ph type="ftr" sz="quarter" idx="11"/>
          </p:nvPr>
        </p:nvSpPr>
        <p:spPr/>
        <p:txBody>
          <a:bodyPr/>
          <a:lstStyle/>
          <a:p>
            <a:pPr>
              <a:defRPr/>
            </a:pPr>
            <a:endParaRPr lang="pt-BR"/>
          </a:p>
        </p:txBody>
      </p:sp>
      <p:sp>
        <p:nvSpPr>
          <p:cNvPr id="7" name="Espaço Reservado para Número de Slide 6">
            <a:extLst>
              <a:ext uri="{FF2B5EF4-FFF2-40B4-BE49-F238E27FC236}">
                <a16:creationId xmlns:a16="http://schemas.microsoft.com/office/drawing/2014/main" id="{719A6212-1065-4344-8771-8AC3B83B4840}"/>
              </a:ext>
            </a:extLst>
          </p:cNvPr>
          <p:cNvSpPr>
            <a:spLocks noGrp="1"/>
          </p:cNvSpPr>
          <p:nvPr>
            <p:ph type="sldNum" sz="quarter" idx="12"/>
          </p:nvPr>
        </p:nvSpPr>
        <p:spPr/>
        <p:txBody>
          <a:bodyPr/>
          <a:lstStyle/>
          <a:p>
            <a:pPr>
              <a:defRPr/>
            </a:pPr>
            <a:fld id="{43FDF6A6-35E3-4628-B27B-B2692EF60E2F}" type="slidenum">
              <a:rPr lang="pt-BR" altLang="pt-BR" smtClean="0"/>
              <a:pPr>
                <a:defRPr/>
              </a:pPr>
              <a:t>‹nº›</a:t>
            </a:fld>
            <a:endParaRPr lang="pt-BR" altLang="pt-BR"/>
          </a:p>
        </p:txBody>
      </p:sp>
    </p:spTree>
    <p:extLst>
      <p:ext uri="{BB962C8B-B14F-4D97-AF65-F5344CB8AC3E}">
        <p14:creationId xmlns:p14="http://schemas.microsoft.com/office/powerpoint/2010/main" val="3769630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B3BEC1-E9BE-4FBC-AFBE-54E70A470C10}"/>
              </a:ext>
            </a:extLst>
          </p:cNvPr>
          <p:cNvSpPr>
            <a:spLocks noGrp="1"/>
          </p:cNvSpPr>
          <p:nvPr>
            <p:ph type="title"/>
          </p:nvPr>
        </p:nvSpPr>
        <p:spPr>
          <a:xfrm>
            <a:off x="629841" y="365126"/>
            <a:ext cx="78867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F8EC8555-5BE3-45AB-B0D1-51D7494DAABB}"/>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t-BR"/>
              <a:t>Editar estilos de texto Mestre</a:t>
            </a:r>
          </a:p>
        </p:txBody>
      </p:sp>
      <p:sp>
        <p:nvSpPr>
          <p:cNvPr id="4" name="Espaço Reservado para Conteúdo 3">
            <a:extLst>
              <a:ext uri="{FF2B5EF4-FFF2-40B4-BE49-F238E27FC236}">
                <a16:creationId xmlns:a16="http://schemas.microsoft.com/office/drawing/2014/main" id="{0D42BC0C-6C3B-46C4-B634-8E1DF0557803}"/>
              </a:ext>
            </a:extLst>
          </p:cNvPr>
          <p:cNvSpPr>
            <a:spLocks noGrp="1"/>
          </p:cNvSpPr>
          <p:nvPr>
            <p:ph sz="half" idx="2"/>
          </p:nvPr>
        </p:nvSpPr>
        <p:spPr>
          <a:xfrm>
            <a:off x="629842" y="2505075"/>
            <a:ext cx="3868340"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D977C1F2-A4F2-4DBF-882C-2A4B9B7A86FD}"/>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t-BR"/>
              <a:t>Editar estilos de texto Mestre</a:t>
            </a:r>
          </a:p>
        </p:txBody>
      </p:sp>
      <p:sp>
        <p:nvSpPr>
          <p:cNvPr id="6" name="Espaço Reservado para Conteúdo 5">
            <a:extLst>
              <a:ext uri="{FF2B5EF4-FFF2-40B4-BE49-F238E27FC236}">
                <a16:creationId xmlns:a16="http://schemas.microsoft.com/office/drawing/2014/main" id="{A62E171E-C7AD-464D-BD80-BEF5BF6E7B72}"/>
              </a:ext>
            </a:extLst>
          </p:cNvPr>
          <p:cNvSpPr>
            <a:spLocks noGrp="1"/>
          </p:cNvSpPr>
          <p:nvPr>
            <p:ph sz="quarter" idx="4"/>
          </p:nvPr>
        </p:nvSpPr>
        <p:spPr>
          <a:xfrm>
            <a:off x="4629150" y="2505075"/>
            <a:ext cx="3887391"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7EE09DB3-0F8B-4415-B529-3BFA93F8E983}"/>
              </a:ext>
            </a:extLst>
          </p:cNvPr>
          <p:cNvSpPr>
            <a:spLocks noGrp="1"/>
          </p:cNvSpPr>
          <p:nvPr>
            <p:ph type="dt" sz="half" idx="10"/>
          </p:nvPr>
        </p:nvSpPr>
        <p:spPr/>
        <p:txBody>
          <a:bodyPr/>
          <a:lstStyle/>
          <a:p>
            <a:pPr>
              <a:defRPr/>
            </a:pPr>
            <a:endParaRPr lang="pt-BR"/>
          </a:p>
        </p:txBody>
      </p:sp>
      <p:sp>
        <p:nvSpPr>
          <p:cNvPr id="8" name="Espaço Reservado para Rodapé 7">
            <a:extLst>
              <a:ext uri="{FF2B5EF4-FFF2-40B4-BE49-F238E27FC236}">
                <a16:creationId xmlns:a16="http://schemas.microsoft.com/office/drawing/2014/main" id="{320765D2-613C-44BE-9869-35FD8694C1A5}"/>
              </a:ext>
            </a:extLst>
          </p:cNvPr>
          <p:cNvSpPr>
            <a:spLocks noGrp="1"/>
          </p:cNvSpPr>
          <p:nvPr>
            <p:ph type="ftr" sz="quarter" idx="11"/>
          </p:nvPr>
        </p:nvSpPr>
        <p:spPr/>
        <p:txBody>
          <a:bodyPr/>
          <a:lstStyle/>
          <a:p>
            <a:pPr>
              <a:defRPr/>
            </a:pPr>
            <a:endParaRPr lang="pt-BR"/>
          </a:p>
        </p:txBody>
      </p:sp>
      <p:sp>
        <p:nvSpPr>
          <p:cNvPr id="9" name="Espaço Reservado para Número de Slide 8">
            <a:extLst>
              <a:ext uri="{FF2B5EF4-FFF2-40B4-BE49-F238E27FC236}">
                <a16:creationId xmlns:a16="http://schemas.microsoft.com/office/drawing/2014/main" id="{88E5E07F-E7FF-4007-A261-1EDDE92E9578}"/>
              </a:ext>
            </a:extLst>
          </p:cNvPr>
          <p:cNvSpPr>
            <a:spLocks noGrp="1"/>
          </p:cNvSpPr>
          <p:nvPr>
            <p:ph type="sldNum" sz="quarter" idx="12"/>
          </p:nvPr>
        </p:nvSpPr>
        <p:spPr/>
        <p:txBody>
          <a:bodyPr/>
          <a:lstStyle/>
          <a:p>
            <a:pPr>
              <a:defRPr/>
            </a:pPr>
            <a:fld id="{43FDF6A6-35E3-4628-B27B-B2692EF60E2F}" type="slidenum">
              <a:rPr lang="pt-BR" altLang="pt-BR" smtClean="0"/>
              <a:pPr>
                <a:defRPr/>
              </a:pPr>
              <a:t>‹nº›</a:t>
            </a:fld>
            <a:endParaRPr lang="pt-BR" altLang="pt-BR"/>
          </a:p>
        </p:txBody>
      </p:sp>
    </p:spTree>
    <p:extLst>
      <p:ext uri="{BB962C8B-B14F-4D97-AF65-F5344CB8AC3E}">
        <p14:creationId xmlns:p14="http://schemas.microsoft.com/office/powerpoint/2010/main" val="3246142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B63E11-3EAE-4E5E-8CA1-622AE6696243}"/>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6A1ECEBE-98D6-4475-A886-DEE1E771F87D}"/>
              </a:ext>
            </a:extLst>
          </p:cNvPr>
          <p:cNvSpPr>
            <a:spLocks noGrp="1"/>
          </p:cNvSpPr>
          <p:nvPr>
            <p:ph type="dt" sz="half" idx="10"/>
          </p:nvPr>
        </p:nvSpPr>
        <p:spPr/>
        <p:txBody>
          <a:bodyPr/>
          <a:lstStyle/>
          <a:p>
            <a:pPr>
              <a:defRPr/>
            </a:pPr>
            <a:endParaRPr lang="pt-BR"/>
          </a:p>
        </p:txBody>
      </p:sp>
      <p:sp>
        <p:nvSpPr>
          <p:cNvPr id="4" name="Espaço Reservado para Rodapé 3">
            <a:extLst>
              <a:ext uri="{FF2B5EF4-FFF2-40B4-BE49-F238E27FC236}">
                <a16:creationId xmlns:a16="http://schemas.microsoft.com/office/drawing/2014/main" id="{6B7C741E-616E-4DCD-80CE-4427AA2676B0}"/>
              </a:ext>
            </a:extLst>
          </p:cNvPr>
          <p:cNvSpPr>
            <a:spLocks noGrp="1"/>
          </p:cNvSpPr>
          <p:nvPr>
            <p:ph type="ftr" sz="quarter" idx="11"/>
          </p:nvPr>
        </p:nvSpPr>
        <p:spPr/>
        <p:txBody>
          <a:bodyPr/>
          <a:lstStyle/>
          <a:p>
            <a:pPr>
              <a:defRPr/>
            </a:pPr>
            <a:endParaRPr lang="pt-BR"/>
          </a:p>
        </p:txBody>
      </p:sp>
      <p:sp>
        <p:nvSpPr>
          <p:cNvPr id="5" name="Espaço Reservado para Número de Slide 4">
            <a:extLst>
              <a:ext uri="{FF2B5EF4-FFF2-40B4-BE49-F238E27FC236}">
                <a16:creationId xmlns:a16="http://schemas.microsoft.com/office/drawing/2014/main" id="{B935FC1C-C114-4560-8E22-8040264DBDDD}"/>
              </a:ext>
            </a:extLst>
          </p:cNvPr>
          <p:cNvSpPr>
            <a:spLocks noGrp="1"/>
          </p:cNvSpPr>
          <p:nvPr>
            <p:ph type="sldNum" sz="quarter" idx="12"/>
          </p:nvPr>
        </p:nvSpPr>
        <p:spPr/>
        <p:txBody>
          <a:bodyPr/>
          <a:lstStyle/>
          <a:p>
            <a:pPr>
              <a:defRPr/>
            </a:pPr>
            <a:fld id="{43FDF6A6-35E3-4628-B27B-B2692EF60E2F}" type="slidenum">
              <a:rPr lang="pt-BR" altLang="pt-BR" smtClean="0"/>
              <a:pPr>
                <a:defRPr/>
              </a:pPr>
              <a:t>‹nº›</a:t>
            </a:fld>
            <a:endParaRPr lang="pt-BR" altLang="pt-BR"/>
          </a:p>
        </p:txBody>
      </p:sp>
    </p:spTree>
    <p:extLst>
      <p:ext uri="{BB962C8B-B14F-4D97-AF65-F5344CB8AC3E}">
        <p14:creationId xmlns:p14="http://schemas.microsoft.com/office/powerpoint/2010/main" val="14028100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7D86A169-6062-4043-A46A-3D20D561FABE}"/>
              </a:ext>
            </a:extLst>
          </p:cNvPr>
          <p:cNvSpPr>
            <a:spLocks noGrp="1"/>
          </p:cNvSpPr>
          <p:nvPr>
            <p:ph type="dt" sz="half" idx="10"/>
          </p:nvPr>
        </p:nvSpPr>
        <p:spPr/>
        <p:txBody>
          <a:bodyPr/>
          <a:lstStyle/>
          <a:p>
            <a:pPr>
              <a:defRPr/>
            </a:pPr>
            <a:endParaRPr lang="pt-BR"/>
          </a:p>
        </p:txBody>
      </p:sp>
      <p:sp>
        <p:nvSpPr>
          <p:cNvPr id="3" name="Espaço Reservado para Rodapé 2">
            <a:extLst>
              <a:ext uri="{FF2B5EF4-FFF2-40B4-BE49-F238E27FC236}">
                <a16:creationId xmlns:a16="http://schemas.microsoft.com/office/drawing/2014/main" id="{82A53770-35A3-4349-8A24-CFB9037B3C03}"/>
              </a:ext>
            </a:extLst>
          </p:cNvPr>
          <p:cNvSpPr>
            <a:spLocks noGrp="1"/>
          </p:cNvSpPr>
          <p:nvPr>
            <p:ph type="ftr" sz="quarter" idx="11"/>
          </p:nvPr>
        </p:nvSpPr>
        <p:spPr/>
        <p:txBody>
          <a:bodyPr/>
          <a:lstStyle/>
          <a:p>
            <a:pPr>
              <a:defRPr/>
            </a:pPr>
            <a:endParaRPr lang="pt-BR"/>
          </a:p>
        </p:txBody>
      </p:sp>
      <p:sp>
        <p:nvSpPr>
          <p:cNvPr id="4" name="Espaço Reservado para Número de Slide 3">
            <a:extLst>
              <a:ext uri="{FF2B5EF4-FFF2-40B4-BE49-F238E27FC236}">
                <a16:creationId xmlns:a16="http://schemas.microsoft.com/office/drawing/2014/main" id="{242E35B0-E88D-43F4-8CA2-E6C01E9BCC30}"/>
              </a:ext>
            </a:extLst>
          </p:cNvPr>
          <p:cNvSpPr>
            <a:spLocks noGrp="1"/>
          </p:cNvSpPr>
          <p:nvPr>
            <p:ph type="sldNum" sz="quarter" idx="12"/>
          </p:nvPr>
        </p:nvSpPr>
        <p:spPr/>
        <p:txBody>
          <a:bodyPr/>
          <a:lstStyle/>
          <a:p>
            <a:pPr>
              <a:defRPr/>
            </a:pPr>
            <a:fld id="{43FDF6A6-35E3-4628-B27B-B2692EF60E2F}" type="slidenum">
              <a:rPr lang="pt-BR" altLang="pt-BR" smtClean="0"/>
              <a:pPr>
                <a:defRPr/>
              </a:pPr>
              <a:t>‹nº›</a:t>
            </a:fld>
            <a:endParaRPr lang="pt-BR" altLang="pt-BR"/>
          </a:p>
        </p:txBody>
      </p:sp>
    </p:spTree>
    <p:extLst>
      <p:ext uri="{BB962C8B-B14F-4D97-AF65-F5344CB8AC3E}">
        <p14:creationId xmlns:p14="http://schemas.microsoft.com/office/powerpoint/2010/main" val="1207666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943AE0-7055-42C7-B5E2-E35A27C97673}"/>
              </a:ext>
            </a:extLst>
          </p:cNvPr>
          <p:cNvSpPr>
            <a:spLocks noGrp="1"/>
          </p:cNvSpPr>
          <p:nvPr>
            <p:ph type="title"/>
          </p:nvPr>
        </p:nvSpPr>
        <p:spPr>
          <a:xfrm>
            <a:off x="629841" y="457200"/>
            <a:ext cx="2949178" cy="1600200"/>
          </a:xfrm>
        </p:spPr>
        <p:txBody>
          <a:bodyPr anchor="b"/>
          <a:lstStyle>
            <a:lvl1pPr>
              <a:defRPr sz="24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633F2E1E-3915-4B78-9B09-D725ED1B3F76}"/>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40DF026D-30DA-43D6-844C-45C10818EFA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pt-BR"/>
              <a:t>Editar estilos de texto Mestre</a:t>
            </a:r>
          </a:p>
        </p:txBody>
      </p:sp>
      <p:sp>
        <p:nvSpPr>
          <p:cNvPr id="5" name="Espaço Reservado para Data 4">
            <a:extLst>
              <a:ext uri="{FF2B5EF4-FFF2-40B4-BE49-F238E27FC236}">
                <a16:creationId xmlns:a16="http://schemas.microsoft.com/office/drawing/2014/main" id="{CA4AE575-BF7B-4BE9-9051-EF437DA80903}"/>
              </a:ext>
            </a:extLst>
          </p:cNvPr>
          <p:cNvSpPr>
            <a:spLocks noGrp="1"/>
          </p:cNvSpPr>
          <p:nvPr>
            <p:ph type="dt" sz="half" idx="10"/>
          </p:nvPr>
        </p:nvSpPr>
        <p:spPr/>
        <p:txBody>
          <a:bodyPr/>
          <a:lstStyle/>
          <a:p>
            <a:pPr>
              <a:defRPr/>
            </a:pPr>
            <a:endParaRPr lang="pt-BR"/>
          </a:p>
        </p:txBody>
      </p:sp>
      <p:sp>
        <p:nvSpPr>
          <p:cNvPr id="6" name="Espaço Reservado para Rodapé 5">
            <a:extLst>
              <a:ext uri="{FF2B5EF4-FFF2-40B4-BE49-F238E27FC236}">
                <a16:creationId xmlns:a16="http://schemas.microsoft.com/office/drawing/2014/main" id="{98A2FE51-A9FD-42BC-A683-3C8B1982826F}"/>
              </a:ext>
            </a:extLst>
          </p:cNvPr>
          <p:cNvSpPr>
            <a:spLocks noGrp="1"/>
          </p:cNvSpPr>
          <p:nvPr>
            <p:ph type="ftr" sz="quarter" idx="11"/>
          </p:nvPr>
        </p:nvSpPr>
        <p:spPr/>
        <p:txBody>
          <a:bodyPr/>
          <a:lstStyle/>
          <a:p>
            <a:pPr>
              <a:defRPr/>
            </a:pPr>
            <a:endParaRPr lang="pt-BR"/>
          </a:p>
        </p:txBody>
      </p:sp>
      <p:sp>
        <p:nvSpPr>
          <p:cNvPr id="7" name="Espaço Reservado para Número de Slide 6">
            <a:extLst>
              <a:ext uri="{FF2B5EF4-FFF2-40B4-BE49-F238E27FC236}">
                <a16:creationId xmlns:a16="http://schemas.microsoft.com/office/drawing/2014/main" id="{9F797744-D7DC-4BA1-9593-EF82EC963FED}"/>
              </a:ext>
            </a:extLst>
          </p:cNvPr>
          <p:cNvSpPr>
            <a:spLocks noGrp="1"/>
          </p:cNvSpPr>
          <p:nvPr>
            <p:ph type="sldNum" sz="quarter" idx="12"/>
          </p:nvPr>
        </p:nvSpPr>
        <p:spPr/>
        <p:txBody>
          <a:bodyPr/>
          <a:lstStyle/>
          <a:p>
            <a:pPr>
              <a:defRPr/>
            </a:pPr>
            <a:fld id="{43FDF6A6-35E3-4628-B27B-B2692EF60E2F}" type="slidenum">
              <a:rPr lang="pt-BR" altLang="pt-BR" smtClean="0"/>
              <a:pPr>
                <a:defRPr/>
              </a:pPr>
              <a:t>‹nº›</a:t>
            </a:fld>
            <a:endParaRPr lang="pt-BR" altLang="pt-BR"/>
          </a:p>
        </p:txBody>
      </p:sp>
    </p:spTree>
    <p:extLst>
      <p:ext uri="{BB962C8B-B14F-4D97-AF65-F5344CB8AC3E}">
        <p14:creationId xmlns:p14="http://schemas.microsoft.com/office/powerpoint/2010/main" val="18410902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CCE26F2-A772-40A8-835D-4A487895C565}"/>
              </a:ext>
            </a:extLst>
          </p:cNvPr>
          <p:cNvSpPr>
            <a:spLocks noGrp="1"/>
          </p:cNvSpPr>
          <p:nvPr>
            <p:ph type="title"/>
          </p:nvPr>
        </p:nvSpPr>
        <p:spPr>
          <a:xfrm>
            <a:off x="629841" y="457200"/>
            <a:ext cx="2949178" cy="1600200"/>
          </a:xfrm>
        </p:spPr>
        <p:txBody>
          <a:bodyPr anchor="b"/>
          <a:lstStyle>
            <a:lvl1pPr>
              <a:defRPr sz="2400"/>
            </a:lvl1pPr>
          </a:lstStyle>
          <a:p>
            <a:r>
              <a:rPr lang="pt-BR"/>
              <a:t>Clique para editar o título Mestre</a:t>
            </a:r>
          </a:p>
        </p:txBody>
      </p:sp>
      <p:sp>
        <p:nvSpPr>
          <p:cNvPr id="3" name="Espaço Reservado para Imagem 2">
            <a:extLst>
              <a:ext uri="{FF2B5EF4-FFF2-40B4-BE49-F238E27FC236}">
                <a16:creationId xmlns:a16="http://schemas.microsoft.com/office/drawing/2014/main" id="{26E81457-BBCB-4A4F-91F4-3E1E3F1A4BA7}"/>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pt-BR"/>
          </a:p>
        </p:txBody>
      </p:sp>
      <p:sp>
        <p:nvSpPr>
          <p:cNvPr id="4" name="Espaço Reservado para Texto 3">
            <a:extLst>
              <a:ext uri="{FF2B5EF4-FFF2-40B4-BE49-F238E27FC236}">
                <a16:creationId xmlns:a16="http://schemas.microsoft.com/office/drawing/2014/main" id="{A0FAD001-2431-4BB6-8A97-BECEC56FCB08}"/>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pt-BR"/>
              <a:t>Editar estilos de texto Mestre</a:t>
            </a:r>
          </a:p>
        </p:txBody>
      </p:sp>
      <p:sp>
        <p:nvSpPr>
          <p:cNvPr id="5" name="Espaço Reservado para Data 4">
            <a:extLst>
              <a:ext uri="{FF2B5EF4-FFF2-40B4-BE49-F238E27FC236}">
                <a16:creationId xmlns:a16="http://schemas.microsoft.com/office/drawing/2014/main" id="{7752FEE4-755A-4E34-A2C1-1AEBF6D5BF86}"/>
              </a:ext>
            </a:extLst>
          </p:cNvPr>
          <p:cNvSpPr>
            <a:spLocks noGrp="1"/>
          </p:cNvSpPr>
          <p:nvPr>
            <p:ph type="dt" sz="half" idx="10"/>
          </p:nvPr>
        </p:nvSpPr>
        <p:spPr/>
        <p:txBody>
          <a:bodyPr/>
          <a:lstStyle/>
          <a:p>
            <a:pPr>
              <a:defRPr/>
            </a:pPr>
            <a:endParaRPr lang="pt-BR"/>
          </a:p>
        </p:txBody>
      </p:sp>
      <p:sp>
        <p:nvSpPr>
          <p:cNvPr id="6" name="Espaço Reservado para Rodapé 5">
            <a:extLst>
              <a:ext uri="{FF2B5EF4-FFF2-40B4-BE49-F238E27FC236}">
                <a16:creationId xmlns:a16="http://schemas.microsoft.com/office/drawing/2014/main" id="{3E7B2E2B-DC90-4626-8CE6-AE4757D3023B}"/>
              </a:ext>
            </a:extLst>
          </p:cNvPr>
          <p:cNvSpPr>
            <a:spLocks noGrp="1"/>
          </p:cNvSpPr>
          <p:nvPr>
            <p:ph type="ftr" sz="quarter" idx="11"/>
          </p:nvPr>
        </p:nvSpPr>
        <p:spPr/>
        <p:txBody>
          <a:bodyPr/>
          <a:lstStyle/>
          <a:p>
            <a:pPr>
              <a:defRPr/>
            </a:pPr>
            <a:endParaRPr lang="pt-BR"/>
          </a:p>
        </p:txBody>
      </p:sp>
      <p:sp>
        <p:nvSpPr>
          <p:cNvPr id="7" name="Espaço Reservado para Número de Slide 6">
            <a:extLst>
              <a:ext uri="{FF2B5EF4-FFF2-40B4-BE49-F238E27FC236}">
                <a16:creationId xmlns:a16="http://schemas.microsoft.com/office/drawing/2014/main" id="{6D3F9500-4771-4CD9-B922-31B751AA88A8}"/>
              </a:ext>
            </a:extLst>
          </p:cNvPr>
          <p:cNvSpPr>
            <a:spLocks noGrp="1"/>
          </p:cNvSpPr>
          <p:nvPr>
            <p:ph type="sldNum" sz="quarter" idx="12"/>
          </p:nvPr>
        </p:nvSpPr>
        <p:spPr/>
        <p:txBody>
          <a:bodyPr/>
          <a:lstStyle/>
          <a:p>
            <a:pPr>
              <a:defRPr/>
            </a:pPr>
            <a:fld id="{43FDF6A6-35E3-4628-B27B-B2692EF60E2F}" type="slidenum">
              <a:rPr lang="pt-BR" altLang="pt-BR" smtClean="0"/>
              <a:pPr>
                <a:defRPr/>
              </a:pPr>
              <a:t>‹nº›</a:t>
            </a:fld>
            <a:endParaRPr lang="pt-BR" altLang="pt-BR"/>
          </a:p>
        </p:txBody>
      </p:sp>
    </p:spTree>
    <p:extLst>
      <p:ext uri="{BB962C8B-B14F-4D97-AF65-F5344CB8AC3E}">
        <p14:creationId xmlns:p14="http://schemas.microsoft.com/office/powerpoint/2010/main" val="36867965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25A83A1B-F710-4127-9B10-9992CB5134E8}"/>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499B19B1-3A92-46CE-8142-D6F9281B53DE}"/>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E44FCF83-C840-41E0-9859-75E0D7C5ED6B}"/>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pt-BR"/>
          </a:p>
        </p:txBody>
      </p:sp>
      <p:sp>
        <p:nvSpPr>
          <p:cNvPr id="5" name="Espaço Reservado para Rodapé 4">
            <a:extLst>
              <a:ext uri="{FF2B5EF4-FFF2-40B4-BE49-F238E27FC236}">
                <a16:creationId xmlns:a16="http://schemas.microsoft.com/office/drawing/2014/main" id="{53647F88-6D2E-42EB-A588-433E28B6BA35}"/>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pt-BR"/>
          </a:p>
        </p:txBody>
      </p:sp>
      <p:sp>
        <p:nvSpPr>
          <p:cNvPr id="6" name="Espaço Reservado para Número de Slide 5">
            <a:extLst>
              <a:ext uri="{FF2B5EF4-FFF2-40B4-BE49-F238E27FC236}">
                <a16:creationId xmlns:a16="http://schemas.microsoft.com/office/drawing/2014/main" id="{1C1AC6ED-7F4E-4539-9C23-B469950B9B2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43FDF6A6-35E3-4628-B27B-B2692EF60E2F}" type="slidenum">
              <a:rPr lang="pt-BR" altLang="pt-BR" smtClean="0"/>
              <a:pPr>
                <a:defRPr/>
              </a:pPr>
              <a:t>‹nº›</a:t>
            </a:fld>
            <a:endParaRPr lang="pt-BR" altLang="pt-BR"/>
          </a:p>
        </p:txBody>
      </p:sp>
    </p:spTree>
    <p:extLst>
      <p:ext uri="{BB962C8B-B14F-4D97-AF65-F5344CB8AC3E}">
        <p14:creationId xmlns:p14="http://schemas.microsoft.com/office/powerpoint/2010/main" val="2569731906"/>
      </p:ext>
    </p:extLst>
  </p:cSld>
  <p:clrMap bg1="lt1" tx1="dk1" bg2="lt2" tx2="dk2" accent1="accent1" accent2="accent2" accent3="accent3" accent4="accent4" accent5="accent5" accent6="accent6" hlink="hlink" folHlink="folHlink"/>
  <p:sldLayoutIdLst>
    <p:sldLayoutId id="2147484130" r:id="rId1"/>
    <p:sldLayoutId id="2147484131" r:id="rId2"/>
    <p:sldLayoutId id="2147484132" r:id="rId3"/>
    <p:sldLayoutId id="2147484133" r:id="rId4"/>
    <p:sldLayoutId id="2147484134" r:id="rId5"/>
    <p:sldLayoutId id="2147484135" r:id="rId6"/>
    <p:sldLayoutId id="2147484136" r:id="rId7"/>
    <p:sldLayoutId id="2147484137" r:id="rId8"/>
    <p:sldLayoutId id="2147484138" r:id="rId9"/>
    <p:sldLayoutId id="2147484139" r:id="rId10"/>
    <p:sldLayoutId id="2147484140"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pt-B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449C7975-81F2-4E49-B0A8-7463B6CB0743}"/>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ED8D2C15-391C-48C0-9921-4879F78BDCF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5B4787CB-9D12-479A-A422-E2E1A59E747E}"/>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37DA5C9-2B10-4BC3-B5B3-3D8B48F74C14}" type="datetimeFigureOut">
              <a:rPr lang="pt-BR" smtClean="0"/>
              <a:t>24/04/2021</a:t>
            </a:fld>
            <a:endParaRPr lang="pt-BR"/>
          </a:p>
        </p:txBody>
      </p:sp>
      <p:sp>
        <p:nvSpPr>
          <p:cNvPr id="5" name="Espaço Reservado para Rodapé 4">
            <a:extLst>
              <a:ext uri="{FF2B5EF4-FFF2-40B4-BE49-F238E27FC236}">
                <a16:creationId xmlns:a16="http://schemas.microsoft.com/office/drawing/2014/main" id="{668FA96E-9771-4A83-8B0A-69FDE06C7C4C}"/>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D4A64DDA-AA8E-42E2-88DF-C63A1A303329}"/>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C1DEB15-545D-4C20-93ED-A1D068A35419}" type="slidenum">
              <a:rPr lang="pt-BR" smtClean="0"/>
              <a:t>‹nº›</a:t>
            </a:fld>
            <a:endParaRPr lang="pt-BR"/>
          </a:p>
        </p:txBody>
      </p:sp>
    </p:spTree>
    <p:extLst>
      <p:ext uri="{BB962C8B-B14F-4D97-AF65-F5344CB8AC3E}">
        <p14:creationId xmlns:p14="http://schemas.microsoft.com/office/powerpoint/2010/main" val="2641963230"/>
      </p:ext>
    </p:extLst>
  </p:cSld>
  <p:clrMap bg1="lt1" tx1="dk1" bg2="lt2" tx2="dk2" accent1="accent1" accent2="accent2" accent3="accent3" accent4="accent4" accent5="accent5" accent6="accent6" hlink="hlink" folHlink="folHlink"/>
  <p:sldLayoutIdLst>
    <p:sldLayoutId id="2147484142" r:id="rId1"/>
    <p:sldLayoutId id="2147484143" r:id="rId2"/>
    <p:sldLayoutId id="2147484144" r:id="rId3"/>
    <p:sldLayoutId id="2147484145" r:id="rId4"/>
    <p:sldLayoutId id="2147484146" r:id="rId5"/>
    <p:sldLayoutId id="2147484147" r:id="rId6"/>
    <p:sldLayoutId id="2147484148" r:id="rId7"/>
    <p:sldLayoutId id="2147484149" r:id="rId8"/>
    <p:sldLayoutId id="2147484150" r:id="rId9"/>
    <p:sldLayoutId id="2147484151" r:id="rId10"/>
    <p:sldLayoutId id="2147484152"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pt-B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25A83A1B-F710-4127-9B10-9992CB5134E8}"/>
              </a:ext>
            </a:extLst>
          </p:cNvPr>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499B19B1-3A92-46CE-8142-D6F9281B53DE}"/>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E44FCF83-C840-41E0-9859-75E0D7C5ED6B}"/>
              </a:ext>
            </a:extLst>
          </p:cNvPr>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675">
                <a:solidFill>
                  <a:schemeClr val="tx1">
                    <a:tint val="75000"/>
                  </a:schemeClr>
                </a:solidFill>
              </a:defRPr>
            </a:lvl1pPr>
          </a:lstStyle>
          <a:p>
            <a:pPr>
              <a:defRPr/>
            </a:pPr>
            <a:endParaRPr lang="pt-BR"/>
          </a:p>
        </p:txBody>
      </p:sp>
      <p:sp>
        <p:nvSpPr>
          <p:cNvPr id="5" name="Espaço Reservado para Rodapé 4">
            <a:extLst>
              <a:ext uri="{FF2B5EF4-FFF2-40B4-BE49-F238E27FC236}">
                <a16:creationId xmlns:a16="http://schemas.microsoft.com/office/drawing/2014/main" id="{53647F88-6D2E-42EB-A588-433E28B6BA35}"/>
              </a:ext>
            </a:extLst>
          </p:cNvPr>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675">
                <a:solidFill>
                  <a:schemeClr val="tx1">
                    <a:tint val="75000"/>
                  </a:schemeClr>
                </a:solidFill>
              </a:defRPr>
            </a:lvl1pPr>
          </a:lstStyle>
          <a:p>
            <a:pPr>
              <a:defRPr/>
            </a:pPr>
            <a:endParaRPr lang="pt-BR"/>
          </a:p>
        </p:txBody>
      </p:sp>
      <p:sp>
        <p:nvSpPr>
          <p:cNvPr id="6" name="Espaço Reservado para Número de Slide 5">
            <a:extLst>
              <a:ext uri="{FF2B5EF4-FFF2-40B4-BE49-F238E27FC236}">
                <a16:creationId xmlns:a16="http://schemas.microsoft.com/office/drawing/2014/main" id="{1C1AC6ED-7F4E-4539-9C23-B469950B9B26}"/>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675">
                <a:solidFill>
                  <a:schemeClr val="tx1">
                    <a:tint val="75000"/>
                  </a:schemeClr>
                </a:solidFill>
              </a:defRPr>
            </a:lvl1pPr>
          </a:lstStyle>
          <a:p>
            <a:pPr>
              <a:defRPr/>
            </a:pPr>
            <a:fld id="{43FDF6A6-35E3-4628-B27B-B2692EF60E2F}" type="slidenum">
              <a:rPr lang="pt-BR" altLang="pt-BR" smtClean="0"/>
              <a:pPr>
                <a:defRPr/>
              </a:pPr>
              <a:t>‹nº›</a:t>
            </a:fld>
            <a:endParaRPr lang="pt-BR" altLang="pt-BR"/>
          </a:p>
        </p:txBody>
      </p:sp>
    </p:spTree>
    <p:extLst>
      <p:ext uri="{BB962C8B-B14F-4D97-AF65-F5344CB8AC3E}">
        <p14:creationId xmlns:p14="http://schemas.microsoft.com/office/powerpoint/2010/main" val="2743882072"/>
      </p:ext>
    </p:extLst>
  </p:cSld>
  <p:clrMap bg1="lt1" tx1="dk1" bg2="lt2" tx2="dk2" accent1="accent1" accent2="accent2" accent3="accent3" accent4="accent4" accent5="accent5" accent6="accent6" hlink="hlink" folHlink="folHlink"/>
  <p:sldLayoutIdLst>
    <p:sldLayoutId id="2147484154" r:id="rId1"/>
    <p:sldLayoutId id="2147484155" r:id="rId2"/>
    <p:sldLayoutId id="2147484156" r:id="rId3"/>
    <p:sldLayoutId id="2147484157" r:id="rId4"/>
    <p:sldLayoutId id="2147484158" r:id="rId5"/>
    <p:sldLayoutId id="2147484159" r:id="rId6"/>
    <p:sldLayoutId id="2147484160" r:id="rId7"/>
    <p:sldLayoutId id="2147484161" r:id="rId8"/>
    <p:sldLayoutId id="2147484162" r:id="rId9"/>
    <p:sldLayoutId id="2147484163" r:id="rId10"/>
    <p:sldLayoutId id="2147484164" r:id="rId11"/>
  </p:sldLayoutIdLst>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pt-BR"/>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edisciplinas.usp.br/pluginfile.php/5143828/mod_resource/content/1/O__menino_do_dedo_verde.pdf" TargetMode="Externa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59EF30C2-29AC-4A0D-BC0A-A679CF113E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00375" y="1087403"/>
            <a:ext cx="6143625" cy="5770597"/>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 name="Título 3">
            <a:extLst>
              <a:ext uri="{FF2B5EF4-FFF2-40B4-BE49-F238E27FC236}">
                <a16:creationId xmlns:a16="http://schemas.microsoft.com/office/drawing/2014/main" id="{52E7C9EC-54F1-4421-8794-AE0643F8AC66}"/>
              </a:ext>
            </a:extLst>
          </p:cNvPr>
          <p:cNvSpPr>
            <a:spLocks noGrp="1"/>
          </p:cNvSpPr>
          <p:nvPr>
            <p:ph type="ctrTitle"/>
          </p:nvPr>
        </p:nvSpPr>
        <p:spPr>
          <a:xfrm>
            <a:off x="3820140" y="2744662"/>
            <a:ext cx="4942280" cy="2387600"/>
          </a:xfrm>
        </p:spPr>
        <p:txBody>
          <a:bodyPr>
            <a:normAutofit/>
          </a:bodyPr>
          <a:lstStyle/>
          <a:p>
            <a:pPr algn="r"/>
            <a:r>
              <a:rPr lang="pt-BR" sz="3800" dirty="0">
                <a:solidFill>
                  <a:srgbClr val="FFFFFF"/>
                </a:solidFill>
              </a:rPr>
              <a:t>A aula</a:t>
            </a:r>
            <a:r>
              <a:rPr lang="pt-BR" sz="3800">
                <a:solidFill>
                  <a:srgbClr val="FFFFFF"/>
                </a:solidFill>
              </a:rPr>
              <a:t>, suas </a:t>
            </a:r>
            <a:r>
              <a:rPr lang="pt-BR" sz="3800" dirty="0">
                <a:solidFill>
                  <a:srgbClr val="FFFFFF"/>
                </a:solidFill>
              </a:rPr>
              <a:t>sequências e seus planejamentos</a:t>
            </a:r>
            <a:br>
              <a:rPr lang="pt-BR" sz="3800" dirty="0">
                <a:solidFill>
                  <a:srgbClr val="FFFFFF"/>
                </a:solidFill>
              </a:rPr>
            </a:br>
            <a:endParaRPr lang="pt-BR" sz="3800" dirty="0">
              <a:solidFill>
                <a:srgbClr val="FFFFFF"/>
              </a:solidFill>
            </a:endParaRPr>
          </a:p>
        </p:txBody>
      </p:sp>
      <p:sp>
        <p:nvSpPr>
          <p:cNvPr id="5" name="Subtítulo 4">
            <a:extLst>
              <a:ext uri="{FF2B5EF4-FFF2-40B4-BE49-F238E27FC236}">
                <a16:creationId xmlns:a16="http://schemas.microsoft.com/office/drawing/2014/main" id="{BAE0DA93-4126-44D5-B77D-F6EA95CAEA96}"/>
              </a:ext>
            </a:extLst>
          </p:cNvPr>
          <p:cNvSpPr>
            <a:spLocks noGrp="1"/>
          </p:cNvSpPr>
          <p:nvPr>
            <p:ph type="subTitle" idx="1"/>
          </p:nvPr>
        </p:nvSpPr>
        <p:spPr>
          <a:xfrm>
            <a:off x="3820140" y="5224337"/>
            <a:ext cx="4942280" cy="1329443"/>
          </a:xfrm>
        </p:spPr>
        <p:txBody>
          <a:bodyPr>
            <a:normAutofit/>
          </a:bodyPr>
          <a:lstStyle/>
          <a:p>
            <a:pPr algn="r"/>
            <a:r>
              <a:rPr lang="pt-BR" dirty="0">
                <a:solidFill>
                  <a:srgbClr val="FFFFFF"/>
                </a:solidFill>
              </a:rPr>
              <a:t>Aula 6 – encontro presencial</a:t>
            </a:r>
          </a:p>
          <a:p>
            <a:pPr algn="r"/>
            <a:r>
              <a:rPr lang="pt-BR" dirty="0">
                <a:solidFill>
                  <a:srgbClr val="FFFFFF"/>
                </a:solidFill>
              </a:rPr>
              <a:t>Claudia Riolfi</a:t>
            </a:r>
          </a:p>
        </p:txBody>
      </p:sp>
      <p:cxnSp>
        <p:nvCxnSpPr>
          <p:cNvPr id="40" name="Straight Connector 39">
            <a:extLst>
              <a:ext uri="{FF2B5EF4-FFF2-40B4-BE49-F238E27FC236}">
                <a16:creationId xmlns:a16="http://schemas.microsoft.com/office/drawing/2014/main" id="{266A0658-1CC4-4B0D-AAB7-A702286AFB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04680" y="183933"/>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42" name="Freeform: Shape 41">
            <a:extLst>
              <a:ext uri="{FF2B5EF4-FFF2-40B4-BE49-F238E27FC236}">
                <a16:creationId xmlns:a16="http://schemas.microsoft.com/office/drawing/2014/main" id="{A04F1504-431A-4D86-9091-AE7E4B3337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69261" y="1"/>
            <a:ext cx="1709806" cy="1267785"/>
          </a:xfrm>
          <a:custGeom>
            <a:avLst/>
            <a:gdLst>
              <a:gd name="connsiteX0" fmla="*/ 0 w 2279742"/>
              <a:gd name="connsiteY0" fmla="*/ 0 h 1267785"/>
              <a:gd name="connsiteX1" fmla="*/ 138700 w 2279742"/>
              <a:gd name="connsiteY1" fmla="*/ 0 h 1267785"/>
              <a:gd name="connsiteX2" fmla="*/ 138700 w 2279742"/>
              <a:gd name="connsiteY2" fmla="*/ 1078193 h 1267785"/>
              <a:gd name="connsiteX3" fmla="*/ 2002733 w 2279742"/>
              <a:gd name="connsiteY3" fmla="*/ 0 h 1267785"/>
              <a:gd name="connsiteX4" fmla="*/ 2279742 w 2279742"/>
              <a:gd name="connsiteY4" fmla="*/ 0 h 1267785"/>
              <a:gd name="connsiteX5" fmla="*/ 104026 w 2279742"/>
              <a:gd name="connsiteY5" fmla="*/ 1258503 h 1267785"/>
              <a:gd name="connsiteX6" fmla="*/ 69351 w 2279742"/>
              <a:gd name="connsiteY6" fmla="*/ 1267785 h 1267785"/>
              <a:gd name="connsiteX7" fmla="*/ 0 w 2279742"/>
              <a:gd name="connsiteY7" fmla="*/ 1198436 h 1267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9742" h="1267785">
                <a:moveTo>
                  <a:pt x="0" y="0"/>
                </a:moveTo>
                <a:lnTo>
                  <a:pt x="138700" y="0"/>
                </a:lnTo>
                <a:lnTo>
                  <a:pt x="138700" y="1078193"/>
                </a:lnTo>
                <a:lnTo>
                  <a:pt x="2002733" y="0"/>
                </a:lnTo>
                <a:lnTo>
                  <a:pt x="2279742" y="0"/>
                </a:lnTo>
                <a:lnTo>
                  <a:pt x="104026" y="1258503"/>
                </a:lnTo>
                <a:cubicBezTo>
                  <a:pt x="93484" y="1264595"/>
                  <a:pt x="81523" y="1267796"/>
                  <a:pt x="69351" y="1267785"/>
                </a:cubicBezTo>
                <a:cubicBezTo>
                  <a:pt x="31049" y="1267785"/>
                  <a:pt x="0" y="1236737"/>
                  <a:pt x="0" y="1198436"/>
                </a:cubicBezTo>
                <a:close/>
              </a:path>
            </a:pathLst>
          </a:custGeom>
          <a:solidFill>
            <a:schemeClr val="accent6"/>
          </a:solidFill>
          <a:ln w="9525" cap="flat">
            <a:noFill/>
            <a:prstDash val="solid"/>
            <a:miter/>
          </a:ln>
        </p:spPr>
        <p:txBody>
          <a:bodyPr rtlCol="0" anchor="ctr"/>
          <a:lstStyle/>
          <a:p>
            <a:endParaRPr lang="en-US" dirty="0"/>
          </a:p>
        </p:txBody>
      </p:sp>
      <p:sp>
        <p:nvSpPr>
          <p:cNvPr id="44" name="Freeform: Shape 43">
            <a:extLst>
              <a:ext uri="{FF2B5EF4-FFF2-40B4-BE49-F238E27FC236}">
                <a16:creationId xmlns:a16="http://schemas.microsoft.com/office/drawing/2014/main" id="{EA804283-B929-4503-802F-4585376E2B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6521" y="1"/>
            <a:ext cx="851299"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Oval 45">
            <a:extLst>
              <a:ext uri="{FF2B5EF4-FFF2-40B4-BE49-F238E27FC236}">
                <a16:creationId xmlns:a16="http://schemas.microsoft.com/office/drawing/2014/main" id="{AD3811F5-514E-49A4-B382-673ED228A4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76783" y="514898"/>
            <a:ext cx="1795013" cy="232842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8" name="Freeform: Shape 47">
            <a:extLst>
              <a:ext uri="{FF2B5EF4-FFF2-40B4-BE49-F238E27FC236}">
                <a16:creationId xmlns:a16="http://schemas.microsoft.com/office/drawing/2014/main" id="{067AD921-1CEE-4C1B-9AA3-C66D908DD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49740"/>
            <a:ext cx="889838"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50" name="Arc 49">
            <a:extLst>
              <a:ext uri="{FF2B5EF4-FFF2-40B4-BE49-F238E27FC236}">
                <a16:creationId xmlns:a16="http://schemas.microsoft.com/office/drawing/2014/main" id="{C36A08F5-3B56-47C5-A371-9187BE56E1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44333" y="4713856"/>
            <a:ext cx="4083433"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1565996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FFE2FE29-1120-4FE4-9FDA-311CBA66F4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74" name="Rectangle 73">
            <a:extLst>
              <a:ext uri="{FF2B5EF4-FFF2-40B4-BE49-F238E27FC236}">
                <a16:creationId xmlns:a16="http://schemas.microsoft.com/office/drawing/2014/main" id="{DDD926EC-6F88-4D89-9AED-1C4C1AC00E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2344" y="857251"/>
            <a:ext cx="3516474" cy="51434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76" name="Rectangle 75">
            <a:extLst>
              <a:ext uri="{FF2B5EF4-FFF2-40B4-BE49-F238E27FC236}">
                <a16:creationId xmlns:a16="http://schemas.microsoft.com/office/drawing/2014/main" id="{A210685A-6235-45A7-850D-A6F555466E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669" y="1552237"/>
            <a:ext cx="3311468" cy="37999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grpSp>
        <p:nvGrpSpPr>
          <p:cNvPr id="78" name="Group 77">
            <a:extLst>
              <a:ext uri="{FF2B5EF4-FFF2-40B4-BE49-F238E27FC236}">
                <a16:creationId xmlns:a16="http://schemas.microsoft.com/office/drawing/2014/main" id="{13BE3671-0C43-4D05-A267-3400AD091C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2759" y="3675889"/>
            <a:ext cx="1604393" cy="1780472"/>
            <a:chOff x="723679" y="3758184"/>
            <a:chExt cx="2139190" cy="2373963"/>
          </a:xfrm>
        </p:grpSpPr>
        <p:sp>
          <p:nvSpPr>
            <p:cNvPr id="79" name="Rectangle 66">
              <a:extLst>
                <a:ext uri="{FF2B5EF4-FFF2-40B4-BE49-F238E27FC236}">
                  <a16:creationId xmlns:a16="http://schemas.microsoft.com/office/drawing/2014/main" id="{4284BA9C-01AC-48B3-8010-804869A07A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6051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80" name="Rectangle 66">
              <a:extLst>
                <a:ext uri="{FF2B5EF4-FFF2-40B4-BE49-F238E27FC236}">
                  <a16:creationId xmlns:a16="http://schemas.microsoft.com/office/drawing/2014/main" id="{3E232F3A-24DA-47FC-A6E7-8347EA07AE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4630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81" name="Rectangle 66">
              <a:extLst>
                <a:ext uri="{FF2B5EF4-FFF2-40B4-BE49-F238E27FC236}">
                  <a16:creationId xmlns:a16="http://schemas.microsoft.com/office/drawing/2014/main" id="{2B7D041A-D364-4BF2-9F8A-0294D09182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3209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82" name="Rectangle 66">
              <a:extLst>
                <a:ext uri="{FF2B5EF4-FFF2-40B4-BE49-F238E27FC236}">
                  <a16:creationId xmlns:a16="http://schemas.microsoft.com/office/drawing/2014/main" id="{1CB5A6AE-FC55-4655-AE45-5E9A3F3288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88940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83" name="Rectangle 66">
              <a:extLst>
                <a:ext uri="{FF2B5EF4-FFF2-40B4-BE49-F238E27FC236}">
                  <a16:creationId xmlns:a16="http://schemas.microsoft.com/office/drawing/2014/main" id="{500BEBAD-632B-4E00-AD16-C6A03CD11A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7472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84" name="Rectangle 66">
              <a:extLst>
                <a:ext uri="{FF2B5EF4-FFF2-40B4-BE49-F238E27FC236}">
                  <a16:creationId xmlns:a16="http://schemas.microsoft.com/office/drawing/2014/main" id="{29BEDA70-8722-46C0-A1EB-8CDFEE5920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17111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85" name="Rectangle 62">
              <a:extLst>
                <a:ext uri="{FF2B5EF4-FFF2-40B4-BE49-F238E27FC236}">
                  <a16:creationId xmlns:a16="http://schemas.microsoft.com/office/drawing/2014/main" id="{3979BE25-E2B2-4CF8-85A1-65AD3E0CF1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17495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86" name="Rectangle 59">
              <a:extLst>
                <a:ext uri="{FF2B5EF4-FFF2-40B4-BE49-F238E27FC236}">
                  <a16:creationId xmlns:a16="http://schemas.microsoft.com/office/drawing/2014/main" id="{2C9FF4D0-2F5C-4E54-AC5A-58A6169BA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02841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87" name="Rectangle 64">
              <a:extLst>
                <a:ext uri="{FF2B5EF4-FFF2-40B4-BE49-F238E27FC236}">
                  <a16:creationId xmlns:a16="http://schemas.microsoft.com/office/drawing/2014/main" id="{B94E4ABC-1B44-4E4D-9065-F67D887D75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375948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88" name="Rectangle 62">
              <a:extLst>
                <a:ext uri="{FF2B5EF4-FFF2-40B4-BE49-F238E27FC236}">
                  <a16:creationId xmlns:a16="http://schemas.microsoft.com/office/drawing/2014/main" id="{FDDFF3EB-39A2-4D3F-AD9F-0CF4409EA1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389627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89" name="Rectangle 59">
              <a:extLst>
                <a:ext uri="{FF2B5EF4-FFF2-40B4-BE49-F238E27FC236}">
                  <a16:creationId xmlns:a16="http://schemas.microsoft.com/office/drawing/2014/main" id="{DB732EBE-ED01-4374-8D0C-8AF6E5A5B3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04333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90" name="Rectangle 62">
              <a:extLst>
                <a:ext uri="{FF2B5EF4-FFF2-40B4-BE49-F238E27FC236}">
                  <a16:creationId xmlns:a16="http://schemas.microsoft.com/office/drawing/2014/main" id="{D22DDEF5-6AF3-4D7C-BC62-4409D396B0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32691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91" name="Rectangle 62">
              <a:extLst>
                <a:ext uri="{FF2B5EF4-FFF2-40B4-BE49-F238E27FC236}">
                  <a16:creationId xmlns:a16="http://schemas.microsoft.com/office/drawing/2014/main" id="{C376CD22-707A-45BF-B1E0-3F62124A5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4743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92" name="Rectangle 62">
              <a:extLst>
                <a:ext uri="{FF2B5EF4-FFF2-40B4-BE49-F238E27FC236}">
                  <a16:creationId xmlns:a16="http://schemas.microsoft.com/office/drawing/2014/main" id="{77D3C970-47FF-4506-B61A-DCAA632891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7653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93" name="Rectangle 59">
              <a:extLst>
                <a:ext uri="{FF2B5EF4-FFF2-40B4-BE49-F238E27FC236}">
                  <a16:creationId xmlns:a16="http://schemas.microsoft.com/office/drawing/2014/main" id="{3D0163D1-030C-49AE-83F7-8B6F17D3FB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61885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94" name="Rectangle 2">
              <a:extLst>
                <a:ext uri="{FF2B5EF4-FFF2-40B4-BE49-F238E27FC236}">
                  <a16:creationId xmlns:a16="http://schemas.microsoft.com/office/drawing/2014/main" id="{68397BEB-F2C5-49D6-8F17-BC81796ACD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791041"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95" name="Rectangle 59">
              <a:extLst>
                <a:ext uri="{FF2B5EF4-FFF2-40B4-BE49-F238E27FC236}">
                  <a16:creationId xmlns:a16="http://schemas.microsoft.com/office/drawing/2014/main" id="{8C1B7012-AA7A-4E78-965E-ABD7EC3370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614536"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96" name="Rectangle 62">
              <a:extLst>
                <a:ext uri="{FF2B5EF4-FFF2-40B4-BE49-F238E27FC236}">
                  <a16:creationId xmlns:a16="http://schemas.microsoft.com/office/drawing/2014/main" id="{ADA7F354-F3A6-49A0-AF9C-EC69C2A31F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438030"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97" name="Rectangle 64">
              <a:extLst>
                <a:ext uri="{FF2B5EF4-FFF2-40B4-BE49-F238E27FC236}">
                  <a16:creationId xmlns:a16="http://schemas.microsoft.com/office/drawing/2014/main" id="{82531391-74CB-4FBD-97B7-D73D91C44F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61525"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98" name="Rectangle 66">
              <a:extLst>
                <a:ext uri="{FF2B5EF4-FFF2-40B4-BE49-F238E27FC236}">
                  <a16:creationId xmlns:a16="http://schemas.microsoft.com/office/drawing/2014/main" id="{3CD46824-FF3A-460F-8F13-1B2A420A10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085019"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99" name="Rectangle 64">
              <a:extLst>
                <a:ext uri="{FF2B5EF4-FFF2-40B4-BE49-F238E27FC236}">
                  <a16:creationId xmlns:a16="http://schemas.microsoft.com/office/drawing/2014/main" id="{15EE979E-5456-4D5F-83BF-158EB8B24E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129443"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00" name="Rectangle 66">
              <a:extLst>
                <a:ext uri="{FF2B5EF4-FFF2-40B4-BE49-F238E27FC236}">
                  <a16:creationId xmlns:a16="http://schemas.microsoft.com/office/drawing/2014/main" id="{B5123B19-3717-4BC1-B7CE-C6727099C0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952937"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01" name="Rectangle 59">
              <a:extLst>
                <a:ext uri="{FF2B5EF4-FFF2-40B4-BE49-F238E27FC236}">
                  <a16:creationId xmlns:a16="http://schemas.microsoft.com/office/drawing/2014/main" id="{25F3BA9E-DEA1-4368-A4BE-FB9C9C3506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904256"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02" name="Rectangle 62">
              <a:extLst>
                <a:ext uri="{FF2B5EF4-FFF2-40B4-BE49-F238E27FC236}">
                  <a16:creationId xmlns:a16="http://schemas.microsoft.com/office/drawing/2014/main" id="{0EFD15C2-3CE6-43C9-AA85-2000C0A69A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91735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03" name="Rectangle 2">
              <a:extLst>
                <a:ext uri="{FF2B5EF4-FFF2-40B4-BE49-F238E27FC236}">
                  <a16:creationId xmlns:a16="http://schemas.microsoft.com/office/drawing/2014/main" id="{A7D19408-5ACA-46A3-8FC7-0A2B511B20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463937"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04" name="Rectangle 59">
              <a:extLst>
                <a:ext uri="{FF2B5EF4-FFF2-40B4-BE49-F238E27FC236}">
                  <a16:creationId xmlns:a16="http://schemas.microsoft.com/office/drawing/2014/main" id="{C39A546E-F35B-4AF5-9F7E-F7CC78DDE2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7432"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05" name="Rectangle 64">
              <a:extLst>
                <a:ext uri="{FF2B5EF4-FFF2-40B4-BE49-F238E27FC236}">
                  <a16:creationId xmlns:a16="http://schemas.microsoft.com/office/drawing/2014/main" id="{4C051F4E-E13F-4468-BCAB-379380355A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802339"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06" name="Rectangle 66">
              <a:extLst>
                <a:ext uri="{FF2B5EF4-FFF2-40B4-BE49-F238E27FC236}">
                  <a16:creationId xmlns:a16="http://schemas.microsoft.com/office/drawing/2014/main" id="{99A94C11-96BF-4E23-9B0F-CCCF0E6906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625833"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07" name="Rectangle 2">
              <a:extLst>
                <a:ext uri="{FF2B5EF4-FFF2-40B4-BE49-F238E27FC236}">
                  <a16:creationId xmlns:a16="http://schemas.microsoft.com/office/drawing/2014/main" id="{2C253E13-7D4F-4651-B26F-C9A3984261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787456"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08" name="Rectangle 59">
              <a:extLst>
                <a:ext uri="{FF2B5EF4-FFF2-40B4-BE49-F238E27FC236}">
                  <a16:creationId xmlns:a16="http://schemas.microsoft.com/office/drawing/2014/main" id="{6C607944-C3DA-49D0-B76C-ECF13B2E8D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610951"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09" name="Rectangle 62">
              <a:extLst>
                <a:ext uri="{FF2B5EF4-FFF2-40B4-BE49-F238E27FC236}">
                  <a16:creationId xmlns:a16="http://schemas.microsoft.com/office/drawing/2014/main" id="{A044E8D2-BE36-4B3B-BF61-A4ED4D6371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434445"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10" name="Rectangle 64">
              <a:extLst>
                <a:ext uri="{FF2B5EF4-FFF2-40B4-BE49-F238E27FC236}">
                  <a16:creationId xmlns:a16="http://schemas.microsoft.com/office/drawing/2014/main" id="{08C4C63A-4388-4C37-9D9C-5C1F9925C0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57940"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11" name="Rectangle 66">
              <a:extLst>
                <a:ext uri="{FF2B5EF4-FFF2-40B4-BE49-F238E27FC236}">
                  <a16:creationId xmlns:a16="http://schemas.microsoft.com/office/drawing/2014/main" id="{14866A3A-FA92-4434-98E9-418FEC9B18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081434"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112" name="Rectangle 64">
              <a:extLst>
                <a:ext uri="{FF2B5EF4-FFF2-40B4-BE49-F238E27FC236}">
                  <a16:creationId xmlns:a16="http://schemas.microsoft.com/office/drawing/2014/main" id="{AF97CA9B-731E-47BF-B724-E6CD2C9150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125858"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13" name="Rectangle 66">
              <a:extLst>
                <a:ext uri="{FF2B5EF4-FFF2-40B4-BE49-F238E27FC236}">
                  <a16:creationId xmlns:a16="http://schemas.microsoft.com/office/drawing/2014/main" id="{B9B7DB1A-1165-4D7C-95DC-D710F20E9D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949352"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14" name="Rectangle 59">
              <a:extLst>
                <a:ext uri="{FF2B5EF4-FFF2-40B4-BE49-F238E27FC236}">
                  <a16:creationId xmlns:a16="http://schemas.microsoft.com/office/drawing/2014/main" id="{737B22B9-9D11-4F36-9B12-FB41FBA4E1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900671"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15" name="Rectangle 62">
              <a:extLst>
                <a:ext uri="{FF2B5EF4-FFF2-40B4-BE49-F238E27FC236}">
                  <a16:creationId xmlns:a16="http://schemas.microsoft.com/office/drawing/2014/main" id="{FBCEABA9-0D42-4E75-BBFB-8374262E88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16" name="Rectangle 2">
              <a:extLst>
                <a:ext uri="{FF2B5EF4-FFF2-40B4-BE49-F238E27FC236}">
                  <a16:creationId xmlns:a16="http://schemas.microsoft.com/office/drawing/2014/main" id="{66428691-A429-4D5E-AE96-E43B6F0E2D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460352"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17" name="Rectangle 59">
              <a:extLst>
                <a:ext uri="{FF2B5EF4-FFF2-40B4-BE49-F238E27FC236}">
                  <a16:creationId xmlns:a16="http://schemas.microsoft.com/office/drawing/2014/main" id="{5BCC330F-9915-4B86-97E9-BA49CBFEC0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3847"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18" name="Rectangle 64">
              <a:extLst>
                <a:ext uri="{FF2B5EF4-FFF2-40B4-BE49-F238E27FC236}">
                  <a16:creationId xmlns:a16="http://schemas.microsoft.com/office/drawing/2014/main" id="{9A1A7FCA-8137-4FF0-9940-FB481BFD27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798754"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19" name="Rectangle 66">
              <a:extLst>
                <a:ext uri="{FF2B5EF4-FFF2-40B4-BE49-F238E27FC236}">
                  <a16:creationId xmlns:a16="http://schemas.microsoft.com/office/drawing/2014/main" id="{3A9167A0-5576-4F2F-B5FE-4311865978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622248"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grpSp>
      <p:sp>
        <p:nvSpPr>
          <p:cNvPr id="44034" name="Título 1">
            <a:extLst>
              <a:ext uri="{FF2B5EF4-FFF2-40B4-BE49-F238E27FC236}">
                <a16:creationId xmlns:a16="http://schemas.microsoft.com/office/drawing/2014/main" id="{1866C247-1D2E-4753-A803-879CE7DFAE35}"/>
              </a:ext>
            </a:extLst>
          </p:cNvPr>
          <p:cNvSpPr>
            <a:spLocks noGrp="1" noChangeArrowheads="1"/>
          </p:cNvSpPr>
          <p:nvPr>
            <p:ph type="title"/>
          </p:nvPr>
        </p:nvSpPr>
        <p:spPr>
          <a:xfrm>
            <a:off x="856474" y="1848557"/>
            <a:ext cx="2840612" cy="3208418"/>
          </a:xfrm>
        </p:spPr>
        <p:txBody>
          <a:bodyPr anchor="ctr">
            <a:normAutofit/>
          </a:bodyPr>
          <a:lstStyle/>
          <a:p>
            <a:pPr eaLnBrk="1" hangingPunct="1"/>
            <a:r>
              <a:rPr lang="pt-BR" altLang="pt-BR" sz="3600" b="1">
                <a:solidFill>
                  <a:srgbClr val="FFFFFF"/>
                </a:solidFill>
              </a:rPr>
              <a:t>Passo a passo:</a:t>
            </a:r>
          </a:p>
        </p:txBody>
      </p:sp>
      <p:grpSp>
        <p:nvGrpSpPr>
          <p:cNvPr id="121" name="Group 120">
            <a:extLst>
              <a:ext uri="{FF2B5EF4-FFF2-40B4-BE49-F238E27FC236}">
                <a16:creationId xmlns:a16="http://schemas.microsoft.com/office/drawing/2014/main" id="{283F107F-9294-4679-B247-91D8556A6E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905064" y="890863"/>
            <a:ext cx="174977" cy="579303"/>
            <a:chOff x="11873418" y="44817"/>
            <a:chExt cx="233303" cy="772404"/>
          </a:xfrm>
        </p:grpSpPr>
        <p:sp>
          <p:nvSpPr>
            <p:cNvPr id="122" name="Rectangle 64">
              <a:extLst>
                <a:ext uri="{FF2B5EF4-FFF2-40B4-BE49-F238E27FC236}">
                  <a16:creationId xmlns:a16="http://schemas.microsoft.com/office/drawing/2014/main" id="{20F93971-D547-4C36-A076-D572499944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3605" y="461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23" name="Rectangle 66">
              <a:extLst>
                <a:ext uri="{FF2B5EF4-FFF2-40B4-BE49-F238E27FC236}">
                  <a16:creationId xmlns:a16="http://schemas.microsoft.com/office/drawing/2014/main" id="{012A36A9-DFAE-4F57-9711-172E65EDA3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115" y="46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24" name="Rectangle 64">
              <a:extLst>
                <a:ext uri="{FF2B5EF4-FFF2-40B4-BE49-F238E27FC236}">
                  <a16:creationId xmlns:a16="http://schemas.microsoft.com/office/drawing/2014/main" id="{8B6B96C8-D832-4071-A5D2-1F11CBF9F0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25" name="Rectangle 66">
              <a:extLst>
                <a:ext uri="{FF2B5EF4-FFF2-40B4-BE49-F238E27FC236}">
                  <a16:creationId xmlns:a16="http://schemas.microsoft.com/office/drawing/2014/main" id="{0FF1DEB5-31F1-464D-BDB3-EFE620642A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26" name="Rectangle 64">
              <a:extLst>
                <a:ext uri="{FF2B5EF4-FFF2-40B4-BE49-F238E27FC236}">
                  <a16:creationId xmlns:a16="http://schemas.microsoft.com/office/drawing/2014/main" id="{96B80410-DC2C-4DFC-B52E-CC5E6788BF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27" name="Rectangle 66">
              <a:extLst>
                <a:ext uri="{FF2B5EF4-FFF2-40B4-BE49-F238E27FC236}">
                  <a16:creationId xmlns:a16="http://schemas.microsoft.com/office/drawing/2014/main" id="{9CE51CA3-95B8-44B4-B784-CE35A844D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28" name="Rectangle 64">
              <a:extLst>
                <a:ext uri="{FF2B5EF4-FFF2-40B4-BE49-F238E27FC236}">
                  <a16:creationId xmlns:a16="http://schemas.microsoft.com/office/drawing/2014/main" id="{FA1EB8B0-6221-4A35-A5F2-46E9A78CBD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29" name="Rectangle 66">
              <a:extLst>
                <a:ext uri="{FF2B5EF4-FFF2-40B4-BE49-F238E27FC236}">
                  <a16:creationId xmlns:a16="http://schemas.microsoft.com/office/drawing/2014/main" id="{FDA530E1-5E88-4861-8642-F5B6A715BF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30" name="Rectangle 64">
              <a:extLst>
                <a:ext uri="{FF2B5EF4-FFF2-40B4-BE49-F238E27FC236}">
                  <a16:creationId xmlns:a16="http://schemas.microsoft.com/office/drawing/2014/main" id="{854D2927-5C3A-424C-B30D-6048719C88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31" name="Rectangle 66">
              <a:extLst>
                <a:ext uri="{FF2B5EF4-FFF2-40B4-BE49-F238E27FC236}">
                  <a16:creationId xmlns:a16="http://schemas.microsoft.com/office/drawing/2014/main" id="{9B9A782D-CE07-499E-81BB-3F6D2E7EF0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32" name="Rectangle 64">
              <a:extLst>
                <a:ext uri="{FF2B5EF4-FFF2-40B4-BE49-F238E27FC236}">
                  <a16:creationId xmlns:a16="http://schemas.microsoft.com/office/drawing/2014/main" id="{BDEBE12E-1915-4596-A0A7-9C61CAF82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33" name="Rectangle 66">
              <a:extLst>
                <a:ext uri="{FF2B5EF4-FFF2-40B4-BE49-F238E27FC236}">
                  <a16:creationId xmlns:a16="http://schemas.microsoft.com/office/drawing/2014/main" id="{4FBDEF84-1447-47C6-998D-A35B78E0C5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grpSp>
      <p:sp>
        <p:nvSpPr>
          <p:cNvPr id="44035" name="Espaço Reservado para Conteúdo 2">
            <a:extLst>
              <a:ext uri="{FF2B5EF4-FFF2-40B4-BE49-F238E27FC236}">
                <a16:creationId xmlns:a16="http://schemas.microsoft.com/office/drawing/2014/main" id="{DD54E542-0DF4-44AD-9549-A8044C73EF73}"/>
              </a:ext>
            </a:extLst>
          </p:cNvPr>
          <p:cNvSpPr>
            <a:spLocks noGrp="1" noChangeArrowheads="1"/>
          </p:cNvSpPr>
          <p:nvPr>
            <p:ph idx="1"/>
          </p:nvPr>
        </p:nvSpPr>
        <p:spPr>
          <a:xfrm>
            <a:off x="4434520" y="1748790"/>
            <a:ext cx="4170990" cy="3603349"/>
          </a:xfrm>
        </p:spPr>
        <p:txBody>
          <a:bodyPr anchor="ctr">
            <a:normAutofit/>
          </a:bodyPr>
          <a:lstStyle/>
          <a:p>
            <a:pPr marL="342900" indent="-342900">
              <a:buFont typeface="+mj-lt"/>
              <a:buAutoNum type="arabicPeriod"/>
            </a:pPr>
            <a:r>
              <a:rPr lang="pt-BR" altLang="pt-BR" sz="1500" dirty="0"/>
              <a:t>Cerifique-se de que você sabe qual é o conteúdo mínimo cujo domínio é esperado em determinada série</a:t>
            </a:r>
          </a:p>
          <a:p>
            <a:pPr marL="342900" indent="-342900">
              <a:buFont typeface="+mj-lt"/>
              <a:buAutoNum type="arabicPeriod"/>
            </a:pPr>
            <a:endParaRPr lang="pt-BR" altLang="pt-BR" sz="1500" dirty="0"/>
          </a:p>
          <a:p>
            <a:pPr marL="342900" indent="-342900">
              <a:buFont typeface="+mj-lt"/>
              <a:buAutoNum type="arabicPeriod"/>
            </a:pPr>
            <a:r>
              <a:rPr lang="pt-BR" altLang="pt-BR" sz="1500" dirty="0"/>
              <a:t>Aplique avaliações diagnósticas e descubra qual a distância existente entre o conhecimento atual dos alunos e o esperado</a:t>
            </a:r>
          </a:p>
          <a:p>
            <a:pPr marL="342900" indent="-342900">
              <a:buFont typeface="+mj-lt"/>
              <a:buAutoNum type="arabicPeriod"/>
            </a:pPr>
            <a:endParaRPr lang="pt-BR" altLang="pt-BR" sz="1500" dirty="0"/>
          </a:p>
          <a:p>
            <a:pPr marL="342900" indent="-342900">
              <a:buFont typeface="+mj-lt"/>
              <a:buAutoNum type="arabicPeriod"/>
            </a:pPr>
            <a:r>
              <a:rPr lang="pt-BR" sz="1500" dirty="0"/>
              <a:t>Verifique quais são os “nós”, que apresentam maiores dificuldades</a:t>
            </a:r>
            <a:endParaRPr lang="pt-BR" altLang="pt-BR" sz="15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FFE2FE29-1120-4FE4-9FDA-311CBA66F4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73" name="Rectangle 72">
            <a:extLst>
              <a:ext uri="{FF2B5EF4-FFF2-40B4-BE49-F238E27FC236}">
                <a16:creationId xmlns:a16="http://schemas.microsoft.com/office/drawing/2014/main" id="{DDD926EC-6F88-4D89-9AED-1C4C1AC00E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2344" y="857251"/>
            <a:ext cx="3516474" cy="51434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75" name="Rectangle 74">
            <a:extLst>
              <a:ext uri="{FF2B5EF4-FFF2-40B4-BE49-F238E27FC236}">
                <a16:creationId xmlns:a16="http://schemas.microsoft.com/office/drawing/2014/main" id="{A210685A-6235-45A7-850D-A6F555466E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669" y="1552237"/>
            <a:ext cx="3311468" cy="37999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grpSp>
        <p:nvGrpSpPr>
          <p:cNvPr id="77" name="Group 76">
            <a:extLst>
              <a:ext uri="{FF2B5EF4-FFF2-40B4-BE49-F238E27FC236}">
                <a16:creationId xmlns:a16="http://schemas.microsoft.com/office/drawing/2014/main" id="{13BE3671-0C43-4D05-A267-3400AD091C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2759" y="3675889"/>
            <a:ext cx="1604393" cy="1780472"/>
            <a:chOff x="723679" y="3758184"/>
            <a:chExt cx="2139190" cy="2373963"/>
          </a:xfrm>
        </p:grpSpPr>
        <p:sp>
          <p:nvSpPr>
            <p:cNvPr id="78" name="Rectangle 66">
              <a:extLst>
                <a:ext uri="{FF2B5EF4-FFF2-40B4-BE49-F238E27FC236}">
                  <a16:creationId xmlns:a16="http://schemas.microsoft.com/office/drawing/2014/main" id="{4284BA9C-01AC-48B3-8010-804869A07A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6051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79" name="Rectangle 66">
              <a:extLst>
                <a:ext uri="{FF2B5EF4-FFF2-40B4-BE49-F238E27FC236}">
                  <a16:creationId xmlns:a16="http://schemas.microsoft.com/office/drawing/2014/main" id="{3E232F3A-24DA-47FC-A6E7-8347EA07AE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4630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80" name="Rectangle 66">
              <a:extLst>
                <a:ext uri="{FF2B5EF4-FFF2-40B4-BE49-F238E27FC236}">
                  <a16:creationId xmlns:a16="http://schemas.microsoft.com/office/drawing/2014/main" id="{2B7D041A-D364-4BF2-9F8A-0294D09182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3209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81" name="Rectangle 66">
              <a:extLst>
                <a:ext uri="{FF2B5EF4-FFF2-40B4-BE49-F238E27FC236}">
                  <a16:creationId xmlns:a16="http://schemas.microsoft.com/office/drawing/2014/main" id="{1CB5A6AE-FC55-4655-AE45-5E9A3F3288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88940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82" name="Rectangle 66">
              <a:extLst>
                <a:ext uri="{FF2B5EF4-FFF2-40B4-BE49-F238E27FC236}">
                  <a16:creationId xmlns:a16="http://schemas.microsoft.com/office/drawing/2014/main" id="{500BEBAD-632B-4E00-AD16-C6A03CD11A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7472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83" name="Rectangle 66">
              <a:extLst>
                <a:ext uri="{FF2B5EF4-FFF2-40B4-BE49-F238E27FC236}">
                  <a16:creationId xmlns:a16="http://schemas.microsoft.com/office/drawing/2014/main" id="{29BEDA70-8722-46C0-A1EB-8CDFEE5920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17111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84" name="Rectangle 62">
              <a:extLst>
                <a:ext uri="{FF2B5EF4-FFF2-40B4-BE49-F238E27FC236}">
                  <a16:creationId xmlns:a16="http://schemas.microsoft.com/office/drawing/2014/main" id="{3979BE25-E2B2-4CF8-85A1-65AD3E0CF1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17495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85" name="Rectangle 59">
              <a:extLst>
                <a:ext uri="{FF2B5EF4-FFF2-40B4-BE49-F238E27FC236}">
                  <a16:creationId xmlns:a16="http://schemas.microsoft.com/office/drawing/2014/main" id="{2C9FF4D0-2F5C-4E54-AC5A-58A6169BA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02841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86" name="Rectangle 64">
              <a:extLst>
                <a:ext uri="{FF2B5EF4-FFF2-40B4-BE49-F238E27FC236}">
                  <a16:creationId xmlns:a16="http://schemas.microsoft.com/office/drawing/2014/main" id="{B94E4ABC-1B44-4E4D-9065-F67D887D75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375948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87" name="Rectangle 62">
              <a:extLst>
                <a:ext uri="{FF2B5EF4-FFF2-40B4-BE49-F238E27FC236}">
                  <a16:creationId xmlns:a16="http://schemas.microsoft.com/office/drawing/2014/main" id="{FDDFF3EB-39A2-4D3F-AD9F-0CF4409EA1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389627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88" name="Rectangle 59">
              <a:extLst>
                <a:ext uri="{FF2B5EF4-FFF2-40B4-BE49-F238E27FC236}">
                  <a16:creationId xmlns:a16="http://schemas.microsoft.com/office/drawing/2014/main" id="{DB732EBE-ED01-4374-8D0C-8AF6E5A5B3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04333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89" name="Rectangle 62">
              <a:extLst>
                <a:ext uri="{FF2B5EF4-FFF2-40B4-BE49-F238E27FC236}">
                  <a16:creationId xmlns:a16="http://schemas.microsoft.com/office/drawing/2014/main" id="{D22DDEF5-6AF3-4D7C-BC62-4409D396B0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32691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90" name="Rectangle 62">
              <a:extLst>
                <a:ext uri="{FF2B5EF4-FFF2-40B4-BE49-F238E27FC236}">
                  <a16:creationId xmlns:a16="http://schemas.microsoft.com/office/drawing/2014/main" id="{C376CD22-707A-45BF-B1E0-3F62124A5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4743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91" name="Rectangle 62">
              <a:extLst>
                <a:ext uri="{FF2B5EF4-FFF2-40B4-BE49-F238E27FC236}">
                  <a16:creationId xmlns:a16="http://schemas.microsoft.com/office/drawing/2014/main" id="{77D3C970-47FF-4506-B61A-DCAA632891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7653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92" name="Rectangle 59">
              <a:extLst>
                <a:ext uri="{FF2B5EF4-FFF2-40B4-BE49-F238E27FC236}">
                  <a16:creationId xmlns:a16="http://schemas.microsoft.com/office/drawing/2014/main" id="{3D0163D1-030C-49AE-83F7-8B6F17D3FB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61885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93" name="Rectangle 2">
              <a:extLst>
                <a:ext uri="{FF2B5EF4-FFF2-40B4-BE49-F238E27FC236}">
                  <a16:creationId xmlns:a16="http://schemas.microsoft.com/office/drawing/2014/main" id="{68397BEB-F2C5-49D6-8F17-BC81796ACD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791041"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94" name="Rectangle 59">
              <a:extLst>
                <a:ext uri="{FF2B5EF4-FFF2-40B4-BE49-F238E27FC236}">
                  <a16:creationId xmlns:a16="http://schemas.microsoft.com/office/drawing/2014/main" id="{8C1B7012-AA7A-4E78-965E-ABD7EC3370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614536"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95" name="Rectangle 62">
              <a:extLst>
                <a:ext uri="{FF2B5EF4-FFF2-40B4-BE49-F238E27FC236}">
                  <a16:creationId xmlns:a16="http://schemas.microsoft.com/office/drawing/2014/main" id="{ADA7F354-F3A6-49A0-AF9C-EC69C2A31F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438030"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96" name="Rectangle 64">
              <a:extLst>
                <a:ext uri="{FF2B5EF4-FFF2-40B4-BE49-F238E27FC236}">
                  <a16:creationId xmlns:a16="http://schemas.microsoft.com/office/drawing/2014/main" id="{82531391-74CB-4FBD-97B7-D73D91C44F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61525"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97" name="Rectangle 66">
              <a:extLst>
                <a:ext uri="{FF2B5EF4-FFF2-40B4-BE49-F238E27FC236}">
                  <a16:creationId xmlns:a16="http://schemas.microsoft.com/office/drawing/2014/main" id="{3CD46824-FF3A-460F-8F13-1B2A420A10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085019"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98" name="Rectangle 64">
              <a:extLst>
                <a:ext uri="{FF2B5EF4-FFF2-40B4-BE49-F238E27FC236}">
                  <a16:creationId xmlns:a16="http://schemas.microsoft.com/office/drawing/2014/main" id="{15EE979E-5456-4D5F-83BF-158EB8B24E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129443"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99" name="Rectangle 66">
              <a:extLst>
                <a:ext uri="{FF2B5EF4-FFF2-40B4-BE49-F238E27FC236}">
                  <a16:creationId xmlns:a16="http://schemas.microsoft.com/office/drawing/2014/main" id="{B5123B19-3717-4BC1-B7CE-C6727099C0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952937"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00" name="Rectangle 59">
              <a:extLst>
                <a:ext uri="{FF2B5EF4-FFF2-40B4-BE49-F238E27FC236}">
                  <a16:creationId xmlns:a16="http://schemas.microsoft.com/office/drawing/2014/main" id="{25F3BA9E-DEA1-4368-A4BE-FB9C9C3506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904256"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01" name="Rectangle 62">
              <a:extLst>
                <a:ext uri="{FF2B5EF4-FFF2-40B4-BE49-F238E27FC236}">
                  <a16:creationId xmlns:a16="http://schemas.microsoft.com/office/drawing/2014/main" id="{0EFD15C2-3CE6-43C9-AA85-2000C0A69A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91735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02" name="Rectangle 2">
              <a:extLst>
                <a:ext uri="{FF2B5EF4-FFF2-40B4-BE49-F238E27FC236}">
                  <a16:creationId xmlns:a16="http://schemas.microsoft.com/office/drawing/2014/main" id="{A7D19408-5ACA-46A3-8FC7-0A2B511B20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463937"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03" name="Rectangle 59">
              <a:extLst>
                <a:ext uri="{FF2B5EF4-FFF2-40B4-BE49-F238E27FC236}">
                  <a16:creationId xmlns:a16="http://schemas.microsoft.com/office/drawing/2014/main" id="{C39A546E-F35B-4AF5-9F7E-F7CC78DDE2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7432"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04" name="Rectangle 64">
              <a:extLst>
                <a:ext uri="{FF2B5EF4-FFF2-40B4-BE49-F238E27FC236}">
                  <a16:creationId xmlns:a16="http://schemas.microsoft.com/office/drawing/2014/main" id="{4C051F4E-E13F-4468-BCAB-379380355A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802339"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05" name="Rectangle 66">
              <a:extLst>
                <a:ext uri="{FF2B5EF4-FFF2-40B4-BE49-F238E27FC236}">
                  <a16:creationId xmlns:a16="http://schemas.microsoft.com/office/drawing/2014/main" id="{99A94C11-96BF-4E23-9B0F-CCCF0E6906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625833"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06" name="Rectangle 2">
              <a:extLst>
                <a:ext uri="{FF2B5EF4-FFF2-40B4-BE49-F238E27FC236}">
                  <a16:creationId xmlns:a16="http://schemas.microsoft.com/office/drawing/2014/main" id="{2C253E13-7D4F-4651-B26F-C9A3984261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787456"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07" name="Rectangle 59">
              <a:extLst>
                <a:ext uri="{FF2B5EF4-FFF2-40B4-BE49-F238E27FC236}">
                  <a16:creationId xmlns:a16="http://schemas.microsoft.com/office/drawing/2014/main" id="{6C607944-C3DA-49D0-B76C-ECF13B2E8D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610951"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08" name="Rectangle 62">
              <a:extLst>
                <a:ext uri="{FF2B5EF4-FFF2-40B4-BE49-F238E27FC236}">
                  <a16:creationId xmlns:a16="http://schemas.microsoft.com/office/drawing/2014/main" id="{A044E8D2-BE36-4B3B-BF61-A4ED4D6371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434445"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09" name="Rectangle 64">
              <a:extLst>
                <a:ext uri="{FF2B5EF4-FFF2-40B4-BE49-F238E27FC236}">
                  <a16:creationId xmlns:a16="http://schemas.microsoft.com/office/drawing/2014/main" id="{08C4C63A-4388-4C37-9D9C-5C1F9925C0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57940"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10" name="Rectangle 66">
              <a:extLst>
                <a:ext uri="{FF2B5EF4-FFF2-40B4-BE49-F238E27FC236}">
                  <a16:creationId xmlns:a16="http://schemas.microsoft.com/office/drawing/2014/main" id="{14866A3A-FA92-4434-98E9-418FEC9B18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081434"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111" name="Rectangle 64">
              <a:extLst>
                <a:ext uri="{FF2B5EF4-FFF2-40B4-BE49-F238E27FC236}">
                  <a16:creationId xmlns:a16="http://schemas.microsoft.com/office/drawing/2014/main" id="{AF97CA9B-731E-47BF-B724-E6CD2C9150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125858"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12" name="Rectangle 66">
              <a:extLst>
                <a:ext uri="{FF2B5EF4-FFF2-40B4-BE49-F238E27FC236}">
                  <a16:creationId xmlns:a16="http://schemas.microsoft.com/office/drawing/2014/main" id="{B9B7DB1A-1165-4D7C-95DC-D710F20E9D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949352"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13" name="Rectangle 59">
              <a:extLst>
                <a:ext uri="{FF2B5EF4-FFF2-40B4-BE49-F238E27FC236}">
                  <a16:creationId xmlns:a16="http://schemas.microsoft.com/office/drawing/2014/main" id="{737B22B9-9D11-4F36-9B12-FB41FBA4E1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900671"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14" name="Rectangle 62">
              <a:extLst>
                <a:ext uri="{FF2B5EF4-FFF2-40B4-BE49-F238E27FC236}">
                  <a16:creationId xmlns:a16="http://schemas.microsoft.com/office/drawing/2014/main" id="{FBCEABA9-0D42-4E75-BBFB-8374262E88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15" name="Rectangle 2">
              <a:extLst>
                <a:ext uri="{FF2B5EF4-FFF2-40B4-BE49-F238E27FC236}">
                  <a16:creationId xmlns:a16="http://schemas.microsoft.com/office/drawing/2014/main" id="{66428691-A429-4D5E-AE96-E43B6F0E2D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460352"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16" name="Rectangle 59">
              <a:extLst>
                <a:ext uri="{FF2B5EF4-FFF2-40B4-BE49-F238E27FC236}">
                  <a16:creationId xmlns:a16="http://schemas.microsoft.com/office/drawing/2014/main" id="{5BCC330F-9915-4B86-97E9-BA49CBFEC0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3847"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17" name="Rectangle 64">
              <a:extLst>
                <a:ext uri="{FF2B5EF4-FFF2-40B4-BE49-F238E27FC236}">
                  <a16:creationId xmlns:a16="http://schemas.microsoft.com/office/drawing/2014/main" id="{9A1A7FCA-8137-4FF0-9940-FB481BFD27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798754"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18" name="Rectangle 66">
              <a:extLst>
                <a:ext uri="{FF2B5EF4-FFF2-40B4-BE49-F238E27FC236}">
                  <a16:creationId xmlns:a16="http://schemas.microsoft.com/office/drawing/2014/main" id="{3A9167A0-5576-4F2F-B5FE-4311865978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622248"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grpSp>
      <p:sp>
        <p:nvSpPr>
          <p:cNvPr id="48130" name="Título 1">
            <a:extLst>
              <a:ext uri="{FF2B5EF4-FFF2-40B4-BE49-F238E27FC236}">
                <a16:creationId xmlns:a16="http://schemas.microsoft.com/office/drawing/2014/main" id="{54D5DB8E-07F7-4E9C-945F-EBE231055138}"/>
              </a:ext>
            </a:extLst>
          </p:cNvPr>
          <p:cNvSpPr>
            <a:spLocks noGrp="1" noChangeArrowheads="1"/>
          </p:cNvSpPr>
          <p:nvPr>
            <p:ph type="title"/>
          </p:nvPr>
        </p:nvSpPr>
        <p:spPr>
          <a:xfrm>
            <a:off x="856474" y="1848557"/>
            <a:ext cx="2840612" cy="3208418"/>
          </a:xfrm>
        </p:spPr>
        <p:txBody>
          <a:bodyPr anchor="ctr">
            <a:normAutofit/>
          </a:bodyPr>
          <a:lstStyle/>
          <a:p>
            <a:r>
              <a:rPr lang="pt-BR" altLang="pt-BR" sz="3600" b="1">
                <a:solidFill>
                  <a:srgbClr val="FFFFFF"/>
                </a:solidFill>
              </a:rPr>
              <a:t>Passo a passo:</a:t>
            </a:r>
          </a:p>
        </p:txBody>
      </p:sp>
      <p:grpSp>
        <p:nvGrpSpPr>
          <p:cNvPr id="120" name="Group 119">
            <a:extLst>
              <a:ext uri="{FF2B5EF4-FFF2-40B4-BE49-F238E27FC236}">
                <a16:creationId xmlns:a16="http://schemas.microsoft.com/office/drawing/2014/main" id="{283F107F-9294-4679-B247-91D8556A6E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905064" y="890863"/>
            <a:ext cx="174977" cy="579303"/>
            <a:chOff x="11873418" y="44817"/>
            <a:chExt cx="233303" cy="772404"/>
          </a:xfrm>
        </p:grpSpPr>
        <p:sp>
          <p:nvSpPr>
            <p:cNvPr id="121" name="Rectangle 64">
              <a:extLst>
                <a:ext uri="{FF2B5EF4-FFF2-40B4-BE49-F238E27FC236}">
                  <a16:creationId xmlns:a16="http://schemas.microsoft.com/office/drawing/2014/main" id="{20F93971-D547-4C36-A076-D572499944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3605" y="461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22" name="Rectangle 66">
              <a:extLst>
                <a:ext uri="{FF2B5EF4-FFF2-40B4-BE49-F238E27FC236}">
                  <a16:creationId xmlns:a16="http://schemas.microsoft.com/office/drawing/2014/main" id="{012A36A9-DFAE-4F57-9711-172E65EDA3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115" y="46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23" name="Rectangle 64">
              <a:extLst>
                <a:ext uri="{FF2B5EF4-FFF2-40B4-BE49-F238E27FC236}">
                  <a16:creationId xmlns:a16="http://schemas.microsoft.com/office/drawing/2014/main" id="{8B6B96C8-D832-4071-A5D2-1F11CBF9F0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24" name="Rectangle 66">
              <a:extLst>
                <a:ext uri="{FF2B5EF4-FFF2-40B4-BE49-F238E27FC236}">
                  <a16:creationId xmlns:a16="http://schemas.microsoft.com/office/drawing/2014/main" id="{0FF1DEB5-31F1-464D-BDB3-EFE620642A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25" name="Rectangle 64">
              <a:extLst>
                <a:ext uri="{FF2B5EF4-FFF2-40B4-BE49-F238E27FC236}">
                  <a16:creationId xmlns:a16="http://schemas.microsoft.com/office/drawing/2014/main" id="{96B80410-DC2C-4DFC-B52E-CC5E6788BF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26" name="Rectangle 66">
              <a:extLst>
                <a:ext uri="{FF2B5EF4-FFF2-40B4-BE49-F238E27FC236}">
                  <a16:creationId xmlns:a16="http://schemas.microsoft.com/office/drawing/2014/main" id="{9CE51CA3-95B8-44B4-B784-CE35A844D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27" name="Rectangle 64">
              <a:extLst>
                <a:ext uri="{FF2B5EF4-FFF2-40B4-BE49-F238E27FC236}">
                  <a16:creationId xmlns:a16="http://schemas.microsoft.com/office/drawing/2014/main" id="{FA1EB8B0-6221-4A35-A5F2-46E9A78CBD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28" name="Rectangle 66">
              <a:extLst>
                <a:ext uri="{FF2B5EF4-FFF2-40B4-BE49-F238E27FC236}">
                  <a16:creationId xmlns:a16="http://schemas.microsoft.com/office/drawing/2014/main" id="{FDA530E1-5E88-4861-8642-F5B6A715BF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29" name="Rectangle 64">
              <a:extLst>
                <a:ext uri="{FF2B5EF4-FFF2-40B4-BE49-F238E27FC236}">
                  <a16:creationId xmlns:a16="http://schemas.microsoft.com/office/drawing/2014/main" id="{854D2927-5C3A-424C-B30D-6048719C88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30" name="Rectangle 66">
              <a:extLst>
                <a:ext uri="{FF2B5EF4-FFF2-40B4-BE49-F238E27FC236}">
                  <a16:creationId xmlns:a16="http://schemas.microsoft.com/office/drawing/2014/main" id="{9B9A782D-CE07-499E-81BB-3F6D2E7EF0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31" name="Rectangle 64">
              <a:extLst>
                <a:ext uri="{FF2B5EF4-FFF2-40B4-BE49-F238E27FC236}">
                  <a16:creationId xmlns:a16="http://schemas.microsoft.com/office/drawing/2014/main" id="{BDEBE12E-1915-4596-A0A7-9C61CAF82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32" name="Rectangle 66">
              <a:extLst>
                <a:ext uri="{FF2B5EF4-FFF2-40B4-BE49-F238E27FC236}">
                  <a16:creationId xmlns:a16="http://schemas.microsoft.com/office/drawing/2014/main" id="{4FBDEF84-1447-47C6-998D-A35B78E0C5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grpSp>
      <p:sp>
        <p:nvSpPr>
          <p:cNvPr id="3" name="Espaço Reservado para Conteúdo 2">
            <a:extLst>
              <a:ext uri="{FF2B5EF4-FFF2-40B4-BE49-F238E27FC236}">
                <a16:creationId xmlns:a16="http://schemas.microsoft.com/office/drawing/2014/main" id="{CDC1FA1C-378C-4CB5-BAC7-E1C189D527DD}"/>
              </a:ext>
            </a:extLst>
          </p:cNvPr>
          <p:cNvSpPr>
            <a:spLocks noGrp="1"/>
          </p:cNvSpPr>
          <p:nvPr>
            <p:ph idx="1"/>
          </p:nvPr>
        </p:nvSpPr>
        <p:spPr>
          <a:xfrm>
            <a:off x="4434520" y="1748790"/>
            <a:ext cx="4170990" cy="3603349"/>
          </a:xfrm>
        </p:spPr>
        <p:txBody>
          <a:bodyPr anchor="ctr">
            <a:normAutofit/>
          </a:bodyPr>
          <a:lstStyle/>
          <a:p>
            <a:pPr marL="0" indent="0">
              <a:buNone/>
              <a:defRPr/>
            </a:pPr>
            <a:r>
              <a:rPr lang="pt-BR" sz="1500"/>
              <a:t>4. Gere um programa anual no qual conste:</a:t>
            </a:r>
          </a:p>
          <a:p>
            <a:pPr marL="0" indent="0">
              <a:buNone/>
              <a:defRPr/>
            </a:pPr>
            <a:endParaRPr lang="pt-BR" sz="1500"/>
          </a:p>
          <a:p>
            <a:pPr>
              <a:buFontTx/>
              <a:buChar char="-"/>
              <a:defRPr/>
            </a:pPr>
            <a:r>
              <a:rPr lang="pt-BR" sz="1500"/>
              <a:t>Os eixos de integração trabalhados</a:t>
            </a:r>
          </a:p>
          <a:p>
            <a:pPr>
              <a:buFontTx/>
              <a:buChar char="-"/>
              <a:defRPr/>
            </a:pPr>
            <a:r>
              <a:rPr lang="pt-BR" sz="1500"/>
              <a:t>Os objetos de conhecimento e os campos </a:t>
            </a:r>
          </a:p>
          <a:p>
            <a:pPr>
              <a:buFontTx/>
              <a:buChar char="-"/>
              <a:defRPr/>
            </a:pPr>
            <a:r>
              <a:rPr lang="pt-BR" sz="1500"/>
              <a:t>As habilidades, inclusive distribuídas por bimestres</a:t>
            </a:r>
          </a:p>
          <a:p>
            <a:pPr>
              <a:buFontTx/>
              <a:buChar char="-"/>
              <a:defRPr/>
            </a:pPr>
            <a:r>
              <a:rPr lang="pt-BR" sz="1500"/>
              <a:t>Os procedimentos a serem utilizados </a:t>
            </a:r>
          </a:p>
          <a:p>
            <a:pPr>
              <a:buFontTx/>
              <a:buChar char="-"/>
              <a:defRPr/>
            </a:pPr>
            <a:r>
              <a:rPr lang="pt-BR" sz="1500"/>
              <a:t>A avaliação</a:t>
            </a:r>
          </a:p>
          <a:p>
            <a:pPr marL="0" indent="0">
              <a:buNone/>
              <a:defRPr/>
            </a:pPr>
            <a:endParaRPr lang="pt-BR" sz="15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FFE2FE29-1120-4FE4-9FDA-311CBA66F4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73" name="Rectangle 72">
            <a:extLst>
              <a:ext uri="{FF2B5EF4-FFF2-40B4-BE49-F238E27FC236}">
                <a16:creationId xmlns:a16="http://schemas.microsoft.com/office/drawing/2014/main" id="{DDD926EC-6F88-4D89-9AED-1C4C1AC00E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2344" y="857251"/>
            <a:ext cx="3516474" cy="51434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75" name="Rectangle 74">
            <a:extLst>
              <a:ext uri="{FF2B5EF4-FFF2-40B4-BE49-F238E27FC236}">
                <a16:creationId xmlns:a16="http://schemas.microsoft.com/office/drawing/2014/main" id="{A210685A-6235-45A7-850D-A6F555466E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669" y="1552237"/>
            <a:ext cx="3311468" cy="37999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grpSp>
        <p:nvGrpSpPr>
          <p:cNvPr id="77" name="Group 76">
            <a:extLst>
              <a:ext uri="{FF2B5EF4-FFF2-40B4-BE49-F238E27FC236}">
                <a16:creationId xmlns:a16="http://schemas.microsoft.com/office/drawing/2014/main" id="{13BE3671-0C43-4D05-A267-3400AD091C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2759" y="3675889"/>
            <a:ext cx="1604393" cy="1780472"/>
            <a:chOff x="723679" y="3758184"/>
            <a:chExt cx="2139190" cy="2373963"/>
          </a:xfrm>
        </p:grpSpPr>
        <p:sp>
          <p:nvSpPr>
            <p:cNvPr id="78" name="Rectangle 66">
              <a:extLst>
                <a:ext uri="{FF2B5EF4-FFF2-40B4-BE49-F238E27FC236}">
                  <a16:creationId xmlns:a16="http://schemas.microsoft.com/office/drawing/2014/main" id="{4284BA9C-01AC-48B3-8010-804869A07A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6051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79" name="Rectangle 66">
              <a:extLst>
                <a:ext uri="{FF2B5EF4-FFF2-40B4-BE49-F238E27FC236}">
                  <a16:creationId xmlns:a16="http://schemas.microsoft.com/office/drawing/2014/main" id="{3E232F3A-24DA-47FC-A6E7-8347EA07AE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4630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80" name="Rectangle 66">
              <a:extLst>
                <a:ext uri="{FF2B5EF4-FFF2-40B4-BE49-F238E27FC236}">
                  <a16:creationId xmlns:a16="http://schemas.microsoft.com/office/drawing/2014/main" id="{2B7D041A-D364-4BF2-9F8A-0294D09182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3209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81" name="Rectangle 66">
              <a:extLst>
                <a:ext uri="{FF2B5EF4-FFF2-40B4-BE49-F238E27FC236}">
                  <a16:creationId xmlns:a16="http://schemas.microsoft.com/office/drawing/2014/main" id="{1CB5A6AE-FC55-4655-AE45-5E9A3F3288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88940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82" name="Rectangle 66">
              <a:extLst>
                <a:ext uri="{FF2B5EF4-FFF2-40B4-BE49-F238E27FC236}">
                  <a16:creationId xmlns:a16="http://schemas.microsoft.com/office/drawing/2014/main" id="{500BEBAD-632B-4E00-AD16-C6A03CD11A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7472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83" name="Rectangle 66">
              <a:extLst>
                <a:ext uri="{FF2B5EF4-FFF2-40B4-BE49-F238E27FC236}">
                  <a16:creationId xmlns:a16="http://schemas.microsoft.com/office/drawing/2014/main" id="{29BEDA70-8722-46C0-A1EB-8CDFEE5920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17111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84" name="Rectangle 62">
              <a:extLst>
                <a:ext uri="{FF2B5EF4-FFF2-40B4-BE49-F238E27FC236}">
                  <a16:creationId xmlns:a16="http://schemas.microsoft.com/office/drawing/2014/main" id="{3979BE25-E2B2-4CF8-85A1-65AD3E0CF1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17495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85" name="Rectangle 59">
              <a:extLst>
                <a:ext uri="{FF2B5EF4-FFF2-40B4-BE49-F238E27FC236}">
                  <a16:creationId xmlns:a16="http://schemas.microsoft.com/office/drawing/2014/main" id="{2C9FF4D0-2F5C-4E54-AC5A-58A6169BA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02841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86" name="Rectangle 64">
              <a:extLst>
                <a:ext uri="{FF2B5EF4-FFF2-40B4-BE49-F238E27FC236}">
                  <a16:creationId xmlns:a16="http://schemas.microsoft.com/office/drawing/2014/main" id="{B94E4ABC-1B44-4E4D-9065-F67D887D75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375948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87" name="Rectangle 62">
              <a:extLst>
                <a:ext uri="{FF2B5EF4-FFF2-40B4-BE49-F238E27FC236}">
                  <a16:creationId xmlns:a16="http://schemas.microsoft.com/office/drawing/2014/main" id="{FDDFF3EB-39A2-4D3F-AD9F-0CF4409EA1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389627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88" name="Rectangle 59">
              <a:extLst>
                <a:ext uri="{FF2B5EF4-FFF2-40B4-BE49-F238E27FC236}">
                  <a16:creationId xmlns:a16="http://schemas.microsoft.com/office/drawing/2014/main" id="{DB732EBE-ED01-4374-8D0C-8AF6E5A5B3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04333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89" name="Rectangle 62">
              <a:extLst>
                <a:ext uri="{FF2B5EF4-FFF2-40B4-BE49-F238E27FC236}">
                  <a16:creationId xmlns:a16="http://schemas.microsoft.com/office/drawing/2014/main" id="{D22DDEF5-6AF3-4D7C-BC62-4409D396B0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32691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90" name="Rectangle 62">
              <a:extLst>
                <a:ext uri="{FF2B5EF4-FFF2-40B4-BE49-F238E27FC236}">
                  <a16:creationId xmlns:a16="http://schemas.microsoft.com/office/drawing/2014/main" id="{C376CD22-707A-45BF-B1E0-3F62124A5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4743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91" name="Rectangle 62">
              <a:extLst>
                <a:ext uri="{FF2B5EF4-FFF2-40B4-BE49-F238E27FC236}">
                  <a16:creationId xmlns:a16="http://schemas.microsoft.com/office/drawing/2014/main" id="{77D3C970-47FF-4506-B61A-DCAA632891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7653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92" name="Rectangle 59">
              <a:extLst>
                <a:ext uri="{FF2B5EF4-FFF2-40B4-BE49-F238E27FC236}">
                  <a16:creationId xmlns:a16="http://schemas.microsoft.com/office/drawing/2014/main" id="{3D0163D1-030C-49AE-83F7-8B6F17D3FB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61885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93" name="Rectangle 2">
              <a:extLst>
                <a:ext uri="{FF2B5EF4-FFF2-40B4-BE49-F238E27FC236}">
                  <a16:creationId xmlns:a16="http://schemas.microsoft.com/office/drawing/2014/main" id="{68397BEB-F2C5-49D6-8F17-BC81796ACD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791041"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94" name="Rectangle 59">
              <a:extLst>
                <a:ext uri="{FF2B5EF4-FFF2-40B4-BE49-F238E27FC236}">
                  <a16:creationId xmlns:a16="http://schemas.microsoft.com/office/drawing/2014/main" id="{8C1B7012-AA7A-4E78-965E-ABD7EC3370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614536"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95" name="Rectangle 62">
              <a:extLst>
                <a:ext uri="{FF2B5EF4-FFF2-40B4-BE49-F238E27FC236}">
                  <a16:creationId xmlns:a16="http://schemas.microsoft.com/office/drawing/2014/main" id="{ADA7F354-F3A6-49A0-AF9C-EC69C2A31F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438030"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96" name="Rectangle 64">
              <a:extLst>
                <a:ext uri="{FF2B5EF4-FFF2-40B4-BE49-F238E27FC236}">
                  <a16:creationId xmlns:a16="http://schemas.microsoft.com/office/drawing/2014/main" id="{82531391-74CB-4FBD-97B7-D73D91C44F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61525"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97" name="Rectangle 66">
              <a:extLst>
                <a:ext uri="{FF2B5EF4-FFF2-40B4-BE49-F238E27FC236}">
                  <a16:creationId xmlns:a16="http://schemas.microsoft.com/office/drawing/2014/main" id="{3CD46824-FF3A-460F-8F13-1B2A420A10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085019"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98" name="Rectangle 64">
              <a:extLst>
                <a:ext uri="{FF2B5EF4-FFF2-40B4-BE49-F238E27FC236}">
                  <a16:creationId xmlns:a16="http://schemas.microsoft.com/office/drawing/2014/main" id="{15EE979E-5456-4D5F-83BF-158EB8B24E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129443"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99" name="Rectangle 66">
              <a:extLst>
                <a:ext uri="{FF2B5EF4-FFF2-40B4-BE49-F238E27FC236}">
                  <a16:creationId xmlns:a16="http://schemas.microsoft.com/office/drawing/2014/main" id="{B5123B19-3717-4BC1-B7CE-C6727099C0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952937"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00" name="Rectangle 59">
              <a:extLst>
                <a:ext uri="{FF2B5EF4-FFF2-40B4-BE49-F238E27FC236}">
                  <a16:creationId xmlns:a16="http://schemas.microsoft.com/office/drawing/2014/main" id="{25F3BA9E-DEA1-4368-A4BE-FB9C9C3506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904256"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01" name="Rectangle 62">
              <a:extLst>
                <a:ext uri="{FF2B5EF4-FFF2-40B4-BE49-F238E27FC236}">
                  <a16:creationId xmlns:a16="http://schemas.microsoft.com/office/drawing/2014/main" id="{0EFD15C2-3CE6-43C9-AA85-2000C0A69A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91735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02" name="Rectangle 2">
              <a:extLst>
                <a:ext uri="{FF2B5EF4-FFF2-40B4-BE49-F238E27FC236}">
                  <a16:creationId xmlns:a16="http://schemas.microsoft.com/office/drawing/2014/main" id="{A7D19408-5ACA-46A3-8FC7-0A2B511B20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463937"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03" name="Rectangle 59">
              <a:extLst>
                <a:ext uri="{FF2B5EF4-FFF2-40B4-BE49-F238E27FC236}">
                  <a16:creationId xmlns:a16="http://schemas.microsoft.com/office/drawing/2014/main" id="{C39A546E-F35B-4AF5-9F7E-F7CC78DDE2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7432"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04" name="Rectangle 64">
              <a:extLst>
                <a:ext uri="{FF2B5EF4-FFF2-40B4-BE49-F238E27FC236}">
                  <a16:creationId xmlns:a16="http://schemas.microsoft.com/office/drawing/2014/main" id="{4C051F4E-E13F-4468-BCAB-379380355A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802339"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05" name="Rectangle 66">
              <a:extLst>
                <a:ext uri="{FF2B5EF4-FFF2-40B4-BE49-F238E27FC236}">
                  <a16:creationId xmlns:a16="http://schemas.microsoft.com/office/drawing/2014/main" id="{99A94C11-96BF-4E23-9B0F-CCCF0E6906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625833"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06" name="Rectangle 2">
              <a:extLst>
                <a:ext uri="{FF2B5EF4-FFF2-40B4-BE49-F238E27FC236}">
                  <a16:creationId xmlns:a16="http://schemas.microsoft.com/office/drawing/2014/main" id="{2C253E13-7D4F-4651-B26F-C9A3984261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787456"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07" name="Rectangle 59">
              <a:extLst>
                <a:ext uri="{FF2B5EF4-FFF2-40B4-BE49-F238E27FC236}">
                  <a16:creationId xmlns:a16="http://schemas.microsoft.com/office/drawing/2014/main" id="{6C607944-C3DA-49D0-B76C-ECF13B2E8D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610951"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08" name="Rectangle 62">
              <a:extLst>
                <a:ext uri="{FF2B5EF4-FFF2-40B4-BE49-F238E27FC236}">
                  <a16:creationId xmlns:a16="http://schemas.microsoft.com/office/drawing/2014/main" id="{A044E8D2-BE36-4B3B-BF61-A4ED4D6371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434445"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09" name="Rectangle 64">
              <a:extLst>
                <a:ext uri="{FF2B5EF4-FFF2-40B4-BE49-F238E27FC236}">
                  <a16:creationId xmlns:a16="http://schemas.microsoft.com/office/drawing/2014/main" id="{08C4C63A-4388-4C37-9D9C-5C1F9925C0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57940"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10" name="Rectangle 66">
              <a:extLst>
                <a:ext uri="{FF2B5EF4-FFF2-40B4-BE49-F238E27FC236}">
                  <a16:creationId xmlns:a16="http://schemas.microsoft.com/office/drawing/2014/main" id="{14866A3A-FA92-4434-98E9-418FEC9B18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081434"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111" name="Rectangle 64">
              <a:extLst>
                <a:ext uri="{FF2B5EF4-FFF2-40B4-BE49-F238E27FC236}">
                  <a16:creationId xmlns:a16="http://schemas.microsoft.com/office/drawing/2014/main" id="{AF97CA9B-731E-47BF-B724-E6CD2C9150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125858"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12" name="Rectangle 66">
              <a:extLst>
                <a:ext uri="{FF2B5EF4-FFF2-40B4-BE49-F238E27FC236}">
                  <a16:creationId xmlns:a16="http://schemas.microsoft.com/office/drawing/2014/main" id="{B9B7DB1A-1165-4D7C-95DC-D710F20E9D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949352"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13" name="Rectangle 59">
              <a:extLst>
                <a:ext uri="{FF2B5EF4-FFF2-40B4-BE49-F238E27FC236}">
                  <a16:creationId xmlns:a16="http://schemas.microsoft.com/office/drawing/2014/main" id="{737B22B9-9D11-4F36-9B12-FB41FBA4E1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900671"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14" name="Rectangle 62">
              <a:extLst>
                <a:ext uri="{FF2B5EF4-FFF2-40B4-BE49-F238E27FC236}">
                  <a16:creationId xmlns:a16="http://schemas.microsoft.com/office/drawing/2014/main" id="{FBCEABA9-0D42-4E75-BBFB-8374262E88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15" name="Rectangle 2">
              <a:extLst>
                <a:ext uri="{FF2B5EF4-FFF2-40B4-BE49-F238E27FC236}">
                  <a16:creationId xmlns:a16="http://schemas.microsoft.com/office/drawing/2014/main" id="{66428691-A429-4D5E-AE96-E43B6F0E2D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460352"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16" name="Rectangle 59">
              <a:extLst>
                <a:ext uri="{FF2B5EF4-FFF2-40B4-BE49-F238E27FC236}">
                  <a16:creationId xmlns:a16="http://schemas.microsoft.com/office/drawing/2014/main" id="{5BCC330F-9915-4B86-97E9-BA49CBFEC0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3847"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17" name="Rectangle 64">
              <a:extLst>
                <a:ext uri="{FF2B5EF4-FFF2-40B4-BE49-F238E27FC236}">
                  <a16:creationId xmlns:a16="http://schemas.microsoft.com/office/drawing/2014/main" id="{9A1A7FCA-8137-4FF0-9940-FB481BFD27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798754"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18" name="Rectangle 66">
              <a:extLst>
                <a:ext uri="{FF2B5EF4-FFF2-40B4-BE49-F238E27FC236}">
                  <a16:creationId xmlns:a16="http://schemas.microsoft.com/office/drawing/2014/main" id="{3A9167A0-5576-4F2F-B5FE-4311865978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622248"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grpSp>
      <p:sp>
        <p:nvSpPr>
          <p:cNvPr id="50178" name="Título 1">
            <a:extLst>
              <a:ext uri="{FF2B5EF4-FFF2-40B4-BE49-F238E27FC236}">
                <a16:creationId xmlns:a16="http://schemas.microsoft.com/office/drawing/2014/main" id="{DD5DA4C1-D4A4-4FA1-B88E-ED82A880329E}"/>
              </a:ext>
            </a:extLst>
          </p:cNvPr>
          <p:cNvSpPr>
            <a:spLocks noGrp="1" noChangeArrowheads="1"/>
          </p:cNvSpPr>
          <p:nvPr>
            <p:ph type="title"/>
          </p:nvPr>
        </p:nvSpPr>
        <p:spPr>
          <a:xfrm>
            <a:off x="856474" y="1848557"/>
            <a:ext cx="2840612" cy="3208418"/>
          </a:xfrm>
        </p:spPr>
        <p:txBody>
          <a:bodyPr anchor="ctr">
            <a:normAutofit/>
          </a:bodyPr>
          <a:lstStyle/>
          <a:p>
            <a:r>
              <a:rPr lang="pt-BR" altLang="pt-BR" sz="3600" b="1">
                <a:solidFill>
                  <a:srgbClr val="FFFFFF"/>
                </a:solidFill>
              </a:rPr>
              <a:t>Passo a passo:</a:t>
            </a:r>
          </a:p>
        </p:txBody>
      </p:sp>
      <p:grpSp>
        <p:nvGrpSpPr>
          <p:cNvPr id="120" name="Group 119">
            <a:extLst>
              <a:ext uri="{FF2B5EF4-FFF2-40B4-BE49-F238E27FC236}">
                <a16:creationId xmlns:a16="http://schemas.microsoft.com/office/drawing/2014/main" id="{283F107F-9294-4679-B247-91D8556A6E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905064" y="890863"/>
            <a:ext cx="174977" cy="579303"/>
            <a:chOff x="11873418" y="44817"/>
            <a:chExt cx="233303" cy="772404"/>
          </a:xfrm>
        </p:grpSpPr>
        <p:sp>
          <p:nvSpPr>
            <p:cNvPr id="121" name="Rectangle 64">
              <a:extLst>
                <a:ext uri="{FF2B5EF4-FFF2-40B4-BE49-F238E27FC236}">
                  <a16:creationId xmlns:a16="http://schemas.microsoft.com/office/drawing/2014/main" id="{20F93971-D547-4C36-A076-D572499944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3605" y="461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22" name="Rectangle 66">
              <a:extLst>
                <a:ext uri="{FF2B5EF4-FFF2-40B4-BE49-F238E27FC236}">
                  <a16:creationId xmlns:a16="http://schemas.microsoft.com/office/drawing/2014/main" id="{012A36A9-DFAE-4F57-9711-172E65EDA3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115" y="46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23" name="Rectangle 64">
              <a:extLst>
                <a:ext uri="{FF2B5EF4-FFF2-40B4-BE49-F238E27FC236}">
                  <a16:creationId xmlns:a16="http://schemas.microsoft.com/office/drawing/2014/main" id="{8B6B96C8-D832-4071-A5D2-1F11CBF9F0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24" name="Rectangle 66">
              <a:extLst>
                <a:ext uri="{FF2B5EF4-FFF2-40B4-BE49-F238E27FC236}">
                  <a16:creationId xmlns:a16="http://schemas.microsoft.com/office/drawing/2014/main" id="{0FF1DEB5-31F1-464D-BDB3-EFE620642A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25" name="Rectangle 64">
              <a:extLst>
                <a:ext uri="{FF2B5EF4-FFF2-40B4-BE49-F238E27FC236}">
                  <a16:creationId xmlns:a16="http://schemas.microsoft.com/office/drawing/2014/main" id="{96B80410-DC2C-4DFC-B52E-CC5E6788BF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26" name="Rectangle 66">
              <a:extLst>
                <a:ext uri="{FF2B5EF4-FFF2-40B4-BE49-F238E27FC236}">
                  <a16:creationId xmlns:a16="http://schemas.microsoft.com/office/drawing/2014/main" id="{9CE51CA3-95B8-44B4-B784-CE35A844D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27" name="Rectangle 64">
              <a:extLst>
                <a:ext uri="{FF2B5EF4-FFF2-40B4-BE49-F238E27FC236}">
                  <a16:creationId xmlns:a16="http://schemas.microsoft.com/office/drawing/2014/main" id="{FA1EB8B0-6221-4A35-A5F2-46E9A78CBD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28" name="Rectangle 66">
              <a:extLst>
                <a:ext uri="{FF2B5EF4-FFF2-40B4-BE49-F238E27FC236}">
                  <a16:creationId xmlns:a16="http://schemas.microsoft.com/office/drawing/2014/main" id="{FDA530E1-5E88-4861-8642-F5B6A715BF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29" name="Rectangle 64">
              <a:extLst>
                <a:ext uri="{FF2B5EF4-FFF2-40B4-BE49-F238E27FC236}">
                  <a16:creationId xmlns:a16="http://schemas.microsoft.com/office/drawing/2014/main" id="{854D2927-5C3A-424C-B30D-6048719C88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30" name="Rectangle 66">
              <a:extLst>
                <a:ext uri="{FF2B5EF4-FFF2-40B4-BE49-F238E27FC236}">
                  <a16:creationId xmlns:a16="http://schemas.microsoft.com/office/drawing/2014/main" id="{9B9A782D-CE07-499E-81BB-3F6D2E7EF0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31" name="Rectangle 64">
              <a:extLst>
                <a:ext uri="{FF2B5EF4-FFF2-40B4-BE49-F238E27FC236}">
                  <a16:creationId xmlns:a16="http://schemas.microsoft.com/office/drawing/2014/main" id="{BDEBE12E-1915-4596-A0A7-9C61CAF82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32" name="Rectangle 66">
              <a:extLst>
                <a:ext uri="{FF2B5EF4-FFF2-40B4-BE49-F238E27FC236}">
                  <a16:creationId xmlns:a16="http://schemas.microsoft.com/office/drawing/2014/main" id="{4FBDEF84-1447-47C6-998D-A35B78E0C5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grpSp>
      <p:sp>
        <p:nvSpPr>
          <p:cNvPr id="3" name="Espaço Reservado para Conteúdo 2">
            <a:extLst>
              <a:ext uri="{FF2B5EF4-FFF2-40B4-BE49-F238E27FC236}">
                <a16:creationId xmlns:a16="http://schemas.microsoft.com/office/drawing/2014/main" id="{28600158-7797-4E5A-B277-8F2B76E4B323}"/>
              </a:ext>
            </a:extLst>
          </p:cNvPr>
          <p:cNvSpPr>
            <a:spLocks noGrp="1"/>
          </p:cNvSpPr>
          <p:nvPr>
            <p:ph idx="1"/>
          </p:nvPr>
        </p:nvSpPr>
        <p:spPr>
          <a:xfrm>
            <a:off x="4434520" y="1748790"/>
            <a:ext cx="4170990" cy="3603349"/>
          </a:xfrm>
        </p:spPr>
        <p:txBody>
          <a:bodyPr anchor="ctr">
            <a:normAutofit/>
          </a:bodyPr>
          <a:lstStyle/>
          <a:p>
            <a:pPr marL="0" indent="0">
              <a:buNone/>
              <a:defRPr/>
            </a:pPr>
            <a:r>
              <a:rPr lang="pt-BR" sz="1500" dirty="0"/>
              <a:t>5. Faça contas! </a:t>
            </a:r>
          </a:p>
          <a:p>
            <a:pPr>
              <a:buFontTx/>
              <a:buChar char="-"/>
              <a:defRPr/>
            </a:pPr>
            <a:r>
              <a:rPr lang="pt-BR" sz="1500" dirty="0"/>
              <a:t>Quantas aulas você terá ao longo do ano?</a:t>
            </a:r>
          </a:p>
          <a:p>
            <a:pPr>
              <a:buFontTx/>
              <a:buChar char="-"/>
              <a:defRPr/>
            </a:pPr>
            <a:r>
              <a:rPr lang="pt-BR" sz="1500" dirty="0"/>
              <a:t>Dividindo o conteúdo a ser dado pelas aulas dadas, de quanto em quanto tempo mudará de assunto? </a:t>
            </a:r>
          </a:p>
          <a:p>
            <a:pPr marL="0" indent="0">
              <a:buNone/>
              <a:defRPr/>
            </a:pPr>
            <a:endParaRPr lang="pt-BR" sz="1500" dirty="0"/>
          </a:p>
          <a:p>
            <a:pPr marL="0" indent="0">
              <a:buNone/>
              <a:defRPr/>
            </a:pPr>
            <a:r>
              <a:rPr lang="pt-BR" sz="1500" dirty="0"/>
              <a:t>6. De posse do resultado de suas contas, organize o tempo do seu ano letivo em blocos lógicos que precisam ser montados em torno de um objetivo maior e ter incidência sobre as dificuldades que você quer sanar. </a:t>
            </a:r>
          </a:p>
          <a:p>
            <a:pPr marL="0" indent="0">
              <a:buNone/>
              <a:defRPr/>
            </a:pPr>
            <a:endParaRPr lang="pt-BR" sz="1500" dirty="0"/>
          </a:p>
          <a:p>
            <a:pPr marL="0" indent="0">
              <a:buNone/>
              <a:defRPr/>
            </a:pPr>
            <a:r>
              <a:rPr lang="pt-BR" sz="1500" b="1" dirty="0"/>
              <a:t>Um exemplo:</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B0613EAD-B290-45AC-BB41-F6014F5413D2}"/>
              </a:ext>
            </a:extLst>
          </p:cNvPr>
          <p:cNvSpPr>
            <a:spLocks noGrp="1"/>
          </p:cNvSpPr>
          <p:nvPr>
            <p:ph type="title"/>
          </p:nvPr>
        </p:nvSpPr>
        <p:spPr/>
        <p:txBody>
          <a:bodyPr/>
          <a:lstStyle/>
          <a:p>
            <a:r>
              <a:rPr lang="pt-BR" b="1" dirty="0"/>
              <a:t>Um exemplo:</a:t>
            </a:r>
            <a:br>
              <a:rPr lang="pt-BR" b="1" dirty="0"/>
            </a:br>
            <a:r>
              <a:rPr lang="pt-BR" b="1" dirty="0"/>
              <a:t>só tinha esse!</a:t>
            </a:r>
          </a:p>
        </p:txBody>
      </p:sp>
      <p:sp>
        <p:nvSpPr>
          <p:cNvPr id="5" name="Espaço Reservado para Conteúdo 4">
            <a:extLst>
              <a:ext uri="{FF2B5EF4-FFF2-40B4-BE49-F238E27FC236}">
                <a16:creationId xmlns:a16="http://schemas.microsoft.com/office/drawing/2014/main" id="{3B2E6C9F-1C8C-475C-8C6C-2B46215ADC9D}"/>
              </a:ext>
            </a:extLst>
          </p:cNvPr>
          <p:cNvSpPr>
            <a:spLocks noGrp="1"/>
          </p:cNvSpPr>
          <p:nvPr>
            <p:ph sz="half" idx="1"/>
          </p:nvPr>
        </p:nvSpPr>
        <p:spPr>
          <a:xfrm>
            <a:off x="628650" y="1825625"/>
            <a:ext cx="3151262" cy="4351338"/>
          </a:xfrm>
        </p:spPr>
        <p:txBody>
          <a:bodyPr/>
          <a:lstStyle/>
          <a:p>
            <a:pPr marL="0" indent="0">
              <a:buNone/>
            </a:pPr>
            <a:endParaRPr lang="pt-BR" dirty="0"/>
          </a:p>
          <a:p>
            <a:pPr marL="0" indent="0">
              <a:buNone/>
            </a:pPr>
            <a:endParaRPr lang="pt-BR" dirty="0"/>
          </a:p>
          <a:p>
            <a:pPr marL="0" indent="0">
              <a:buNone/>
            </a:pPr>
            <a:endParaRPr lang="pt-BR" dirty="0"/>
          </a:p>
          <a:p>
            <a:pPr marL="0" indent="0">
              <a:buNone/>
            </a:pPr>
            <a:endParaRPr lang="pt-BR" dirty="0"/>
          </a:p>
          <a:p>
            <a:pPr marL="0" indent="0">
              <a:buNone/>
            </a:pPr>
            <a:endParaRPr lang="pt-BR" dirty="0"/>
          </a:p>
          <a:p>
            <a:pPr marL="0" indent="0">
              <a:buNone/>
            </a:pPr>
            <a:r>
              <a:rPr lang="pt-BR" sz="1800" b="1" dirty="0">
                <a:effectLst/>
                <a:latin typeface="Times New Roman" panose="02020603050405020304" pitchFamily="18" charset="0"/>
                <a:ea typeface="Calibri" panose="020F0502020204030204" pitchFamily="34" charset="0"/>
                <a:cs typeface="Times New Roman" panose="02020603050405020304" pitchFamily="18" charset="0"/>
              </a:rPr>
              <a:t>O menino do dedo verde</a:t>
            </a:r>
            <a:r>
              <a:rPr lang="pt-BR" sz="1800" dirty="0">
                <a:effectLst/>
                <a:latin typeface="Times New Roman" panose="02020603050405020304" pitchFamily="18" charset="0"/>
                <a:ea typeface="Calibri" panose="020F0502020204030204" pitchFamily="34" charset="0"/>
                <a:cs typeface="Times New Roman" panose="02020603050405020304" pitchFamily="18" charset="0"/>
              </a:rPr>
              <a:t>, de Maurice Druon: </a:t>
            </a:r>
            <a:r>
              <a:rPr lang="pt-BR" sz="18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2"/>
              </a:rPr>
              <a:t>https://edisciplinas.usp.br/pluginfile.php/5143828/mod_resource/content/1/O__menino_do_dedo_verde.pdf</a:t>
            </a:r>
            <a:r>
              <a:rPr lang="pt-BR"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pt-BR"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pt-BR" dirty="0"/>
              <a:t> </a:t>
            </a:r>
          </a:p>
        </p:txBody>
      </p:sp>
      <p:pic>
        <p:nvPicPr>
          <p:cNvPr id="7" name="Espaço Reservado para Conteúdo 6">
            <a:extLst>
              <a:ext uri="{FF2B5EF4-FFF2-40B4-BE49-F238E27FC236}">
                <a16:creationId xmlns:a16="http://schemas.microsoft.com/office/drawing/2014/main" id="{76CB61F5-7DA7-4D73-B55F-CDA758B38147}"/>
              </a:ext>
            </a:extLst>
          </p:cNvPr>
          <p:cNvPicPr>
            <a:picLocks noGrp="1" noChangeAspect="1"/>
          </p:cNvPicPr>
          <p:nvPr>
            <p:ph sz="half" idx="2"/>
          </p:nvPr>
        </p:nvPicPr>
        <p:blipFill>
          <a:blip r:embed="rId3"/>
          <a:stretch>
            <a:fillRect/>
          </a:stretch>
        </p:blipFill>
        <p:spPr>
          <a:xfrm>
            <a:off x="4356528" y="681037"/>
            <a:ext cx="3667621" cy="5495926"/>
          </a:xfrm>
          <a:prstGeom prst="rect">
            <a:avLst/>
          </a:prstGeom>
        </p:spPr>
      </p:pic>
    </p:spTree>
    <p:extLst>
      <p:ext uri="{BB962C8B-B14F-4D97-AF65-F5344CB8AC3E}">
        <p14:creationId xmlns:p14="http://schemas.microsoft.com/office/powerpoint/2010/main" val="17451456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44287"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1682" name="Rectangle 2">
            <a:extLst>
              <a:ext uri="{FF2B5EF4-FFF2-40B4-BE49-F238E27FC236}">
                <a16:creationId xmlns:a16="http://schemas.microsoft.com/office/drawing/2014/main" id="{111EF239-A017-4F0F-85AA-34D16B966D1B}"/>
              </a:ext>
            </a:extLst>
          </p:cNvPr>
          <p:cNvSpPr>
            <a:spLocks noGrp="1" noChangeArrowheads="1"/>
          </p:cNvSpPr>
          <p:nvPr>
            <p:ph type="title"/>
          </p:nvPr>
        </p:nvSpPr>
        <p:spPr>
          <a:xfrm>
            <a:off x="628650" y="1412488"/>
            <a:ext cx="2174391" cy="4363844"/>
          </a:xfrm>
        </p:spPr>
        <p:txBody>
          <a:bodyPr anchor="t">
            <a:normAutofit/>
          </a:bodyPr>
          <a:lstStyle/>
          <a:p>
            <a:pPr eaLnBrk="1" hangingPunct="1"/>
            <a:r>
              <a:rPr lang="pt-BR" altLang="pt-BR" sz="3500">
                <a:solidFill>
                  <a:srgbClr val="FFFFFF"/>
                </a:solidFill>
              </a:rPr>
              <a:t>Como trabalhar a leitura?</a:t>
            </a:r>
          </a:p>
        </p:txBody>
      </p:sp>
      <p:sp>
        <p:nvSpPr>
          <p:cNvPr id="71683" name="Rectangle 3">
            <a:extLst>
              <a:ext uri="{FF2B5EF4-FFF2-40B4-BE49-F238E27FC236}">
                <a16:creationId xmlns:a16="http://schemas.microsoft.com/office/drawing/2014/main" id="{1D762DC6-7F6F-41D0-A5C0-9238D261E238}"/>
              </a:ext>
            </a:extLst>
          </p:cNvPr>
          <p:cNvSpPr>
            <a:spLocks noGrp="1" noChangeArrowheads="1"/>
          </p:cNvSpPr>
          <p:nvPr>
            <p:ph sz="half" idx="1"/>
          </p:nvPr>
        </p:nvSpPr>
        <p:spPr>
          <a:xfrm>
            <a:off x="3285641" y="1412489"/>
            <a:ext cx="2570462" cy="4363844"/>
          </a:xfrm>
        </p:spPr>
        <p:txBody>
          <a:bodyPr>
            <a:normAutofit/>
          </a:bodyPr>
          <a:lstStyle/>
          <a:p>
            <a:pPr eaLnBrk="1" hangingPunct="1">
              <a:buFontTx/>
              <a:buNone/>
            </a:pPr>
            <a:endParaRPr lang="pt-BR" altLang="pt-BR" sz="1700"/>
          </a:p>
          <a:p>
            <a:pPr eaLnBrk="1" hangingPunct="1">
              <a:buFontTx/>
              <a:buNone/>
            </a:pPr>
            <a:r>
              <a:rPr lang="pt-BR" altLang="pt-BR" sz="1700"/>
              <a:t>O pulo do gato:</a:t>
            </a:r>
          </a:p>
          <a:p>
            <a:pPr eaLnBrk="1" hangingPunct="1">
              <a:buFontTx/>
              <a:buNone/>
            </a:pPr>
            <a:endParaRPr lang="pt-BR" altLang="pt-BR" sz="1700"/>
          </a:p>
          <a:p>
            <a:pPr eaLnBrk="1" hangingPunct="1">
              <a:buFontTx/>
              <a:buNone/>
            </a:pPr>
            <a:r>
              <a:rPr lang="pt-BR" altLang="pt-BR" sz="1700" b="1"/>
              <a:t>De: O que o livro diz?</a:t>
            </a:r>
          </a:p>
          <a:p>
            <a:pPr eaLnBrk="1" hangingPunct="1">
              <a:buFontTx/>
              <a:buNone/>
            </a:pPr>
            <a:endParaRPr lang="pt-BR" altLang="pt-BR" sz="1700" b="1"/>
          </a:p>
          <a:p>
            <a:pPr eaLnBrk="1" hangingPunct="1">
              <a:buFontTx/>
              <a:buNone/>
            </a:pPr>
            <a:r>
              <a:rPr lang="pt-BR" altLang="pt-BR" sz="1700" b="1"/>
              <a:t>Para: Como o livro diz o que ele diz?</a:t>
            </a:r>
          </a:p>
        </p:txBody>
      </p:sp>
      <p:cxnSp>
        <p:nvCxnSpPr>
          <p:cNvPr id="74" name="Straight Connector 73">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7403"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Espaço Reservado para Conteúdo 1">
            <a:extLst>
              <a:ext uri="{FF2B5EF4-FFF2-40B4-BE49-F238E27FC236}">
                <a16:creationId xmlns:a16="http://schemas.microsoft.com/office/drawing/2014/main" id="{AF815BCE-6677-4C19-932B-199EE2FCB7AB}"/>
              </a:ext>
            </a:extLst>
          </p:cNvPr>
          <p:cNvSpPr>
            <a:spLocks noGrp="1"/>
          </p:cNvSpPr>
          <p:nvPr>
            <p:ph sz="half" idx="2"/>
          </p:nvPr>
        </p:nvSpPr>
        <p:spPr>
          <a:xfrm>
            <a:off x="6338703" y="1412489"/>
            <a:ext cx="2398275" cy="4363844"/>
          </a:xfrm>
        </p:spPr>
        <p:txBody>
          <a:bodyPr>
            <a:normAutofit/>
          </a:bodyPr>
          <a:lstStyle/>
          <a:p>
            <a:pPr marL="0" indent="0">
              <a:buNone/>
            </a:pPr>
            <a:endParaRPr lang="pt-BR" sz="1700"/>
          </a:p>
          <a:p>
            <a:pPr marL="0" indent="0">
              <a:buNone/>
            </a:pPr>
            <a:endParaRPr lang="pt-BR" sz="1700"/>
          </a:p>
          <a:p>
            <a:pPr marL="0" indent="0">
              <a:buNone/>
            </a:pPr>
            <a:r>
              <a:rPr lang="pt-BR" sz="1700"/>
              <a:t>“O professor não é, aqui, mais do que uma casamenteira. Quando é chegada a hora, é bom que ele saia de cena na ponta dos pés.”</a:t>
            </a:r>
          </a:p>
          <a:p>
            <a:pPr marL="0" indent="0">
              <a:buNone/>
            </a:pPr>
            <a:endParaRPr lang="pt-BR" sz="1700"/>
          </a:p>
          <a:p>
            <a:pPr marL="0" indent="0">
              <a:buNone/>
            </a:pPr>
            <a:r>
              <a:rPr lang="pt-BR" sz="1700"/>
              <a:t>Daniel PENNAC, em </a:t>
            </a:r>
            <a:r>
              <a:rPr lang="pt-BR" sz="1700" b="1"/>
              <a:t>Como Um Romance</a:t>
            </a:r>
            <a:r>
              <a:rPr lang="pt-BR" sz="1700"/>
              <a:t>. </a:t>
            </a:r>
          </a:p>
          <a:p>
            <a:pPr marL="0" indent="0">
              <a:buNone/>
            </a:pPr>
            <a:r>
              <a:rPr lang="pt-BR" sz="1700"/>
              <a:t> </a:t>
            </a:r>
          </a:p>
          <a:p>
            <a:pPr marL="0" indent="0">
              <a:buNone/>
            </a:pPr>
            <a:endParaRPr lang="pt-BR" sz="1700"/>
          </a:p>
        </p:txBody>
      </p:sp>
    </p:spTree>
    <p:extLst>
      <p:ext uri="{BB962C8B-B14F-4D97-AF65-F5344CB8AC3E}">
        <p14:creationId xmlns:p14="http://schemas.microsoft.com/office/powerpoint/2010/main" val="15536296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44287"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A970390F-B200-403E-9D15-276D71B89CAA}"/>
              </a:ext>
            </a:extLst>
          </p:cNvPr>
          <p:cNvSpPr>
            <a:spLocks noGrp="1"/>
          </p:cNvSpPr>
          <p:nvPr>
            <p:ph type="title"/>
          </p:nvPr>
        </p:nvSpPr>
        <p:spPr>
          <a:xfrm>
            <a:off x="628650" y="1412488"/>
            <a:ext cx="2174391" cy="4363844"/>
          </a:xfrm>
        </p:spPr>
        <p:txBody>
          <a:bodyPr anchor="t">
            <a:normAutofit/>
          </a:bodyPr>
          <a:lstStyle/>
          <a:p>
            <a:r>
              <a:rPr lang="pt-BR" sz="3500">
                <a:solidFill>
                  <a:srgbClr val="FFFFFF"/>
                </a:solidFill>
              </a:rPr>
              <a:t>Referência do 6º ao 9º ano</a:t>
            </a:r>
          </a:p>
        </p:txBody>
      </p:sp>
      <p:sp>
        <p:nvSpPr>
          <p:cNvPr id="3" name="Espaço Reservado para Conteúdo 2">
            <a:extLst>
              <a:ext uri="{FF2B5EF4-FFF2-40B4-BE49-F238E27FC236}">
                <a16:creationId xmlns:a16="http://schemas.microsoft.com/office/drawing/2014/main" id="{1CEBA58C-698B-4C30-B051-46B6F02295BC}"/>
              </a:ext>
            </a:extLst>
          </p:cNvPr>
          <p:cNvSpPr>
            <a:spLocks noGrp="1"/>
          </p:cNvSpPr>
          <p:nvPr>
            <p:ph sz="half" idx="1"/>
          </p:nvPr>
        </p:nvSpPr>
        <p:spPr>
          <a:xfrm>
            <a:off x="3285641" y="1412489"/>
            <a:ext cx="2570462" cy="4363844"/>
          </a:xfrm>
        </p:spPr>
        <p:txBody>
          <a:bodyPr>
            <a:normAutofit/>
          </a:bodyPr>
          <a:lstStyle/>
          <a:p>
            <a:pPr marL="0" indent="0">
              <a:buNone/>
            </a:pPr>
            <a:r>
              <a:rPr lang="pt-BR" sz="1700"/>
              <a:t>São Paulo (Cidade) Secretaria Municipal. Diretoria de Orientação Técnica. </a:t>
            </a:r>
            <a:r>
              <a:rPr lang="pt-BR" sz="1700" i="1"/>
              <a:t>Referencial de expectativas para o desenvolvimento da competência leitora e escritora no ciclo II do ensino fundamental</a:t>
            </a:r>
            <a:r>
              <a:rPr lang="pt-BR" sz="1700"/>
              <a:t>. São Paulo: SME/DOT, 2006.</a:t>
            </a:r>
          </a:p>
        </p:txBody>
      </p:sp>
      <p:cxnSp>
        <p:nvCxnSpPr>
          <p:cNvPr id="11" name="Straight Connector 10">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7403"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Espaço Reservado para Conteúdo 3">
            <a:extLst>
              <a:ext uri="{FF2B5EF4-FFF2-40B4-BE49-F238E27FC236}">
                <a16:creationId xmlns:a16="http://schemas.microsoft.com/office/drawing/2014/main" id="{94D81F2F-30A1-41A4-931F-705FDD0ACCF6}"/>
              </a:ext>
            </a:extLst>
          </p:cNvPr>
          <p:cNvSpPr>
            <a:spLocks noGrp="1"/>
          </p:cNvSpPr>
          <p:nvPr>
            <p:ph sz="half" idx="2"/>
          </p:nvPr>
        </p:nvSpPr>
        <p:spPr>
          <a:xfrm>
            <a:off x="6338703" y="1412489"/>
            <a:ext cx="2398275" cy="4363844"/>
          </a:xfrm>
        </p:spPr>
        <p:txBody>
          <a:bodyPr>
            <a:normAutofit/>
          </a:bodyPr>
          <a:lstStyle/>
          <a:p>
            <a:pPr marL="0" indent="0">
              <a:buNone/>
            </a:pPr>
            <a:endParaRPr lang="pt-BR" sz="1700" dirty="0"/>
          </a:p>
          <a:p>
            <a:pPr marL="0" indent="0">
              <a:buNone/>
            </a:pPr>
            <a:endParaRPr lang="pt-BR" sz="1700" dirty="0"/>
          </a:p>
          <a:p>
            <a:pPr marL="0" indent="0">
              <a:buNone/>
            </a:pPr>
            <a:endParaRPr lang="pt-BR" sz="1700" dirty="0"/>
          </a:p>
          <a:p>
            <a:pPr marL="0" indent="0">
              <a:buNone/>
            </a:pPr>
            <a:r>
              <a:rPr lang="pt-BR" sz="1700" dirty="0"/>
              <a:t>A leitura é trabalhada no esquema “antes”, “durante” e “depois” do contato do aluno com o texto integral</a:t>
            </a:r>
          </a:p>
        </p:txBody>
      </p:sp>
    </p:spTree>
    <p:extLst>
      <p:ext uri="{BB962C8B-B14F-4D97-AF65-F5344CB8AC3E}">
        <p14:creationId xmlns:p14="http://schemas.microsoft.com/office/powerpoint/2010/main" val="6242456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4293"/>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3125451"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D2FEE568-83C4-4835-8BD0-E546597E2807}"/>
              </a:ext>
            </a:extLst>
          </p:cNvPr>
          <p:cNvSpPr>
            <a:spLocks noGrp="1"/>
          </p:cNvSpPr>
          <p:nvPr>
            <p:ph type="title"/>
          </p:nvPr>
        </p:nvSpPr>
        <p:spPr>
          <a:xfrm>
            <a:off x="515125" y="591344"/>
            <a:ext cx="2400300" cy="5585619"/>
          </a:xfrm>
        </p:spPr>
        <p:txBody>
          <a:bodyPr>
            <a:normAutofit/>
          </a:bodyPr>
          <a:lstStyle/>
          <a:p>
            <a:r>
              <a:rPr lang="pt-BR">
                <a:solidFill>
                  <a:srgbClr val="FFFFFF"/>
                </a:solidFill>
              </a:rPr>
              <a:t>Antes do contato com o texto integral</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Espaço Reservado para Conteúdo 2">
            <a:extLst>
              <a:ext uri="{FF2B5EF4-FFF2-40B4-BE49-F238E27FC236}">
                <a16:creationId xmlns:a16="http://schemas.microsoft.com/office/drawing/2014/main" id="{2E8DA5A6-1C11-4226-BE47-4D3EDFBF1175}"/>
              </a:ext>
            </a:extLst>
          </p:cNvPr>
          <p:cNvSpPr>
            <a:spLocks noGrp="1"/>
          </p:cNvSpPr>
          <p:nvPr>
            <p:ph idx="1"/>
          </p:nvPr>
        </p:nvSpPr>
        <p:spPr>
          <a:xfrm>
            <a:off x="3335481" y="591344"/>
            <a:ext cx="5179868" cy="5585619"/>
          </a:xfrm>
        </p:spPr>
        <p:txBody>
          <a:bodyPr anchor="ctr">
            <a:normAutofit/>
          </a:bodyPr>
          <a:lstStyle/>
          <a:p>
            <a:pPr marL="0" indent="0">
              <a:buNone/>
            </a:pPr>
            <a:r>
              <a:rPr lang="pt-BR" sz="1600" dirty="0"/>
              <a:t>• Levantamento do conhecimento prévio sobre o assunto.</a:t>
            </a:r>
          </a:p>
          <a:p>
            <a:pPr marL="0" indent="0">
              <a:buNone/>
            </a:pPr>
            <a:r>
              <a:rPr lang="pt-BR" sz="1600" dirty="0"/>
              <a:t>• Expectativas em função do suporte.</a:t>
            </a:r>
          </a:p>
          <a:p>
            <a:pPr marL="0" indent="0">
              <a:buNone/>
            </a:pPr>
            <a:r>
              <a:rPr lang="pt-BR" sz="1600" dirty="0"/>
              <a:t>• Expectativas em função dos textos da capa, quarta-capa, orelha etc.</a:t>
            </a:r>
          </a:p>
          <a:p>
            <a:pPr marL="0" indent="0">
              <a:buNone/>
            </a:pPr>
            <a:r>
              <a:rPr lang="pt-BR" sz="1600" dirty="0"/>
              <a:t>• Expectativas em função da formatação do gênero (divisão em colunas, segmentação do texto...).</a:t>
            </a:r>
          </a:p>
          <a:p>
            <a:pPr marL="0" indent="0">
              <a:buNone/>
            </a:pPr>
            <a:r>
              <a:rPr lang="pt-BR" sz="1600" dirty="0"/>
              <a:t>• Expectativas em função do autor ou instituição responsável pela publicação.</a:t>
            </a:r>
          </a:p>
          <a:p>
            <a:pPr marL="0" indent="0">
              <a:buNone/>
            </a:pPr>
            <a:r>
              <a:rPr lang="pt-BR" sz="1600" dirty="0"/>
              <a:t>• Antecipação do tema ou ideia principal a partir dos elementos </a:t>
            </a:r>
            <a:r>
              <a:rPr lang="pt-BR" sz="1600" dirty="0" err="1"/>
              <a:t>paratextuais</a:t>
            </a:r>
            <a:r>
              <a:rPr lang="pt-BR" sz="1600" dirty="0"/>
              <a:t>, como título, subtítulos, epígrafes, prefácios, sumários.</a:t>
            </a:r>
          </a:p>
          <a:p>
            <a:pPr marL="0" indent="0">
              <a:buNone/>
            </a:pPr>
            <a:r>
              <a:rPr lang="pt-BR" sz="1600" dirty="0"/>
              <a:t>• Antecipação do tema ou ideia principal a partir do exame de imagens ou de saliências gráficas.</a:t>
            </a:r>
          </a:p>
          <a:p>
            <a:pPr marL="0" indent="0">
              <a:buNone/>
            </a:pPr>
            <a:r>
              <a:rPr lang="pt-BR" sz="1600" dirty="0"/>
              <a:t>• Explicitação das expectativas de leitura a partir da análise dos índices anteriores.</a:t>
            </a:r>
          </a:p>
          <a:p>
            <a:pPr marL="0" indent="0">
              <a:buNone/>
            </a:pPr>
            <a:r>
              <a:rPr lang="pt-BR" sz="1600" dirty="0"/>
              <a:t>• Definição dos objetivos da leitura.</a:t>
            </a:r>
          </a:p>
        </p:txBody>
      </p:sp>
    </p:spTree>
    <p:extLst>
      <p:ext uri="{BB962C8B-B14F-4D97-AF65-F5344CB8AC3E}">
        <p14:creationId xmlns:p14="http://schemas.microsoft.com/office/powerpoint/2010/main" val="15566150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4293"/>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3125451"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13F31FCE-1D85-4847-B867-04A3B477BB28}"/>
              </a:ext>
            </a:extLst>
          </p:cNvPr>
          <p:cNvSpPr>
            <a:spLocks noGrp="1"/>
          </p:cNvSpPr>
          <p:nvPr>
            <p:ph type="title"/>
          </p:nvPr>
        </p:nvSpPr>
        <p:spPr>
          <a:xfrm>
            <a:off x="515125" y="591344"/>
            <a:ext cx="2400300" cy="5585619"/>
          </a:xfrm>
        </p:spPr>
        <p:txBody>
          <a:bodyPr>
            <a:normAutofit/>
          </a:bodyPr>
          <a:lstStyle/>
          <a:p>
            <a:r>
              <a:rPr lang="pt-BR">
                <a:solidFill>
                  <a:srgbClr val="FFFFFF"/>
                </a:solidFill>
              </a:rPr>
              <a:t>Durante o contato com o texto integral</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Espaço Reservado para Conteúdo 2">
            <a:extLst>
              <a:ext uri="{FF2B5EF4-FFF2-40B4-BE49-F238E27FC236}">
                <a16:creationId xmlns:a16="http://schemas.microsoft.com/office/drawing/2014/main" id="{FC582284-F470-424B-AA44-2FE2EB84F348}"/>
              </a:ext>
            </a:extLst>
          </p:cNvPr>
          <p:cNvSpPr>
            <a:spLocks noGrp="1"/>
          </p:cNvSpPr>
          <p:nvPr>
            <p:ph idx="1"/>
          </p:nvPr>
        </p:nvSpPr>
        <p:spPr>
          <a:xfrm>
            <a:off x="3335481" y="591344"/>
            <a:ext cx="5179868" cy="5585619"/>
          </a:xfrm>
        </p:spPr>
        <p:txBody>
          <a:bodyPr anchor="ctr">
            <a:normAutofit/>
          </a:bodyPr>
          <a:lstStyle/>
          <a:p>
            <a:pPr marL="0" indent="0">
              <a:buNone/>
            </a:pPr>
            <a:r>
              <a:rPr lang="pt-BR" sz="1500" dirty="0"/>
              <a:t>• Confirmação ou retificação das antecipações ou expectativas de sentido criadas antes ou durante a leitura.</a:t>
            </a:r>
          </a:p>
          <a:p>
            <a:pPr marL="0" indent="0">
              <a:buNone/>
            </a:pPr>
            <a:r>
              <a:rPr lang="pt-BR" sz="1500" dirty="0"/>
              <a:t>• Localização ou construção do tema ou da ideia principal.</a:t>
            </a:r>
          </a:p>
          <a:p>
            <a:pPr marL="0" indent="0">
              <a:buNone/>
            </a:pPr>
            <a:r>
              <a:rPr lang="pt-BR" sz="1500" dirty="0"/>
              <a:t>• Esclarecimento de palavras desconhecidas a partir de inferência ou consulta a dicionário.</a:t>
            </a:r>
          </a:p>
          <a:p>
            <a:pPr marL="0" indent="0">
              <a:buNone/>
            </a:pPr>
            <a:r>
              <a:rPr lang="pt-BR" sz="1500" dirty="0"/>
              <a:t>• Identificação de palavras-chave para a determinação dos conceitos veiculados.</a:t>
            </a:r>
          </a:p>
          <a:p>
            <a:pPr marL="0" indent="0">
              <a:buNone/>
            </a:pPr>
            <a:r>
              <a:rPr lang="pt-BR" sz="1500" dirty="0"/>
              <a:t>• Busca de informações complementares em textos de apoio subordinados ao texto principal ou por meio de consulta a enciclopédias, Internet e outras fontes.</a:t>
            </a:r>
          </a:p>
          <a:p>
            <a:pPr marL="0" indent="0">
              <a:buNone/>
            </a:pPr>
            <a:r>
              <a:rPr lang="pt-BR" sz="1500" dirty="0"/>
              <a:t>• Identificação das pistas linguísticas responsáveis pela continuidade temática ou pela progressão temática.</a:t>
            </a:r>
          </a:p>
          <a:p>
            <a:pPr marL="0" indent="0">
              <a:buNone/>
            </a:pPr>
            <a:r>
              <a:rPr lang="pt-BR" sz="1500" dirty="0"/>
              <a:t>• Utilização das pistas linguísticas para compreender a hierarquização das proposições, sintetizando o conteúdo do texto.</a:t>
            </a:r>
          </a:p>
          <a:p>
            <a:pPr marL="0" indent="0">
              <a:buNone/>
            </a:pPr>
            <a:r>
              <a:rPr lang="pt-BR" sz="1500" dirty="0"/>
              <a:t>• Construção do sentido global do texto.</a:t>
            </a:r>
          </a:p>
          <a:p>
            <a:pPr marL="0" indent="0">
              <a:buNone/>
            </a:pPr>
            <a:r>
              <a:rPr lang="pt-BR" sz="1500" dirty="0"/>
              <a:t>• Identificação das pistas linguísticas responsáveis por introduzir no texto a posição do autor.</a:t>
            </a:r>
          </a:p>
          <a:p>
            <a:pPr marL="0" indent="0">
              <a:buNone/>
            </a:pPr>
            <a:r>
              <a:rPr lang="pt-BR" sz="1500" dirty="0"/>
              <a:t>• Identificação do leitor-virtual a partir das pistas linguísticas.</a:t>
            </a:r>
          </a:p>
          <a:p>
            <a:pPr marL="0" indent="0">
              <a:buNone/>
            </a:pPr>
            <a:r>
              <a:rPr lang="pt-BR" sz="1500" dirty="0"/>
              <a:t>• Identificar referências a outros textos, buscando informações adicionais se necessário.</a:t>
            </a:r>
          </a:p>
          <a:p>
            <a:endParaRPr lang="pt-BR" sz="1500" dirty="0"/>
          </a:p>
        </p:txBody>
      </p:sp>
    </p:spTree>
    <p:extLst>
      <p:ext uri="{BB962C8B-B14F-4D97-AF65-F5344CB8AC3E}">
        <p14:creationId xmlns:p14="http://schemas.microsoft.com/office/powerpoint/2010/main" val="28333809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4293"/>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3125451"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13F31FCE-1D85-4847-B867-04A3B477BB28}"/>
              </a:ext>
            </a:extLst>
          </p:cNvPr>
          <p:cNvSpPr>
            <a:spLocks noGrp="1"/>
          </p:cNvSpPr>
          <p:nvPr>
            <p:ph type="title"/>
          </p:nvPr>
        </p:nvSpPr>
        <p:spPr>
          <a:xfrm>
            <a:off x="515125" y="591344"/>
            <a:ext cx="2400300" cy="5585619"/>
          </a:xfrm>
        </p:spPr>
        <p:txBody>
          <a:bodyPr>
            <a:normAutofit/>
          </a:bodyPr>
          <a:lstStyle/>
          <a:p>
            <a:r>
              <a:rPr lang="pt-BR">
                <a:solidFill>
                  <a:srgbClr val="FFFFFF"/>
                </a:solidFill>
              </a:rPr>
              <a:t>Após o contato com o texto integral</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Espaço Reservado para Conteúdo 2">
            <a:extLst>
              <a:ext uri="{FF2B5EF4-FFF2-40B4-BE49-F238E27FC236}">
                <a16:creationId xmlns:a16="http://schemas.microsoft.com/office/drawing/2014/main" id="{FC582284-F470-424B-AA44-2FE2EB84F348}"/>
              </a:ext>
            </a:extLst>
          </p:cNvPr>
          <p:cNvSpPr>
            <a:spLocks noGrp="1"/>
          </p:cNvSpPr>
          <p:nvPr>
            <p:ph idx="1"/>
          </p:nvPr>
        </p:nvSpPr>
        <p:spPr>
          <a:xfrm>
            <a:off x="3335481" y="591344"/>
            <a:ext cx="5179868" cy="5585619"/>
          </a:xfrm>
        </p:spPr>
        <p:txBody>
          <a:bodyPr anchor="ctr">
            <a:normAutofit/>
          </a:bodyPr>
          <a:lstStyle/>
          <a:p>
            <a:pPr marL="0" indent="0">
              <a:buNone/>
            </a:pPr>
            <a:r>
              <a:rPr lang="pt-BR" dirty="0"/>
              <a:t>• Construção da síntese semântica do texto.</a:t>
            </a:r>
          </a:p>
          <a:p>
            <a:pPr marL="0" indent="0">
              <a:buNone/>
            </a:pPr>
            <a:r>
              <a:rPr lang="pt-BR" dirty="0"/>
              <a:t>• Troca de impressões a respeito dos textos lidos, fornecendo indicações para sustentação de sua leitura e acolhendo outras posições.</a:t>
            </a:r>
          </a:p>
          <a:p>
            <a:pPr marL="0" indent="0">
              <a:buNone/>
            </a:pPr>
            <a:r>
              <a:rPr lang="pt-BR" dirty="0"/>
              <a:t>• Utilização, em função da finalidade da leitura, do registro escrito para melhor compreensão.</a:t>
            </a:r>
          </a:p>
          <a:p>
            <a:pPr marL="0" indent="0">
              <a:buNone/>
            </a:pPr>
            <a:r>
              <a:rPr lang="pt-BR" dirty="0"/>
              <a:t>• Avaliação crítica do texto.</a:t>
            </a:r>
          </a:p>
          <a:p>
            <a:endParaRPr lang="pt-BR" dirty="0"/>
          </a:p>
        </p:txBody>
      </p:sp>
    </p:spTree>
    <p:extLst>
      <p:ext uri="{BB962C8B-B14F-4D97-AF65-F5344CB8AC3E}">
        <p14:creationId xmlns:p14="http://schemas.microsoft.com/office/powerpoint/2010/main" val="24133290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CA0DAA6-33B8-4A25-810D-2F4D816FB4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3729445"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B52F585E-7FF5-469F-9103-3F6C4AC555F7}"/>
              </a:ext>
            </a:extLst>
          </p:cNvPr>
          <p:cNvSpPr>
            <a:spLocks noGrp="1"/>
          </p:cNvSpPr>
          <p:nvPr>
            <p:ph type="title"/>
          </p:nvPr>
        </p:nvSpPr>
        <p:spPr>
          <a:xfrm>
            <a:off x="488480" y="640081"/>
            <a:ext cx="2532887" cy="3681976"/>
          </a:xfrm>
          <a:noFill/>
        </p:spPr>
        <p:txBody>
          <a:bodyPr vert="horz" lIns="91440" tIns="45720" rIns="91440" bIns="45720" rtlCol="0" anchor="b">
            <a:normAutofit/>
          </a:bodyPr>
          <a:lstStyle/>
          <a:p>
            <a:pPr defTabSz="914400"/>
            <a:r>
              <a:rPr lang="en-US" sz="3800" dirty="0">
                <a:solidFill>
                  <a:schemeClr val="bg1"/>
                </a:solidFill>
              </a:rPr>
              <a:t>O local: </a:t>
            </a:r>
            <a:r>
              <a:rPr lang="en-US" sz="3800" dirty="0" err="1">
                <a:solidFill>
                  <a:schemeClr val="bg1"/>
                </a:solidFill>
              </a:rPr>
              <a:t>Calulo</a:t>
            </a:r>
            <a:r>
              <a:rPr lang="en-US" sz="3800" dirty="0">
                <a:solidFill>
                  <a:schemeClr val="bg1"/>
                </a:solidFill>
              </a:rPr>
              <a:t>, Cuanza Sul, Angola</a:t>
            </a:r>
          </a:p>
        </p:txBody>
      </p:sp>
      <p:pic>
        <p:nvPicPr>
          <p:cNvPr id="4" name="Espaço Reservado para Conteúdo 3">
            <a:extLst>
              <a:ext uri="{FF2B5EF4-FFF2-40B4-BE49-F238E27FC236}">
                <a16:creationId xmlns:a16="http://schemas.microsoft.com/office/drawing/2014/main" id="{7EE9D4A6-8E2F-46D5-85AA-CD6C8EA236FA}"/>
              </a:ext>
            </a:extLst>
          </p:cNvPr>
          <p:cNvPicPr>
            <a:picLocks noGrp="1" noChangeAspect="1"/>
          </p:cNvPicPr>
          <p:nvPr>
            <p:ph idx="1"/>
          </p:nvPr>
        </p:nvPicPr>
        <p:blipFill rotWithShape="1">
          <a:blip r:embed="rId2"/>
          <a:srcRect r="9321" b="-2"/>
          <a:stretch/>
        </p:blipFill>
        <p:spPr>
          <a:xfrm>
            <a:off x="3490722" y="10"/>
            <a:ext cx="5653278" cy="6857990"/>
          </a:xfrm>
          <a:prstGeom prst="rect">
            <a:avLst/>
          </a:prstGeom>
        </p:spPr>
      </p:pic>
    </p:spTree>
    <p:extLst>
      <p:ext uri="{BB962C8B-B14F-4D97-AF65-F5344CB8AC3E}">
        <p14:creationId xmlns:p14="http://schemas.microsoft.com/office/powerpoint/2010/main" val="7739629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8373" name="Rectangle 71">
            <a:extLst>
              <a:ext uri="{FF2B5EF4-FFF2-40B4-BE49-F238E27FC236}">
                <a16:creationId xmlns:a16="http://schemas.microsoft.com/office/drawing/2014/main" id="{A81E7530-396C-45F0-92F4-A885648D16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pic>
        <p:nvPicPr>
          <p:cNvPr id="2" name="Espaço Reservado para Conteúdo 1">
            <a:extLst>
              <a:ext uri="{FF2B5EF4-FFF2-40B4-BE49-F238E27FC236}">
                <a16:creationId xmlns:a16="http://schemas.microsoft.com/office/drawing/2014/main" id="{3017F7DC-1EDC-4167-8109-608F57291979}"/>
              </a:ext>
            </a:extLst>
          </p:cNvPr>
          <p:cNvPicPr>
            <a:picLocks noGrp="1" noChangeAspect="1"/>
          </p:cNvPicPr>
          <p:nvPr>
            <p:ph sz="half" idx="2"/>
          </p:nvPr>
        </p:nvPicPr>
        <p:blipFill rotWithShape="1">
          <a:blip r:embed="rId3"/>
          <a:srcRect t="19855" r="1" b="20965"/>
          <a:stretch/>
        </p:blipFill>
        <p:spPr>
          <a:xfrm>
            <a:off x="452754" y="857250"/>
            <a:ext cx="8691247" cy="5143499"/>
          </a:xfrm>
          <a:prstGeom prst="rect">
            <a:avLst/>
          </a:prstGeom>
        </p:spPr>
      </p:pic>
      <p:sp>
        <p:nvSpPr>
          <p:cNvPr id="58374" name="Rectangle 73">
            <a:extLst>
              <a:ext uri="{FF2B5EF4-FFF2-40B4-BE49-F238E27FC236}">
                <a16:creationId xmlns:a16="http://schemas.microsoft.com/office/drawing/2014/main" id="{7316481C-0A49-4796-812B-0D64F063B7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57250"/>
            <a:ext cx="4064924" cy="5143500"/>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58370" name="Título 3">
            <a:extLst>
              <a:ext uri="{FF2B5EF4-FFF2-40B4-BE49-F238E27FC236}">
                <a16:creationId xmlns:a16="http://schemas.microsoft.com/office/drawing/2014/main" id="{C1A12A76-FD31-40B3-93C9-5B862734ACE5}"/>
              </a:ext>
            </a:extLst>
          </p:cNvPr>
          <p:cNvSpPr>
            <a:spLocks noGrp="1" noChangeArrowheads="1"/>
          </p:cNvSpPr>
          <p:nvPr>
            <p:ph type="title"/>
          </p:nvPr>
        </p:nvSpPr>
        <p:spPr>
          <a:xfrm>
            <a:off x="874987" y="1398604"/>
            <a:ext cx="2906015" cy="1610640"/>
          </a:xfrm>
        </p:spPr>
        <p:txBody>
          <a:bodyPr vert="horz" lIns="68580" tIns="34290" rIns="68580" bIns="34290" rtlCol="0" anchor="ctr">
            <a:normAutofit/>
          </a:bodyPr>
          <a:lstStyle/>
          <a:p>
            <a:pPr defTabSz="685800"/>
            <a:r>
              <a:rPr lang="en-US" altLang="pt-BR" sz="3300" b="1">
                <a:solidFill>
                  <a:schemeClr val="bg1"/>
                </a:solidFill>
              </a:rPr>
              <a:t>O que é uma aula?</a:t>
            </a:r>
          </a:p>
        </p:txBody>
      </p:sp>
      <p:sp>
        <p:nvSpPr>
          <p:cNvPr id="58375" name="Rectangle 75">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57251"/>
            <a:ext cx="455229" cy="2425488"/>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grpSp>
        <p:nvGrpSpPr>
          <p:cNvPr id="58376" name="Group 77">
            <a:extLst>
              <a:ext uri="{FF2B5EF4-FFF2-40B4-BE49-F238E27FC236}">
                <a16:creationId xmlns:a16="http://schemas.microsoft.com/office/drawing/2014/main" id="{81DE8B58-F373-409E-A253-4380A66091D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91540" y="912115"/>
            <a:ext cx="884225" cy="174722"/>
            <a:chOff x="1188720" y="73152"/>
            <a:chExt cx="1178966" cy="232963"/>
          </a:xfrm>
        </p:grpSpPr>
        <p:sp>
          <p:nvSpPr>
            <p:cNvPr id="79" name="Rectangle 64">
              <a:extLst>
                <a:ext uri="{FF2B5EF4-FFF2-40B4-BE49-F238E27FC236}">
                  <a16:creationId xmlns:a16="http://schemas.microsoft.com/office/drawing/2014/main" id="{F5ACE265-D22D-48CC-99DE-EB81AE9229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58377" name="Rectangle 66">
              <a:extLst>
                <a:ext uri="{FF2B5EF4-FFF2-40B4-BE49-F238E27FC236}">
                  <a16:creationId xmlns:a16="http://schemas.microsoft.com/office/drawing/2014/main" id="{6FE80EEA-F4ED-4436-8861-0BEAAEFE76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81" name="Rectangle 64">
              <a:extLst>
                <a:ext uri="{FF2B5EF4-FFF2-40B4-BE49-F238E27FC236}">
                  <a16:creationId xmlns:a16="http://schemas.microsoft.com/office/drawing/2014/main" id="{C3642BC8-86E8-47D0-8846-3E4D49E4B4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58378" name="Rectangle 66">
              <a:extLst>
                <a:ext uri="{FF2B5EF4-FFF2-40B4-BE49-F238E27FC236}">
                  <a16:creationId xmlns:a16="http://schemas.microsoft.com/office/drawing/2014/main" id="{82D35214-3634-4180-BF0E-45B6145161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83" name="Rectangle 64">
              <a:extLst>
                <a:ext uri="{FF2B5EF4-FFF2-40B4-BE49-F238E27FC236}">
                  <a16:creationId xmlns:a16="http://schemas.microsoft.com/office/drawing/2014/main" id="{15BE89E6-3D1C-42B5-A950-E72889F8BB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84" name="Rectangle 66">
              <a:extLst>
                <a:ext uri="{FF2B5EF4-FFF2-40B4-BE49-F238E27FC236}">
                  <a16:creationId xmlns:a16="http://schemas.microsoft.com/office/drawing/2014/main" id="{473771CC-5097-4E08-9606-24B0BC9A0D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85" name="Rectangle 64">
              <a:extLst>
                <a:ext uri="{FF2B5EF4-FFF2-40B4-BE49-F238E27FC236}">
                  <a16:creationId xmlns:a16="http://schemas.microsoft.com/office/drawing/2014/main" id="{BE872634-00DA-47BD-880D-5C05FFADCC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86" name="Rectangle 66">
              <a:extLst>
                <a:ext uri="{FF2B5EF4-FFF2-40B4-BE49-F238E27FC236}">
                  <a16:creationId xmlns:a16="http://schemas.microsoft.com/office/drawing/2014/main" id="{4F151F5C-DE9B-460E-BC51-471F4A8A5A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87" name="Rectangle 64">
              <a:extLst>
                <a:ext uri="{FF2B5EF4-FFF2-40B4-BE49-F238E27FC236}">
                  <a16:creationId xmlns:a16="http://schemas.microsoft.com/office/drawing/2014/main" id="{34557B8A-4D2F-4D0D-B746-59EA85318C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88" name="Rectangle 66">
              <a:extLst>
                <a:ext uri="{FF2B5EF4-FFF2-40B4-BE49-F238E27FC236}">
                  <a16:creationId xmlns:a16="http://schemas.microsoft.com/office/drawing/2014/main" id="{C764CD8E-E409-4E9B-8E87-746DDE36D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89" name="Rectangle 64">
              <a:extLst>
                <a:ext uri="{FF2B5EF4-FFF2-40B4-BE49-F238E27FC236}">
                  <a16:creationId xmlns:a16="http://schemas.microsoft.com/office/drawing/2014/main" id="{8E27A01D-2F01-4286-9453-3FBF6E848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90" name="Rectangle 66">
              <a:extLst>
                <a:ext uri="{FF2B5EF4-FFF2-40B4-BE49-F238E27FC236}">
                  <a16:creationId xmlns:a16="http://schemas.microsoft.com/office/drawing/2014/main" id="{460487A5-12EB-422E-9588-8FF06FAF73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91" name="Rectangle 64">
              <a:extLst>
                <a:ext uri="{FF2B5EF4-FFF2-40B4-BE49-F238E27FC236}">
                  <a16:creationId xmlns:a16="http://schemas.microsoft.com/office/drawing/2014/main" id="{7D522D20-C9F7-4B34-9066-4B43ADAABD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92" name="Rectangle 66">
              <a:extLst>
                <a:ext uri="{FF2B5EF4-FFF2-40B4-BE49-F238E27FC236}">
                  <a16:creationId xmlns:a16="http://schemas.microsoft.com/office/drawing/2014/main" id="{97B04F2C-295B-447A-8941-0AD4F55516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93" name="Rectangle 64">
              <a:extLst>
                <a:ext uri="{FF2B5EF4-FFF2-40B4-BE49-F238E27FC236}">
                  <a16:creationId xmlns:a16="http://schemas.microsoft.com/office/drawing/2014/main" id="{17D7FF91-B366-4534-B9B4-5710926EE7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94" name="Rectangle 66">
              <a:extLst>
                <a:ext uri="{FF2B5EF4-FFF2-40B4-BE49-F238E27FC236}">
                  <a16:creationId xmlns:a16="http://schemas.microsoft.com/office/drawing/2014/main" id="{B5B8116C-ADD9-4826-9C37-270377E8FF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95" name="Rectangle 64">
              <a:extLst>
                <a:ext uri="{FF2B5EF4-FFF2-40B4-BE49-F238E27FC236}">
                  <a16:creationId xmlns:a16="http://schemas.microsoft.com/office/drawing/2014/main" id="{22D01D96-8DB8-40BF-83AC-4CA49EC263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96" name="Rectangle 66">
              <a:extLst>
                <a:ext uri="{FF2B5EF4-FFF2-40B4-BE49-F238E27FC236}">
                  <a16:creationId xmlns:a16="http://schemas.microsoft.com/office/drawing/2014/main" id="{44B584CD-5E60-4B15-847C-B30D15DA1A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97" name="Rectangle 64">
              <a:extLst>
                <a:ext uri="{FF2B5EF4-FFF2-40B4-BE49-F238E27FC236}">
                  <a16:creationId xmlns:a16="http://schemas.microsoft.com/office/drawing/2014/main" id="{CF2BB7DC-B968-4F0B-9748-BF0E6E297C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98" name="Rectangle 66">
              <a:extLst>
                <a:ext uri="{FF2B5EF4-FFF2-40B4-BE49-F238E27FC236}">
                  <a16:creationId xmlns:a16="http://schemas.microsoft.com/office/drawing/2014/main" id="{CF12C159-3F09-4861-9450-ECD5DB310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grpSp>
      <p:sp>
        <p:nvSpPr>
          <p:cNvPr id="100" name="Rectangle 99">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82739"/>
            <a:ext cx="455229" cy="27180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58371" name="Espaço Reservado para Conteúdo 13">
            <a:extLst>
              <a:ext uri="{FF2B5EF4-FFF2-40B4-BE49-F238E27FC236}">
                <a16:creationId xmlns:a16="http://schemas.microsoft.com/office/drawing/2014/main" id="{15074502-6D70-4919-B1A7-584B28AC06A9}"/>
              </a:ext>
            </a:extLst>
          </p:cNvPr>
          <p:cNvSpPr>
            <a:spLocks noGrp="1" noChangeArrowheads="1"/>
          </p:cNvSpPr>
          <p:nvPr>
            <p:ph sz="half" idx="1"/>
          </p:nvPr>
        </p:nvSpPr>
        <p:spPr>
          <a:xfrm>
            <a:off x="874987" y="3392235"/>
            <a:ext cx="2906014" cy="2389769"/>
          </a:xfrm>
        </p:spPr>
        <p:txBody>
          <a:bodyPr vert="horz" lIns="68580" tIns="34290" rIns="68580" bIns="34290" rtlCol="0" anchor="ctr">
            <a:normAutofit/>
          </a:bodyPr>
          <a:lstStyle/>
          <a:p>
            <a:pPr marL="0" indent="-171450" defTabSz="685800"/>
            <a:endParaRPr lang="en-US" altLang="pt-BR" sz="1350" dirty="0">
              <a:solidFill>
                <a:schemeClr val="bg1"/>
              </a:solidFill>
            </a:endParaRPr>
          </a:p>
          <a:p>
            <a:pPr marL="0" indent="0" defTabSz="685800">
              <a:buNone/>
            </a:pPr>
            <a:r>
              <a:rPr lang="en-US" altLang="pt-BR" sz="1350" dirty="0">
                <a:solidFill>
                  <a:schemeClr val="bg1"/>
                </a:solidFill>
              </a:rPr>
              <a:t>É </a:t>
            </a:r>
            <a:r>
              <a:rPr lang="en-US" altLang="pt-BR" sz="1350" dirty="0" err="1">
                <a:solidFill>
                  <a:schemeClr val="bg1"/>
                </a:solidFill>
              </a:rPr>
              <a:t>uma</a:t>
            </a:r>
            <a:r>
              <a:rPr lang="en-US" altLang="pt-BR" sz="1350" dirty="0">
                <a:solidFill>
                  <a:schemeClr val="bg1"/>
                </a:solidFill>
              </a:rPr>
              <a:t> </a:t>
            </a:r>
            <a:r>
              <a:rPr lang="en-US" altLang="pt-BR" sz="1350" dirty="0" err="1">
                <a:solidFill>
                  <a:schemeClr val="bg1"/>
                </a:solidFill>
              </a:rPr>
              <a:t>parte</a:t>
            </a:r>
            <a:r>
              <a:rPr lang="en-US" altLang="pt-BR" sz="1350" dirty="0">
                <a:solidFill>
                  <a:schemeClr val="bg1"/>
                </a:solidFill>
              </a:rPr>
              <a:t> de </a:t>
            </a:r>
            <a:r>
              <a:rPr lang="en-US" altLang="pt-BR" sz="1350" dirty="0" err="1">
                <a:solidFill>
                  <a:schemeClr val="bg1"/>
                </a:solidFill>
              </a:rPr>
              <a:t>uma</a:t>
            </a:r>
            <a:r>
              <a:rPr lang="en-US" altLang="pt-BR" sz="1350" dirty="0">
                <a:solidFill>
                  <a:schemeClr val="bg1"/>
                </a:solidFill>
              </a:rPr>
              <a:t> </a:t>
            </a:r>
            <a:r>
              <a:rPr lang="en-US" altLang="pt-BR" sz="1350" dirty="0" err="1">
                <a:solidFill>
                  <a:schemeClr val="bg1"/>
                </a:solidFill>
              </a:rPr>
              <a:t>sequência</a:t>
            </a:r>
            <a:r>
              <a:rPr lang="en-US" altLang="pt-BR" sz="1350" dirty="0">
                <a:solidFill>
                  <a:schemeClr val="bg1"/>
                </a:solidFill>
              </a:rPr>
              <a:t>, </a:t>
            </a:r>
            <a:r>
              <a:rPr lang="en-US" altLang="pt-BR" sz="1350" dirty="0" err="1">
                <a:solidFill>
                  <a:schemeClr val="bg1"/>
                </a:solidFill>
              </a:rPr>
              <a:t>articulada</a:t>
            </a:r>
            <a:r>
              <a:rPr lang="en-US" altLang="pt-BR" sz="1350" dirty="0">
                <a:solidFill>
                  <a:schemeClr val="bg1"/>
                </a:solidFill>
              </a:rPr>
              <a:t> com o </a:t>
            </a:r>
            <a:r>
              <a:rPr lang="en-US" altLang="pt-BR" sz="1350" dirty="0" err="1">
                <a:solidFill>
                  <a:schemeClr val="bg1"/>
                </a:solidFill>
              </a:rPr>
              <a:t>todo</a:t>
            </a:r>
            <a:r>
              <a:rPr lang="en-US" altLang="pt-BR" sz="1350" dirty="0">
                <a:solidFill>
                  <a:schemeClr val="bg1"/>
                </a:solidFill>
              </a:rPr>
              <a:t> que </a:t>
            </a:r>
            <a:r>
              <a:rPr lang="en-US" altLang="pt-BR" sz="1350" dirty="0" err="1">
                <a:solidFill>
                  <a:schemeClr val="bg1"/>
                </a:solidFill>
              </a:rPr>
              <a:t>você</a:t>
            </a:r>
            <a:r>
              <a:rPr lang="en-US" altLang="pt-BR" sz="1350" dirty="0">
                <a:solidFill>
                  <a:schemeClr val="bg1"/>
                </a:solidFill>
              </a:rPr>
              <a:t> </a:t>
            </a:r>
            <a:r>
              <a:rPr lang="en-US" altLang="pt-BR" sz="1350" dirty="0" err="1">
                <a:solidFill>
                  <a:schemeClr val="bg1"/>
                </a:solidFill>
              </a:rPr>
              <a:t>previamente</a:t>
            </a:r>
            <a:r>
              <a:rPr lang="en-US" altLang="pt-BR" sz="1350" dirty="0">
                <a:solidFill>
                  <a:schemeClr val="bg1"/>
                </a:solidFill>
              </a:rPr>
              <a:t> </a:t>
            </a:r>
            <a:r>
              <a:rPr lang="en-US" altLang="pt-BR" sz="1350" dirty="0" err="1">
                <a:solidFill>
                  <a:schemeClr val="bg1"/>
                </a:solidFill>
              </a:rPr>
              <a:t>planejou</a:t>
            </a:r>
            <a:endParaRPr lang="en-US" altLang="pt-BR" sz="1350" dirty="0">
              <a:solidFill>
                <a:schemeClr val="bg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Espaço Reservado para Conteúdo 3">
            <a:extLst>
              <a:ext uri="{FF2B5EF4-FFF2-40B4-BE49-F238E27FC236}">
                <a16:creationId xmlns:a16="http://schemas.microsoft.com/office/drawing/2014/main" id="{ECFB4EF6-AFE7-4081-8967-E9F9E8AAAC45}"/>
              </a:ext>
            </a:extLst>
          </p:cNvPr>
          <p:cNvPicPr>
            <a:picLocks noGrp="1" noChangeAspect="1"/>
          </p:cNvPicPr>
          <p:nvPr>
            <p:ph idx="1"/>
          </p:nvPr>
        </p:nvPicPr>
        <p:blipFill rotWithShape="1">
          <a:blip r:embed="rId2"/>
          <a:srcRect/>
          <a:stretch/>
        </p:blipFill>
        <p:spPr>
          <a:xfrm>
            <a:off x="20" y="10"/>
            <a:ext cx="9143980" cy="6857990"/>
          </a:xfrm>
          <a:prstGeom prst="rect">
            <a:avLst/>
          </a:prstGeom>
        </p:spPr>
      </p:pic>
      <p:sp>
        <p:nvSpPr>
          <p:cNvPr id="9" name="Rectangle 8">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9144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335636BB-5EAB-4B02-A557-B40C5BB22CB4}"/>
              </a:ext>
            </a:extLst>
          </p:cNvPr>
          <p:cNvSpPr>
            <a:spLocks noGrp="1"/>
          </p:cNvSpPr>
          <p:nvPr>
            <p:ph type="title"/>
          </p:nvPr>
        </p:nvSpPr>
        <p:spPr>
          <a:xfrm>
            <a:off x="392906" y="5317240"/>
            <a:ext cx="8408194" cy="744836"/>
          </a:xfrm>
        </p:spPr>
        <p:txBody>
          <a:bodyPr vert="horz" lIns="91440" tIns="45720" rIns="91440" bIns="45720" rtlCol="0" anchor="ctr">
            <a:normAutofit/>
          </a:bodyPr>
          <a:lstStyle/>
          <a:p>
            <a:pPr algn="ctr" defTabSz="914400"/>
            <a:r>
              <a:rPr lang="en-US" sz="3100" dirty="0">
                <a:solidFill>
                  <a:schemeClr val="tx1">
                    <a:lumMod val="85000"/>
                    <a:lumOff val="15000"/>
                  </a:schemeClr>
                </a:solidFill>
              </a:rPr>
              <a:t>As </a:t>
            </a:r>
            <a:r>
              <a:rPr lang="en-US" sz="3100" dirty="0" err="1">
                <a:solidFill>
                  <a:schemeClr val="tx1">
                    <a:lumMod val="85000"/>
                    <a:lumOff val="15000"/>
                  </a:schemeClr>
                </a:solidFill>
              </a:rPr>
              <a:t>condições</a:t>
            </a:r>
            <a:endParaRPr lang="en-US" sz="3100" dirty="0">
              <a:solidFill>
                <a:schemeClr val="tx1">
                  <a:lumMod val="85000"/>
                  <a:lumOff val="15000"/>
                </a:schemeClr>
              </a:solidFill>
            </a:endParaRPr>
          </a:p>
        </p:txBody>
      </p:sp>
      <p:cxnSp>
        <p:nvCxnSpPr>
          <p:cNvPr id="11" name="Straight Connector 10">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87941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51FFC04F-FFB1-4F79-8429-67F8E564C661}"/>
              </a:ext>
            </a:extLst>
          </p:cNvPr>
          <p:cNvPicPr>
            <a:picLocks noChangeAspect="1"/>
          </p:cNvPicPr>
          <p:nvPr/>
        </p:nvPicPr>
        <p:blipFill rotWithShape="1">
          <a:blip r:embed="rId2"/>
          <a:srcRect t="15900" b="27850"/>
          <a:stretch/>
        </p:blipFill>
        <p:spPr>
          <a:xfrm>
            <a:off x="-1" y="10"/>
            <a:ext cx="9144000" cy="6857990"/>
          </a:xfrm>
          <a:prstGeom prst="rect">
            <a:avLst/>
          </a:prstGeom>
        </p:spPr>
      </p:pic>
      <p:sp>
        <p:nvSpPr>
          <p:cNvPr id="72"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1" y="2463131"/>
            <a:ext cx="4512879" cy="4394869"/>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68580" tIns="34290" rIns="68580" bIns="34290" rtlCol="0" anchor="t">
            <a:normAutofit/>
          </a:bodyPr>
          <a:lstStyle/>
          <a:p>
            <a:pPr algn="ctr">
              <a:spcAft>
                <a:spcPts val="750"/>
              </a:spcAft>
              <a:buClr>
                <a:schemeClr val="tx1"/>
              </a:buClr>
              <a:buSzPct val="100000"/>
            </a:pPr>
            <a:endParaRPr lang="en-US" sz="1200" cap="all"/>
          </a:p>
        </p:txBody>
      </p:sp>
      <p:sp>
        <p:nvSpPr>
          <p:cNvPr id="68610" name="Título 1">
            <a:extLst>
              <a:ext uri="{FF2B5EF4-FFF2-40B4-BE49-F238E27FC236}">
                <a16:creationId xmlns:a16="http://schemas.microsoft.com/office/drawing/2014/main" id="{2B0C0CA8-B3FB-4447-A15B-A0AAFE571898}"/>
              </a:ext>
            </a:extLst>
          </p:cNvPr>
          <p:cNvSpPr>
            <a:spLocks noGrp="1" noChangeArrowheads="1"/>
          </p:cNvSpPr>
          <p:nvPr>
            <p:ph type="title"/>
          </p:nvPr>
        </p:nvSpPr>
        <p:spPr>
          <a:xfrm>
            <a:off x="568370" y="3149961"/>
            <a:ext cx="3153103" cy="1007066"/>
          </a:xfrm>
        </p:spPr>
        <p:txBody>
          <a:bodyPr>
            <a:normAutofit fontScale="90000"/>
          </a:bodyPr>
          <a:lstStyle/>
          <a:p>
            <a:pPr algn="ctr"/>
            <a:r>
              <a:rPr lang="pt-BR" altLang="pt-BR" sz="2700" dirty="0"/>
              <a:t>Depois de guerras, quase não havia professores vivos</a:t>
            </a:r>
            <a:endParaRPr lang="pt-BR" altLang="pt-BR" sz="3150" dirty="0"/>
          </a:p>
        </p:txBody>
      </p:sp>
      <p:cxnSp>
        <p:nvCxnSpPr>
          <p:cNvPr id="74" name="Straight Connector 73">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795115" y="4226880"/>
            <a:ext cx="701565"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68611" name="Espaço Reservado para Conteúdo 2">
            <a:extLst>
              <a:ext uri="{FF2B5EF4-FFF2-40B4-BE49-F238E27FC236}">
                <a16:creationId xmlns:a16="http://schemas.microsoft.com/office/drawing/2014/main" id="{088BA6DC-41A8-4EB9-BAC2-C0A57C5C5630}"/>
              </a:ext>
            </a:extLst>
          </p:cNvPr>
          <p:cNvSpPr>
            <a:spLocks noGrp="1" noChangeArrowheads="1"/>
          </p:cNvSpPr>
          <p:nvPr>
            <p:ph idx="1"/>
          </p:nvPr>
        </p:nvSpPr>
        <p:spPr>
          <a:xfrm>
            <a:off x="430421" y="4277679"/>
            <a:ext cx="3444766" cy="1964879"/>
          </a:xfrm>
        </p:spPr>
        <p:txBody>
          <a:bodyPr anchor="ctr">
            <a:normAutofit/>
          </a:bodyPr>
          <a:lstStyle/>
          <a:p>
            <a:pPr marL="0" indent="0">
              <a:buFont typeface="Wingdings" panose="05000000000000000000" pitchFamily="2" charset="2"/>
              <a:buNone/>
            </a:pPr>
            <a:endParaRPr lang="pt-BR" altLang="pt-BR" sz="1575" dirty="0"/>
          </a:p>
          <a:p>
            <a:pPr marL="0" indent="0">
              <a:buFont typeface="Wingdings" panose="05000000000000000000" pitchFamily="2" charset="2"/>
              <a:buNone/>
            </a:pPr>
            <a:endParaRPr lang="pt-BR" altLang="pt-BR" sz="1575" dirty="0"/>
          </a:p>
          <a:p>
            <a:pPr marL="0" indent="0">
              <a:buFont typeface="Wingdings" panose="05000000000000000000" pitchFamily="2" charset="2"/>
              <a:buNone/>
            </a:pPr>
            <a:endParaRPr lang="pt-BR" altLang="pt-BR" sz="1575" dirty="0"/>
          </a:p>
          <a:p>
            <a:pPr marL="0" indent="0">
              <a:buFont typeface="Wingdings" panose="05000000000000000000" pitchFamily="2" charset="2"/>
              <a:buNone/>
            </a:pPr>
            <a:endParaRPr lang="pt-BR" altLang="pt-BR" sz="1575"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Espaço Reservado para Conteúdo 3">
            <a:extLst>
              <a:ext uri="{FF2B5EF4-FFF2-40B4-BE49-F238E27FC236}">
                <a16:creationId xmlns:a16="http://schemas.microsoft.com/office/drawing/2014/main" id="{C886844C-D34B-4F58-A99A-727280E593BB}"/>
              </a:ext>
            </a:extLst>
          </p:cNvPr>
          <p:cNvPicPr>
            <a:picLocks noGrp="1" noChangeAspect="1"/>
          </p:cNvPicPr>
          <p:nvPr>
            <p:ph idx="1"/>
          </p:nvPr>
        </p:nvPicPr>
        <p:blipFill rotWithShape="1">
          <a:blip r:embed="rId2"/>
          <a:srcRect/>
          <a:stretch/>
        </p:blipFill>
        <p:spPr>
          <a:xfrm>
            <a:off x="20" y="10"/>
            <a:ext cx="9143980" cy="6857990"/>
          </a:xfrm>
          <a:prstGeom prst="rect">
            <a:avLst/>
          </a:prstGeom>
        </p:spPr>
      </p:pic>
      <p:sp>
        <p:nvSpPr>
          <p:cNvPr id="9" name="Rectangle 8">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9144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E0616A14-EA1A-4771-BA4C-EAD656816032}"/>
              </a:ext>
            </a:extLst>
          </p:cNvPr>
          <p:cNvSpPr>
            <a:spLocks noGrp="1"/>
          </p:cNvSpPr>
          <p:nvPr>
            <p:ph type="title"/>
          </p:nvPr>
        </p:nvSpPr>
        <p:spPr>
          <a:xfrm>
            <a:off x="392906" y="5317240"/>
            <a:ext cx="8408194" cy="744836"/>
          </a:xfrm>
        </p:spPr>
        <p:txBody>
          <a:bodyPr vert="horz" lIns="91440" tIns="45720" rIns="91440" bIns="45720" rtlCol="0" anchor="ctr">
            <a:normAutofit/>
          </a:bodyPr>
          <a:lstStyle/>
          <a:p>
            <a:pPr algn="ctr" defTabSz="914400"/>
            <a:r>
              <a:rPr lang="en-US" sz="3100" dirty="0">
                <a:solidFill>
                  <a:schemeClr val="tx1">
                    <a:lumMod val="85000"/>
                    <a:lumOff val="15000"/>
                  </a:schemeClr>
                </a:solidFill>
              </a:rPr>
              <a:t>A </a:t>
            </a:r>
            <a:r>
              <a:rPr lang="en-US" sz="3100" dirty="0" err="1">
                <a:solidFill>
                  <a:schemeClr val="tx1">
                    <a:lumMod val="85000"/>
                    <a:lumOff val="15000"/>
                  </a:schemeClr>
                </a:solidFill>
              </a:rPr>
              <a:t>direção</a:t>
            </a:r>
            <a:r>
              <a:rPr lang="en-US" sz="3100" dirty="0">
                <a:solidFill>
                  <a:schemeClr val="tx1">
                    <a:lumMod val="85000"/>
                    <a:lumOff val="15000"/>
                  </a:schemeClr>
                </a:solidFill>
              </a:rPr>
              <a:t> </a:t>
            </a:r>
            <a:r>
              <a:rPr lang="en-US" sz="3100" dirty="0" err="1">
                <a:solidFill>
                  <a:schemeClr val="tx1">
                    <a:lumMod val="85000"/>
                    <a:lumOff val="15000"/>
                  </a:schemeClr>
                </a:solidFill>
              </a:rPr>
              <a:t>pediu</a:t>
            </a:r>
            <a:r>
              <a:rPr lang="en-US" sz="3100" dirty="0">
                <a:solidFill>
                  <a:schemeClr val="tx1">
                    <a:lumMod val="85000"/>
                    <a:lumOff val="15000"/>
                  </a:schemeClr>
                </a:solidFill>
              </a:rPr>
              <a:t> </a:t>
            </a:r>
            <a:r>
              <a:rPr lang="en-US" sz="3100" dirty="0" err="1">
                <a:solidFill>
                  <a:schemeClr val="tx1">
                    <a:lumMod val="85000"/>
                    <a:lumOff val="15000"/>
                  </a:schemeClr>
                </a:solidFill>
              </a:rPr>
              <a:t>ajuda</a:t>
            </a:r>
            <a:r>
              <a:rPr lang="en-US" sz="3100" dirty="0">
                <a:solidFill>
                  <a:schemeClr val="tx1">
                    <a:lumMod val="85000"/>
                    <a:lumOff val="15000"/>
                  </a:schemeClr>
                </a:solidFill>
              </a:rPr>
              <a:t>. Como?</a:t>
            </a:r>
          </a:p>
        </p:txBody>
      </p:sp>
      <p:cxnSp>
        <p:nvCxnSpPr>
          <p:cNvPr id="11" name="Straight Connector 10">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22390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F0CE5354-44FF-4139-835B-6FDE165EF742}"/>
              </a:ext>
            </a:extLst>
          </p:cNvPr>
          <p:cNvPicPr>
            <a:picLocks noChangeAspect="1"/>
          </p:cNvPicPr>
          <p:nvPr/>
        </p:nvPicPr>
        <p:blipFill rotWithShape="1">
          <a:blip r:embed="rId2"/>
          <a:srcRect t="13237" b="18712"/>
          <a:stretch/>
        </p:blipFill>
        <p:spPr>
          <a:xfrm>
            <a:off x="20" y="10"/>
            <a:ext cx="9143980" cy="4666928"/>
          </a:xfrm>
          <a:prstGeom prst="rect">
            <a:avLst/>
          </a:prstGeom>
        </p:spPr>
      </p:pic>
      <p:sp>
        <p:nvSpPr>
          <p:cNvPr id="74754" name="Título 1">
            <a:extLst>
              <a:ext uri="{FF2B5EF4-FFF2-40B4-BE49-F238E27FC236}">
                <a16:creationId xmlns:a16="http://schemas.microsoft.com/office/drawing/2014/main" id="{6CCECB51-5900-471E-BC64-DF73CA3214B1}"/>
              </a:ext>
            </a:extLst>
          </p:cNvPr>
          <p:cNvSpPr>
            <a:spLocks noGrp="1" noChangeArrowheads="1"/>
          </p:cNvSpPr>
          <p:nvPr>
            <p:ph type="title"/>
          </p:nvPr>
        </p:nvSpPr>
        <p:spPr>
          <a:xfrm>
            <a:off x="603748" y="4551037"/>
            <a:ext cx="3766337" cy="1509931"/>
          </a:xfrm>
        </p:spPr>
        <p:txBody>
          <a:bodyPr>
            <a:normAutofit/>
          </a:bodyPr>
          <a:lstStyle/>
          <a:p>
            <a:r>
              <a:rPr lang="pt-BR" altLang="pt-BR" sz="3500">
                <a:solidFill>
                  <a:srgbClr val="000000"/>
                </a:solidFill>
              </a:rPr>
              <a:t>O material</a:t>
            </a:r>
          </a:p>
        </p:txBody>
      </p:sp>
      <p:sp>
        <p:nvSpPr>
          <p:cNvPr id="74755" name="Espaço Reservado para Conteúdo 2">
            <a:extLst>
              <a:ext uri="{FF2B5EF4-FFF2-40B4-BE49-F238E27FC236}">
                <a16:creationId xmlns:a16="http://schemas.microsoft.com/office/drawing/2014/main" id="{912FB1DB-4501-4C59-BE45-280C792697F4}"/>
              </a:ext>
            </a:extLst>
          </p:cNvPr>
          <p:cNvSpPr>
            <a:spLocks noGrp="1" noChangeArrowheads="1"/>
          </p:cNvSpPr>
          <p:nvPr>
            <p:ph idx="1"/>
          </p:nvPr>
        </p:nvSpPr>
        <p:spPr>
          <a:xfrm>
            <a:off x="4852685" y="4551037"/>
            <a:ext cx="3694808" cy="1509935"/>
          </a:xfrm>
        </p:spPr>
        <p:txBody>
          <a:bodyPr anchor="ctr">
            <a:normAutofit/>
          </a:bodyPr>
          <a:lstStyle/>
          <a:p>
            <a:pPr marL="0" indent="0">
              <a:buFont typeface="Wingdings" panose="05000000000000000000" pitchFamily="2" charset="2"/>
              <a:buNone/>
            </a:pPr>
            <a:endParaRPr lang="pt-BR" altLang="pt-BR" sz="1400">
              <a:solidFill>
                <a:srgbClr val="000000"/>
              </a:solidFill>
            </a:endParaRPr>
          </a:p>
          <a:p>
            <a:pPr marL="0" indent="0">
              <a:buFont typeface="Wingdings" panose="05000000000000000000" pitchFamily="2" charset="2"/>
              <a:buNone/>
            </a:pPr>
            <a:endParaRPr lang="pt-BR" altLang="pt-BR" sz="1400">
              <a:solidFill>
                <a:srgbClr val="000000"/>
              </a:solidFill>
            </a:endParaRPr>
          </a:p>
          <a:p>
            <a:pPr marL="0" indent="0">
              <a:buFont typeface="Wingdings" panose="05000000000000000000" pitchFamily="2" charset="2"/>
              <a:buNone/>
            </a:pPr>
            <a:endParaRPr lang="pt-BR" altLang="pt-BR" sz="1400">
              <a:solidFill>
                <a:srgbClr val="000000"/>
              </a:solidFill>
            </a:endParaRPr>
          </a:p>
          <a:p>
            <a:pPr marL="0" indent="0">
              <a:buFont typeface="Wingdings" panose="05000000000000000000" pitchFamily="2" charset="2"/>
              <a:buNone/>
            </a:pPr>
            <a:r>
              <a:rPr lang="pt-BR" altLang="pt-BR" sz="1400" i="1">
                <a:solidFill>
                  <a:srgbClr val="000000"/>
                </a:solidFill>
              </a:rPr>
              <a:t>O menino do dedo verde</a:t>
            </a:r>
          </a:p>
          <a:p>
            <a:pPr marL="0" indent="0">
              <a:buFont typeface="Wingdings" panose="05000000000000000000" pitchFamily="2" charset="2"/>
              <a:buNone/>
            </a:pPr>
            <a:r>
              <a:rPr lang="pt-BR" altLang="pt-BR" sz="1400">
                <a:solidFill>
                  <a:srgbClr val="000000"/>
                </a:solidFill>
              </a:rPr>
              <a:t> </a:t>
            </a:r>
          </a:p>
        </p:txBody>
      </p:sp>
    </p:spTree>
    <p:extLst>
      <p:ext uri="{BB962C8B-B14F-4D97-AF65-F5344CB8AC3E}">
        <p14:creationId xmlns:p14="http://schemas.microsoft.com/office/powerpoint/2010/main" val="39974449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9F7D788E-2C1B-4EF4-8719-12613771FF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40404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5778" name="Título 1">
            <a:extLst>
              <a:ext uri="{FF2B5EF4-FFF2-40B4-BE49-F238E27FC236}">
                <a16:creationId xmlns:a16="http://schemas.microsoft.com/office/drawing/2014/main" id="{F11C6F64-3FEA-4362-9F38-B3257F4F08EF}"/>
              </a:ext>
            </a:extLst>
          </p:cNvPr>
          <p:cNvSpPr>
            <a:spLocks noGrp="1" noChangeArrowheads="1"/>
          </p:cNvSpPr>
          <p:nvPr>
            <p:ph type="title"/>
          </p:nvPr>
        </p:nvSpPr>
        <p:spPr>
          <a:xfrm>
            <a:off x="573712" y="3481557"/>
            <a:ext cx="4540169" cy="1898906"/>
          </a:xfrm>
        </p:spPr>
        <p:txBody>
          <a:bodyPr>
            <a:normAutofit/>
          </a:bodyPr>
          <a:lstStyle/>
          <a:p>
            <a:r>
              <a:rPr lang="pt-BR" altLang="pt-BR" b="1">
                <a:solidFill>
                  <a:srgbClr val="FFFFFF"/>
                </a:solidFill>
              </a:rPr>
              <a:t>Como colocar o livro no tempo?</a:t>
            </a:r>
          </a:p>
        </p:txBody>
      </p:sp>
      <p:sp>
        <p:nvSpPr>
          <p:cNvPr id="74" name="Freeform: Shape 73">
            <a:extLst>
              <a:ext uri="{FF2B5EF4-FFF2-40B4-BE49-F238E27FC236}">
                <a16:creationId xmlns:a16="http://schemas.microsoft.com/office/drawing/2014/main" id="{58DEA6A1-FC5C-4E6E-BBBF-7E472949B3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53125" y="2196877"/>
            <a:ext cx="3890875" cy="4661123"/>
          </a:xfrm>
          <a:custGeom>
            <a:avLst/>
            <a:gdLst>
              <a:gd name="connsiteX0" fmla="*/ 3084645 w 4538241"/>
              <a:gd name="connsiteY0" fmla="*/ 0 h 5436644"/>
              <a:gd name="connsiteX1" fmla="*/ 4285328 w 4538241"/>
              <a:gd name="connsiteY1" fmla="*/ 242407 h 5436644"/>
              <a:gd name="connsiteX2" fmla="*/ 4538241 w 4538241"/>
              <a:gd name="connsiteY2" fmla="*/ 364242 h 5436644"/>
              <a:gd name="connsiteX3" fmla="*/ 4538241 w 4538241"/>
              <a:gd name="connsiteY3" fmla="*/ 5436644 h 5436644"/>
              <a:gd name="connsiteX4" fmla="*/ 1091428 w 4538241"/>
              <a:gd name="connsiteY4" fmla="*/ 5436644 h 5436644"/>
              <a:gd name="connsiteX5" fmla="*/ 903472 w 4538241"/>
              <a:gd name="connsiteY5" fmla="*/ 5265818 h 5436644"/>
              <a:gd name="connsiteX6" fmla="*/ 0 w 4538241"/>
              <a:gd name="connsiteY6" fmla="*/ 3084645 h 5436644"/>
              <a:gd name="connsiteX7" fmla="*/ 3084645 w 4538241"/>
              <a:gd name="connsiteY7" fmla="*/ 0 h 5436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38241" h="5436644">
                <a:moveTo>
                  <a:pt x="3084645" y="0"/>
                </a:moveTo>
                <a:cubicBezTo>
                  <a:pt x="3510546" y="0"/>
                  <a:pt x="3916286" y="86315"/>
                  <a:pt x="4285328" y="242407"/>
                </a:cubicBezTo>
                <a:lnTo>
                  <a:pt x="4538241" y="364242"/>
                </a:lnTo>
                <a:lnTo>
                  <a:pt x="4538241" y="5436644"/>
                </a:lnTo>
                <a:lnTo>
                  <a:pt x="1091428" y="5436644"/>
                </a:lnTo>
                <a:lnTo>
                  <a:pt x="903472" y="5265818"/>
                </a:lnTo>
                <a:cubicBezTo>
                  <a:pt x="345261" y="4707608"/>
                  <a:pt x="0" y="3936446"/>
                  <a:pt x="0" y="3084645"/>
                </a:cubicBezTo>
                <a:cubicBezTo>
                  <a:pt x="0" y="1381043"/>
                  <a:pt x="1381043" y="0"/>
                  <a:pt x="3084645"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panose="020F0502020204030204"/>
            </a:endParaRPr>
          </a:p>
        </p:txBody>
      </p:sp>
      <p:sp>
        <p:nvSpPr>
          <p:cNvPr id="76" name="Freeform: Shape 75">
            <a:extLst>
              <a:ext uri="{FF2B5EF4-FFF2-40B4-BE49-F238E27FC236}">
                <a16:creationId xmlns:a16="http://schemas.microsoft.com/office/drawing/2014/main" id="{A5AD6500-BB62-4AAC-9D2F-C10DDC90CB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92990" y="2336743"/>
            <a:ext cx="3751010" cy="4521257"/>
          </a:xfrm>
          <a:custGeom>
            <a:avLst/>
            <a:gdLst>
              <a:gd name="connsiteX0" fmla="*/ 2921508 w 4375105"/>
              <a:gd name="connsiteY0" fmla="*/ 0 h 5273507"/>
              <a:gd name="connsiteX1" fmla="*/ 4314072 w 4375105"/>
              <a:gd name="connsiteY1" fmla="*/ 352611 h 5273507"/>
              <a:gd name="connsiteX2" fmla="*/ 4375105 w 4375105"/>
              <a:gd name="connsiteY2" fmla="*/ 389689 h 5273507"/>
              <a:gd name="connsiteX3" fmla="*/ 4375105 w 4375105"/>
              <a:gd name="connsiteY3" fmla="*/ 5273507 h 5273507"/>
              <a:gd name="connsiteX4" fmla="*/ 1193705 w 4375105"/>
              <a:gd name="connsiteY4" fmla="*/ 5273507 h 5273507"/>
              <a:gd name="connsiteX5" fmla="*/ 1063158 w 4375105"/>
              <a:gd name="connsiteY5" fmla="*/ 5175886 h 5273507"/>
              <a:gd name="connsiteX6" fmla="*/ 0 w 4375105"/>
              <a:gd name="connsiteY6" fmla="*/ 2921508 h 5273507"/>
              <a:gd name="connsiteX7" fmla="*/ 2921508 w 4375105"/>
              <a:gd name="connsiteY7" fmla="*/ 0 h 5273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5105" h="5273507">
                <a:moveTo>
                  <a:pt x="2921508" y="0"/>
                </a:moveTo>
                <a:cubicBezTo>
                  <a:pt x="3425728" y="0"/>
                  <a:pt x="3900114" y="127735"/>
                  <a:pt x="4314072" y="352611"/>
                </a:cubicBezTo>
                <a:lnTo>
                  <a:pt x="4375105" y="389689"/>
                </a:lnTo>
                <a:lnTo>
                  <a:pt x="4375105" y="5273507"/>
                </a:lnTo>
                <a:lnTo>
                  <a:pt x="1193705" y="5273507"/>
                </a:lnTo>
                <a:lnTo>
                  <a:pt x="1063158" y="5175886"/>
                </a:lnTo>
                <a:cubicBezTo>
                  <a:pt x="413861" y="4640038"/>
                  <a:pt x="0" y="3829104"/>
                  <a:pt x="0" y="2921508"/>
                </a:cubicBezTo>
                <a:cubicBezTo>
                  <a:pt x="0" y="1308004"/>
                  <a:pt x="1308004" y="0"/>
                  <a:pt x="292150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78" name="Freeform: Shape 77">
            <a:extLst>
              <a:ext uri="{FF2B5EF4-FFF2-40B4-BE49-F238E27FC236}">
                <a16:creationId xmlns:a16="http://schemas.microsoft.com/office/drawing/2014/main" id="{7C54E824-C0F4-480B-BC88-689F50C45F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39621" y="-3941"/>
            <a:ext cx="4124601" cy="2980208"/>
          </a:xfrm>
          <a:custGeom>
            <a:avLst/>
            <a:gdLst>
              <a:gd name="connsiteX0" fmla="*/ 229420 w 4349752"/>
              <a:gd name="connsiteY0" fmla="*/ 0 h 3142889"/>
              <a:gd name="connsiteX1" fmla="*/ 4120333 w 4349752"/>
              <a:gd name="connsiteY1" fmla="*/ 0 h 3142889"/>
              <a:gd name="connsiteX2" fmla="*/ 4178840 w 4349752"/>
              <a:gd name="connsiteY2" fmla="*/ 121453 h 3142889"/>
              <a:gd name="connsiteX3" fmla="*/ 4349752 w 4349752"/>
              <a:gd name="connsiteY3" fmla="*/ 968013 h 3142889"/>
              <a:gd name="connsiteX4" fmla="*/ 2174876 w 4349752"/>
              <a:gd name="connsiteY4" fmla="*/ 3142889 h 3142889"/>
              <a:gd name="connsiteX5" fmla="*/ 0 w 4349752"/>
              <a:gd name="connsiteY5" fmla="*/ 968013 h 3142889"/>
              <a:gd name="connsiteX6" fmla="*/ 170913 w 4349752"/>
              <a:gd name="connsiteY6" fmla="*/ 121453 h 314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49752" h="3142889">
                <a:moveTo>
                  <a:pt x="229420" y="0"/>
                </a:moveTo>
                <a:lnTo>
                  <a:pt x="4120333" y="0"/>
                </a:lnTo>
                <a:lnTo>
                  <a:pt x="4178840" y="121453"/>
                </a:lnTo>
                <a:cubicBezTo>
                  <a:pt x="4288894" y="381652"/>
                  <a:pt x="4349752" y="667725"/>
                  <a:pt x="4349752" y="968013"/>
                </a:cubicBezTo>
                <a:cubicBezTo>
                  <a:pt x="4349752" y="2169164"/>
                  <a:pt x="3376027" y="3142889"/>
                  <a:pt x="2174876" y="3142889"/>
                </a:cubicBezTo>
                <a:cubicBezTo>
                  <a:pt x="973725" y="3142889"/>
                  <a:pt x="0" y="2169164"/>
                  <a:pt x="0" y="968013"/>
                </a:cubicBezTo>
                <a:cubicBezTo>
                  <a:pt x="0" y="667725"/>
                  <a:pt x="60858" y="381652"/>
                  <a:pt x="170913" y="12145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panose="020F0502020204030204"/>
            </a:endParaRPr>
          </a:p>
        </p:txBody>
      </p:sp>
      <p:sp>
        <p:nvSpPr>
          <p:cNvPr id="80" name="Freeform: Shape 79">
            <a:extLst>
              <a:ext uri="{FF2B5EF4-FFF2-40B4-BE49-F238E27FC236}">
                <a16:creationId xmlns:a16="http://schemas.microsoft.com/office/drawing/2014/main" id="{96AAAC3B-1954-46B7-BBAC-27DFF5B529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00961" y="-5576"/>
            <a:ext cx="3815104" cy="2825978"/>
          </a:xfrm>
          <a:custGeom>
            <a:avLst/>
            <a:gdLst>
              <a:gd name="connsiteX0" fmla="*/ 248676 w 4023360"/>
              <a:gd name="connsiteY0" fmla="*/ 0 h 2980240"/>
              <a:gd name="connsiteX1" fmla="*/ 3774684 w 4023360"/>
              <a:gd name="connsiteY1" fmla="*/ 0 h 2980240"/>
              <a:gd name="connsiteX2" fmla="*/ 3780561 w 4023360"/>
              <a:gd name="connsiteY2" fmla="*/ 9674 h 2980240"/>
              <a:gd name="connsiteX3" fmla="*/ 4023360 w 4023360"/>
              <a:gd name="connsiteY3" fmla="*/ 968560 h 2980240"/>
              <a:gd name="connsiteX4" fmla="*/ 2011680 w 4023360"/>
              <a:gd name="connsiteY4" fmla="*/ 2980240 h 2980240"/>
              <a:gd name="connsiteX5" fmla="*/ 0 w 4023360"/>
              <a:gd name="connsiteY5" fmla="*/ 968560 h 2980240"/>
              <a:gd name="connsiteX6" fmla="*/ 242799 w 4023360"/>
              <a:gd name="connsiteY6" fmla="*/ 9674 h 298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23360" h="2980240">
                <a:moveTo>
                  <a:pt x="248676" y="0"/>
                </a:moveTo>
                <a:lnTo>
                  <a:pt x="3774684" y="0"/>
                </a:lnTo>
                <a:lnTo>
                  <a:pt x="3780561" y="9674"/>
                </a:lnTo>
                <a:cubicBezTo>
                  <a:pt x="3935405" y="294716"/>
                  <a:pt x="4023360" y="621366"/>
                  <a:pt x="4023360" y="968560"/>
                </a:cubicBezTo>
                <a:cubicBezTo>
                  <a:pt x="4023360" y="2079580"/>
                  <a:pt x="3122700" y="2980240"/>
                  <a:pt x="2011680" y="2980240"/>
                </a:cubicBezTo>
                <a:cubicBezTo>
                  <a:pt x="900660" y="2980240"/>
                  <a:pt x="0" y="2079580"/>
                  <a:pt x="0" y="968560"/>
                </a:cubicBezTo>
                <a:cubicBezTo>
                  <a:pt x="0" y="621366"/>
                  <a:pt x="87955" y="294716"/>
                  <a:pt x="242799" y="967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75779" name="Espaço Reservado para Conteúdo 2">
            <a:extLst>
              <a:ext uri="{FF2B5EF4-FFF2-40B4-BE49-F238E27FC236}">
                <a16:creationId xmlns:a16="http://schemas.microsoft.com/office/drawing/2014/main" id="{3F12E092-60F1-4641-9208-5C678ADC1F98}"/>
              </a:ext>
            </a:extLst>
          </p:cNvPr>
          <p:cNvSpPr>
            <a:spLocks noGrp="1" noChangeArrowheads="1"/>
          </p:cNvSpPr>
          <p:nvPr>
            <p:ph sz="half" idx="1"/>
          </p:nvPr>
        </p:nvSpPr>
        <p:spPr>
          <a:xfrm>
            <a:off x="3205047" y="252504"/>
            <a:ext cx="2832808" cy="1763887"/>
          </a:xfrm>
        </p:spPr>
        <p:txBody>
          <a:bodyPr anchor="ctr">
            <a:normAutofit/>
          </a:bodyPr>
          <a:lstStyle/>
          <a:p>
            <a:pPr marL="0" indent="0">
              <a:buFont typeface="Wingdings" panose="05000000000000000000" pitchFamily="2" charset="2"/>
              <a:buNone/>
            </a:pPr>
            <a:r>
              <a:rPr lang="pt-BR" altLang="pt-BR" sz="1500"/>
              <a:t>Um ano letivo, 4 bimestres</a:t>
            </a:r>
          </a:p>
          <a:p>
            <a:pPr marL="0" indent="0">
              <a:buFont typeface="Wingdings" panose="05000000000000000000" pitchFamily="2" charset="2"/>
              <a:buNone/>
            </a:pPr>
            <a:r>
              <a:rPr lang="pt-BR" altLang="pt-BR" sz="1500"/>
              <a:t>Cada bimestre, 8 semanas</a:t>
            </a:r>
          </a:p>
          <a:p>
            <a:pPr marL="0" indent="0">
              <a:buFont typeface="Wingdings" panose="05000000000000000000" pitchFamily="2" charset="2"/>
              <a:buNone/>
            </a:pPr>
            <a:endParaRPr lang="pt-BR" altLang="pt-BR" sz="1500"/>
          </a:p>
        </p:txBody>
      </p:sp>
      <p:sp>
        <p:nvSpPr>
          <p:cNvPr id="2" name="Espaço Reservado para Conteúdo 1">
            <a:extLst>
              <a:ext uri="{FF2B5EF4-FFF2-40B4-BE49-F238E27FC236}">
                <a16:creationId xmlns:a16="http://schemas.microsoft.com/office/drawing/2014/main" id="{D0322B49-835C-4723-A7B7-CC7C280C79ED}"/>
              </a:ext>
            </a:extLst>
          </p:cNvPr>
          <p:cNvSpPr>
            <a:spLocks noGrp="1"/>
          </p:cNvSpPr>
          <p:nvPr>
            <p:ph sz="half" idx="2"/>
          </p:nvPr>
        </p:nvSpPr>
        <p:spPr>
          <a:xfrm>
            <a:off x="6266985" y="3000888"/>
            <a:ext cx="2790279" cy="3617361"/>
          </a:xfrm>
        </p:spPr>
        <p:txBody>
          <a:bodyPr anchor="ctr">
            <a:normAutofit/>
          </a:bodyPr>
          <a:lstStyle/>
          <a:p>
            <a:pPr marL="0" indent="0">
              <a:buNone/>
            </a:pPr>
            <a:r>
              <a:rPr lang="pt-BR" sz="1500" dirty="0"/>
              <a:t>Estrutura do livro: 20 capítulos, distribuídos ao longo de 97 páginas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ítulo 7">
            <a:extLst>
              <a:ext uri="{FF2B5EF4-FFF2-40B4-BE49-F238E27FC236}">
                <a16:creationId xmlns:a16="http://schemas.microsoft.com/office/drawing/2014/main" id="{9885E18B-B1BB-4DC8-AC9C-1B584F9074DB}"/>
              </a:ext>
            </a:extLst>
          </p:cNvPr>
          <p:cNvSpPr>
            <a:spLocks noGrp="1"/>
          </p:cNvSpPr>
          <p:nvPr>
            <p:ph type="title"/>
          </p:nvPr>
        </p:nvSpPr>
        <p:spPr>
          <a:xfrm>
            <a:off x="515125" y="1153572"/>
            <a:ext cx="2400300" cy="4461163"/>
          </a:xfrm>
        </p:spPr>
        <p:txBody>
          <a:bodyPr>
            <a:normAutofit/>
          </a:bodyPr>
          <a:lstStyle/>
          <a:p>
            <a:r>
              <a:rPr lang="pt-BR" dirty="0">
                <a:solidFill>
                  <a:srgbClr val="FFFFFF"/>
                </a:solidFill>
              </a:rPr>
              <a:t>O enredo enreda, melhor dividir a estrutura em blocos (passo 1)</a:t>
            </a:r>
          </a:p>
        </p:txBody>
      </p:sp>
      <p:sp>
        <p:nvSpPr>
          <p:cNvPr id="17" name="Arc 16">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Espaço Reservado para Conteúdo 4">
            <a:extLst>
              <a:ext uri="{FF2B5EF4-FFF2-40B4-BE49-F238E27FC236}">
                <a16:creationId xmlns:a16="http://schemas.microsoft.com/office/drawing/2014/main" id="{97C5BE16-7BC7-4869-BDD9-0AF0FFF3C863}"/>
              </a:ext>
            </a:extLst>
          </p:cNvPr>
          <p:cNvSpPr>
            <a:spLocks noGrp="1"/>
          </p:cNvSpPr>
          <p:nvPr>
            <p:ph idx="1"/>
          </p:nvPr>
        </p:nvSpPr>
        <p:spPr>
          <a:xfrm>
            <a:off x="3335481" y="591344"/>
            <a:ext cx="5179868" cy="5585619"/>
          </a:xfrm>
        </p:spPr>
        <p:txBody>
          <a:bodyPr anchor="ctr">
            <a:normAutofit/>
          </a:bodyPr>
          <a:lstStyle/>
          <a:p>
            <a:pPr marL="809625" indent="-809625">
              <a:buFont typeface="Wingdings" panose="05000000000000000000" pitchFamily="2" charset="2"/>
              <a:buNone/>
              <a:defRPr/>
            </a:pPr>
            <a:endParaRPr lang="pt-BR" b="1" dirty="0"/>
          </a:p>
          <a:p>
            <a:pPr marL="809625" indent="-809625">
              <a:buFont typeface="Wingdings" panose="05000000000000000000" pitchFamily="2" charset="2"/>
              <a:buNone/>
              <a:defRPr/>
            </a:pPr>
            <a:r>
              <a:rPr lang="pt-BR" b="1" dirty="0"/>
              <a:t>Capítulos 1 a 6: </a:t>
            </a:r>
            <a:r>
              <a:rPr lang="pt-BR" dirty="0"/>
              <a:t>Descrição do protagonista e de suas circunstâncias</a:t>
            </a:r>
          </a:p>
          <a:p>
            <a:pPr marL="809625" indent="-809625">
              <a:buFont typeface="Wingdings" panose="05000000000000000000" pitchFamily="2" charset="2"/>
              <a:buNone/>
              <a:defRPr/>
            </a:pPr>
            <a:r>
              <a:rPr lang="pt-BR" b="1" dirty="0"/>
              <a:t>Capítulos  7 a 12: </a:t>
            </a:r>
            <a:r>
              <a:rPr lang="pt-BR" dirty="0"/>
              <a:t>Narração das ações que desembocarão no conflito principal</a:t>
            </a:r>
          </a:p>
          <a:p>
            <a:pPr marL="809625" indent="-809625">
              <a:buFont typeface="Wingdings" panose="05000000000000000000" pitchFamily="2" charset="2"/>
              <a:buNone/>
              <a:defRPr/>
            </a:pPr>
            <a:r>
              <a:rPr lang="pt-BR" b="1" dirty="0"/>
              <a:t>Capítulos 13 a 16: </a:t>
            </a:r>
            <a:r>
              <a:rPr lang="pt-BR" dirty="0"/>
              <a:t>Conflito principal </a:t>
            </a:r>
          </a:p>
          <a:p>
            <a:pPr marL="809625" indent="-809625">
              <a:buFont typeface="Wingdings" panose="05000000000000000000" pitchFamily="2" charset="2"/>
              <a:buNone/>
              <a:defRPr/>
            </a:pPr>
            <a:r>
              <a:rPr lang="pt-BR" b="1" dirty="0"/>
              <a:t>Capítulos 17: </a:t>
            </a:r>
            <a:r>
              <a:rPr lang="pt-BR" dirty="0"/>
              <a:t>Clímax</a:t>
            </a:r>
          </a:p>
          <a:p>
            <a:pPr marL="809625" indent="-809625">
              <a:buFont typeface="Wingdings" panose="05000000000000000000" pitchFamily="2" charset="2"/>
              <a:buNone/>
              <a:defRPr/>
            </a:pPr>
            <a:r>
              <a:rPr lang="pt-BR" b="1" dirty="0"/>
              <a:t>Capítulos 18 a 20: </a:t>
            </a:r>
            <a:r>
              <a:rPr lang="pt-BR" dirty="0"/>
              <a:t>Desfecho</a:t>
            </a:r>
          </a:p>
          <a:p>
            <a:endParaRPr lang="pt-BR" dirty="0"/>
          </a:p>
        </p:txBody>
      </p:sp>
    </p:spTree>
    <p:extLst>
      <p:ext uri="{BB962C8B-B14F-4D97-AF65-F5344CB8AC3E}">
        <p14:creationId xmlns:p14="http://schemas.microsoft.com/office/powerpoint/2010/main" val="13715759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6" name="Rectangle 135">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970" name="Título 1">
            <a:extLst>
              <a:ext uri="{FF2B5EF4-FFF2-40B4-BE49-F238E27FC236}">
                <a16:creationId xmlns:a16="http://schemas.microsoft.com/office/drawing/2014/main" id="{7061D563-F28A-4CE5-8CD2-15A774B488AA}"/>
              </a:ext>
            </a:extLst>
          </p:cNvPr>
          <p:cNvSpPr>
            <a:spLocks noGrp="1" noChangeArrowheads="1"/>
          </p:cNvSpPr>
          <p:nvPr>
            <p:ph type="title"/>
          </p:nvPr>
        </p:nvSpPr>
        <p:spPr>
          <a:xfrm>
            <a:off x="515125" y="1153572"/>
            <a:ext cx="2400300" cy="4461163"/>
          </a:xfrm>
        </p:spPr>
        <p:txBody>
          <a:bodyPr>
            <a:normAutofit/>
          </a:bodyPr>
          <a:lstStyle/>
          <a:p>
            <a:r>
              <a:rPr lang="pt-BR" altLang="pt-BR">
                <a:solidFill>
                  <a:srgbClr val="FFFFFF"/>
                </a:solidFill>
              </a:rPr>
              <a:t>Passo 2: Decisões temporais</a:t>
            </a:r>
          </a:p>
        </p:txBody>
      </p:sp>
      <p:sp>
        <p:nvSpPr>
          <p:cNvPr id="140" name="Arc 139">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3971" name="Espaço Reservado para Conteúdo 2">
            <a:extLst>
              <a:ext uri="{FF2B5EF4-FFF2-40B4-BE49-F238E27FC236}">
                <a16:creationId xmlns:a16="http://schemas.microsoft.com/office/drawing/2014/main" id="{964DB4A7-DEF0-405A-88DD-E4D4165BC320}"/>
              </a:ext>
            </a:extLst>
          </p:cNvPr>
          <p:cNvSpPr>
            <a:spLocks noGrp="1" noChangeArrowheads="1"/>
          </p:cNvSpPr>
          <p:nvPr>
            <p:ph idx="1"/>
          </p:nvPr>
        </p:nvSpPr>
        <p:spPr>
          <a:xfrm>
            <a:off x="3335481" y="591344"/>
            <a:ext cx="5179868" cy="5585619"/>
          </a:xfrm>
        </p:spPr>
        <p:txBody>
          <a:bodyPr anchor="ctr">
            <a:normAutofit/>
          </a:bodyPr>
          <a:lstStyle/>
          <a:p>
            <a:pPr marL="0" indent="0">
              <a:buFont typeface="Wingdings" panose="05000000000000000000" pitchFamily="2" charset="2"/>
              <a:buNone/>
            </a:pPr>
            <a:r>
              <a:rPr lang="pt-BR" altLang="pt-BR" dirty="0"/>
              <a:t>Como utilizar oito semanas (16 aulas) para trabalhar o livro? </a:t>
            </a:r>
          </a:p>
          <a:p>
            <a:pPr marL="0" indent="0">
              <a:buFont typeface="Wingdings" panose="05000000000000000000" pitchFamily="2" charset="2"/>
              <a:buNone/>
            </a:pPr>
            <a:r>
              <a:rPr lang="pt-BR" altLang="pt-BR" dirty="0"/>
              <a:t>No caso, ficou planejado assim: </a:t>
            </a:r>
          </a:p>
          <a:p>
            <a:pPr marL="0" indent="0">
              <a:buFont typeface="Wingdings" panose="05000000000000000000" pitchFamily="2" charset="2"/>
              <a:buNone/>
            </a:pPr>
            <a:endParaRPr lang="pt-BR" altLang="pt-BR" dirty="0"/>
          </a:p>
          <a:p>
            <a:pPr marL="0" indent="0">
              <a:buFont typeface="Wingdings" panose="05000000000000000000" pitchFamily="2" charset="2"/>
              <a:buNone/>
            </a:pPr>
            <a:r>
              <a:rPr lang="pt-BR" altLang="pt-BR" b="1" dirty="0"/>
              <a:t>Antes</a:t>
            </a:r>
            <a:r>
              <a:rPr lang="pt-BR" altLang="pt-BR" dirty="0"/>
              <a:t>: Semana 1, 2 aulas</a:t>
            </a:r>
          </a:p>
          <a:p>
            <a:pPr marL="0" indent="0">
              <a:buNone/>
            </a:pPr>
            <a:r>
              <a:rPr lang="pt-BR" altLang="pt-BR" b="1" dirty="0"/>
              <a:t>Durante</a:t>
            </a:r>
            <a:r>
              <a:rPr lang="pt-BR" altLang="pt-BR" dirty="0"/>
              <a:t>: Semanas 2 a 7, 12 aulas</a:t>
            </a:r>
          </a:p>
          <a:p>
            <a:pPr marL="0" indent="0">
              <a:buNone/>
            </a:pPr>
            <a:r>
              <a:rPr lang="pt-BR" altLang="pt-BR" b="1" dirty="0"/>
              <a:t>Depois</a:t>
            </a:r>
            <a:r>
              <a:rPr lang="pt-BR" altLang="pt-BR" dirty="0"/>
              <a:t>: Semana 8, 2 aulas</a:t>
            </a:r>
          </a:p>
          <a:p>
            <a:pPr marL="0" indent="0">
              <a:buFont typeface="Wingdings" panose="05000000000000000000" pitchFamily="2" charset="2"/>
              <a:buNone/>
            </a:pPr>
            <a:endParaRPr lang="pt-BR" altLang="pt-BR" dirty="0"/>
          </a:p>
          <a:p>
            <a:pPr marL="0" indent="0">
              <a:buFont typeface="Wingdings" panose="05000000000000000000" pitchFamily="2" charset="2"/>
              <a:buNone/>
            </a:pPr>
            <a:endParaRPr lang="pt-BR" altLang="pt-B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8" name="Rectangle 137">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4293"/>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3125451"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994" name="Título 1">
            <a:extLst>
              <a:ext uri="{FF2B5EF4-FFF2-40B4-BE49-F238E27FC236}">
                <a16:creationId xmlns:a16="http://schemas.microsoft.com/office/drawing/2014/main" id="{8C3A351D-84D4-4671-9DDF-12F6A065C22F}"/>
              </a:ext>
            </a:extLst>
          </p:cNvPr>
          <p:cNvSpPr>
            <a:spLocks noGrp="1" noChangeArrowheads="1"/>
          </p:cNvSpPr>
          <p:nvPr>
            <p:ph type="title"/>
          </p:nvPr>
        </p:nvSpPr>
        <p:spPr>
          <a:xfrm>
            <a:off x="515125" y="591344"/>
            <a:ext cx="2400300" cy="5585619"/>
          </a:xfrm>
        </p:spPr>
        <p:txBody>
          <a:bodyPr>
            <a:normAutofit/>
          </a:bodyPr>
          <a:lstStyle/>
          <a:p>
            <a:r>
              <a:rPr lang="pt-BR" altLang="pt-BR" dirty="0">
                <a:solidFill>
                  <a:schemeClr val="bg1"/>
                </a:solidFill>
              </a:rPr>
              <a:t>Passo 3:</a:t>
            </a:r>
          </a:p>
        </p:txBody>
      </p:sp>
      <p:sp>
        <p:nvSpPr>
          <p:cNvPr id="142" name="Arc 14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4995" name="Espaço Reservado para Conteúdo 2">
            <a:extLst>
              <a:ext uri="{FF2B5EF4-FFF2-40B4-BE49-F238E27FC236}">
                <a16:creationId xmlns:a16="http://schemas.microsoft.com/office/drawing/2014/main" id="{0BAC4C4C-6DC5-4E59-9C7D-BBC8B02E744F}"/>
              </a:ext>
            </a:extLst>
          </p:cNvPr>
          <p:cNvSpPr>
            <a:spLocks noGrp="1" noChangeArrowheads="1"/>
          </p:cNvSpPr>
          <p:nvPr>
            <p:ph idx="1"/>
          </p:nvPr>
        </p:nvSpPr>
        <p:spPr>
          <a:xfrm>
            <a:off x="3335481" y="591344"/>
            <a:ext cx="5179868" cy="5585619"/>
          </a:xfrm>
        </p:spPr>
        <p:txBody>
          <a:bodyPr anchor="ctr">
            <a:normAutofit/>
          </a:bodyPr>
          <a:lstStyle/>
          <a:p>
            <a:pPr marL="0" indent="0">
              <a:buFont typeface="Wingdings" panose="05000000000000000000" pitchFamily="2" charset="2"/>
              <a:buNone/>
            </a:pPr>
            <a:endParaRPr lang="pt-BR" altLang="pt-BR" dirty="0"/>
          </a:p>
          <a:p>
            <a:pPr marL="0" indent="0">
              <a:buFont typeface="Wingdings" panose="05000000000000000000" pitchFamily="2" charset="2"/>
              <a:buNone/>
            </a:pPr>
            <a:endParaRPr lang="pt-BR" altLang="pt-BR" dirty="0"/>
          </a:p>
          <a:p>
            <a:pPr marL="0" indent="0">
              <a:buFont typeface="Wingdings" panose="05000000000000000000" pitchFamily="2" charset="2"/>
              <a:buNone/>
            </a:pPr>
            <a:endParaRPr lang="pt-BR" altLang="pt-BR" dirty="0"/>
          </a:p>
          <a:p>
            <a:pPr marL="0" indent="0">
              <a:buFont typeface="Wingdings" panose="05000000000000000000" pitchFamily="2" charset="2"/>
              <a:buNone/>
            </a:pPr>
            <a:r>
              <a:rPr lang="pt-BR" altLang="pt-BR" dirty="0"/>
              <a:t>Antecipação das principais dificuldades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018" name="Título 1">
            <a:extLst>
              <a:ext uri="{FF2B5EF4-FFF2-40B4-BE49-F238E27FC236}">
                <a16:creationId xmlns:a16="http://schemas.microsoft.com/office/drawing/2014/main" id="{C1030997-62D9-4359-ACD7-67BAD78FD02A}"/>
              </a:ext>
            </a:extLst>
          </p:cNvPr>
          <p:cNvSpPr>
            <a:spLocks noGrp="1" noChangeArrowheads="1"/>
          </p:cNvSpPr>
          <p:nvPr>
            <p:ph type="title"/>
          </p:nvPr>
        </p:nvSpPr>
        <p:spPr>
          <a:xfrm>
            <a:off x="515125" y="1153572"/>
            <a:ext cx="2400300" cy="4461163"/>
          </a:xfrm>
        </p:spPr>
        <p:txBody>
          <a:bodyPr>
            <a:normAutofit/>
          </a:bodyPr>
          <a:lstStyle/>
          <a:p>
            <a:r>
              <a:rPr lang="pt-BR" altLang="pt-BR">
                <a:solidFill>
                  <a:srgbClr val="FFFFFF"/>
                </a:solidFill>
              </a:rPr>
              <a:t>Semana 1 – Objetivo: Facilitar a aproximação do aluno da obra, criando a vontade de ler</a:t>
            </a:r>
          </a:p>
        </p:txBody>
      </p:sp>
      <p:sp>
        <p:nvSpPr>
          <p:cNvPr id="76" name="Arc 75">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Espaço Reservado para Conteúdo 2">
            <a:extLst>
              <a:ext uri="{FF2B5EF4-FFF2-40B4-BE49-F238E27FC236}">
                <a16:creationId xmlns:a16="http://schemas.microsoft.com/office/drawing/2014/main" id="{02D17612-62EA-44DA-A602-E2B7877784DB}"/>
              </a:ext>
            </a:extLst>
          </p:cNvPr>
          <p:cNvSpPr>
            <a:spLocks noGrp="1"/>
          </p:cNvSpPr>
          <p:nvPr>
            <p:ph idx="1"/>
          </p:nvPr>
        </p:nvSpPr>
        <p:spPr>
          <a:xfrm>
            <a:off x="3335481" y="591344"/>
            <a:ext cx="5179868" cy="5585619"/>
          </a:xfrm>
        </p:spPr>
        <p:txBody>
          <a:bodyPr anchor="ctr">
            <a:normAutofit/>
          </a:bodyPr>
          <a:lstStyle/>
          <a:p>
            <a:pPr marL="0" indent="0">
              <a:buFont typeface="Wingdings" panose="05000000000000000000" pitchFamily="2" charset="2"/>
              <a:buNone/>
              <a:defRPr/>
            </a:pPr>
            <a:r>
              <a:rPr lang="pt-BR" sz="1600" b="1" dirty="0"/>
              <a:t>SEMANA DA JARDINAGEM</a:t>
            </a:r>
            <a:endParaRPr lang="pt-BR" sz="1600" b="1"/>
          </a:p>
          <a:p>
            <a:pPr>
              <a:buFont typeface="Arial" pitchFamily="34" charset="0"/>
              <a:buChar char="•"/>
              <a:defRPr/>
            </a:pPr>
            <a:r>
              <a:rPr lang="pt-BR" sz="1600" dirty="0"/>
              <a:t>Trabalhar com a metáfora do título, a partir de outras. </a:t>
            </a:r>
            <a:r>
              <a:rPr lang="pt-BR" sz="1600"/>
              <a:t>Ex</a:t>
            </a:r>
            <a:r>
              <a:rPr lang="pt-BR" sz="1600" dirty="0"/>
              <a:t>: </a:t>
            </a:r>
          </a:p>
          <a:p>
            <a:pPr marL="0" indent="534988">
              <a:buFont typeface="Wingdings" panose="05000000000000000000" pitchFamily="2" charset="2"/>
              <a:buNone/>
              <a:defRPr/>
            </a:pPr>
            <a:r>
              <a:rPr lang="pt-BR" sz="1600" dirty="0"/>
              <a:t>O menino do pé frio</a:t>
            </a:r>
          </a:p>
          <a:p>
            <a:pPr marL="0" indent="534988">
              <a:buFont typeface="Wingdings" panose="05000000000000000000" pitchFamily="2" charset="2"/>
              <a:buNone/>
              <a:defRPr/>
            </a:pPr>
            <a:r>
              <a:rPr lang="pt-BR" sz="1600" dirty="0"/>
              <a:t>O menino do nariz comprido</a:t>
            </a:r>
          </a:p>
          <a:p>
            <a:pPr marL="342900" indent="-342900">
              <a:buFont typeface="+mj-lt"/>
              <a:buAutoNum type="arabicPeriod"/>
              <a:defRPr/>
            </a:pPr>
            <a:r>
              <a:rPr lang="pt-BR" sz="1600" dirty="0"/>
              <a:t>Fazer um passeio pela escola, localizando todas as plantas que existem. Desenhá-las e escrever seus nomes</a:t>
            </a:r>
          </a:p>
          <a:p>
            <a:pPr marL="342900" indent="-342900">
              <a:buFont typeface="+mj-lt"/>
              <a:buAutoNum type="arabicPeriod"/>
              <a:defRPr/>
            </a:pPr>
            <a:r>
              <a:rPr lang="pt-BR" sz="1600" dirty="0"/>
              <a:t>Estudar</a:t>
            </a:r>
            <a:r>
              <a:rPr lang="pt-BR" sz="1600"/>
              <a:t> </a:t>
            </a:r>
            <a:r>
              <a:rPr lang="pt-BR" sz="1600" dirty="0"/>
              <a:t>os ciclos de crescimento de pelo menos cinco destas plantas. Como semeia? Qual a rega? Quanto tempo leva para florar? De quanto em quanto tempo há floração?</a:t>
            </a:r>
          </a:p>
          <a:p>
            <a:pPr marL="342900" indent="-342900">
              <a:buFont typeface="+mj-lt"/>
              <a:buAutoNum type="arabicPeriod"/>
              <a:defRPr/>
            </a:pPr>
            <a:r>
              <a:rPr lang="pt-BR" sz="1600" dirty="0"/>
              <a:t>Fazer um trabalho artístico com flores e folhas secas coletadas pela escola. Discutir os melhores modos de composição. Aproximar os alunos da noção de beleza.</a:t>
            </a:r>
          </a:p>
          <a:p>
            <a:pPr marL="342900" indent="-342900">
              <a:buFont typeface="+mj-lt"/>
              <a:buAutoNum type="arabicPeriod"/>
              <a:defRPr/>
            </a:pPr>
            <a:r>
              <a:rPr lang="pt-BR" sz="1600" dirty="0"/>
              <a:t>Atividade “Confecção de álbum de flores”. O professor seleciona os nomes das principais plantas presentes no livro e os alunos localizam imagens. </a:t>
            </a:r>
            <a:r>
              <a:rPr lang="pt-BR" sz="1600"/>
              <a:t>Ex</a:t>
            </a:r>
            <a:r>
              <a:rPr lang="pt-BR" sz="1600" dirty="0"/>
              <a:t>: Begônias – Jasmins – Lírios - Mimosas  - Palmeiras - Rosa-chá</a:t>
            </a:r>
          </a:p>
          <a:p>
            <a:pPr marL="534988" indent="-534988">
              <a:buFont typeface="Wingdings" panose="05000000000000000000" pitchFamily="2" charset="2"/>
              <a:buNone/>
              <a:defRPr/>
            </a:pPr>
            <a:endParaRPr lang="pt-BR" sz="16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6" name="Rectangle 135">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042" name="Título 1">
            <a:extLst>
              <a:ext uri="{FF2B5EF4-FFF2-40B4-BE49-F238E27FC236}">
                <a16:creationId xmlns:a16="http://schemas.microsoft.com/office/drawing/2014/main" id="{8B9AA251-8C55-4E16-9A16-59629C74DCDE}"/>
              </a:ext>
            </a:extLst>
          </p:cNvPr>
          <p:cNvSpPr>
            <a:spLocks noGrp="1" noChangeArrowheads="1"/>
          </p:cNvSpPr>
          <p:nvPr>
            <p:ph type="title"/>
          </p:nvPr>
        </p:nvSpPr>
        <p:spPr>
          <a:xfrm>
            <a:off x="515125" y="1153572"/>
            <a:ext cx="2400300" cy="4461163"/>
          </a:xfrm>
        </p:spPr>
        <p:txBody>
          <a:bodyPr>
            <a:normAutofit/>
          </a:bodyPr>
          <a:lstStyle/>
          <a:p>
            <a:r>
              <a:rPr lang="pt-BR" altLang="pt-BR">
                <a:solidFill>
                  <a:srgbClr val="FFFFFF"/>
                </a:solidFill>
              </a:rPr>
              <a:t>Semana 2 – Objetivo: Trabalhar com os principais elementos da estrutura da narrativa</a:t>
            </a:r>
          </a:p>
        </p:txBody>
      </p:sp>
      <p:sp>
        <p:nvSpPr>
          <p:cNvPr id="140" name="Arc 139">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7891" name="Espaço Reservado para Conteúdo 2">
            <a:extLst>
              <a:ext uri="{FF2B5EF4-FFF2-40B4-BE49-F238E27FC236}">
                <a16:creationId xmlns:a16="http://schemas.microsoft.com/office/drawing/2014/main" id="{5E9AD38B-9D3A-4A35-BB87-4CD98799017C}"/>
              </a:ext>
            </a:extLst>
          </p:cNvPr>
          <p:cNvSpPr>
            <a:spLocks noGrp="1"/>
          </p:cNvSpPr>
          <p:nvPr>
            <p:ph idx="1"/>
          </p:nvPr>
        </p:nvSpPr>
        <p:spPr>
          <a:xfrm>
            <a:off x="3335481" y="591344"/>
            <a:ext cx="5179868" cy="5585619"/>
          </a:xfrm>
        </p:spPr>
        <p:txBody>
          <a:bodyPr anchor="ctr">
            <a:normAutofit/>
          </a:bodyPr>
          <a:lstStyle/>
          <a:p>
            <a:pPr marL="0" indent="0">
              <a:buFont typeface="Wingdings" panose="05000000000000000000" pitchFamily="2" charset="2"/>
              <a:buNone/>
              <a:defRPr/>
            </a:pPr>
            <a:r>
              <a:rPr lang="pt-BR"/>
              <a:t>Depreender do texto:</a:t>
            </a:r>
          </a:p>
          <a:p>
            <a:pPr marL="0" indent="0">
              <a:buFont typeface="Wingdings" panose="05000000000000000000" pitchFamily="2" charset="2"/>
              <a:buNone/>
              <a:defRPr/>
            </a:pPr>
            <a:endParaRPr lang="pt-BR"/>
          </a:p>
          <a:p>
            <a:pPr marL="514350" indent="-514350">
              <a:buFont typeface="+mj-lt"/>
              <a:buAutoNum type="arabicPeriod"/>
              <a:defRPr/>
            </a:pPr>
            <a:r>
              <a:rPr lang="pt-BR"/>
              <a:t>Quem são os personagens;</a:t>
            </a:r>
          </a:p>
          <a:p>
            <a:pPr marL="514350" indent="-514350">
              <a:buFont typeface="+mj-lt"/>
              <a:buAutoNum type="arabicPeriod"/>
              <a:defRPr/>
            </a:pPr>
            <a:r>
              <a:rPr lang="pt-BR"/>
              <a:t>Suas características;</a:t>
            </a:r>
          </a:p>
          <a:p>
            <a:pPr marL="514350" indent="-514350">
              <a:buFont typeface="+mj-lt"/>
              <a:buAutoNum type="arabicPeriod"/>
              <a:defRPr/>
            </a:pPr>
            <a:r>
              <a:rPr lang="pt-BR"/>
              <a:t>As diferenças do protagonista com relação às outras pessoas;</a:t>
            </a:r>
          </a:p>
          <a:p>
            <a:pPr marL="514350" indent="-514350">
              <a:buFont typeface="+mj-lt"/>
              <a:buAutoNum type="arabicPeriod"/>
              <a:defRPr/>
            </a:pPr>
            <a:r>
              <a:rPr lang="pt-BR"/>
              <a:t>O espaço onde se passa a narrativa; e</a:t>
            </a:r>
          </a:p>
          <a:p>
            <a:pPr marL="514350" indent="-514350">
              <a:buFont typeface="+mj-lt"/>
              <a:buAutoNum type="arabicPeriod"/>
              <a:defRPr/>
            </a:pPr>
            <a:r>
              <a:rPr lang="pt-BR"/>
              <a:t>O chave de leitura para a metáfora presente no título do livro.</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9" name="Rectangle 198">
            <a:extLst>
              <a:ext uri="{FF2B5EF4-FFF2-40B4-BE49-F238E27FC236}">
                <a16:creationId xmlns:a16="http://schemas.microsoft.com/office/drawing/2014/main" id="{FFE2FE29-1120-4FE4-9FDA-311CBA66F4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01" name="Rectangle 200">
            <a:extLst>
              <a:ext uri="{FF2B5EF4-FFF2-40B4-BE49-F238E27FC236}">
                <a16:creationId xmlns:a16="http://schemas.microsoft.com/office/drawing/2014/main" id="{DDD926EC-6F88-4D89-9AED-1C4C1AC00E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2344" y="857251"/>
            <a:ext cx="3516474" cy="51434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203" name="Rectangle 202">
            <a:extLst>
              <a:ext uri="{FF2B5EF4-FFF2-40B4-BE49-F238E27FC236}">
                <a16:creationId xmlns:a16="http://schemas.microsoft.com/office/drawing/2014/main" id="{A210685A-6235-45A7-850D-A6F555466E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669" y="1552237"/>
            <a:ext cx="3311468" cy="37999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grpSp>
        <p:nvGrpSpPr>
          <p:cNvPr id="205" name="Group 204">
            <a:extLst>
              <a:ext uri="{FF2B5EF4-FFF2-40B4-BE49-F238E27FC236}">
                <a16:creationId xmlns:a16="http://schemas.microsoft.com/office/drawing/2014/main" id="{13BE3671-0C43-4D05-A267-3400AD091C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2759" y="3675889"/>
            <a:ext cx="1604393" cy="1780472"/>
            <a:chOff x="723679" y="3758184"/>
            <a:chExt cx="2139190" cy="2373963"/>
          </a:xfrm>
        </p:grpSpPr>
        <p:sp>
          <p:nvSpPr>
            <p:cNvPr id="206" name="Rectangle 66">
              <a:extLst>
                <a:ext uri="{FF2B5EF4-FFF2-40B4-BE49-F238E27FC236}">
                  <a16:creationId xmlns:a16="http://schemas.microsoft.com/office/drawing/2014/main" id="{4284BA9C-01AC-48B3-8010-804869A07A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6051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07" name="Rectangle 66">
              <a:extLst>
                <a:ext uri="{FF2B5EF4-FFF2-40B4-BE49-F238E27FC236}">
                  <a16:creationId xmlns:a16="http://schemas.microsoft.com/office/drawing/2014/main" id="{3E232F3A-24DA-47FC-A6E7-8347EA07AE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4630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08" name="Rectangle 66">
              <a:extLst>
                <a:ext uri="{FF2B5EF4-FFF2-40B4-BE49-F238E27FC236}">
                  <a16:creationId xmlns:a16="http://schemas.microsoft.com/office/drawing/2014/main" id="{2B7D041A-D364-4BF2-9F8A-0294D09182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3209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09" name="Rectangle 66">
              <a:extLst>
                <a:ext uri="{FF2B5EF4-FFF2-40B4-BE49-F238E27FC236}">
                  <a16:creationId xmlns:a16="http://schemas.microsoft.com/office/drawing/2014/main" id="{1CB5A6AE-FC55-4655-AE45-5E9A3F3288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88940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10" name="Rectangle 66">
              <a:extLst>
                <a:ext uri="{FF2B5EF4-FFF2-40B4-BE49-F238E27FC236}">
                  <a16:creationId xmlns:a16="http://schemas.microsoft.com/office/drawing/2014/main" id="{500BEBAD-632B-4E00-AD16-C6A03CD11A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7472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11" name="Rectangle 66">
              <a:extLst>
                <a:ext uri="{FF2B5EF4-FFF2-40B4-BE49-F238E27FC236}">
                  <a16:creationId xmlns:a16="http://schemas.microsoft.com/office/drawing/2014/main" id="{29BEDA70-8722-46C0-A1EB-8CDFEE5920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17111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12" name="Rectangle 62">
              <a:extLst>
                <a:ext uri="{FF2B5EF4-FFF2-40B4-BE49-F238E27FC236}">
                  <a16:creationId xmlns:a16="http://schemas.microsoft.com/office/drawing/2014/main" id="{3979BE25-E2B2-4CF8-85A1-65AD3E0CF1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17495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13" name="Rectangle 59">
              <a:extLst>
                <a:ext uri="{FF2B5EF4-FFF2-40B4-BE49-F238E27FC236}">
                  <a16:creationId xmlns:a16="http://schemas.microsoft.com/office/drawing/2014/main" id="{2C9FF4D0-2F5C-4E54-AC5A-58A6169BA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02841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14" name="Rectangle 64">
              <a:extLst>
                <a:ext uri="{FF2B5EF4-FFF2-40B4-BE49-F238E27FC236}">
                  <a16:creationId xmlns:a16="http://schemas.microsoft.com/office/drawing/2014/main" id="{B94E4ABC-1B44-4E4D-9065-F67D887D75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375948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15" name="Rectangle 62">
              <a:extLst>
                <a:ext uri="{FF2B5EF4-FFF2-40B4-BE49-F238E27FC236}">
                  <a16:creationId xmlns:a16="http://schemas.microsoft.com/office/drawing/2014/main" id="{FDDFF3EB-39A2-4D3F-AD9F-0CF4409EA1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389627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16" name="Rectangle 59">
              <a:extLst>
                <a:ext uri="{FF2B5EF4-FFF2-40B4-BE49-F238E27FC236}">
                  <a16:creationId xmlns:a16="http://schemas.microsoft.com/office/drawing/2014/main" id="{DB732EBE-ED01-4374-8D0C-8AF6E5A5B3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04333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17" name="Rectangle 62">
              <a:extLst>
                <a:ext uri="{FF2B5EF4-FFF2-40B4-BE49-F238E27FC236}">
                  <a16:creationId xmlns:a16="http://schemas.microsoft.com/office/drawing/2014/main" id="{D22DDEF5-6AF3-4D7C-BC62-4409D396B0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32691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18" name="Rectangle 62">
              <a:extLst>
                <a:ext uri="{FF2B5EF4-FFF2-40B4-BE49-F238E27FC236}">
                  <a16:creationId xmlns:a16="http://schemas.microsoft.com/office/drawing/2014/main" id="{C376CD22-707A-45BF-B1E0-3F62124A5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4743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19" name="Rectangle 62">
              <a:extLst>
                <a:ext uri="{FF2B5EF4-FFF2-40B4-BE49-F238E27FC236}">
                  <a16:creationId xmlns:a16="http://schemas.microsoft.com/office/drawing/2014/main" id="{77D3C970-47FF-4506-B61A-DCAA632891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7653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20" name="Rectangle 59">
              <a:extLst>
                <a:ext uri="{FF2B5EF4-FFF2-40B4-BE49-F238E27FC236}">
                  <a16:creationId xmlns:a16="http://schemas.microsoft.com/office/drawing/2014/main" id="{3D0163D1-030C-49AE-83F7-8B6F17D3FB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61885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21" name="Rectangle 2">
              <a:extLst>
                <a:ext uri="{FF2B5EF4-FFF2-40B4-BE49-F238E27FC236}">
                  <a16:creationId xmlns:a16="http://schemas.microsoft.com/office/drawing/2014/main" id="{68397BEB-F2C5-49D6-8F17-BC81796ACD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791041"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22" name="Rectangle 59">
              <a:extLst>
                <a:ext uri="{FF2B5EF4-FFF2-40B4-BE49-F238E27FC236}">
                  <a16:creationId xmlns:a16="http://schemas.microsoft.com/office/drawing/2014/main" id="{8C1B7012-AA7A-4E78-965E-ABD7EC3370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614536"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23" name="Rectangle 62">
              <a:extLst>
                <a:ext uri="{FF2B5EF4-FFF2-40B4-BE49-F238E27FC236}">
                  <a16:creationId xmlns:a16="http://schemas.microsoft.com/office/drawing/2014/main" id="{ADA7F354-F3A6-49A0-AF9C-EC69C2A31F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438030"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24" name="Rectangle 64">
              <a:extLst>
                <a:ext uri="{FF2B5EF4-FFF2-40B4-BE49-F238E27FC236}">
                  <a16:creationId xmlns:a16="http://schemas.microsoft.com/office/drawing/2014/main" id="{82531391-74CB-4FBD-97B7-D73D91C44F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61525"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25" name="Rectangle 66">
              <a:extLst>
                <a:ext uri="{FF2B5EF4-FFF2-40B4-BE49-F238E27FC236}">
                  <a16:creationId xmlns:a16="http://schemas.microsoft.com/office/drawing/2014/main" id="{3CD46824-FF3A-460F-8F13-1B2A420A10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085019"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26" name="Rectangle 64">
              <a:extLst>
                <a:ext uri="{FF2B5EF4-FFF2-40B4-BE49-F238E27FC236}">
                  <a16:creationId xmlns:a16="http://schemas.microsoft.com/office/drawing/2014/main" id="{15EE979E-5456-4D5F-83BF-158EB8B24E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129443"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27" name="Rectangle 66">
              <a:extLst>
                <a:ext uri="{FF2B5EF4-FFF2-40B4-BE49-F238E27FC236}">
                  <a16:creationId xmlns:a16="http://schemas.microsoft.com/office/drawing/2014/main" id="{B5123B19-3717-4BC1-B7CE-C6727099C0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952937"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28" name="Rectangle 59">
              <a:extLst>
                <a:ext uri="{FF2B5EF4-FFF2-40B4-BE49-F238E27FC236}">
                  <a16:creationId xmlns:a16="http://schemas.microsoft.com/office/drawing/2014/main" id="{25F3BA9E-DEA1-4368-A4BE-FB9C9C3506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904256"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29" name="Rectangle 62">
              <a:extLst>
                <a:ext uri="{FF2B5EF4-FFF2-40B4-BE49-F238E27FC236}">
                  <a16:creationId xmlns:a16="http://schemas.microsoft.com/office/drawing/2014/main" id="{0EFD15C2-3CE6-43C9-AA85-2000C0A69A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91735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30" name="Rectangle 2">
              <a:extLst>
                <a:ext uri="{FF2B5EF4-FFF2-40B4-BE49-F238E27FC236}">
                  <a16:creationId xmlns:a16="http://schemas.microsoft.com/office/drawing/2014/main" id="{A7D19408-5ACA-46A3-8FC7-0A2B511B20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463937"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31" name="Rectangle 59">
              <a:extLst>
                <a:ext uri="{FF2B5EF4-FFF2-40B4-BE49-F238E27FC236}">
                  <a16:creationId xmlns:a16="http://schemas.microsoft.com/office/drawing/2014/main" id="{C39A546E-F35B-4AF5-9F7E-F7CC78DDE2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7432"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32" name="Rectangle 64">
              <a:extLst>
                <a:ext uri="{FF2B5EF4-FFF2-40B4-BE49-F238E27FC236}">
                  <a16:creationId xmlns:a16="http://schemas.microsoft.com/office/drawing/2014/main" id="{4C051F4E-E13F-4468-BCAB-379380355A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802339"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33" name="Rectangle 66">
              <a:extLst>
                <a:ext uri="{FF2B5EF4-FFF2-40B4-BE49-F238E27FC236}">
                  <a16:creationId xmlns:a16="http://schemas.microsoft.com/office/drawing/2014/main" id="{99A94C11-96BF-4E23-9B0F-CCCF0E6906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625833"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34" name="Rectangle 2">
              <a:extLst>
                <a:ext uri="{FF2B5EF4-FFF2-40B4-BE49-F238E27FC236}">
                  <a16:creationId xmlns:a16="http://schemas.microsoft.com/office/drawing/2014/main" id="{2C253E13-7D4F-4651-B26F-C9A3984261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787456"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35" name="Rectangle 59">
              <a:extLst>
                <a:ext uri="{FF2B5EF4-FFF2-40B4-BE49-F238E27FC236}">
                  <a16:creationId xmlns:a16="http://schemas.microsoft.com/office/drawing/2014/main" id="{6C607944-C3DA-49D0-B76C-ECF13B2E8D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610951"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36" name="Rectangle 62">
              <a:extLst>
                <a:ext uri="{FF2B5EF4-FFF2-40B4-BE49-F238E27FC236}">
                  <a16:creationId xmlns:a16="http://schemas.microsoft.com/office/drawing/2014/main" id="{A044E8D2-BE36-4B3B-BF61-A4ED4D6371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434445"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37" name="Rectangle 64">
              <a:extLst>
                <a:ext uri="{FF2B5EF4-FFF2-40B4-BE49-F238E27FC236}">
                  <a16:creationId xmlns:a16="http://schemas.microsoft.com/office/drawing/2014/main" id="{08C4C63A-4388-4C37-9D9C-5C1F9925C0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57940"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38" name="Rectangle 66">
              <a:extLst>
                <a:ext uri="{FF2B5EF4-FFF2-40B4-BE49-F238E27FC236}">
                  <a16:creationId xmlns:a16="http://schemas.microsoft.com/office/drawing/2014/main" id="{14866A3A-FA92-4434-98E9-418FEC9B18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081434"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239" name="Rectangle 64">
              <a:extLst>
                <a:ext uri="{FF2B5EF4-FFF2-40B4-BE49-F238E27FC236}">
                  <a16:creationId xmlns:a16="http://schemas.microsoft.com/office/drawing/2014/main" id="{AF97CA9B-731E-47BF-B724-E6CD2C9150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125858"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40" name="Rectangle 66">
              <a:extLst>
                <a:ext uri="{FF2B5EF4-FFF2-40B4-BE49-F238E27FC236}">
                  <a16:creationId xmlns:a16="http://schemas.microsoft.com/office/drawing/2014/main" id="{B9B7DB1A-1165-4D7C-95DC-D710F20E9D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949352"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41" name="Rectangle 59">
              <a:extLst>
                <a:ext uri="{FF2B5EF4-FFF2-40B4-BE49-F238E27FC236}">
                  <a16:creationId xmlns:a16="http://schemas.microsoft.com/office/drawing/2014/main" id="{737B22B9-9D11-4F36-9B12-FB41FBA4E1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900671"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42" name="Rectangle 62">
              <a:extLst>
                <a:ext uri="{FF2B5EF4-FFF2-40B4-BE49-F238E27FC236}">
                  <a16:creationId xmlns:a16="http://schemas.microsoft.com/office/drawing/2014/main" id="{FBCEABA9-0D42-4E75-BBFB-8374262E88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43" name="Rectangle 2">
              <a:extLst>
                <a:ext uri="{FF2B5EF4-FFF2-40B4-BE49-F238E27FC236}">
                  <a16:creationId xmlns:a16="http://schemas.microsoft.com/office/drawing/2014/main" id="{66428691-A429-4D5E-AE96-E43B6F0E2D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460352"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44" name="Rectangle 59">
              <a:extLst>
                <a:ext uri="{FF2B5EF4-FFF2-40B4-BE49-F238E27FC236}">
                  <a16:creationId xmlns:a16="http://schemas.microsoft.com/office/drawing/2014/main" id="{5BCC330F-9915-4B86-97E9-BA49CBFEC0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3847"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45" name="Rectangle 64">
              <a:extLst>
                <a:ext uri="{FF2B5EF4-FFF2-40B4-BE49-F238E27FC236}">
                  <a16:creationId xmlns:a16="http://schemas.microsoft.com/office/drawing/2014/main" id="{9A1A7FCA-8137-4FF0-9940-FB481BFD27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798754"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46" name="Rectangle 66">
              <a:extLst>
                <a:ext uri="{FF2B5EF4-FFF2-40B4-BE49-F238E27FC236}">
                  <a16:creationId xmlns:a16="http://schemas.microsoft.com/office/drawing/2014/main" id="{3A9167A0-5576-4F2F-B5FE-4311865978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622248"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grpSp>
      <p:sp>
        <p:nvSpPr>
          <p:cNvPr id="60418" name="Título 1">
            <a:extLst>
              <a:ext uri="{FF2B5EF4-FFF2-40B4-BE49-F238E27FC236}">
                <a16:creationId xmlns:a16="http://schemas.microsoft.com/office/drawing/2014/main" id="{2176F1AD-2992-4A14-997F-4B8002B49DDC}"/>
              </a:ext>
            </a:extLst>
          </p:cNvPr>
          <p:cNvSpPr>
            <a:spLocks noGrp="1"/>
          </p:cNvSpPr>
          <p:nvPr>
            <p:ph type="title"/>
          </p:nvPr>
        </p:nvSpPr>
        <p:spPr>
          <a:xfrm>
            <a:off x="856474" y="1848557"/>
            <a:ext cx="2840612" cy="3208418"/>
          </a:xfrm>
        </p:spPr>
        <p:txBody>
          <a:bodyPr anchor="ctr">
            <a:normAutofit/>
          </a:bodyPr>
          <a:lstStyle/>
          <a:p>
            <a:pPr>
              <a:defRPr/>
            </a:pPr>
            <a:r>
              <a:rPr lang="pt-BR" sz="3600" b="1">
                <a:solidFill>
                  <a:srgbClr val="FFFFFF"/>
                </a:solidFill>
              </a:rPr>
              <a:t>O que é uma sequência de atividades?</a:t>
            </a:r>
          </a:p>
        </p:txBody>
      </p:sp>
      <p:grpSp>
        <p:nvGrpSpPr>
          <p:cNvPr id="248" name="Group 247">
            <a:extLst>
              <a:ext uri="{FF2B5EF4-FFF2-40B4-BE49-F238E27FC236}">
                <a16:creationId xmlns:a16="http://schemas.microsoft.com/office/drawing/2014/main" id="{283F107F-9294-4679-B247-91D8556A6E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905064" y="890863"/>
            <a:ext cx="174977" cy="579303"/>
            <a:chOff x="11873418" y="44817"/>
            <a:chExt cx="233303" cy="772404"/>
          </a:xfrm>
        </p:grpSpPr>
        <p:sp>
          <p:nvSpPr>
            <p:cNvPr id="249" name="Rectangle 64">
              <a:extLst>
                <a:ext uri="{FF2B5EF4-FFF2-40B4-BE49-F238E27FC236}">
                  <a16:creationId xmlns:a16="http://schemas.microsoft.com/office/drawing/2014/main" id="{20F93971-D547-4C36-A076-D572499944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3605" y="461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50" name="Rectangle 66">
              <a:extLst>
                <a:ext uri="{FF2B5EF4-FFF2-40B4-BE49-F238E27FC236}">
                  <a16:creationId xmlns:a16="http://schemas.microsoft.com/office/drawing/2014/main" id="{012A36A9-DFAE-4F57-9711-172E65EDA3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115" y="46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51" name="Rectangle 64">
              <a:extLst>
                <a:ext uri="{FF2B5EF4-FFF2-40B4-BE49-F238E27FC236}">
                  <a16:creationId xmlns:a16="http://schemas.microsoft.com/office/drawing/2014/main" id="{8B6B96C8-D832-4071-A5D2-1F11CBF9F0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52" name="Rectangle 66">
              <a:extLst>
                <a:ext uri="{FF2B5EF4-FFF2-40B4-BE49-F238E27FC236}">
                  <a16:creationId xmlns:a16="http://schemas.microsoft.com/office/drawing/2014/main" id="{0FF1DEB5-31F1-464D-BDB3-EFE620642A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53" name="Rectangle 64">
              <a:extLst>
                <a:ext uri="{FF2B5EF4-FFF2-40B4-BE49-F238E27FC236}">
                  <a16:creationId xmlns:a16="http://schemas.microsoft.com/office/drawing/2014/main" id="{96B80410-DC2C-4DFC-B52E-CC5E6788BF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54" name="Rectangle 66">
              <a:extLst>
                <a:ext uri="{FF2B5EF4-FFF2-40B4-BE49-F238E27FC236}">
                  <a16:creationId xmlns:a16="http://schemas.microsoft.com/office/drawing/2014/main" id="{9CE51CA3-95B8-44B4-B784-CE35A844D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55" name="Rectangle 64">
              <a:extLst>
                <a:ext uri="{FF2B5EF4-FFF2-40B4-BE49-F238E27FC236}">
                  <a16:creationId xmlns:a16="http://schemas.microsoft.com/office/drawing/2014/main" id="{FA1EB8B0-6221-4A35-A5F2-46E9A78CBD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56" name="Rectangle 66">
              <a:extLst>
                <a:ext uri="{FF2B5EF4-FFF2-40B4-BE49-F238E27FC236}">
                  <a16:creationId xmlns:a16="http://schemas.microsoft.com/office/drawing/2014/main" id="{FDA530E1-5E88-4861-8642-F5B6A715BF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57" name="Rectangle 64">
              <a:extLst>
                <a:ext uri="{FF2B5EF4-FFF2-40B4-BE49-F238E27FC236}">
                  <a16:creationId xmlns:a16="http://schemas.microsoft.com/office/drawing/2014/main" id="{854D2927-5C3A-424C-B30D-6048719C88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58" name="Rectangle 66">
              <a:extLst>
                <a:ext uri="{FF2B5EF4-FFF2-40B4-BE49-F238E27FC236}">
                  <a16:creationId xmlns:a16="http://schemas.microsoft.com/office/drawing/2014/main" id="{9B9A782D-CE07-499E-81BB-3F6D2E7EF0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59" name="Rectangle 64">
              <a:extLst>
                <a:ext uri="{FF2B5EF4-FFF2-40B4-BE49-F238E27FC236}">
                  <a16:creationId xmlns:a16="http://schemas.microsoft.com/office/drawing/2014/main" id="{BDEBE12E-1915-4596-A0A7-9C61CAF82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60" name="Rectangle 66">
              <a:extLst>
                <a:ext uri="{FF2B5EF4-FFF2-40B4-BE49-F238E27FC236}">
                  <a16:creationId xmlns:a16="http://schemas.microsoft.com/office/drawing/2014/main" id="{4FBDEF84-1447-47C6-998D-A35B78E0C5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grpSp>
      <p:sp>
        <p:nvSpPr>
          <p:cNvPr id="56323" name="Espaço Reservado para Conteúdo 2">
            <a:extLst>
              <a:ext uri="{FF2B5EF4-FFF2-40B4-BE49-F238E27FC236}">
                <a16:creationId xmlns:a16="http://schemas.microsoft.com/office/drawing/2014/main" id="{343DAC36-ED4B-4989-81F6-920BF826A941}"/>
              </a:ext>
            </a:extLst>
          </p:cNvPr>
          <p:cNvSpPr>
            <a:spLocks noGrp="1" noChangeArrowheads="1"/>
          </p:cNvSpPr>
          <p:nvPr>
            <p:ph idx="1"/>
          </p:nvPr>
        </p:nvSpPr>
        <p:spPr>
          <a:xfrm>
            <a:off x="4434520" y="1748790"/>
            <a:ext cx="4170990" cy="3603349"/>
          </a:xfrm>
        </p:spPr>
        <p:txBody>
          <a:bodyPr anchor="ctr">
            <a:normAutofit/>
          </a:bodyPr>
          <a:lstStyle/>
          <a:p>
            <a:pPr marL="0" indent="0">
              <a:buNone/>
            </a:pPr>
            <a:r>
              <a:rPr lang="pt-BR" altLang="pt-BR" sz="1500" dirty="0"/>
              <a:t>É uma maneira de encadear e articular as diferentes atividades ao longo de uma unidade didática. Assim, pois, poderemos analisar as diferentes formas de intervenção segundo as atividades que se realizam, e, principalmente, pelo sentido que adquirem quanto a uma sequência orientada para a realização de determinados objetivos educativos. </a:t>
            </a:r>
          </a:p>
          <a:p>
            <a:pPr marL="0" indent="0">
              <a:buNone/>
            </a:pPr>
            <a:endParaRPr lang="pt-BR" altLang="pt-BR" sz="1500" dirty="0"/>
          </a:p>
          <a:p>
            <a:pPr marL="0" indent="0">
              <a:buNone/>
            </a:pPr>
            <a:endParaRPr lang="pt-BR" altLang="pt-BR" sz="1500" dirty="0"/>
          </a:p>
          <a:p>
            <a:pPr marL="0" indent="0">
              <a:buNone/>
            </a:pPr>
            <a:r>
              <a:rPr lang="pt-BR" altLang="pt-BR" sz="1500" dirty="0"/>
              <a:t>ZABALA, </a:t>
            </a:r>
            <a:r>
              <a:rPr lang="pt-BR" altLang="pt-BR" sz="1500" dirty="0" err="1"/>
              <a:t>Antoni</a:t>
            </a:r>
            <a:r>
              <a:rPr lang="pt-BR" altLang="pt-BR" sz="1500" dirty="0"/>
              <a:t>. </a:t>
            </a:r>
            <a:r>
              <a:rPr lang="pt-BR" altLang="pt-BR" sz="1500" i="1" dirty="0"/>
              <a:t>A prática educativa</a:t>
            </a:r>
            <a:r>
              <a:rPr lang="pt-BR" altLang="pt-BR" sz="1500" dirty="0"/>
              <a:t>: como ensinar. Porto Alegre: Artes Médicas, 1995. Trad. de Ernani F. da F. Rosa</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 name="Rectangle 136">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44287"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8066" name="Título 1">
            <a:extLst>
              <a:ext uri="{FF2B5EF4-FFF2-40B4-BE49-F238E27FC236}">
                <a16:creationId xmlns:a16="http://schemas.microsoft.com/office/drawing/2014/main" id="{86B603A7-97A1-4CA2-A2E3-577675C2AD6F}"/>
              </a:ext>
            </a:extLst>
          </p:cNvPr>
          <p:cNvSpPr>
            <a:spLocks noGrp="1" noChangeArrowheads="1"/>
          </p:cNvSpPr>
          <p:nvPr>
            <p:ph type="title"/>
          </p:nvPr>
        </p:nvSpPr>
        <p:spPr>
          <a:xfrm>
            <a:off x="628650" y="1412488"/>
            <a:ext cx="2174391" cy="4363844"/>
          </a:xfrm>
        </p:spPr>
        <p:txBody>
          <a:bodyPr anchor="t">
            <a:normAutofit/>
          </a:bodyPr>
          <a:lstStyle/>
          <a:p>
            <a:r>
              <a:rPr lang="pt-BR" altLang="pt-BR" sz="3500">
                <a:solidFill>
                  <a:srgbClr val="FFFFFF"/>
                </a:solidFill>
              </a:rPr>
              <a:t>Exemplo de exercício inicial. Ligue as colunas:</a:t>
            </a:r>
          </a:p>
        </p:txBody>
      </p:sp>
      <p:sp>
        <p:nvSpPr>
          <p:cNvPr id="88067" name="Espaço Reservado para Conteúdo 3">
            <a:extLst>
              <a:ext uri="{FF2B5EF4-FFF2-40B4-BE49-F238E27FC236}">
                <a16:creationId xmlns:a16="http://schemas.microsoft.com/office/drawing/2014/main" id="{7D3D7B8C-B81B-428C-8D27-3FB62E727B93}"/>
              </a:ext>
            </a:extLst>
          </p:cNvPr>
          <p:cNvSpPr>
            <a:spLocks noGrp="1" noChangeArrowheads="1"/>
          </p:cNvSpPr>
          <p:nvPr>
            <p:ph sz="half" idx="1"/>
          </p:nvPr>
        </p:nvSpPr>
        <p:spPr>
          <a:xfrm>
            <a:off x="3285641" y="1412489"/>
            <a:ext cx="2570462" cy="4363844"/>
          </a:xfrm>
        </p:spPr>
        <p:txBody>
          <a:bodyPr>
            <a:normAutofit/>
          </a:bodyPr>
          <a:lstStyle/>
          <a:p>
            <a:pPr marL="0" indent="0">
              <a:buFont typeface="Wingdings" panose="05000000000000000000" pitchFamily="2" charset="2"/>
              <a:buNone/>
            </a:pPr>
            <a:endParaRPr lang="pt-BR" altLang="pt-BR" sz="1400"/>
          </a:p>
          <a:p>
            <a:pPr marL="0" indent="0">
              <a:buFont typeface="Wingdings" panose="05000000000000000000" pitchFamily="2" charset="2"/>
              <a:buNone/>
            </a:pPr>
            <a:r>
              <a:rPr lang="pt-BR" altLang="pt-BR" sz="1400"/>
              <a:t>Sr. Trovões</a:t>
            </a:r>
          </a:p>
          <a:p>
            <a:pPr marL="0" indent="0">
              <a:buFont typeface="Wingdings" panose="05000000000000000000" pitchFamily="2" charset="2"/>
              <a:buNone/>
            </a:pPr>
            <a:endParaRPr lang="pt-BR" altLang="pt-BR" sz="1400"/>
          </a:p>
          <a:p>
            <a:pPr marL="0" indent="0">
              <a:buFont typeface="Wingdings" panose="05000000000000000000" pitchFamily="2" charset="2"/>
              <a:buNone/>
            </a:pPr>
            <a:r>
              <a:rPr lang="pt-BR" altLang="pt-BR" sz="1400"/>
              <a:t>Ginástico</a:t>
            </a:r>
          </a:p>
          <a:p>
            <a:pPr marL="0" indent="0">
              <a:buFont typeface="Wingdings" panose="05000000000000000000" pitchFamily="2" charset="2"/>
              <a:buNone/>
            </a:pPr>
            <a:endParaRPr lang="pt-BR" altLang="pt-BR" sz="1400"/>
          </a:p>
          <a:p>
            <a:pPr marL="0" indent="0">
              <a:buFont typeface="Wingdings" panose="05000000000000000000" pitchFamily="2" charset="2"/>
              <a:buNone/>
            </a:pPr>
            <a:r>
              <a:rPr lang="pt-BR" altLang="pt-BR" sz="1400"/>
              <a:t>Carolo</a:t>
            </a:r>
          </a:p>
          <a:p>
            <a:pPr marL="0" indent="0">
              <a:buFont typeface="Wingdings" panose="05000000000000000000" pitchFamily="2" charset="2"/>
              <a:buNone/>
            </a:pPr>
            <a:endParaRPr lang="pt-BR" altLang="pt-BR" sz="1400"/>
          </a:p>
          <a:p>
            <a:pPr marL="0" indent="0">
              <a:buFont typeface="Wingdings" panose="05000000000000000000" pitchFamily="2" charset="2"/>
              <a:buNone/>
            </a:pPr>
            <a:r>
              <a:rPr lang="pt-BR" altLang="pt-BR" sz="1400"/>
              <a:t>Dona Mamãe</a:t>
            </a:r>
          </a:p>
          <a:p>
            <a:pPr marL="0" indent="0">
              <a:buFont typeface="Wingdings" panose="05000000000000000000" pitchFamily="2" charset="2"/>
              <a:buNone/>
            </a:pPr>
            <a:endParaRPr lang="pt-BR" altLang="pt-BR" sz="1400"/>
          </a:p>
          <a:p>
            <a:pPr marL="0" indent="0">
              <a:buFont typeface="Wingdings" panose="05000000000000000000" pitchFamily="2" charset="2"/>
              <a:buNone/>
            </a:pPr>
            <a:r>
              <a:rPr lang="pt-BR" altLang="pt-BR" sz="1400"/>
              <a:t>Sr. Papai</a:t>
            </a:r>
          </a:p>
          <a:p>
            <a:pPr marL="0" indent="0">
              <a:buFont typeface="Wingdings" panose="05000000000000000000" pitchFamily="2" charset="2"/>
              <a:buNone/>
            </a:pPr>
            <a:endParaRPr lang="pt-BR" altLang="pt-BR" sz="1400"/>
          </a:p>
          <a:p>
            <a:pPr marL="0" indent="0">
              <a:buFont typeface="Wingdings" panose="05000000000000000000" pitchFamily="2" charset="2"/>
              <a:buNone/>
            </a:pPr>
            <a:r>
              <a:rPr lang="pt-BR" altLang="pt-BR" sz="1400"/>
              <a:t>Jardineiro Bigode</a:t>
            </a:r>
          </a:p>
          <a:p>
            <a:pPr marL="0" indent="0">
              <a:buFont typeface="Wingdings" panose="05000000000000000000" pitchFamily="2" charset="2"/>
              <a:buNone/>
            </a:pPr>
            <a:endParaRPr lang="pt-BR" altLang="pt-BR" sz="1400"/>
          </a:p>
          <a:p>
            <a:pPr marL="0" indent="0">
              <a:buFont typeface="Wingdings" panose="05000000000000000000" pitchFamily="2" charset="2"/>
              <a:buNone/>
            </a:pPr>
            <a:r>
              <a:rPr lang="pt-BR" altLang="pt-BR" sz="1400"/>
              <a:t>João Batista</a:t>
            </a:r>
          </a:p>
        </p:txBody>
      </p:sp>
      <p:cxnSp>
        <p:nvCxnSpPr>
          <p:cNvPr id="139" name="Straight Connector 138">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7403"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8068" name="Espaço Reservado para Conteúdo 4">
            <a:extLst>
              <a:ext uri="{FF2B5EF4-FFF2-40B4-BE49-F238E27FC236}">
                <a16:creationId xmlns:a16="http://schemas.microsoft.com/office/drawing/2014/main" id="{F6D84AB0-381D-4FE3-91EA-61630C9468BF}"/>
              </a:ext>
            </a:extLst>
          </p:cNvPr>
          <p:cNvSpPr>
            <a:spLocks noGrp="1" noChangeArrowheads="1"/>
          </p:cNvSpPr>
          <p:nvPr>
            <p:ph sz="half" idx="2"/>
          </p:nvPr>
        </p:nvSpPr>
        <p:spPr>
          <a:xfrm>
            <a:off x="6338703" y="1412489"/>
            <a:ext cx="2398275" cy="4363844"/>
          </a:xfrm>
        </p:spPr>
        <p:txBody>
          <a:bodyPr>
            <a:normAutofit/>
          </a:bodyPr>
          <a:lstStyle/>
          <a:p>
            <a:pPr marL="0" indent="0">
              <a:buFont typeface="Wingdings" panose="05000000000000000000" pitchFamily="2" charset="2"/>
              <a:buNone/>
            </a:pPr>
            <a:r>
              <a:rPr lang="pt-BR" altLang="pt-BR" sz="1200"/>
              <a:t>Menino que veio a terra com uma missão determinada</a:t>
            </a:r>
          </a:p>
          <a:p>
            <a:pPr marL="0" indent="0">
              <a:buFont typeface="Wingdings" panose="05000000000000000000" pitchFamily="2" charset="2"/>
              <a:buNone/>
            </a:pPr>
            <a:endParaRPr lang="pt-BR" altLang="pt-BR" sz="1200"/>
          </a:p>
          <a:p>
            <a:pPr marL="0" indent="0">
              <a:buFont typeface="Wingdings" panose="05000000000000000000" pitchFamily="2" charset="2"/>
              <a:buNone/>
            </a:pPr>
            <a:r>
              <a:rPr lang="pt-BR" altLang="pt-BR" sz="1200"/>
              <a:t>Homem da ordem, de temperamento explosivo</a:t>
            </a:r>
          </a:p>
          <a:p>
            <a:pPr marL="0" indent="0">
              <a:buFont typeface="Wingdings" panose="05000000000000000000" pitchFamily="2" charset="2"/>
              <a:buNone/>
            </a:pPr>
            <a:endParaRPr lang="pt-BR" altLang="pt-BR" sz="1200"/>
          </a:p>
          <a:p>
            <a:pPr marL="0" indent="0">
              <a:buFont typeface="Wingdings" panose="05000000000000000000" pitchFamily="2" charset="2"/>
              <a:buNone/>
            </a:pPr>
            <a:r>
              <a:rPr lang="pt-BR" altLang="pt-BR" sz="1200"/>
              <a:t>Velho macambúzio, de pouca conversa</a:t>
            </a:r>
          </a:p>
          <a:p>
            <a:pPr marL="0" indent="0">
              <a:buFont typeface="Wingdings" panose="05000000000000000000" pitchFamily="2" charset="2"/>
              <a:buNone/>
            </a:pPr>
            <a:endParaRPr lang="pt-BR" altLang="pt-BR" sz="1200"/>
          </a:p>
          <a:p>
            <a:pPr marL="0" indent="0">
              <a:buFont typeface="Wingdings" panose="05000000000000000000" pitchFamily="2" charset="2"/>
              <a:buNone/>
            </a:pPr>
            <a:r>
              <a:rPr lang="pt-BR" altLang="pt-BR" sz="1200"/>
              <a:t>Pônei de Tistu</a:t>
            </a:r>
          </a:p>
          <a:p>
            <a:pPr marL="0" indent="0">
              <a:buFont typeface="Wingdings" panose="05000000000000000000" pitchFamily="2" charset="2"/>
              <a:buNone/>
            </a:pPr>
            <a:endParaRPr lang="pt-BR" altLang="pt-BR" sz="1200"/>
          </a:p>
          <a:p>
            <a:pPr marL="0" indent="0">
              <a:buFont typeface="Wingdings" panose="05000000000000000000" pitchFamily="2" charset="2"/>
              <a:buNone/>
            </a:pPr>
            <a:r>
              <a:rPr lang="pt-BR" altLang="pt-BR" sz="1200"/>
              <a:t>Homem de cabelos negros fixados com brilhantina</a:t>
            </a:r>
          </a:p>
          <a:p>
            <a:pPr marL="0" indent="0">
              <a:buFont typeface="Wingdings" panose="05000000000000000000" pitchFamily="2" charset="2"/>
              <a:buNone/>
            </a:pPr>
            <a:endParaRPr lang="pt-BR" altLang="pt-BR" sz="1200"/>
          </a:p>
          <a:p>
            <a:pPr marL="0" indent="0">
              <a:buFont typeface="Wingdings" panose="05000000000000000000" pitchFamily="2" charset="2"/>
              <a:buNone/>
            </a:pPr>
            <a:r>
              <a:rPr lang="pt-BR" altLang="pt-BR" sz="1200"/>
              <a:t>Mulher loura e leve, de pele macia</a:t>
            </a:r>
          </a:p>
          <a:p>
            <a:pPr marL="0" indent="0">
              <a:buFont typeface="Wingdings" panose="05000000000000000000" pitchFamily="2" charset="2"/>
              <a:buNone/>
            </a:pPr>
            <a:endParaRPr lang="pt-BR" altLang="pt-BR" sz="1200"/>
          </a:p>
          <a:p>
            <a:pPr marL="0" indent="0">
              <a:buFont typeface="Wingdings" panose="05000000000000000000" pitchFamily="2" charset="2"/>
              <a:buNone/>
            </a:pPr>
            <a:r>
              <a:rPr lang="pt-BR" altLang="pt-BR" sz="1200"/>
              <a:t>Criado dedicado que costumava polir a escada</a:t>
            </a:r>
          </a:p>
          <a:p>
            <a:pPr marL="0" indent="0">
              <a:buFont typeface="Wingdings" panose="05000000000000000000" pitchFamily="2" charset="2"/>
              <a:buNone/>
            </a:pPr>
            <a:endParaRPr lang="pt-BR" altLang="pt-BR" sz="1200"/>
          </a:p>
          <a:p>
            <a:pPr marL="0" indent="0">
              <a:buFont typeface="Wingdings" panose="05000000000000000000" pitchFamily="2" charset="2"/>
              <a:buNone/>
            </a:pPr>
            <a:endParaRPr lang="pt-BR" altLang="pt-BR" sz="1200"/>
          </a:p>
          <a:p>
            <a:pPr marL="0" indent="0">
              <a:buFont typeface="Wingdings" panose="05000000000000000000" pitchFamily="2" charset="2"/>
              <a:buNone/>
            </a:pPr>
            <a:endParaRPr lang="pt-BR" altLang="pt-BR" sz="1200"/>
          </a:p>
          <a:p>
            <a:pPr marL="0" indent="0">
              <a:buFont typeface="Wingdings" panose="05000000000000000000" pitchFamily="2" charset="2"/>
              <a:buNone/>
            </a:pPr>
            <a:endParaRPr lang="pt-BR" altLang="pt-BR" sz="1200"/>
          </a:p>
          <a:p>
            <a:pPr marL="0" indent="0">
              <a:buFont typeface="Wingdings" panose="05000000000000000000" pitchFamily="2" charset="2"/>
              <a:buNone/>
            </a:pPr>
            <a:endParaRPr lang="pt-BR" altLang="pt-BR" sz="12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6" name="Rectangle 135">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44287"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9090" name="Título 1">
            <a:extLst>
              <a:ext uri="{FF2B5EF4-FFF2-40B4-BE49-F238E27FC236}">
                <a16:creationId xmlns:a16="http://schemas.microsoft.com/office/drawing/2014/main" id="{2395DEA5-AC34-44D1-8F8A-DB87E2B9E92A}"/>
              </a:ext>
            </a:extLst>
          </p:cNvPr>
          <p:cNvSpPr>
            <a:spLocks noGrp="1" noChangeArrowheads="1"/>
          </p:cNvSpPr>
          <p:nvPr>
            <p:ph type="title"/>
          </p:nvPr>
        </p:nvSpPr>
        <p:spPr>
          <a:xfrm>
            <a:off x="628650" y="1412488"/>
            <a:ext cx="2174391" cy="4363844"/>
          </a:xfrm>
        </p:spPr>
        <p:txBody>
          <a:bodyPr anchor="t">
            <a:normAutofit/>
          </a:bodyPr>
          <a:lstStyle/>
          <a:p>
            <a:r>
              <a:rPr lang="pt-BR" altLang="pt-BR" sz="2700">
                <a:solidFill>
                  <a:srgbClr val="FFFFFF"/>
                </a:solidFill>
              </a:rPr>
              <a:t>Exemplo de exercício aprofundado. </a:t>
            </a:r>
          </a:p>
        </p:txBody>
      </p:sp>
      <p:sp>
        <p:nvSpPr>
          <p:cNvPr id="89091" name="Espaço Reservado para Conteúdo 2">
            <a:extLst>
              <a:ext uri="{FF2B5EF4-FFF2-40B4-BE49-F238E27FC236}">
                <a16:creationId xmlns:a16="http://schemas.microsoft.com/office/drawing/2014/main" id="{80749362-C059-484E-92B0-84DF1D7C5EEE}"/>
              </a:ext>
            </a:extLst>
          </p:cNvPr>
          <p:cNvSpPr>
            <a:spLocks noGrp="1" noChangeArrowheads="1"/>
          </p:cNvSpPr>
          <p:nvPr>
            <p:ph sz="half" idx="1"/>
          </p:nvPr>
        </p:nvSpPr>
        <p:spPr>
          <a:xfrm>
            <a:off x="3285641" y="1412489"/>
            <a:ext cx="2570462" cy="4363844"/>
          </a:xfrm>
        </p:spPr>
        <p:txBody>
          <a:bodyPr>
            <a:normAutofit/>
          </a:bodyPr>
          <a:lstStyle/>
          <a:p>
            <a:pPr marL="0" indent="0">
              <a:buFont typeface="Wingdings" panose="05000000000000000000" pitchFamily="2" charset="2"/>
              <a:buNone/>
            </a:pPr>
            <a:r>
              <a:rPr lang="pt-BR" altLang="pt-BR" sz="1700"/>
              <a:t>Leia:</a:t>
            </a:r>
          </a:p>
          <a:p>
            <a:pPr marL="0" indent="0">
              <a:buFont typeface="Wingdings" panose="05000000000000000000" pitchFamily="2" charset="2"/>
              <a:buNone/>
            </a:pPr>
            <a:r>
              <a:rPr lang="pt-BR" altLang="pt-BR" sz="1700"/>
              <a:t>“Bigode era o senhor daquele recinto. Quando Dona Mamãe, aos domingos, trazia as amigas para ver a estufa, ele postava-se à porta, de avental novo, tão amável e falante quanto um cabo de enxada” (p. 27)</a:t>
            </a:r>
          </a:p>
        </p:txBody>
      </p:sp>
      <p:cxnSp>
        <p:nvCxnSpPr>
          <p:cNvPr id="138" name="Straight Connector 137">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7403"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Espaço Reservado para Conteúdo 3">
            <a:extLst>
              <a:ext uri="{FF2B5EF4-FFF2-40B4-BE49-F238E27FC236}">
                <a16:creationId xmlns:a16="http://schemas.microsoft.com/office/drawing/2014/main" id="{7DFAADEF-E495-49C6-A59F-FD0DCC9D6C9D}"/>
              </a:ext>
            </a:extLst>
          </p:cNvPr>
          <p:cNvSpPr>
            <a:spLocks noGrp="1"/>
          </p:cNvSpPr>
          <p:nvPr>
            <p:ph sz="half" idx="2"/>
          </p:nvPr>
        </p:nvSpPr>
        <p:spPr>
          <a:xfrm>
            <a:off x="6338703" y="1412489"/>
            <a:ext cx="2398275" cy="4363844"/>
          </a:xfrm>
        </p:spPr>
        <p:txBody>
          <a:bodyPr>
            <a:normAutofit/>
          </a:bodyPr>
          <a:lstStyle/>
          <a:p>
            <a:pPr marL="0" indent="0">
              <a:buFont typeface="Wingdings" panose="05000000000000000000" pitchFamily="2" charset="2"/>
              <a:buNone/>
              <a:defRPr/>
            </a:pPr>
            <a:r>
              <a:rPr lang="pt-BR" sz="1600"/>
              <a:t>Considerando a comparação entre o jardineiro e um cabo de enxada, discuta:</a:t>
            </a:r>
          </a:p>
          <a:p>
            <a:pPr marL="514350" indent="-514350">
              <a:buFont typeface="Wingdings" panose="05000000000000000000" pitchFamily="2" charset="2"/>
              <a:buAutoNum type="arabicParenR"/>
              <a:defRPr/>
            </a:pPr>
            <a:r>
              <a:rPr lang="pt-BR" sz="1600"/>
              <a:t>Será que, em Mirapólvora, as enxadas, eram mágicas?</a:t>
            </a:r>
          </a:p>
          <a:p>
            <a:pPr marL="514350" indent="-514350">
              <a:buFont typeface="Wingdings" panose="05000000000000000000" pitchFamily="2" charset="2"/>
              <a:buAutoNum type="arabicParenR"/>
              <a:defRPr/>
            </a:pPr>
            <a:r>
              <a:rPr lang="pt-BR" sz="1600"/>
              <a:t>Em caso contrário, que efeito esta comparação traz ao texto?</a:t>
            </a:r>
          </a:p>
          <a:p>
            <a:pPr marL="514350" indent="-514350">
              <a:buFont typeface="Wingdings" panose="05000000000000000000" pitchFamily="2" charset="2"/>
              <a:buAutoNum type="arabicParenR"/>
              <a:defRPr/>
            </a:pPr>
            <a:r>
              <a:rPr lang="pt-BR" sz="1600"/>
              <a:t>Esta comparação parece ser acidental ou é condizente com o caráter do personagem? Justifique. </a:t>
            </a:r>
          </a:p>
          <a:p>
            <a:pPr marL="514350" indent="-514350">
              <a:buFont typeface="Wingdings" panose="05000000000000000000" pitchFamily="2" charset="2"/>
              <a:buAutoNum type="arabicParenR"/>
              <a:defRPr/>
            </a:pPr>
            <a:endParaRPr lang="pt-BR" sz="16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6" name="Rectangle 135">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4293"/>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3125451"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114" name="Título 4">
            <a:extLst>
              <a:ext uri="{FF2B5EF4-FFF2-40B4-BE49-F238E27FC236}">
                <a16:creationId xmlns:a16="http://schemas.microsoft.com/office/drawing/2014/main" id="{291A9D18-3100-4F2D-8808-0629A14E8B49}"/>
              </a:ext>
            </a:extLst>
          </p:cNvPr>
          <p:cNvSpPr>
            <a:spLocks noGrp="1" noChangeArrowheads="1"/>
          </p:cNvSpPr>
          <p:nvPr>
            <p:ph type="title"/>
          </p:nvPr>
        </p:nvSpPr>
        <p:spPr>
          <a:xfrm>
            <a:off x="515125" y="591344"/>
            <a:ext cx="2400300" cy="5585619"/>
          </a:xfrm>
        </p:spPr>
        <p:txBody>
          <a:bodyPr>
            <a:normAutofit/>
          </a:bodyPr>
          <a:lstStyle/>
          <a:p>
            <a:r>
              <a:rPr lang="pt-BR" altLang="pt-BR" dirty="0">
                <a:solidFill>
                  <a:srgbClr val="FFFFFF"/>
                </a:solidFill>
              </a:rPr>
              <a:t>Passo 4:</a:t>
            </a:r>
          </a:p>
        </p:txBody>
      </p:sp>
      <p:sp>
        <p:nvSpPr>
          <p:cNvPr id="140" name="Arc 139">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0115" name="Espaço Reservado para Conteúdo 5">
            <a:extLst>
              <a:ext uri="{FF2B5EF4-FFF2-40B4-BE49-F238E27FC236}">
                <a16:creationId xmlns:a16="http://schemas.microsoft.com/office/drawing/2014/main" id="{6935B40F-EE15-4481-A74A-AA21514562B2}"/>
              </a:ext>
            </a:extLst>
          </p:cNvPr>
          <p:cNvSpPr>
            <a:spLocks noGrp="1" noChangeArrowheads="1"/>
          </p:cNvSpPr>
          <p:nvPr>
            <p:ph idx="1"/>
          </p:nvPr>
        </p:nvSpPr>
        <p:spPr>
          <a:xfrm>
            <a:off x="3335481" y="591344"/>
            <a:ext cx="5179868" cy="5585619"/>
          </a:xfrm>
        </p:spPr>
        <p:txBody>
          <a:bodyPr anchor="ctr">
            <a:normAutofit/>
          </a:bodyPr>
          <a:lstStyle/>
          <a:p>
            <a:pPr marL="0" indent="0">
              <a:buFont typeface="Wingdings" panose="05000000000000000000" pitchFamily="2" charset="2"/>
              <a:buNone/>
            </a:pPr>
            <a:endParaRPr lang="pt-BR" altLang="pt-BR" dirty="0"/>
          </a:p>
          <a:p>
            <a:pPr marL="0" indent="0">
              <a:buFont typeface="Wingdings" panose="05000000000000000000" pitchFamily="2" charset="2"/>
              <a:buNone/>
            </a:pPr>
            <a:endParaRPr lang="pt-BR" altLang="pt-BR" dirty="0"/>
          </a:p>
          <a:p>
            <a:pPr marL="0" indent="0">
              <a:buFont typeface="Wingdings" panose="05000000000000000000" pitchFamily="2" charset="2"/>
              <a:buNone/>
            </a:pPr>
            <a:endParaRPr lang="pt-BR" altLang="pt-BR" dirty="0"/>
          </a:p>
          <a:p>
            <a:pPr marL="0" indent="0">
              <a:buFont typeface="Wingdings" panose="05000000000000000000" pitchFamily="2" charset="2"/>
              <a:buNone/>
            </a:pPr>
            <a:r>
              <a:rPr lang="pt-BR" altLang="pt-BR" dirty="0"/>
              <a:t>Reconstrução do enredo</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ítulo 1">
            <a:extLst>
              <a:ext uri="{FF2B5EF4-FFF2-40B4-BE49-F238E27FC236}">
                <a16:creationId xmlns:a16="http://schemas.microsoft.com/office/drawing/2014/main" id="{DCEFF9EA-40E1-4A9E-88F7-784F2E2B4EED}"/>
              </a:ext>
            </a:extLst>
          </p:cNvPr>
          <p:cNvSpPr>
            <a:spLocks noGrp="1" noChangeArrowheads="1"/>
          </p:cNvSpPr>
          <p:nvPr>
            <p:ph type="title"/>
          </p:nvPr>
        </p:nvSpPr>
        <p:spPr/>
        <p:txBody>
          <a:bodyPr/>
          <a:lstStyle/>
          <a:p>
            <a:r>
              <a:rPr lang="pt-BR" altLang="pt-BR" sz="2000"/>
              <a:t>Semana 3 – Objetivo: Depreender do texto a sequência de eventos que leva Tistu a amadurecer</a:t>
            </a:r>
          </a:p>
        </p:txBody>
      </p:sp>
      <p:sp>
        <p:nvSpPr>
          <p:cNvPr id="91139" name="Espaço Reservado para Conteúdo 2">
            <a:extLst>
              <a:ext uri="{FF2B5EF4-FFF2-40B4-BE49-F238E27FC236}">
                <a16:creationId xmlns:a16="http://schemas.microsoft.com/office/drawing/2014/main" id="{54236779-7634-468D-AD58-DBE32425213F}"/>
              </a:ext>
            </a:extLst>
          </p:cNvPr>
          <p:cNvSpPr>
            <a:spLocks noGrp="1" noChangeArrowheads="1"/>
          </p:cNvSpPr>
          <p:nvPr>
            <p:ph sz="half" idx="1"/>
          </p:nvPr>
        </p:nvSpPr>
        <p:spPr>
          <a:xfrm>
            <a:off x="566738" y="1825625"/>
            <a:ext cx="3924300" cy="4267200"/>
          </a:xfrm>
        </p:spPr>
        <p:txBody>
          <a:bodyPr/>
          <a:lstStyle/>
          <a:p>
            <a:pPr marL="0" indent="0" algn="ctr">
              <a:buFont typeface="Wingdings" panose="05000000000000000000" pitchFamily="2" charset="2"/>
              <a:buNone/>
            </a:pPr>
            <a:endParaRPr lang="pt-BR" altLang="pt-BR"/>
          </a:p>
          <a:p>
            <a:pPr marL="0" indent="0">
              <a:buFont typeface="Wingdings" panose="05000000000000000000" pitchFamily="2" charset="2"/>
              <a:buNone/>
            </a:pPr>
            <a:endParaRPr lang="pt-BR" altLang="pt-BR"/>
          </a:p>
        </p:txBody>
      </p:sp>
      <p:sp>
        <p:nvSpPr>
          <p:cNvPr id="91140" name="Espaço Reservado para Conteúdo 2">
            <a:extLst>
              <a:ext uri="{FF2B5EF4-FFF2-40B4-BE49-F238E27FC236}">
                <a16:creationId xmlns:a16="http://schemas.microsoft.com/office/drawing/2014/main" id="{4614507C-7457-40F2-A875-8061245F0E7D}"/>
              </a:ext>
            </a:extLst>
          </p:cNvPr>
          <p:cNvSpPr>
            <a:spLocks noGrp="1" noChangeArrowheads="1"/>
          </p:cNvSpPr>
          <p:nvPr>
            <p:ph sz="half" idx="2"/>
          </p:nvPr>
        </p:nvSpPr>
        <p:spPr/>
        <p:txBody>
          <a:bodyPr/>
          <a:lstStyle/>
          <a:p>
            <a:pPr marL="0" indent="0">
              <a:buFont typeface="Wingdings" panose="05000000000000000000" pitchFamily="2" charset="2"/>
              <a:buNone/>
            </a:pPr>
            <a:endParaRPr lang="pt-BR" altLang="pt-BR"/>
          </a:p>
          <a:p>
            <a:pPr marL="0" indent="0">
              <a:buFont typeface="Wingdings" panose="05000000000000000000" pitchFamily="2" charset="2"/>
              <a:buNone/>
            </a:pPr>
            <a:endParaRPr lang="pt-BR" altLang="pt-BR"/>
          </a:p>
        </p:txBody>
      </p:sp>
      <p:pic>
        <p:nvPicPr>
          <p:cNvPr id="91141" name="Picture 4">
            <a:extLst>
              <a:ext uri="{FF2B5EF4-FFF2-40B4-BE49-F238E27FC236}">
                <a16:creationId xmlns:a16="http://schemas.microsoft.com/office/drawing/2014/main" id="{6985C038-A6CD-479D-9AD0-D102877047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2636838"/>
            <a:ext cx="3581400" cy="2305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1142" name="CaixaDeTexto 1">
            <a:extLst>
              <a:ext uri="{FF2B5EF4-FFF2-40B4-BE49-F238E27FC236}">
                <a16:creationId xmlns:a16="http://schemas.microsoft.com/office/drawing/2014/main" id="{67E71801-B609-4AC5-9694-D4EBBAF84BB8}"/>
              </a:ext>
            </a:extLst>
          </p:cNvPr>
          <p:cNvSpPr txBox="1">
            <a:spLocks noChangeArrowheads="1"/>
          </p:cNvSpPr>
          <p:nvPr/>
        </p:nvSpPr>
        <p:spPr bwMode="auto">
          <a:xfrm>
            <a:off x="684213" y="1916113"/>
            <a:ext cx="3581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algn="ctr" eaLnBrk="1" hangingPunct="1">
              <a:spcBef>
                <a:spcPct val="0"/>
              </a:spcBef>
              <a:buClrTx/>
              <a:buFontTx/>
              <a:buNone/>
            </a:pPr>
            <a:r>
              <a:rPr lang="pt-BR" altLang="pt-BR" sz="1800"/>
              <a:t>Horizontal</a:t>
            </a:r>
          </a:p>
        </p:txBody>
      </p:sp>
      <p:sp>
        <p:nvSpPr>
          <p:cNvPr id="91143" name="CaixaDeTexto 3">
            <a:extLst>
              <a:ext uri="{FF2B5EF4-FFF2-40B4-BE49-F238E27FC236}">
                <a16:creationId xmlns:a16="http://schemas.microsoft.com/office/drawing/2014/main" id="{6A859551-7701-47F4-A934-66E8A8D31098}"/>
              </a:ext>
            </a:extLst>
          </p:cNvPr>
          <p:cNvSpPr txBox="1">
            <a:spLocks noChangeArrowheads="1"/>
          </p:cNvSpPr>
          <p:nvPr/>
        </p:nvSpPr>
        <p:spPr bwMode="auto">
          <a:xfrm>
            <a:off x="4787900" y="1773238"/>
            <a:ext cx="36718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algn="ctr" eaLnBrk="1" hangingPunct="1">
              <a:spcBef>
                <a:spcPct val="0"/>
              </a:spcBef>
              <a:buClrTx/>
              <a:buFontTx/>
              <a:buNone/>
            </a:pPr>
            <a:r>
              <a:rPr lang="pt-BR" altLang="pt-BR" sz="1800"/>
              <a:t>Vertical</a:t>
            </a:r>
          </a:p>
        </p:txBody>
      </p:sp>
      <p:pic>
        <p:nvPicPr>
          <p:cNvPr id="91144" name="Picture 5">
            <a:extLst>
              <a:ext uri="{FF2B5EF4-FFF2-40B4-BE49-F238E27FC236}">
                <a16:creationId xmlns:a16="http://schemas.microsoft.com/office/drawing/2014/main" id="{78DF9627-7D60-41AE-9AFE-075A3683DC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7300" y="2173288"/>
            <a:ext cx="3392488" cy="407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ítulo 1">
            <a:extLst>
              <a:ext uri="{FF2B5EF4-FFF2-40B4-BE49-F238E27FC236}">
                <a16:creationId xmlns:a16="http://schemas.microsoft.com/office/drawing/2014/main" id="{A0597E76-E1FD-4A81-8E60-2E4591B4A4DA}"/>
              </a:ext>
            </a:extLst>
          </p:cNvPr>
          <p:cNvSpPr>
            <a:spLocks noGrp="1" noChangeArrowheads="1"/>
          </p:cNvSpPr>
          <p:nvPr>
            <p:ph type="title"/>
          </p:nvPr>
        </p:nvSpPr>
        <p:spPr/>
        <p:txBody>
          <a:bodyPr/>
          <a:lstStyle/>
          <a:p>
            <a:r>
              <a:rPr lang="pt-BR" altLang="pt-BR"/>
              <a:t>Sugestão de respostas:</a:t>
            </a:r>
          </a:p>
        </p:txBody>
      </p:sp>
      <p:pic>
        <p:nvPicPr>
          <p:cNvPr id="92163" name="Picture 2">
            <a:extLst>
              <a:ext uri="{FF2B5EF4-FFF2-40B4-BE49-F238E27FC236}">
                <a16:creationId xmlns:a16="http://schemas.microsoft.com/office/drawing/2014/main" id="{27A28E6D-E7FB-40BC-B9DA-97000FF64D3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619250" y="1620838"/>
            <a:ext cx="6121400" cy="44862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3186" name="Título 1">
            <a:extLst>
              <a:ext uri="{FF2B5EF4-FFF2-40B4-BE49-F238E27FC236}">
                <a16:creationId xmlns:a16="http://schemas.microsoft.com/office/drawing/2014/main" id="{884F817C-096F-486F-B089-CBDE22D8C573}"/>
              </a:ext>
            </a:extLst>
          </p:cNvPr>
          <p:cNvSpPr>
            <a:spLocks noGrp="1" noChangeArrowheads="1"/>
          </p:cNvSpPr>
          <p:nvPr>
            <p:ph type="title"/>
          </p:nvPr>
        </p:nvSpPr>
        <p:spPr>
          <a:xfrm>
            <a:off x="628650" y="365125"/>
            <a:ext cx="7886700" cy="1325563"/>
          </a:xfrm>
        </p:spPr>
        <p:txBody>
          <a:bodyPr>
            <a:normAutofit/>
          </a:bodyPr>
          <a:lstStyle/>
          <a:p>
            <a:r>
              <a:rPr lang="pt-BR" altLang="pt-BR"/>
              <a:t>Semana 4- Objetivo: Compreender a tragédia em três atos que compõem o conflito</a:t>
            </a:r>
          </a:p>
        </p:txBody>
      </p:sp>
      <p:graphicFrame>
        <p:nvGraphicFramePr>
          <p:cNvPr id="2" name="Espaço Reservado para Conteúdo 1">
            <a:extLst>
              <a:ext uri="{FF2B5EF4-FFF2-40B4-BE49-F238E27FC236}">
                <a16:creationId xmlns:a16="http://schemas.microsoft.com/office/drawing/2014/main" id="{0DFE246F-BCA7-4AB6-B8BD-8B5E259D243A}"/>
              </a:ext>
            </a:extLst>
          </p:cNvPr>
          <p:cNvGraphicFramePr>
            <a:graphicFrameLocks noGrp="1"/>
          </p:cNvGraphicFramePr>
          <p:nvPr>
            <p:ph idx="1"/>
            <p:extLst>
              <p:ext uri="{D42A27DB-BD31-4B8C-83A1-F6EECF244321}">
                <p14:modId xmlns:p14="http://schemas.microsoft.com/office/powerpoint/2010/main" val="363372410"/>
              </p:ext>
            </p:extLst>
          </p:nvPr>
        </p:nvGraphicFramePr>
        <p:xfrm>
          <a:off x="628650" y="2037109"/>
          <a:ext cx="7886701" cy="3928372"/>
        </p:xfrm>
        <a:graphic>
          <a:graphicData uri="http://schemas.openxmlformats.org/drawingml/2006/table">
            <a:tbl>
              <a:tblPr firstRow="1" bandRow="1">
                <a:tableStyleId>{0E3FDE45-AF77-4B5C-9715-49D594BDF05E}</a:tableStyleId>
              </a:tblPr>
              <a:tblGrid>
                <a:gridCol w="2635997">
                  <a:extLst>
                    <a:ext uri="{9D8B030D-6E8A-4147-A177-3AD203B41FA5}">
                      <a16:colId xmlns:a16="http://schemas.microsoft.com/office/drawing/2014/main" val="20000"/>
                    </a:ext>
                  </a:extLst>
                </a:gridCol>
                <a:gridCol w="2618754">
                  <a:extLst>
                    <a:ext uri="{9D8B030D-6E8A-4147-A177-3AD203B41FA5}">
                      <a16:colId xmlns:a16="http://schemas.microsoft.com/office/drawing/2014/main" val="20001"/>
                    </a:ext>
                  </a:extLst>
                </a:gridCol>
                <a:gridCol w="2631950">
                  <a:extLst>
                    <a:ext uri="{9D8B030D-6E8A-4147-A177-3AD203B41FA5}">
                      <a16:colId xmlns:a16="http://schemas.microsoft.com/office/drawing/2014/main" val="20002"/>
                    </a:ext>
                  </a:extLst>
                </a:gridCol>
              </a:tblGrid>
              <a:tr h="351318">
                <a:tc>
                  <a:txBody>
                    <a:bodyPr/>
                    <a:lstStyle/>
                    <a:p>
                      <a:r>
                        <a:rPr lang="pt-BR" sz="1600" dirty="0"/>
                        <a:t>Ato 1: Anunciação</a:t>
                      </a:r>
                    </a:p>
                  </a:txBody>
                  <a:tcPr marL="79848" marR="79848" marT="39922" marB="39922"/>
                </a:tc>
                <a:tc>
                  <a:txBody>
                    <a:bodyPr/>
                    <a:lstStyle/>
                    <a:p>
                      <a:r>
                        <a:rPr lang="pt-BR" sz="1600"/>
                        <a:t>Ato 2: Exploração</a:t>
                      </a:r>
                    </a:p>
                  </a:txBody>
                  <a:tcPr marL="79848" marR="79848" marT="39922" marB="39922"/>
                </a:tc>
                <a:tc>
                  <a:txBody>
                    <a:bodyPr/>
                    <a:lstStyle/>
                    <a:p>
                      <a:r>
                        <a:rPr lang="pt-BR" sz="1600"/>
                        <a:t>Ato 3: Floração</a:t>
                      </a:r>
                    </a:p>
                  </a:txBody>
                  <a:tcPr marL="79848" marR="79848" marT="39922" marB="39922"/>
                </a:tc>
                <a:extLst>
                  <a:ext uri="{0D108BD9-81ED-4DB2-BD59-A6C34878D82A}">
                    <a16:rowId xmlns:a16="http://schemas.microsoft.com/office/drawing/2014/main" val="10000"/>
                  </a:ext>
                </a:extLst>
              </a:tr>
              <a:tr h="484393">
                <a:tc>
                  <a:txBody>
                    <a:bodyPr/>
                    <a:lstStyle/>
                    <a:p>
                      <a:r>
                        <a:rPr lang="pt-BR" sz="1200"/>
                        <a:t>Trabalhar</a:t>
                      </a:r>
                      <a:r>
                        <a:rPr lang="pt-BR" sz="1200" baseline="0"/>
                        <a:t> a partir do seguinte diálogo (p. 62):</a:t>
                      </a:r>
                      <a:endParaRPr lang="pt-BR" sz="1200"/>
                    </a:p>
                  </a:txBody>
                  <a:tcPr marL="79848" marR="79848" marT="39922" marB="39922"/>
                </a:tc>
                <a:tc>
                  <a:txBody>
                    <a:bodyPr/>
                    <a:lstStyle/>
                    <a:p>
                      <a:r>
                        <a:rPr lang="pt-BR" sz="1200"/>
                        <a:t>Trabalhar a partir do seguinte diálogo (p. 70):</a:t>
                      </a:r>
                      <a:endParaRPr lang="pt-BR" sz="1600"/>
                    </a:p>
                  </a:txBody>
                  <a:tcPr marL="79848" marR="79848" marT="39922" marB="39922"/>
                </a:tc>
                <a:tc>
                  <a:txBody>
                    <a:bodyPr/>
                    <a:lstStyle/>
                    <a:p>
                      <a:r>
                        <a:rPr lang="pt-BR" sz="1200"/>
                        <a:t>Trabalhar a partir da seguinte narrativa (p. 75):</a:t>
                      </a:r>
                    </a:p>
                  </a:txBody>
                  <a:tcPr marL="79848" marR="79848" marT="39922" marB="39922"/>
                </a:tc>
                <a:extLst>
                  <a:ext uri="{0D108BD9-81ED-4DB2-BD59-A6C34878D82A}">
                    <a16:rowId xmlns:a16="http://schemas.microsoft.com/office/drawing/2014/main" val="10001"/>
                  </a:ext>
                </a:extLst>
              </a:tr>
              <a:tr h="3092661">
                <a:tc>
                  <a:txBody>
                    <a:bodyPr/>
                    <a:lstStyle/>
                    <a:p>
                      <a:pPr marL="0" indent="0">
                        <a:buFontTx/>
                        <a:buNone/>
                      </a:pPr>
                      <a:r>
                        <a:rPr lang="pt-BR" sz="1200" dirty="0"/>
                        <a:t>- Guerra... Era inevitável! – Constatava</a:t>
                      </a:r>
                      <a:r>
                        <a:rPr lang="pt-BR" sz="1200" baseline="0" dirty="0"/>
                        <a:t> o Sr. Papai.</a:t>
                      </a:r>
                    </a:p>
                    <a:p>
                      <a:pPr marL="0" marR="0" indent="0" algn="l" defTabSz="914400" rtl="0" eaLnBrk="1" fontAlgn="auto" latinLnBrk="0" hangingPunct="1">
                        <a:lnSpc>
                          <a:spcPct val="100000"/>
                        </a:lnSpc>
                        <a:spcBef>
                          <a:spcPts val="0"/>
                        </a:spcBef>
                        <a:spcAft>
                          <a:spcPts val="0"/>
                        </a:spcAft>
                        <a:buClrTx/>
                        <a:buSzTx/>
                        <a:buFontTx/>
                        <a:buNone/>
                        <a:tabLst/>
                        <a:defRPr/>
                      </a:pPr>
                      <a:r>
                        <a:rPr lang="pt-BR" sz="1200" dirty="0"/>
                        <a:t>- Guerra... Pobre humanidade! – Lamentava Dona Mamãe, balançando a cabeça tristemente.</a:t>
                      </a:r>
                    </a:p>
                    <a:p>
                      <a:pPr marL="0" marR="0" indent="0" algn="l" defTabSz="914400" rtl="0" eaLnBrk="1" fontAlgn="auto" latinLnBrk="0" hangingPunct="1">
                        <a:lnSpc>
                          <a:spcPct val="100000"/>
                        </a:lnSpc>
                        <a:spcBef>
                          <a:spcPts val="0"/>
                        </a:spcBef>
                        <a:spcAft>
                          <a:spcPts val="0"/>
                        </a:spcAft>
                        <a:buClrTx/>
                        <a:buSzTx/>
                        <a:buFontTx/>
                        <a:buNone/>
                        <a:tabLst/>
                        <a:defRPr/>
                      </a:pPr>
                      <a:r>
                        <a:rPr lang="pt-BR" sz="1200" dirty="0"/>
                        <a:t>- Guerra... Mais uma! – Frisava o Sr. Trovões</a:t>
                      </a:r>
                      <a:r>
                        <a:rPr lang="pt-BR" sz="1200" baseline="0" dirty="0"/>
                        <a:t>. – Resta saber quem vai ganhar.</a:t>
                      </a:r>
                    </a:p>
                    <a:p>
                      <a:pPr marL="0" marR="0" indent="0" algn="l" defTabSz="914400" rtl="0" eaLnBrk="1" fontAlgn="auto" latinLnBrk="0" hangingPunct="1">
                        <a:lnSpc>
                          <a:spcPct val="100000"/>
                        </a:lnSpc>
                        <a:spcBef>
                          <a:spcPts val="0"/>
                        </a:spcBef>
                        <a:spcAft>
                          <a:spcPts val="0"/>
                        </a:spcAft>
                        <a:buClrTx/>
                        <a:buSzTx/>
                        <a:buFontTx/>
                        <a:buNone/>
                        <a:tabLst/>
                        <a:defRPr/>
                      </a:pPr>
                      <a:r>
                        <a:rPr lang="pt-BR" sz="1200" dirty="0"/>
                        <a:t>- Guerra... Que desgraça! – Gemia </a:t>
                      </a:r>
                      <a:r>
                        <a:rPr lang="pt-BR" sz="1200" dirty="0" err="1"/>
                        <a:t>Siá</a:t>
                      </a:r>
                      <a:r>
                        <a:rPr lang="pt-BR" sz="1200" baseline="0" dirty="0"/>
                        <a:t> </a:t>
                      </a:r>
                      <a:r>
                        <a:rPr lang="pt-BR" sz="1200" baseline="0" dirty="0" err="1"/>
                        <a:t>Améla</a:t>
                      </a:r>
                      <a:r>
                        <a:rPr lang="pt-BR" sz="1200" baseline="0" dirty="0"/>
                        <a:t>, quase chorando.</a:t>
                      </a:r>
                    </a:p>
                    <a:p>
                      <a:pPr marL="0" marR="0" indent="0" algn="l" defTabSz="914400" rtl="0" eaLnBrk="1" fontAlgn="auto" latinLnBrk="0" hangingPunct="1">
                        <a:lnSpc>
                          <a:spcPct val="100000"/>
                        </a:lnSpc>
                        <a:spcBef>
                          <a:spcPts val="0"/>
                        </a:spcBef>
                        <a:spcAft>
                          <a:spcPts val="0"/>
                        </a:spcAft>
                        <a:buClrTx/>
                        <a:buSzTx/>
                        <a:buFontTx/>
                        <a:buNone/>
                        <a:tabLst/>
                        <a:defRPr/>
                      </a:pPr>
                      <a:r>
                        <a:rPr lang="pt-BR" sz="1200" dirty="0"/>
                        <a:t>- </a:t>
                      </a:r>
                      <a:r>
                        <a:rPr lang="pt-BR" sz="1200" dirty="0" err="1"/>
                        <a:t>Guerre</a:t>
                      </a:r>
                      <a:r>
                        <a:rPr lang="pt-BR" sz="1200" dirty="0"/>
                        <a:t>... </a:t>
                      </a:r>
                      <a:r>
                        <a:rPr lang="pt-BR" sz="1200" dirty="0" err="1"/>
                        <a:t>otrra</a:t>
                      </a:r>
                      <a:r>
                        <a:rPr lang="pt-BR" sz="1200" dirty="0"/>
                        <a:t> fez! – repetia</a:t>
                      </a:r>
                      <a:r>
                        <a:rPr lang="pt-BR" sz="1200" baseline="0" dirty="0"/>
                        <a:t> o criado Carolo, que tinha, vocês sabem, um leve sotaque estrangeiro.</a:t>
                      </a:r>
                    </a:p>
                    <a:p>
                      <a:pPr marL="0" indent="0">
                        <a:buFontTx/>
                        <a:buNone/>
                      </a:pPr>
                      <a:endParaRPr lang="pt-BR" sz="1200" baseline="0" dirty="0"/>
                    </a:p>
                  </a:txBody>
                  <a:tcPr marL="79848" marR="79848" marT="39922" marB="39922"/>
                </a:tc>
                <a:tc>
                  <a:txBody>
                    <a:bodyPr/>
                    <a:lstStyle/>
                    <a:p>
                      <a:r>
                        <a:rPr lang="pt-BR" sz="1200"/>
                        <a:t>- Então esses canhões</a:t>
                      </a:r>
                      <a:r>
                        <a:rPr lang="pt-BR" sz="1200" baseline="0"/>
                        <a:t> são para os Voulás? – prosseguiu ele. </a:t>
                      </a:r>
                    </a:p>
                    <a:p>
                      <a:r>
                        <a:rPr lang="pt-BR" sz="1200"/>
                        <a:t>- Só os da direita</a:t>
                      </a:r>
                      <a:r>
                        <a:rPr lang="pt-BR" sz="1200" baseline="0"/>
                        <a:t> – gritou o Sr. Trovões. – O outro é para os Vaitimboras.</a:t>
                      </a:r>
                    </a:p>
                    <a:p>
                      <a:r>
                        <a:rPr lang="pt-BR" sz="1200" baseline="0"/>
                        <a:t>- Como para os Vaitimboras? – exclamou Tistu indignado.</a:t>
                      </a:r>
                    </a:p>
                    <a:p>
                      <a:r>
                        <a:rPr lang="pt-BR" sz="1200"/>
                        <a:t>- Porque eles também são bons fregueses  (...).</a:t>
                      </a:r>
                    </a:p>
                    <a:p>
                      <a:r>
                        <a:rPr lang="pt-BR" sz="1200"/>
                        <a:t>- É o comércio... Acrescentou o Sr. Trovões.</a:t>
                      </a:r>
                    </a:p>
                    <a:p>
                      <a:r>
                        <a:rPr lang="pt-BR" sz="1200"/>
                        <a:t>- Pois então,</a:t>
                      </a:r>
                      <a:r>
                        <a:rPr lang="pt-BR" sz="1200" baseline="0"/>
                        <a:t> eu acho abominável o seu comércio! (...)</a:t>
                      </a:r>
                    </a:p>
                    <a:p>
                      <a:r>
                        <a:rPr lang="pt-BR" sz="1200"/>
                        <a:t>Uma vasta bofetada o interrompeu.</a:t>
                      </a:r>
                    </a:p>
                  </a:txBody>
                  <a:tcPr marL="79848" marR="79848" marT="39922" marB="39922"/>
                </a:tc>
                <a:tc>
                  <a:txBody>
                    <a:bodyPr/>
                    <a:lstStyle/>
                    <a:p>
                      <a:r>
                        <a:rPr lang="pt-BR" sz="1200" dirty="0"/>
                        <a:t>Nem um só aparelho fora poupado pela misteriosa invasão! Surgiam plantas por todo lado, plantas teimosas,</a:t>
                      </a:r>
                      <a:r>
                        <a:rPr lang="pt-BR" sz="1200" baseline="0" dirty="0"/>
                        <a:t> ativas, como que dotadas de vontade própria.</a:t>
                      </a:r>
                    </a:p>
                    <a:p>
                      <a:r>
                        <a:rPr lang="pt-BR" sz="1200" baseline="0" dirty="0"/>
                        <a:t>Nas máscaras contra gases desenvolvia-se a </a:t>
                      </a:r>
                      <a:r>
                        <a:rPr lang="pt-BR" sz="1200" baseline="0" dirty="0" err="1"/>
                        <a:t>aquileia</a:t>
                      </a:r>
                      <a:r>
                        <a:rPr lang="pt-BR" sz="1200" baseline="0" dirty="0"/>
                        <a:t> </a:t>
                      </a:r>
                      <a:r>
                        <a:rPr lang="pt-BR" sz="1200" baseline="0" dirty="0" err="1"/>
                        <a:t>esternulatória</a:t>
                      </a:r>
                      <a:r>
                        <a:rPr lang="pt-BR" sz="1200" baseline="0" dirty="0"/>
                        <a:t>. (...)</a:t>
                      </a:r>
                    </a:p>
                    <a:p>
                      <a:r>
                        <a:rPr lang="pt-BR" sz="1200" baseline="0" dirty="0"/>
                        <a:t>Ervas malcheirosas se alojavam no interior dos porta-vozes. Os oficiais tiveram de renunciar a essas cornetas onde cresciam arruda e alho-de-urso.</a:t>
                      </a:r>
                    </a:p>
                    <a:p>
                      <a:r>
                        <a:rPr lang="pt-BR" sz="1200" baseline="0" dirty="0"/>
                        <a:t>Mudos, imóveis, impotentes, os dois exércitos haviam estacado um diante do outro. </a:t>
                      </a:r>
                      <a:endParaRPr lang="pt-BR" sz="1200" dirty="0"/>
                    </a:p>
                  </a:txBody>
                  <a:tcPr marL="79848" marR="79848" marT="39922" marB="39922"/>
                </a:tc>
                <a:extLst>
                  <a:ext uri="{0D108BD9-81ED-4DB2-BD59-A6C34878D82A}">
                    <a16:rowId xmlns:a16="http://schemas.microsoft.com/office/drawing/2014/main" val="10002"/>
                  </a:ext>
                </a:extLst>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6" name="Rectangle 135">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210" name="Título 1">
            <a:extLst>
              <a:ext uri="{FF2B5EF4-FFF2-40B4-BE49-F238E27FC236}">
                <a16:creationId xmlns:a16="http://schemas.microsoft.com/office/drawing/2014/main" id="{03766FB9-1597-411D-9998-2DABB31258D9}"/>
              </a:ext>
            </a:extLst>
          </p:cNvPr>
          <p:cNvSpPr>
            <a:spLocks noGrp="1" noChangeArrowheads="1"/>
          </p:cNvSpPr>
          <p:nvPr>
            <p:ph type="title"/>
          </p:nvPr>
        </p:nvSpPr>
        <p:spPr>
          <a:xfrm>
            <a:off x="515125" y="1153572"/>
            <a:ext cx="2400300" cy="4461163"/>
          </a:xfrm>
        </p:spPr>
        <p:txBody>
          <a:bodyPr>
            <a:normAutofit/>
          </a:bodyPr>
          <a:lstStyle/>
          <a:p>
            <a:r>
              <a:rPr lang="pt-BR" altLang="pt-BR" sz="2800">
                <a:solidFill>
                  <a:srgbClr val="FFFFFF"/>
                </a:solidFill>
              </a:rPr>
              <a:t>Semana 5 – Objetivo: Compreender o que acontece com os adultos quando veem tombar suas ideias preestabelecidas.</a:t>
            </a:r>
          </a:p>
        </p:txBody>
      </p:sp>
      <p:sp>
        <p:nvSpPr>
          <p:cNvPr id="140" name="Arc 139">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5059" name="Espaço Reservado para Conteúdo 2">
            <a:extLst>
              <a:ext uri="{FF2B5EF4-FFF2-40B4-BE49-F238E27FC236}">
                <a16:creationId xmlns:a16="http://schemas.microsoft.com/office/drawing/2014/main" id="{A1C7B659-03BD-46E7-A510-EEAF9F41D2BD}"/>
              </a:ext>
            </a:extLst>
          </p:cNvPr>
          <p:cNvSpPr>
            <a:spLocks noGrp="1"/>
          </p:cNvSpPr>
          <p:nvPr>
            <p:ph idx="1"/>
          </p:nvPr>
        </p:nvSpPr>
        <p:spPr>
          <a:xfrm>
            <a:off x="3335481" y="591344"/>
            <a:ext cx="5179868" cy="5585619"/>
          </a:xfrm>
        </p:spPr>
        <p:txBody>
          <a:bodyPr anchor="ctr">
            <a:normAutofit/>
          </a:bodyPr>
          <a:lstStyle/>
          <a:p>
            <a:pPr marL="0" indent="0">
              <a:buFont typeface="Wingdings" panose="05000000000000000000" pitchFamily="2" charset="2"/>
              <a:buNone/>
              <a:defRPr/>
            </a:pPr>
            <a:r>
              <a:rPr lang="pt-BR" sz="1500"/>
              <a:t>A) Após Tistu ter confessado que foi ele quem causou todos os distúrbios de Miraflores, as pessoas ficaram incrédulas. Localize, no capítulo 17, quem...</a:t>
            </a:r>
          </a:p>
          <a:p>
            <a:pPr marL="342900" indent="-342900">
              <a:buFont typeface="+mj-lt"/>
              <a:buAutoNum type="arabicPeriod"/>
              <a:defRPr/>
            </a:pPr>
            <a:r>
              <a:rPr lang="pt-BR" sz="1500"/>
              <a:t>Estacou em um canto do salão? _________________________</a:t>
            </a:r>
          </a:p>
          <a:p>
            <a:pPr marL="342900" indent="-342900">
              <a:buFont typeface="+mj-lt"/>
              <a:buAutoNum type="arabicPeriod"/>
              <a:defRPr/>
            </a:pPr>
            <a:r>
              <a:rPr lang="pt-BR" sz="1500"/>
              <a:t>Estacou no outro canto do salão? ________________________</a:t>
            </a:r>
          </a:p>
          <a:p>
            <a:pPr marL="342900" indent="-342900">
              <a:buFont typeface="+mj-lt"/>
              <a:buAutoNum type="arabicPeriod"/>
              <a:defRPr/>
            </a:pPr>
            <a:r>
              <a:rPr lang="pt-BR" sz="1500"/>
              <a:t>Continuou a brincar de estátua?_________________________</a:t>
            </a:r>
          </a:p>
          <a:p>
            <a:pPr marL="342900" indent="-342900">
              <a:buFont typeface="+mj-lt"/>
              <a:buAutoNum type="arabicPeriod"/>
              <a:defRPr/>
            </a:pPr>
            <a:r>
              <a:rPr lang="pt-BR" sz="1500"/>
              <a:t>Ficou escarlate? _____________________________________</a:t>
            </a:r>
          </a:p>
          <a:p>
            <a:pPr marL="342900" indent="-342900">
              <a:buFont typeface="+mj-lt"/>
              <a:buAutoNum type="arabicPeriod"/>
              <a:defRPr/>
            </a:pPr>
            <a:r>
              <a:rPr lang="pt-BR" sz="1500"/>
              <a:t>Ficou branco? _______________________________________</a:t>
            </a:r>
          </a:p>
          <a:p>
            <a:pPr marL="342900" indent="-342900">
              <a:buFont typeface="+mj-lt"/>
              <a:buAutoNum type="arabicPeriod"/>
              <a:defRPr/>
            </a:pPr>
            <a:r>
              <a:rPr lang="pt-BR" sz="1500"/>
              <a:t>Permaneceu com o rosto intacto? _______________________</a:t>
            </a:r>
          </a:p>
          <a:p>
            <a:pPr marL="342900" indent="-342900">
              <a:buFont typeface="+mj-lt"/>
              <a:buAutoNum type="arabicPeriod"/>
              <a:defRPr/>
            </a:pPr>
            <a:endParaRPr lang="pt-BR" sz="1500"/>
          </a:p>
          <a:p>
            <a:pPr marL="0" indent="0">
              <a:buFont typeface="Wingdings" panose="05000000000000000000" pitchFamily="2" charset="2"/>
              <a:buNone/>
              <a:defRPr/>
            </a:pPr>
            <a:r>
              <a:rPr lang="pt-BR" sz="1500"/>
              <a:t>B) Se você fosse escolher uma (e apenas uma) palavra em torno da qual o capítulo se organizou, ela seria:</a:t>
            </a:r>
          </a:p>
          <a:p>
            <a:pPr marL="0" indent="0">
              <a:buFont typeface="Wingdings" panose="05000000000000000000" pitchFamily="2" charset="2"/>
              <a:buNone/>
              <a:defRPr/>
            </a:pPr>
            <a:r>
              <a:rPr lang="pt-BR" sz="1500"/>
              <a:t>(    ) Guerra    (     ) Desonra   (      ) Sabotagem    (      ) Coragem. </a:t>
            </a:r>
          </a:p>
          <a:p>
            <a:pPr marL="0" indent="0">
              <a:buFont typeface="Wingdings" panose="05000000000000000000" pitchFamily="2" charset="2"/>
              <a:buNone/>
              <a:defRPr/>
            </a:pPr>
            <a:r>
              <a:rPr lang="pt-BR" sz="1500"/>
              <a:t>Justifique sua escolha, </a:t>
            </a:r>
            <a:r>
              <a:rPr lang="pt-BR" sz="1500" b="1" u="sng"/>
              <a:t>levando em conta a descrição dos personagens</a:t>
            </a:r>
            <a:r>
              <a:rPr lang="pt-BR" sz="1500"/>
              <a:t>.</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6" name="Rectangle 135">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234" name="Título 1">
            <a:extLst>
              <a:ext uri="{FF2B5EF4-FFF2-40B4-BE49-F238E27FC236}">
                <a16:creationId xmlns:a16="http://schemas.microsoft.com/office/drawing/2014/main" id="{2F3CF96A-0ABB-410E-8E34-AC48729B507C}"/>
              </a:ext>
            </a:extLst>
          </p:cNvPr>
          <p:cNvSpPr>
            <a:spLocks noGrp="1" noChangeArrowheads="1"/>
          </p:cNvSpPr>
          <p:nvPr>
            <p:ph type="title"/>
          </p:nvPr>
        </p:nvSpPr>
        <p:spPr>
          <a:xfrm>
            <a:off x="515125" y="1153572"/>
            <a:ext cx="2400300" cy="4461163"/>
          </a:xfrm>
        </p:spPr>
        <p:txBody>
          <a:bodyPr>
            <a:normAutofit/>
          </a:bodyPr>
          <a:lstStyle/>
          <a:p>
            <a:r>
              <a:rPr lang="pt-BR" altLang="pt-BR">
                <a:solidFill>
                  <a:srgbClr val="FFFFFF"/>
                </a:solidFill>
              </a:rPr>
              <a:t>Semana 6: Objetivo – Discussão do desfecho da narrativa</a:t>
            </a:r>
          </a:p>
        </p:txBody>
      </p:sp>
      <p:sp>
        <p:nvSpPr>
          <p:cNvPr id="140" name="Arc 139">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6083" name="Espaço Reservado para Conteúdo 2">
            <a:extLst>
              <a:ext uri="{FF2B5EF4-FFF2-40B4-BE49-F238E27FC236}">
                <a16:creationId xmlns:a16="http://schemas.microsoft.com/office/drawing/2014/main" id="{450E5005-6F7A-49F8-9F5F-C0B5134F2BF1}"/>
              </a:ext>
            </a:extLst>
          </p:cNvPr>
          <p:cNvSpPr>
            <a:spLocks noGrp="1"/>
          </p:cNvSpPr>
          <p:nvPr>
            <p:ph idx="1"/>
          </p:nvPr>
        </p:nvSpPr>
        <p:spPr>
          <a:xfrm>
            <a:off x="3335481" y="591344"/>
            <a:ext cx="5179868" cy="5585619"/>
          </a:xfrm>
        </p:spPr>
        <p:txBody>
          <a:bodyPr anchor="ctr">
            <a:normAutofit/>
          </a:bodyPr>
          <a:lstStyle/>
          <a:p>
            <a:pPr marL="0" indent="0">
              <a:buFont typeface="Wingdings" panose="05000000000000000000" pitchFamily="2" charset="2"/>
              <a:buNone/>
              <a:defRPr/>
            </a:pPr>
            <a:r>
              <a:rPr lang="pt-BR" dirty="0"/>
              <a:t>O capítulo 20 deixa a narrativa terminar de modo relativamente aberto. Discutir com os alunos, sempre apoiado no texto, as seguintes hipóteses:</a:t>
            </a:r>
          </a:p>
          <a:p>
            <a:pPr marL="514350" indent="-514350">
              <a:buFont typeface="Wingdings" panose="05000000000000000000" pitchFamily="2" charset="2"/>
              <a:buAutoNum type="arabicParenR"/>
              <a:defRPr/>
            </a:pPr>
            <a:r>
              <a:rPr lang="pt-BR"/>
              <a:t>Tistu</a:t>
            </a:r>
            <a:r>
              <a:rPr lang="pt-BR" dirty="0"/>
              <a:t> suicidou-se</a:t>
            </a:r>
          </a:p>
          <a:p>
            <a:pPr marL="514350" indent="-514350">
              <a:buFont typeface="Wingdings" panose="05000000000000000000" pitchFamily="2" charset="2"/>
              <a:buAutoNum type="arabicParenR"/>
              <a:defRPr/>
            </a:pPr>
            <a:r>
              <a:rPr lang="pt-BR"/>
              <a:t>Tistu</a:t>
            </a:r>
            <a:r>
              <a:rPr lang="pt-BR" dirty="0"/>
              <a:t> morreu e foi levado aos céus</a:t>
            </a:r>
          </a:p>
          <a:p>
            <a:pPr marL="514350" indent="-514350">
              <a:buFont typeface="Wingdings" panose="05000000000000000000" pitchFamily="2" charset="2"/>
              <a:buAutoNum type="arabicParenR"/>
              <a:defRPr/>
            </a:pPr>
            <a:r>
              <a:rPr lang="pt-BR"/>
              <a:t>Tistu</a:t>
            </a:r>
            <a:r>
              <a:rPr lang="pt-BR" dirty="0"/>
              <a:t> era, literalmente, um anjo </a:t>
            </a:r>
            <a:r>
              <a:rPr lang="pt-BR"/>
              <a:t>que visitou a terra</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6" name="Rectangle 135">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4293"/>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3125451"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258" name="Título 1">
            <a:extLst>
              <a:ext uri="{FF2B5EF4-FFF2-40B4-BE49-F238E27FC236}">
                <a16:creationId xmlns:a16="http://schemas.microsoft.com/office/drawing/2014/main" id="{0005F80E-7DE6-460A-910A-6ADEA83E929D}"/>
              </a:ext>
            </a:extLst>
          </p:cNvPr>
          <p:cNvSpPr>
            <a:spLocks noGrp="1" noChangeArrowheads="1"/>
          </p:cNvSpPr>
          <p:nvPr>
            <p:ph type="title"/>
          </p:nvPr>
        </p:nvSpPr>
        <p:spPr>
          <a:xfrm>
            <a:off x="515125" y="591344"/>
            <a:ext cx="2400300" cy="5585619"/>
          </a:xfrm>
        </p:spPr>
        <p:txBody>
          <a:bodyPr>
            <a:normAutofit/>
          </a:bodyPr>
          <a:lstStyle/>
          <a:p>
            <a:r>
              <a:rPr lang="pt-BR" altLang="pt-BR" dirty="0">
                <a:solidFill>
                  <a:srgbClr val="FFFFFF"/>
                </a:solidFill>
                <a:latin typeface="Calibri" panose="020F0502020204030204"/>
                <a:ea typeface="+mn-ea"/>
                <a:cs typeface="+mn-cs"/>
              </a:rPr>
              <a:t>Passo 5:</a:t>
            </a:r>
            <a:endParaRPr lang="pt-BR" altLang="pt-BR" dirty="0">
              <a:solidFill>
                <a:srgbClr val="FFFFFF"/>
              </a:solidFill>
            </a:endParaRPr>
          </a:p>
        </p:txBody>
      </p:sp>
      <p:sp>
        <p:nvSpPr>
          <p:cNvPr id="140" name="Arc 139">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6259" name="Espaço Reservado para Conteúdo 2">
            <a:extLst>
              <a:ext uri="{FF2B5EF4-FFF2-40B4-BE49-F238E27FC236}">
                <a16:creationId xmlns:a16="http://schemas.microsoft.com/office/drawing/2014/main" id="{572E9160-FBA3-4576-8594-3CA89AABE86A}"/>
              </a:ext>
            </a:extLst>
          </p:cNvPr>
          <p:cNvSpPr>
            <a:spLocks noGrp="1" noChangeArrowheads="1"/>
          </p:cNvSpPr>
          <p:nvPr>
            <p:ph idx="1"/>
          </p:nvPr>
        </p:nvSpPr>
        <p:spPr>
          <a:xfrm>
            <a:off x="3335481" y="591344"/>
            <a:ext cx="5179868" cy="5585619"/>
          </a:xfrm>
        </p:spPr>
        <p:txBody>
          <a:bodyPr anchor="ctr">
            <a:normAutofit/>
          </a:bodyPr>
          <a:lstStyle/>
          <a:p>
            <a:pPr marL="0" indent="0">
              <a:buFont typeface="Wingdings" panose="05000000000000000000" pitchFamily="2" charset="2"/>
              <a:buNone/>
            </a:pPr>
            <a:endParaRPr lang="pt-BR" altLang="pt-BR" dirty="0"/>
          </a:p>
          <a:p>
            <a:pPr marL="0" indent="0">
              <a:buFont typeface="Wingdings" panose="05000000000000000000" pitchFamily="2" charset="2"/>
              <a:buNone/>
            </a:pPr>
            <a:endParaRPr lang="pt-BR" altLang="pt-BR" dirty="0"/>
          </a:p>
          <a:p>
            <a:pPr marL="0" indent="0">
              <a:buFont typeface="Wingdings" panose="05000000000000000000" pitchFamily="2" charset="2"/>
              <a:buNone/>
            </a:pPr>
            <a:endParaRPr lang="pt-BR" altLang="pt-BR" dirty="0"/>
          </a:p>
          <a:p>
            <a:pPr marL="0" indent="0">
              <a:buFont typeface="Wingdings" panose="05000000000000000000" pitchFamily="2" charset="2"/>
              <a:buNone/>
            </a:pPr>
            <a:r>
              <a:rPr lang="pt-BR" altLang="pt-BR" dirty="0"/>
              <a:t>Insistência na forma de expressão</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ítulo 1">
            <a:extLst>
              <a:ext uri="{FF2B5EF4-FFF2-40B4-BE49-F238E27FC236}">
                <a16:creationId xmlns:a16="http://schemas.microsoft.com/office/drawing/2014/main" id="{E373A3ED-7CDA-4D21-9319-6F66A3817343}"/>
              </a:ext>
            </a:extLst>
          </p:cNvPr>
          <p:cNvSpPr>
            <a:spLocks noGrp="1" noChangeArrowheads="1"/>
          </p:cNvSpPr>
          <p:nvPr>
            <p:ph type="title"/>
          </p:nvPr>
        </p:nvSpPr>
        <p:spPr/>
        <p:txBody>
          <a:bodyPr/>
          <a:lstStyle/>
          <a:p>
            <a:r>
              <a:rPr lang="pt-BR" altLang="pt-BR"/>
              <a:t>Semana 7: </a:t>
            </a:r>
            <a:r>
              <a:rPr lang="pt-BR" altLang="pt-BR" sz="1800"/>
              <a:t>Objetivo – Aprofundamento da exploração do capricho estético de Maurice Druon.</a:t>
            </a:r>
          </a:p>
        </p:txBody>
      </p:sp>
      <p:sp>
        <p:nvSpPr>
          <p:cNvPr id="97283" name="Espaço Reservado para Conteúdo 2">
            <a:extLst>
              <a:ext uri="{FF2B5EF4-FFF2-40B4-BE49-F238E27FC236}">
                <a16:creationId xmlns:a16="http://schemas.microsoft.com/office/drawing/2014/main" id="{39B52F57-A065-4607-AC48-2E58CF5D4998}"/>
              </a:ext>
            </a:extLst>
          </p:cNvPr>
          <p:cNvSpPr>
            <a:spLocks noGrp="1" noChangeArrowheads="1"/>
          </p:cNvSpPr>
          <p:nvPr>
            <p:ph idx="1"/>
          </p:nvPr>
        </p:nvSpPr>
        <p:spPr/>
        <p:txBody>
          <a:bodyPr/>
          <a:lstStyle/>
          <a:p>
            <a:pPr marL="0" indent="0">
              <a:buFont typeface="Wingdings" panose="05000000000000000000" pitchFamily="2" charset="2"/>
              <a:buNone/>
            </a:pPr>
            <a:r>
              <a:rPr lang="pt-BR" altLang="pt-BR" sz="1800"/>
              <a:t>Seus alunos já entenderam o enredo. É hora de retomar, mais especificamente, partes do texto cujo apuro estético tenha se salientado. Exemplos: Pedir para completar a tabela. Será que você encontrou....</a:t>
            </a:r>
          </a:p>
          <a:p>
            <a:pPr marL="0" indent="0">
              <a:buFont typeface="Wingdings" panose="05000000000000000000" pitchFamily="2" charset="2"/>
              <a:buNone/>
            </a:pPr>
            <a:endParaRPr lang="pt-BR" altLang="pt-BR" sz="1800"/>
          </a:p>
          <a:p>
            <a:pPr marL="0" indent="0">
              <a:buFont typeface="Wingdings" panose="05000000000000000000" pitchFamily="2" charset="2"/>
              <a:buNone/>
            </a:pPr>
            <a:endParaRPr lang="pt-BR" altLang="pt-BR" sz="1800"/>
          </a:p>
        </p:txBody>
      </p:sp>
      <p:graphicFrame>
        <p:nvGraphicFramePr>
          <p:cNvPr id="2" name="Tabela 1">
            <a:extLst>
              <a:ext uri="{FF2B5EF4-FFF2-40B4-BE49-F238E27FC236}">
                <a16:creationId xmlns:a16="http://schemas.microsoft.com/office/drawing/2014/main" id="{555F46B9-8AD9-4A20-A8E2-8EB3AE9A5061}"/>
              </a:ext>
            </a:extLst>
          </p:cNvPr>
          <p:cNvGraphicFramePr>
            <a:graphicFrameLocks noGrp="1"/>
          </p:cNvGraphicFramePr>
          <p:nvPr>
            <p:extLst>
              <p:ext uri="{D42A27DB-BD31-4B8C-83A1-F6EECF244321}">
                <p14:modId xmlns:p14="http://schemas.microsoft.com/office/powerpoint/2010/main" val="3421417562"/>
              </p:ext>
            </p:extLst>
          </p:nvPr>
        </p:nvGraphicFramePr>
        <p:xfrm>
          <a:off x="755650" y="2997200"/>
          <a:ext cx="8137525" cy="3144837"/>
        </p:xfrm>
        <a:graphic>
          <a:graphicData uri="http://schemas.openxmlformats.org/drawingml/2006/table">
            <a:tbl>
              <a:tblPr firstRow="1" bandRow="1">
                <a:tableStyleId>{21E4AEA4-8DFA-4A89-87EB-49C32662AFE0}</a:tableStyleId>
              </a:tblPr>
              <a:tblGrid>
                <a:gridCol w="1368256">
                  <a:extLst>
                    <a:ext uri="{9D8B030D-6E8A-4147-A177-3AD203B41FA5}">
                      <a16:colId xmlns:a16="http://schemas.microsoft.com/office/drawing/2014/main" val="20000"/>
                    </a:ext>
                  </a:extLst>
                </a:gridCol>
                <a:gridCol w="2898019">
                  <a:extLst>
                    <a:ext uri="{9D8B030D-6E8A-4147-A177-3AD203B41FA5}">
                      <a16:colId xmlns:a16="http://schemas.microsoft.com/office/drawing/2014/main" val="20001"/>
                    </a:ext>
                  </a:extLst>
                </a:gridCol>
                <a:gridCol w="3007087">
                  <a:extLst>
                    <a:ext uri="{9D8B030D-6E8A-4147-A177-3AD203B41FA5}">
                      <a16:colId xmlns:a16="http://schemas.microsoft.com/office/drawing/2014/main" val="20002"/>
                    </a:ext>
                  </a:extLst>
                </a:gridCol>
                <a:gridCol w="864163">
                  <a:extLst>
                    <a:ext uri="{9D8B030D-6E8A-4147-A177-3AD203B41FA5}">
                      <a16:colId xmlns:a16="http://schemas.microsoft.com/office/drawing/2014/main" val="20003"/>
                    </a:ext>
                  </a:extLst>
                </a:gridCol>
              </a:tblGrid>
              <a:tr h="432058">
                <a:tc>
                  <a:txBody>
                    <a:bodyPr/>
                    <a:lstStyle/>
                    <a:p>
                      <a:r>
                        <a:rPr lang="pt-BR" sz="1400" dirty="0"/>
                        <a:t>Um efeito...</a:t>
                      </a:r>
                    </a:p>
                  </a:txBody>
                  <a:tcPr marL="91447" marR="91447" marT="45721" marB="45721"/>
                </a:tc>
                <a:tc>
                  <a:txBody>
                    <a:bodyPr/>
                    <a:lstStyle/>
                    <a:p>
                      <a:r>
                        <a:rPr lang="pt-BR" sz="1400" dirty="0"/>
                        <a:t>Passagem</a:t>
                      </a:r>
                    </a:p>
                  </a:txBody>
                  <a:tcPr marL="91447" marR="91447" marT="45721" marB="45721"/>
                </a:tc>
                <a:tc>
                  <a:txBody>
                    <a:bodyPr/>
                    <a:lstStyle/>
                    <a:p>
                      <a:r>
                        <a:rPr lang="pt-BR" sz="1400" dirty="0"/>
                        <a:t>Por que ocorre?</a:t>
                      </a:r>
                    </a:p>
                  </a:txBody>
                  <a:tcPr marL="91447" marR="91447" marT="45721" marB="45721"/>
                </a:tc>
                <a:tc>
                  <a:txBody>
                    <a:bodyPr/>
                    <a:lstStyle/>
                    <a:p>
                      <a:r>
                        <a:rPr lang="pt-BR" sz="1400" dirty="0"/>
                        <a:t>Página</a:t>
                      </a:r>
                    </a:p>
                  </a:txBody>
                  <a:tcPr marL="91447" marR="91447" marT="45721" marB="45721"/>
                </a:tc>
                <a:extLst>
                  <a:ext uri="{0D108BD9-81ED-4DB2-BD59-A6C34878D82A}">
                    <a16:rowId xmlns:a16="http://schemas.microsoft.com/office/drawing/2014/main" val="10000"/>
                  </a:ext>
                </a:extLst>
              </a:tr>
              <a:tr h="731536">
                <a:tc>
                  <a:txBody>
                    <a:bodyPr/>
                    <a:lstStyle/>
                    <a:p>
                      <a:r>
                        <a:rPr lang="pt-BR" sz="1400" b="1" dirty="0"/>
                        <a:t>De alegria</a:t>
                      </a:r>
                    </a:p>
                  </a:txBody>
                  <a:tcPr marL="91447" marR="91447" marT="45721" marB="45721"/>
                </a:tc>
                <a:tc>
                  <a:txBody>
                    <a:bodyPr/>
                    <a:lstStyle/>
                    <a:p>
                      <a:r>
                        <a:rPr lang="pt-BR" sz="1400" b="1" dirty="0">
                          <a:solidFill>
                            <a:srgbClr val="FF0000"/>
                          </a:solidFill>
                        </a:rPr>
                        <a:t>A menina</a:t>
                      </a:r>
                      <a:r>
                        <a:rPr lang="pt-BR" sz="1400" b="1" baseline="0" dirty="0">
                          <a:solidFill>
                            <a:srgbClr val="FF0000"/>
                          </a:solidFill>
                        </a:rPr>
                        <a:t> doente recupera o movimento das pernas</a:t>
                      </a:r>
                      <a:endParaRPr lang="pt-BR" sz="1400" b="1" dirty="0">
                        <a:solidFill>
                          <a:srgbClr val="FF0000"/>
                        </a:solidFill>
                      </a:endParaRPr>
                    </a:p>
                  </a:txBody>
                  <a:tcPr marL="91447" marR="91447" marT="45721" marB="45721"/>
                </a:tc>
                <a:tc>
                  <a:txBody>
                    <a:bodyPr/>
                    <a:lstStyle/>
                    <a:p>
                      <a:r>
                        <a:rPr lang="pt-BR" sz="1400" b="1" dirty="0">
                          <a:solidFill>
                            <a:srgbClr val="FF0000"/>
                          </a:solidFill>
                        </a:rPr>
                        <a:t>Nós nos alegramos com o sucesso de </a:t>
                      </a:r>
                      <a:r>
                        <a:rPr lang="pt-BR" sz="1400" b="1" dirty="0" err="1">
                          <a:solidFill>
                            <a:srgbClr val="FF0000"/>
                          </a:solidFill>
                        </a:rPr>
                        <a:t>Tistu</a:t>
                      </a:r>
                      <a:r>
                        <a:rPr lang="pt-BR" sz="1400" b="1" dirty="0">
                          <a:solidFill>
                            <a:srgbClr val="FF0000"/>
                          </a:solidFill>
                        </a:rPr>
                        <a:t> e com a recuperação</a:t>
                      </a:r>
                      <a:r>
                        <a:rPr lang="pt-BR" sz="1400" b="1" baseline="0" dirty="0">
                          <a:solidFill>
                            <a:srgbClr val="FF0000"/>
                          </a:solidFill>
                        </a:rPr>
                        <a:t> dela</a:t>
                      </a:r>
                      <a:endParaRPr lang="pt-BR" sz="1400" b="1" dirty="0">
                        <a:solidFill>
                          <a:srgbClr val="FF0000"/>
                        </a:solidFill>
                      </a:endParaRPr>
                    </a:p>
                  </a:txBody>
                  <a:tcPr marL="91447" marR="91447" marT="45721" marB="45721"/>
                </a:tc>
                <a:tc>
                  <a:txBody>
                    <a:bodyPr/>
                    <a:lstStyle/>
                    <a:p>
                      <a:r>
                        <a:rPr lang="pt-BR" sz="1400" b="1" dirty="0">
                          <a:solidFill>
                            <a:schemeClr val="tx1"/>
                          </a:solidFill>
                        </a:rPr>
                        <a:t>54</a:t>
                      </a:r>
                    </a:p>
                  </a:txBody>
                  <a:tcPr marL="91447" marR="91447" marT="45721" marB="45721"/>
                </a:tc>
                <a:extLst>
                  <a:ext uri="{0D108BD9-81ED-4DB2-BD59-A6C34878D82A}">
                    <a16:rowId xmlns:a16="http://schemas.microsoft.com/office/drawing/2014/main" val="10001"/>
                  </a:ext>
                </a:extLst>
              </a:tr>
              <a:tr h="518171">
                <a:tc>
                  <a:txBody>
                    <a:bodyPr/>
                    <a:lstStyle/>
                    <a:p>
                      <a:r>
                        <a:rPr lang="pt-BR" sz="1400" b="1" dirty="0"/>
                        <a:t>Irritante</a:t>
                      </a:r>
                    </a:p>
                  </a:txBody>
                  <a:tcPr marL="91447" marR="91447" marT="45721" marB="45721"/>
                </a:tc>
                <a:tc>
                  <a:txBody>
                    <a:bodyPr/>
                    <a:lstStyle/>
                    <a:p>
                      <a:r>
                        <a:rPr lang="pt-BR" sz="1400" b="1" dirty="0">
                          <a:solidFill>
                            <a:srgbClr val="FF0000"/>
                          </a:solidFill>
                        </a:rPr>
                        <a:t>Os vereadores falam em arrancar todas as flores</a:t>
                      </a:r>
                    </a:p>
                  </a:txBody>
                  <a:tcPr marL="91447" marR="91447" marT="45721" marB="45721"/>
                </a:tc>
                <a:tc>
                  <a:txBody>
                    <a:bodyPr/>
                    <a:lstStyle/>
                    <a:p>
                      <a:r>
                        <a:rPr lang="pt-BR" sz="1400" b="1" dirty="0">
                          <a:solidFill>
                            <a:srgbClr val="FF0000"/>
                          </a:solidFill>
                        </a:rPr>
                        <a:t>Nos revoltamos</a:t>
                      </a:r>
                      <a:r>
                        <a:rPr lang="pt-BR" sz="1400" b="1" baseline="0" dirty="0">
                          <a:solidFill>
                            <a:srgbClr val="FF0000"/>
                          </a:solidFill>
                        </a:rPr>
                        <a:t> com sua estupidez</a:t>
                      </a:r>
                      <a:endParaRPr lang="pt-BR" sz="1400" b="1" dirty="0">
                        <a:solidFill>
                          <a:srgbClr val="FF0000"/>
                        </a:solidFill>
                      </a:endParaRPr>
                    </a:p>
                  </a:txBody>
                  <a:tcPr marL="91447" marR="91447" marT="45721" marB="45721"/>
                </a:tc>
                <a:tc>
                  <a:txBody>
                    <a:bodyPr/>
                    <a:lstStyle/>
                    <a:p>
                      <a:r>
                        <a:rPr lang="pt-BR" sz="1400" b="1" dirty="0">
                          <a:solidFill>
                            <a:schemeClr val="tx1"/>
                          </a:solidFill>
                        </a:rPr>
                        <a:t>56</a:t>
                      </a:r>
                    </a:p>
                  </a:txBody>
                  <a:tcPr marL="91447" marR="91447" marT="45721" marB="45721"/>
                </a:tc>
                <a:extLst>
                  <a:ext uri="{0D108BD9-81ED-4DB2-BD59-A6C34878D82A}">
                    <a16:rowId xmlns:a16="http://schemas.microsoft.com/office/drawing/2014/main" val="10002"/>
                  </a:ext>
                </a:extLst>
              </a:tr>
              <a:tr h="731536">
                <a:tc>
                  <a:txBody>
                    <a:bodyPr/>
                    <a:lstStyle/>
                    <a:p>
                      <a:r>
                        <a:rPr lang="pt-BR" sz="1400" b="1" dirty="0"/>
                        <a:t>Cômico</a:t>
                      </a:r>
                    </a:p>
                  </a:txBody>
                  <a:tcPr marL="91447" marR="91447" marT="45721" marB="45721"/>
                </a:tc>
                <a:tc>
                  <a:txBody>
                    <a:bodyPr/>
                    <a:lstStyle/>
                    <a:p>
                      <a:r>
                        <a:rPr lang="pt-BR" sz="1400" b="1" dirty="0">
                          <a:solidFill>
                            <a:srgbClr val="FF0000"/>
                          </a:solidFill>
                        </a:rPr>
                        <a:t>Metralhadoras</a:t>
                      </a:r>
                      <a:r>
                        <a:rPr lang="pt-BR" sz="1400" b="1" baseline="0" dirty="0">
                          <a:solidFill>
                            <a:srgbClr val="FF0000"/>
                          </a:solidFill>
                        </a:rPr>
                        <a:t> e </a:t>
                      </a:r>
                      <a:r>
                        <a:rPr lang="pt-BR" sz="1400" b="1" baseline="0" dirty="0" err="1">
                          <a:solidFill>
                            <a:srgbClr val="FF0000"/>
                          </a:solidFill>
                        </a:rPr>
                        <a:t>automotocicletas</a:t>
                      </a:r>
                      <a:r>
                        <a:rPr lang="pt-BR" sz="1400" b="1" baseline="0" dirty="0">
                          <a:solidFill>
                            <a:srgbClr val="FF0000"/>
                          </a:solidFill>
                        </a:rPr>
                        <a:t> com não-me-toques</a:t>
                      </a:r>
                      <a:endParaRPr lang="pt-BR" sz="1400" b="1" dirty="0">
                        <a:solidFill>
                          <a:srgbClr val="FF0000"/>
                        </a:solidFill>
                      </a:endParaRPr>
                    </a:p>
                  </a:txBody>
                  <a:tcPr marL="91447" marR="91447" marT="45721" marB="45721"/>
                </a:tc>
                <a:tc>
                  <a:txBody>
                    <a:bodyPr/>
                    <a:lstStyle/>
                    <a:p>
                      <a:r>
                        <a:rPr lang="pt-BR" sz="1400" b="1" dirty="0">
                          <a:solidFill>
                            <a:srgbClr val="FF0000"/>
                          </a:solidFill>
                        </a:rPr>
                        <a:t>Imaginamos o susto dos soldados!</a:t>
                      </a:r>
                    </a:p>
                  </a:txBody>
                  <a:tcPr marL="91447" marR="91447" marT="45721" marB="45721"/>
                </a:tc>
                <a:tc>
                  <a:txBody>
                    <a:bodyPr/>
                    <a:lstStyle/>
                    <a:p>
                      <a:r>
                        <a:rPr lang="pt-BR" sz="1400" b="1" dirty="0">
                          <a:solidFill>
                            <a:schemeClr val="tx1"/>
                          </a:solidFill>
                        </a:rPr>
                        <a:t>74</a:t>
                      </a:r>
                    </a:p>
                  </a:txBody>
                  <a:tcPr marL="91447" marR="91447" marT="45721" marB="45721"/>
                </a:tc>
                <a:extLst>
                  <a:ext uri="{0D108BD9-81ED-4DB2-BD59-A6C34878D82A}">
                    <a16:rowId xmlns:a16="http://schemas.microsoft.com/office/drawing/2014/main" val="10003"/>
                  </a:ext>
                </a:extLst>
              </a:tr>
              <a:tr h="731536">
                <a:tc>
                  <a:txBody>
                    <a:bodyPr/>
                    <a:lstStyle/>
                    <a:p>
                      <a:r>
                        <a:rPr lang="pt-BR" sz="1400" b="1" dirty="0"/>
                        <a:t>Comovente</a:t>
                      </a:r>
                    </a:p>
                  </a:txBody>
                  <a:tcPr marL="91447" marR="91447" marT="45721" marB="45721"/>
                </a:tc>
                <a:tc>
                  <a:txBody>
                    <a:bodyPr/>
                    <a:lstStyle/>
                    <a:p>
                      <a:r>
                        <a:rPr lang="pt-BR" sz="1400" b="1" dirty="0">
                          <a:solidFill>
                            <a:srgbClr val="FF0000"/>
                          </a:solidFill>
                        </a:rPr>
                        <a:t>O pônei Ginástico</a:t>
                      </a:r>
                      <a:r>
                        <a:rPr lang="pt-BR" sz="1400" b="1" baseline="0" dirty="0">
                          <a:solidFill>
                            <a:srgbClr val="FF0000"/>
                          </a:solidFill>
                        </a:rPr>
                        <a:t> passa toda a noite tentando roer a escada de </a:t>
                      </a:r>
                      <a:r>
                        <a:rPr lang="pt-BR" sz="1400" b="1" baseline="0" dirty="0" err="1">
                          <a:solidFill>
                            <a:srgbClr val="FF0000"/>
                          </a:solidFill>
                        </a:rPr>
                        <a:t>Tistu</a:t>
                      </a:r>
                      <a:endParaRPr lang="pt-BR" sz="1400" b="1" dirty="0">
                        <a:solidFill>
                          <a:srgbClr val="FF0000"/>
                        </a:solidFill>
                      </a:endParaRPr>
                    </a:p>
                  </a:txBody>
                  <a:tcPr marL="91447" marR="91447" marT="45721" marB="45721"/>
                </a:tc>
                <a:tc>
                  <a:txBody>
                    <a:bodyPr/>
                    <a:lstStyle/>
                    <a:p>
                      <a:r>
                        <a:rPr lang="pt-BR" sz="1400" b="1" dirty="0">
                          <a:solidFill>
                            <a:srgbClr val="FF0000"/>
                          </a:solidFill>
                        </a:rPr>
                        <a:t>Lembramos nas vezes que não conseguimos</a:t>
                      </a:r>
                      <a:r>
                        <a:rPr lang="pt-BR" sz="1400" b="1" baseline="0" dirty="0">
                          <a:solidFill>
                            <a:srgbClr val="FF0000"/>
                          </a:solidFill>
                        </a:rPr>
                        <a:t> corrigir nossos amigos</a:t>
                      </a:r>
                      <a:endParaRPr lang="pt-BR" sz="1400" b="1" dirty="0">
                        <a:solidFill>
                          <a:srgbClr val="FF0000"/>
                        </a:solidFill>
                      </a:endParaRPr>
                    </a:p>
                  </a:txBody>
                  <a:tcPr marL="91447" marR="91447" marT="45721" marB="45721"/>
                </a:tc>
                <a:tc>
                  <a:txBody>
                    <a:bodyPr/>
                    <a:lstStyle/>
                    <a:p>
                      <a:r>
                        <a:rPr lang="pt-BR" sz="1400" b="1" dirty="0">
                          <a:solidFill>
                            <a:schemeClr val="tx1"/>
                          </a:solidFill>
                        </a:rPr>
                        <a:t>94</a:t>
                      </a:r>
                    </a:p>
                  </a:txBody>
                  <a:tcPr marL="91447" marR="91447" marT="45721" marB="45721"/>
                </a:tc>
                <a:extLst>
                  <a:ext uri="{0D108BD9-81ED-4DB2-BD59-A6C34878D82A}">
                    <a16:rowId xmlns:a16="http://schemas.microsoft.com/office/drawing/2014/main" val="10004"/>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00" y="1346065"/>
            <a:ext cx="6858000" cy="55241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60418" name="Título 4">
            <a:extLst>
              <a:ext uri="{FF2B5EF4-FFF2-40B4-BE49-F238E27FC236}">
                <a16:creationId xmlns:a16="http://schemas.microsoft.com/office/drawing/2014/main" id="{91B5E498-5AF2-46E4-A2B7-2FDEF4376E72}"/>
              </a:ext>
            </a:extLst>
          </p:cNvPr>
          <p:cNvSpPr>
            <a:spLocks noGrp="1" noChangeArrowheads="1"/>
          </p:cNvSpPr>
          <p:nvPr>
            <p:ph type="title"/>
          </p:nvPr>
        </p:nvSpPr>
        <p:spPr>
          <a:xfrm>
            <a:off x="1456050" y="1339850"/>
            <a:ext cx="6306145" cy="558627"/>
          </a:xfrm>
        </p:spPr>
        <p:txBody>
          <a:bodyPr vert="horz" lIns="68580" tIns="34290" rIns="68580" bIns="34290" rtlCol="0" anchor="ctr">
            <a:normAutofit/>
          </a:bodyPr>
          <a:lstStyle/>
          <a:p>
            <a:pPr algn="ctr" defTabSz="685800"/>
            <a:r>
              <a:rPr lang="en-US" altLang="pt-BR" sz="2100" b="1">
                <a:solidFill>
                  <a:schemeClr val="bg1"/>
                </a:solidFill>
              </a:rPr>
              <a:t>Todo mundo planeja, veja...</a:t>
            </a:r>
          </a:p>
        </p:txBody>
      </p:sp>
      <p:pic>
        <p:nvPicPr>
          <p:cNvPr id="60423" name="Picture 2">
            <a:extLst>
              <a:ext uri="{FF2B5EF4-FFF2-40B4-BE49-F238E27FC236}">
                <a16:creationId xmlns:a16="http://schemas.microsoft.com/office/drawing/2014/main" id="{D9903A7C-A59F-415D-A792-4C6A731F117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16262" y="2113672"/>
            <a:ext cx="5911478" cy="329564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6" name="Rectangle 135">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4293"/>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3125451"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306" name="Título 1">
            <a:extLst>
              <a:ext uri="{FF2B5EF4-FFF2-40B4-BE49-F238E27FC236}">
                <a16:creationId xmlns:a16="http://schemas.microsoft.com/office/drawing/2014/main" id="{43DCE41E-07C1-41B7-B9DA-0B0B9494A37C}"/>
              </a:ext>
            </a:extLst>
          </p:cNvPr>
          <p:cNvSpPr>
            <a:spLocks noGrp="1" noChangeArrowheads="1"/>
          </p:cNvSpPr>
          <p:nvPr>
            <p:ph type="title"/>
          </p:nvPr>
        </p:nvSpPr>
        <p:spPr>
          <a:xfrm>
            <a:off x="515125" y="591344"/>
            <a:ext cx="2400300" cy="5585619"/>
          </a:xfrm>
        </p:spPr>
        <p:txBody>
          <a:bodyPr>
            <a:normAutofit/>
          </a:bodyPr>
          <a:lstStyle/>
          <a:p>
            <a:r>
              <a:rPr lang="pt-BR" altLang="pt-BR" dirty="0">
                <a:solidFill>
                  <a:srgbClr val="FFFFFF"/>
                </a:solidFill>
              </a:rPr>
              <a:t>Passo 6: </a:t>
            </a:r>
          </a:p>
        </p:txBody>
      </p:sp>
      <p:sp>
        <p:nvSpPr>
          <p:cNvPr id="140" name="Arc 139">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8307" name="Espaço Reservado para Conteúdo 2">
            <a:extLst>
              <a:ext uri="{FF2B5EF4-FFF2-40B4-BE49-F238E27FC236}">
                <a16:creationId xmlns:a16="http://schemas.microsoft.com/office/drawing/2014/main" id="{43FE42D7-9D4E-4DFA-BA1A-F756FE7741D0}"/>
              </a:ext>
            </a:extLst>
          </p:cNvPr>
          <p:cNvSpPr>
            <a:spLocks noGrp="1" noChangeArrowheads="1"/>
          </p:cNvSpPr>
          <p:nvPr>
            <p:ph idx="1"/>
          </p:nvPr>
        </p:nvSpPr>
        <p:spPr>
          <a:xfrm>
            <a:off x="3335481" y="591344"/>
            <a:ext cx="5179868" cy="5585619"/>
          </a:xfrm>
        </p:spPr>
        <p:txBody>
          <a:bodyPr anchor="ctr">
            <a:normAutofit/>
          </a:bodyPr>
          <a:lstStyle/>
          <a:p>
            <a:pPr marL="0" indent="0">
              <a:buFont typeface="Wingdings" panose="05000000000000000000" pitchFamily="2" charset="2"/>
              <a:buNone/>
            </a:pPr>
            <a:endParaRPr lang="pt-BR" altLang="pt-BR" dirty="0"/>
          </a:p>
          <a:p>
            <a:pPr marL="0" indent="0">
              <a:buFont typeface="Wingdings" panose="05000000000000000000" pitchFamily="2" charset="2"/>
              <a:buNone/>
            </a:pPr>
            <a:endParaRPr lang="pt-BR" altLang="pt-BR" dirty="0"/>
          </a:p>
          <a:p>
            <a:pPr marL="0" indent="0">
              <a:buFont typeface="Wingdings" panose="05000000000000000000" pitchFamily="2" charset="2"/>
              <a:buNone/>
            </a:pPr>
            <a:endParaRPr lang="pt-BR" altLang="pt-BR" dirty="0"/>
          </a:p>
          <a:p>
            <a:pPr marL="0" indent="0">
              <a:buFont typeface="Wingdings" panose="05000000000000000000" pitchFamily="2" charset="2"/>
              <a:buNone/>
            </a:pPr>
            <a:r>
              <a:rPr lang="pt-BR" altLang="pt-BR" dirty="0"/>
              <a:t>Avaliando os resultados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Shape 136">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330" name="Título 1">
            <a:extLst>
              <a:ext uri="{FF2B5EF4-FFF2-40B4-BE49-F238E27FC236}">
                <a16:creationId xmlns:a16="http://schemas.microsoft.com/office/drawing/2014/main" id="{7BD829A4-81D2-455A-AF58-C6790941CDEB}"/>
              </a:ext>
            </a:extLst>
          </p:cNvPr>
          <p:cNvSpPr>
            <a:spLocks noGrp="1" noChangeArrowheads="1"/>
          </p:cNvSpPr>
          <p:nvPr>
            <p:ph type="title"/>
          </p:nvPr>
        </p:nvSpPr>
        <p:spPr>
          <a:xfrm>
            <a:off x="515125" y="1153572"/>
            <a:ext cx="2400300" cy="4461163"/>
          </a:xfrm>
        </p:spPr>
        <p:txBody>
          <a:bodyPr>
            <a:normAutofit/>
          </a:bodyPr>
          <a:lstStyle/>
          <a:p>
            <a:r>
              <a:rPr lang="pt-BR" altLang="pt-BR">
                <a:solidFill>
                  <a:srgbClr val="FFFFFF"/>
                </a:solidFill>
              </a:rPr>
              <a:t>Semana 8: Objetivo: Compartilhar as construções metafóricas feitas por seus alunos</a:t>
            </a:r>
          </a:p>
        </p:txBody>
      </p:sp>
      <p:sp>
        <p:nvSpPr>
          <p:cNvPr id="139" name="Arc 138">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Espaço Reservado para Conteúdo 2">
            <a:extLst>
              <a:ext uri="{FF2B5EF4-FFF2-40B4-BE49-F238E27FC236}">
                <a16:creationId xmlns:a16="http://schemas.microsoft.com/office/drawing/2014/main" id="{42B35F46-DD67-463A-BAD7-1857F6CAF021}"/>
              </a:ext>
            </a:extLst>
          </p:cNvPr>
          <p:cNvSpPr>
            <a:spLocks noGrp="1"/>
          </p:cNvSpPr>
          <p:nvPr>
            <p:ph idx="1"/>
          </p:nvPr>
        </p:nvSpPr>
        <p:spPr>
          <a:xfrm>
            <a:off x="3335481" y="591344"/>
            <a:ext cx="5179868" cy="5585619"/>
          </a:xfrm>
        </p:spPr>
        <p:txBody>
          <a:bodyPr anchor="ctr">
            <a:normAutofit/>
          </a:bodyPr>
          <a:lstStyle/>
          <a:p>
            <a:pPr marL="0" indent="0">
              <a:buFont typeface="Wingdings" panose="05000000000000000000" pitchFamily="2" charset="2"/>
              <a:buNone/>
              <a:defRPr/>
            </a:pPr>
            <a:r>
              <a:rPr lang="pt-BR"/>
              <a:t>Em várias linguagens (música, poesia, dança, pintura, escultura, colagem, desenho, prosa, fotografia etc.) organizar os alunos para fazer trabalhos inspirados nas temáticas de Maurice Druon:</a:t>
            </a:r>
          </a:p>
          <a:p>
            <a:pPr marL="342900" indent="-342900">
              <a:buFont typeface="+mj-lt"/>
              <a:buAutoNum type="arabicPeriod"/>
              <a:defRPr/>
            </a:pPr>
            <a:r>
              <a:rPr lang="pt-BR"/>
              <a:t>CRIMINALIDADE</a:t>
            </a:r>
          </a:p>
          <a:p>
            <a:pPr marL="342900" indent="-342900">
              <a:buFont typeface="+mj-lt"/>
              <a:buAutoNum type="arabicPeriod"/>
              <a:defRPr/>
            </a:pPr>
            <a:r>
              <a:rPr lang="pt-BR"/>
              <a:t>CAPITALISMO SELVAGEM</a:t>
            </a:r>
          </a:p>
          <a:p>
            <a:pPr marL="342900" indent="-342900">
              <a:buFont typeface="+mj-lt"/>
              <a:buAutoNum type="arabicPeriod"/>
              <a:defRPr/>
            </a:pPr>
            <a:r>
              <a:rPr lang="pt-BR"/>
              <a:t>DOENÇA</a:t>
            </a:r>
          </a:p>
          <a:p>
            <a:pPr marL="342900" indent="-342900">
              <a:buFont typeface="+mj-lt"/>
              <a:buAutoNum type="arabicPeriod"/>
              <a:defRPr/>
            </a:pPr>
            <a:r>
              <a:rPr lang="pt-BR"/>
              <a:t>EDUCAÇÃO REPRESSORA</a:t>
            </a:r>
          </a:p>
          <a:p>
            <a:pPr marL="342900" indent="-342900">
              <a:buFont typeface="+mj-lt"/>
              <a:buAutoNum type="arabicPeriod"/>
              <a:defRPr/>
            </a:pPr>
            <a:r>
              <a:rPr lang="pt-BR"/>
              <a:t>FUTILIDADE</a:t>
            </a:r>
          </a:p>
          <a:p>
            <a:pPr marL="342900" indent="-342900">
              <a:buFont typeface="+mj-lt"/>
              <a:buAutoNum type="arabicPeriod"/>
              <a:defRPr/>
            </a:pPr>
            <a:r>
              <a:rPr lang="pt-BR"/>
              <a:t>GUERRA</a:t>
            </a:r>
          </a:p>
          <a:p>
            <a:pPr marL="342900" indent="-342900">
              <a:buFont typeface="+mj-lt"/>
              <a:buAutoNum type="arabicPeriod"/>
              <a:defRPr/>
            </a:pPr>
            <a:r>
              <a:rPr lang="pt-BR"/>
              <a:t>MIGRAÇÃO</a:t>
            </a:r>
          </a:p>
          <a:p>
            <a:pPr marL="342900" indent="-342900">
              <a:buFont typeface="+mj-lt"/>
              <a:buAutoNum type="arabicPeriod"/>
              <a:defRPr/>
            </a:pPr>
            <a:r>
              <a:rPr lang="pt-BR"/>
              <a:t>MISÉRIA</a:t>
            </a:r>
          </a:p>
          <a:p>
            <a:pPr marL="342900" indent="-342900">
              <a:buFont typeface="+mj-lt"/>
              <a:buAutoNum type="arabicPeriod"/>
              <a:defRPr/>
            </a:pPr>
            <a:r>
              <a:rPr lang="pt-BR"/>
              <a:t>MORTE</a:t>
            </a:r>
          </a:p>
          <a:p>
            <a:pPr marL="342900" indent="-342900">
              <a:buFont typeface="+mj-lt"/>
              <a:buAutoNum type="arabicPeriod"/>
              <a:defRPr/>
            </a:pPr>
            <a:r>
              <a:rPr lang="pt-BR"/>
              <a:t>SISTEMA PENAL</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FFE2FE29-1120-4FE4-9FDA-311CBA66F4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75" name="Rectangle 74">
            <a:extLst>
              <a:ext uri="{FF2B5EF4-FFF2-40B4-BE49-F238E27FC236}">
                <a16:creationId xmlns:a16="http://schemas.microsoft.com/office/drawing/2014/main" id="{DDD926EC-6F88-4D89-9AED-1C4C1AC00E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2344" y="857251"/>
            <a:ext cx="3516474" cy="51434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77" name="Rectangle 76">
            <a:extLst>
              <a:ext uri="{FF2B5EF4-FFF2-40B4-BE49-F238E27FC236}">
                <a16:creationId xmlns:a16="http://schemas.microsoft.com/office/drawing/2014/main" id="{A210685A-6235-45A7-850D-A6F555466E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669" y="1552237"/>
            <a:ext cx="3311468" cy="37999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grpSp>
        <p:nvGrpSpPr>
          <p:cNvPr id="79" name="Group 78">
            <a:extLst>
              <a:ext uri="{FF2B5EF4-FFF2-40B4-BE49-F238E27FC236}">
                <a16:creationId xmlns:a16="http://schemas.microsoft.com/office/drawing/2014/main" id="{13BE3671-0C43-4D05-A267-3400AD091C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2759" y="3675889"/>
            <a:ext cx="1604393" cy="1780472"/>
            <a:chOff x="723679" y="3758184"/>
            <a:chExt cx="2139190" cy="2373963"/>
          </a:xfrm>
        </p:grpSpPr>
        <p:sp>
          <p:nvSpPr>
            <p:cNvPr id="80" name="Rectangle 66">
              <a:extLst>
                <a:ext uri="{FF2B5EF4-FFF2-40B4-BE49-F238E27FC236}">
                  <a16:creationId xmlns:a16="http://schemas.microsoft.com/office/drawing/2014/main" id="{4284BA9C-01AC-48B3-8010-804869A07A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6051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81" name="Rectangle 66">
              <a:extLst>
                <a:ext uri="{FF2B5EF4-FFF2-40B4-BE49-F238E27FC236}">
                  <a16:creationId xmlns:a16="http://schemas.microsoft.com/office/drawing/2014/main" id="{3E232F3A-24DA-47FC-A6E7-8347EA07AE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4630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82" name="Rectangle 66">
              <a:extLst>
                <a:ext uri="{FF2B5EF4-FFF2-40B4-BE49-F238E27FC236}">
                  <a16:creationId xmlns:a16="http://schemas.microsoft.com/office/drawing/2014/main" id="{2B7D041A-D364-4BF2-9F8A-0294D09182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3209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83" name="Rectangle 66">
              <a:extLst>
                <a:ext uri="{FF2B5EF4-FFF2-40B4-BE49-F238E27FC236}">
                  <a16:creationId xmlns:a16="http://schemas.microsoft.com/office/drawing/2014/main" id="{1CB5A6AE-FC55-4655-AE45-5E9A3F3288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88940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84" name="Rectangle 66">
              <a:extLst>
                <a:ext uri="{FF2B5EF4-FFF2-40B4-BE49-F238E27FC236}">
                  <a16:creationId xmlns:a16="http://schemas.microsoft.com/office/drawing/2014/main" id="{500BEBAD-632B-4E00-AD16-C6A03CD11A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7472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85" name="Rectangle 66">
              <a:extLst>
                <a:ext uri="{FF2B5EF4-FFF2-40B4-BE49-F238E27FC236}">
                  <a16:creationId xmlns:a16="http://schemas.microsoft.com/office/drawing/2014/main" id="{29BEDA70-8722-46C0-A1EB-8CDFEE5920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17111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86" name="Rectangle 62">
              <a:extLst>
                <a:ext uri="{FF2B5EF4-FFF2-40B4-BE49-F238E27FC236}">
                  <a16:creationId xmlns:a16="http://schemas.microsoft.com/office/drawing/2014/main" id="{3979BE25-E2B2-4CF8-85A1-65AD3E0CF1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17495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87" name="Rectangle 59">
              <a:extLst>
                <a:ext uri="{FF2B5EF4-FFF2-40B4-BE49-F238E27FC236}">
                  <a16:creationId xmlns:a16="http://schemas.microsoft.com/office/drawing/2014/main" id="{2C9FF4D0-2F5C-4E54-AC5A-58A6169BA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02841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88" name="Rectangle 64">
              <a:extLst>
                <a:ext uri="{FF2B5EF4-FFF2-40B4-BE49-F238E27FC236}">
                  <a16:creationId xmlns:a16="http://schemas.microsoft.com/office/drawing/2014/main" id="{B94E4ABC-1B44-4E4D-9065-F67D887D75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375948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89" name="Rectangle 62">
              <a:extLst>
                <a:ext uri="{FF2B5EF4-FFF2-40B4-BE49-F238E27FC236}">
                  <a16:creationId xmlns:a16="http://schemas.microsoft.com/office/drawing/2014/main" id="{FDDFF3EB-39A2-4D3F-AD9F-0CF4409EA1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389627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90" name="Rectangle 59">
              <a:extLst>
                <a:ext uri="{FF2B5EF4-FFF2-40B4-BE49-F238E27FC236}">
                  <a16:creationId xmlns:a16="http://schemas.microsoft.com/office/drawing/2014/main" id="{DB732EBE-ED01-4374-8D0C-8AF6E5A5B3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04333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91" name="Rectangle 62">
              <a:extLst>
                <a:ext uri="{FF2B5EF4-FFF2-40B4-BE49-F238E27FC236}">
                  <a16:creationId xmlns:a16="http://schemas.microsoft.com/office/drawing/2014/main" id="{D22DDEF5-6AF3-4D7C-BC62-4409D396B0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32691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92" name="Rectangle 62">
              <a:extLst>
                <a:ext uri="{FF2B5EF4-FFF2-40B4-BE49-F238E27FC236}">
                  <a16:creationId xmlns:a16="http://schemas.microsoft.com/office/drawing/2014/main" id="{C376CD22-707A-45BF-B1E0-3F62124A5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4743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93" name="Rectangle 62">
              <a:extLst>
                <a:ext uri="{FF2B5EF4-FFF2-40B4-BE49-F238E27FC236}">
                  <a16:creationId xmlns:a16="http://schemas.microsoft.com/office/drawing/2014/main" id="{77D3C970-47FF-4506-B61A-DCAA632891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7653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94" name="Rectangle 59">
              <a:extLst>
                <a:ext uri="{FF2B5EF4-FFF2-40B4-BE49-F238E27FC236}">
                  <a16:creationId xmlns:a16="http://schemas.microsoft.com/office/drawing/2014/main" id="{3D0163D1-030C-49AE-83F7-8B6F17D3FB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61885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95" name="Rectangle 2">
              <a:extLst>
                <a:ext uri="{FF2B5EF4-FFF2-40B4-BE49-F238E27FC236}">
                  <a16:creationId xmlns:a16="http://schemas.microsoft.com/office/drawing/2014/main" id="{68397BEB-F2C5-49D6-8F17-BC81796ACD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791041"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96" name="Rectangle 59">
              <a:extLst>
                <a:ext uri="{FF2B5EF4-FFF2-40B4-BE49-F238E27FC236}">
                  <a16:creationId xmlns:a16="http://schemas.microsoft.com/office/drawing/2014/main" id="{8C1B7012-AA7A-4E78-965E-ABD7EC3370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614536"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97" name="Rectangle 62">
              <a:extLst>
                <a:ext uri="{FF2B5EF4-FFF2-40B4-BE49-F238E27FC236}">
                  <a16:creationId xmlns:a16="http://schemas.microsoft.com/office/drawing/2014/main" id="{ADA7F354-F3A6-49A0-AF9C-EC69C2A31F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438030"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98" name="Rectangle 64">
              <a:extLst>
                <a:ext uri="{FF2B5EF4-FFF2-40B4-BE49-F238E27FC236}">
                  <a16:creationId xmlns:a16="http://schemas.microsoft.com/office/drawing/2014/main" id="{82531391-74CB-4FBD-97B7-D73D91C44F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61525"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99" name="Rectangle 66">
              <a:extLst>
                <a:ext uri="{FF2B5EF4-FFF2-40B4-BE49-F238E27FC236}">
                  <a16:creationId xmlns:a16="http://schemas.microsoft.com/office/drawing/2014/main" id="{3CD46824-FF3A-460F-8F13-1B2A420A10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085019"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00" name="Rectangle 64">
              <a:extLst>
                <a:ext uri="{FF2B5EF4-FFF2-40B4-BE49-F238E27FC236}">
                  <a16:creationId xmlns:a16="http://schemas.microsoft.com/office/drawing/2014/main" id="{15EE979E-5456-4D5F-83BF-158EB8B24E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129443"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01" name="Rectangle 66">
              <a:extLst>
                <a:ext uri="{FF2B5EF4-FFF2-40B4-BE49-F238E27FC236}">
                  <a16:creationId xmlns:a16="http://schemas.microsoft.com/office/drawing/2014/main" id="{B5123B19-3717-4BC1-B7CE-C6727099C0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952937"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02" name="Rectangle 59">
              <a:extLst>
                <a:ext uri="{FF2B5EF4-FFF2-40B4-BE49-F238E27FC236}">
                  <a16:creationId xmlns:a16="http://schemas.microsoft.com/office/drawing/2014/main" id="{25F3BA9E-DEA1-4368-A4BE-FB9C9C3506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904256"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03" name="Rectangle 62">
              <a:extLst>
                <a:ext uri="{FF2B5EF4-FFF2-40B4-BE49-F238E27FC236}">
                  <a16:creationId xmlns:a16="http://schemas.microsoft.com/office/drawing/2014/main" id="{0EFD15C2-3CE6-43C9-AA85-2000C0A69A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91735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04" name="Rectangle 2">
              <a:extLst>
                <a:ext uri="{FF2B5EF4-FFF2-40B4-BE49-F238E27FC236}">
                  <a16:creationId xmlns:a16="http://schemas.microsoft.com/office/drawing/2014/main" id="{A7D19408-5ACA-46A3-8FC7-0A2B511B20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463937"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05" name="Rectangle 59">
              <a:extLst>
                <a:ext uri="{FF2B5EF4-FFF2-40B4-BE49-F238E27FC236}">
                  <a16:creationId xmlns:a16="http://schemas.microsoft.com/office/drawing/2014/main" id="{C39A546E-F35B-4AF5-9F7E-F7CC78DDE2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7432"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06" name="Rectangle 64">
              <a:extLst>
                <a:ext uri="{FF2B5EF4-FFF2-40B4-BE49-F238E27FC236}">
                  <a16:creationId xmlns:a16="http://schemas.microsoft.com/office/drawing/2014/main" id="{4C051F4E-E13F-4468-BCAB-379380355A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802339"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07" name="Rectangle 66">
              <a:extLst>
                <a:ext uri="{FF2B5EF4-FFF2-40B4-BE49-F238E27FC236}">
                  <a16:creationId xmlns:a16="http://schemas.microsoft.com/office/drawing/2014/main" id="{99A94C11-96BF-4E23-9B0F-CCCF0E6906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625833"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08" name="Rectangle 2">
              <a:extLst>
                <a:ext uri="{FF2B5EF4-FFF2-40B4-BE49-F238E27FC236}">
                  <a16:creationId xmlns:a16="http://schemas.microsoft.com/office/drawing/2014/main" id="{2C253E13-7D4F-4651-B26F-C9A3984261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787456"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09" name="Rectangle 59">
              <a:extLst>
                <a:ext uri="{FF2B5EF4-FFF2-40B4-BE49-F238E27FC236}">
                  <a16:creationId xmlns:a16="http://schemas.microsoft.com/office/drawing/2014/main" id="{6C607944-C3DA-49D0-B76C-ECF13B2E8D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610951"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10" name="Rectangle 62">
              <a:extLst>
                <a:ext uri="{FF2B5EF4-FFF2-40B4-BE49-F238E27FC236}">
                  <a16:creationId xmlns:a16="http://schemas.microsoft.com/office/drawing/2014/main" id="{A044E8D2-BE36-4B3B-BF61-A4ED4D6371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434445"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11" name="Rectangle 64">
              <a:extLst>
                <a:ext uri="{FF2B5EF4-FFF2-40B4-BE49-F238E27FC236}">
                  <a16:creationId xmlns:a16="http://schemas.microsoft.com/office/drawing/2014/main" id="{08C4C63A-4388-4C37-9D9C-5C1F9925C0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57940"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12" name="Rectangle 66">
              <a:extLst>
                <a:ext uri="{FF2B5EF4-FFF2-40B4-BE49-F238E27FC236}">
                  <a16:creationId xmlns:a16="http://schemas.microsoft.com/office/drawing/2014/main" id="{14866A3A-FA92-4434-98E9-418FEC9B18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081434"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113" name="Rectangle 64">
              <a:extLst>
                <a:ext uri="{FF2B5EF4-FFF2-40B4-BE49-F238E27FC236}">
                  <a16:creationId xmlns:a16="http://schemas.microsoft.com/office/drawing/2014/main" id="{AF97CA9B-731E-47BF-B724-E6CD2C9150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125858"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14" name="Rectangle 66">
              <a:extLst>
                <a:ext uri="{FF2B5EF4-FFF2-40B4-BE49-F238E27FC236}">
                  <a16:creationId xmlns:a16="http://schemas.microsoft.com/office/drawing/2014/main" id="{B9B7DB1A-1165-4D7C-95DC-D710F20E9D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949352"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15" name="Rectangle 59">
              <a:extLst>
                <a:ext uri="{FF2B5EF4-FFF2-40B4-BE49-F238E27FC236}">
                  <a16:creationId xmlns:a16="http://schemas.microsoft.com/office/drawing/2014/main" id="{737B22B9-9D11-4F36-9B12-FB41FBA4E1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900671"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16" name="Rectangle 62">
              <a:extLst>
                <a:ext uri="{FF2B5EF4-FFF2-40B4-BE49-F238E27FC236}">
                  <a16:creationId xmlns:a16="http://schemas.microsoft.com/office/drawing/2014/main" id="{FBCEABA9-0D42-4E75-BBFB-8374262E88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17" name="Rectangle 2">
              <a:extLst>
                <a:ext uri="{FF2B5EF4-FFF2-40B4-BE49-F238E27FC236}">
                  <a16:creationId xmlns:a16="http://schemas.microsoft.com/office/drawing/2014/main" id="{66428691-A429-4D5E-AE96-E43B6F0E2D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460352"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18" name="Rectangle 59">
              <a:extLst>
                <a:ext uri="{FF2B5EF4-FFF2-40B4-BE49-F238E27FC236}">
                  <a16:creationId xmlns:a16="http://schemas.microsoft.com/office/drawing/2014/main" id="{5BCC330F-9915-4B86-97E9-BA49CBFEC0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3847"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19" name="Rectangle 64">
              <a:extLst>
                <a:ext uri="{FF2B5EF4-FFF2-40B4-BE49-F238E27FC236}">
                  <a16:creationId xmlns:a16="http://schemas.microsoft.com/office/drawing/2014/main" id="{9A1A7FCA-8137-4FF0-9940-FB481BFD27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798754"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20" name="Rectangle 66">
              <a:extLst>
                <a:ext uri="{FF2B5EF4-FFF2-40B4-BE49-F238E27FC236}">
                  <a16:creationId xmlns:a16="http://schemas.microsoft.com/office/drawing/2014/main" id="{3A9167A0-5576-4F2F-B5FE-4311865978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622248"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grpSp>
      <p:sp>
        <p:nvSpPr>
          <p:cNvPr id="64514" name="Título 1">
            <a:extLst>
              <a:ext uri="{FF2B5EF4-FFF2-40B4-BE49-F238E27FC236}">
                <a16:creationId xmlns:a16="http://schemas.microsoft.com/office/drawing/2014/main" id="{66E9BCB1-68D3-42CC-9FF2-11B17AA3ED51}"/>
              </a:ext>
            </a:extLst>
          </p:cNvPr>
          <p:cNvSpPr>
            <a:spLocks noGrp="1"/>
          </p:cNvSpPr>
          <p:nvPr>
            <p:ph type="title"/>
          </p:nvPr>
        </p:nvSpPr>
        <p:spPr>
          <a:xfrm>
            <a:off x="856474" y="1848557"/>
            <a:ext cx="2840612" cy="3208418"/>
          </a:xfrm>
        </p:spPr>
        <p:txBody>
          <a:bodyPr anchor="ctr">
            <a:normAutofit/>
          </a:bodyPr>
          <a:lstStyle/>
          <a:p>
            <a:pPr>
              <a:defRPr/>
            </a:pPr>
            <a:r>
              <a:rPr lang="pt-BR" sz="3600" b="1">
                <a:solidFill>
                  <a:srgbClr val="FFFFFF"/>
                </a:solidFill>
              </a:rPr>
              <a:t>Quais são as partes do plano de aula?</a:t>
            </a:r>
          </a:p>
        </p:txBody>
      </p:sp>
      <p:grpSp>
        <p:nvGrpSpPr>
          <p:cNvPr id="122" name="Group 121">
            <a:extLst>
              <a:ext uri="{FF2B5EF4-FFF2-40B4-BE49-F238E27FC236}">
                <a16:creationId xmlns:a16="http://schemas.microsoft.com/office/drawing/2014/main" id="{283F107F-9294-4679-B247-91D8556A6E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905064" y="890863"/>
            <a:ext cx="174977" cy="579303"/>
            <a:chOff x="11873418" y="44817"/>
            <a:chExt cx="233303" cy="772404"/>
          </a:xfrm>
        </p:grpSpPr>
        <p:sp>
          <p:nvSpPr>
            <p:cNvPr id="123" name="Rectangle 64">
              <a:extLst>
                <a:ext uri="{FF2B5EF4-FFF2-40B4-BE49-F238E27FC236}">
                  <a16:creationId xmlns:a16="http://schemas.microsoft.com/office/drawing/2014/main" id="{20F93971-D547-4C36-A076-D572499944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3605" y="461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24" name="Rectangle 66">
              <a:extLst>
                <a:ext uri="{FF2B5EF4-FFF2-40B4-BE49-F238E27FC236}">
                  <a16:creationId xmlns:a16="http://schemas.microsoft.com/office/drawing/2014/main" id="{012A36A9-DFAE-4F57-9711-172E65EDA3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115" y="46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25" name="Rectangle 64">
              <a:extLst>
                <a:ext uri="{FF2B5EF4-FFF2-40B4-BE49-F238E27FC236}">
                  <a16:creationId xmlns:a16="http://schemas.microsoft.com/office/drawing/2014/main" id="{8B6B96C8-D832-4071-A5D2-1F11CBF9F0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26" name="Rectangle 66">
              <a:extLst>
                <a:ext uri="{FF2B5EF4-FFF2-40B4-BE49-F238E27FC236}">
                  <a16:creationId xmlns:a16="http://schemas.microsoft.com/office/drawing/2014/main" id="{0FF1DEB5-31F1-464D-BDB3-EFE620642A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27" name="Rectangle 64">
              <a:extLst>
                <a:ext uri="{FF2B5EF4-FFF2-40B4-BE49-F238E27FC236}">
                  <a16:creationId xmlns:a16="http://schemas.microsoft.com/office/drawing/2014/main" id="{96B80410-DC2C-4DFC-B52E-CC5E6788BF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28" name="Rectangle 66">
              <a:extLst>
                <a:ext uri="{FF2B5EF4-FFF2-40B4-BE49-F238E27FC236}">
                  <a16:creationId xmlns:a16="http://schemas.microsoft.com/office/drawing/2014/main" id="{9CE51CA3-95B8-44B4-B784-CE35A844D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29" name="Rectangle 64">
              <a:extLst>
                <a:ext uri="{FF2B5EF4-FFF2-40B4-BE49-F238E27FC236}">
                  <a16:creationId xmlns:a16="http://schemas.microsoft.com/office/drawing/2014/main" id="{FA1EB8B0-6221-4A35-A5F2-46E9A78CBD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30" name="Rectangle 66">
              <a:extLst>
                <a:ext uri="{FF2B5EF4-FFF2-40B4-BE49-F238E27FC236}">
                  <a16:creationId xmlns:a16="http://schemas.microsoft.com/office/drawing/2014/main" id="{FDA530E1-5E88-4861-8642-F5B6A715BF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31" name="Rectangle 64">
              <a:extLst>
                <a:ext uri="{FF2B5EF4-FFF2-40B4-BE49-F238E27FC236}">
                  <a16:creationId xmlns:a16="http://schemas.microsoft.com/office/drawing/2014/main" id="{854D2927-5C3A-424C-B30D-6048719C88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32" name="Rectangle 66">
              <a:extLst>
                <a:ext uri="{FF2B5EF4-FFF2-40B4-BE49-F238E27FC236}">
                  <a16:creationId xmlns:a16="http://schemas.microsoft.com/office/drawing/2014/main" id="{9B9A782D-CE07-499E-81BB-3F6D2E7EF0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33" name="Rectangle 64">
              <a:extLst>
                <a:ext uri="{FF2B5EF4-FFF2-40B4-BE49-F238E27FC236}">
                  <a16:creationId xmlns:a16="http://schemas.microsoft.com/office/drawing/2014/main" id="{BDEBE12E-1915-4596-A0A7-9C61CAF82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34" name="Rectangle 66">
              <a:extLst>
                <a:ext uri="{FF2B5EF4-FFF2-40B4-BE49-F238E27FC236}">
                  <a16:creationId xmlns:a16="http://schemas.microsoft.com/office/drawing/2014/main" id="{4FBDEF84-1447-47C6-998D-A35B78E0C5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grpSp>
      <p:sp>
        <p:nvSpPr>
          <p:cNvPr id="62467" name="Espaço Reservado para Conteúdo 2">
            <a:extLst>
              <a:ext uri="{FF2B5EF4-FFF2-40B4-BE49-F238E27FC236}">
                <a16:creationId xmlns:a16="http://schemas.microsoft.com/office/drawing/2014/main" id="{190F3FE8-56D4-4FE5-9107-DA8139031286}"/>
              </a:ext>
            </a:extLst>
          </p:cNvPr>
          <p:cNvSpPr>
            <a:spLocks noGrp="1" noChangeArrowheads="1"/>
          </p:cNvSpPr>
          <p:nvPr>
            <p:ph idx="1"/>
          </p:nvPr>
        </p:nvSpPr>
        <p:spPr>
          <a:xfrm>
            <a:off x="4434520" y="1748790"/>
            <a:ext cx="4170990" cy="3603349"/>
          </a:xfrm>
        </p:spPr>
        <p:txBody>
          <a:bodyPr anchor="ctr">
            <a:normAutofit/>
          </a:bodyPr>
          <a:lstStyle/>
          <a:p>
            <a:pPr marL="385763" indent="-385763">
              <a:buFont typeface="Wingdings" panose="05000000000000000000" pitchFamily="2" charset="2"/>
              <a:buAutoNum type="arabicPeriod"/>
            </a:pPr>
            <a:r>
              <a:rPr lang="pt-BR" altLang="pt-BR" sz="1500" dirty="0"/>
              <a:t>Indicação do lugar que ocupa na sequência</a:t>
            </a:r>
          </a:p>
          <a:p>
            <a:pPr marL="385763" indent="-385763">
              <a:buFont typeface="Wingdings" panose="05000000000000000000" pitchFamily="2" charset="2"/>
              <a:buAutoNum type="arabicPeriod"/>
            </a:pPr>
            <a:r>
              <a:rPr lang="pt-BR" altLang="pt-BR" sz="1500" dirty="0"/>
              <a:t>Formulação do objetivo. Os objetivos de um plano de aula referem-se às competências que </a:t>
            </a:r>
            <a:r>
              <a:rPr lang="pt-BR" altLang="pt-BR" sz="1500" i="1" dirty="0"/>
              <a:t>o aluno</a:t>
            </a:r>
            <a:r>
              <a:rPr lang="pt-BR" altLang="pt-BR" sz="1500" dirty="0"/>
              <a:t> deverá desenvolver.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FFE2FE29-1120-4FE4-9FDA-311CBA66F4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37" name="Rectangle 136">
            <a:extLst>
              <a:ext uri="{FF2B5EF4-FFF2-40B4-BE49-F238E27FC236}">
                <a16:creationId xmlns:a16="http://schemas.microsoft.com/office/drawing/2014/main" id="{DDD926EC-6F88-4D89-9AED-1C4C1AC00E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2344" y="857251"/>
            <a:ext cx="3516474" cy="51434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139" name="Rectangle 138">
            <a:extLst>
              <a:ext uri="{FF2B5EF4-FFF2-40B4-BE49-F238E27FC236}">
                <a16:creationId xmlns:a16="http://schemas.microsoft.com/office/drawing/2014/main" id="{A210685A-6235-45A7-850D-A6F555466E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669" y="1552237"/>
            <a:ext cx="3311468" cy="37999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grpSp>
        <p:nvGrpSpPr>
          <p:cNvPr id="141" name="Group 140">
            <a:extLst>
              <a:ext uri="{FF2B5EF4-FFF2-40B4-BE49-F238E27FC236}">
                <a16:creationId xmlns:a16="http://schemas.microsoft.com/office/drawing/2014/main" id="{13BE3671-0C43-4D05-A267-3400AD091C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2759" y="3675889"/>
            <a:ext cx="1604393" cy="1780472"/>
            <a:chOff x="723679" y="3758184"/>
            <a:chExt cx="2139190" cy="2373963"/>
          </a:xfrm>
        </p:grpSpPr>
        <p:sp>
          <p:nvSpPr>
            <p:cNvPr id="142" name="Rectangle 66">
              <a:extLst>
                <a:ext uri="{FF2B5EF4-FFF2-40B4-BE49-F238E27FC236}">
                  <a16:creationId xmlns:a16="http://schemas.microsoft.com/office/drawing/2014/main" id="{4284BA9C-01AC-48B3-8010-804869A07A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6051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43" name="Rectangle 66">
              <a:extLst>
                <a:ext uri="{FF2B5EF4-FFF2-40B4-BE49-F238E27FC236}">
                  <a16:creationId xmlns:a16="http://schemas.microsoft.com/office/drawing/2014/main" id="{3E232F3A-24DA-47FC-A6E7-8347EA07AE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4630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44" name="Rectangle 66">
              <a:extLst>
                <a:ext uri="{FF2B5EF4-FFF2-40B4-BE49-F238E27FC236}">
                  <a16:creationId xmlns:a16="http://schemas.microsoft.com/office/drawing/2014/main" id="{2B7D041A-D364-4BF2-9F8A-0294D09182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3209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45" name="Rectangle 66">
              <a:extLst>
                <a:ext uri="{FF2B5EF4-FFF2-40B4-BE49-F238E27FC236}">
                  <a16:creationId xmlns:a16="http://schemas.microsoft.com/office/drawing/2014/main" id="{1CB5A6AE-FC55-4655-AE45-5E9A3F3288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88940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46" name="Rectangle 66">
              <a:extLst>
                <a:ext uri="{FF2B5EF4-FFF2-40B4-BE49-F238E27FC236}">
                  <a16:creationId xmlns:a16="http://schemas.microsoft.com/office/drawing/2014/main" id="{500BEBAD-632B-4E00-AD16-C6A03CD11A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7472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47" name="Rectangle 66">
              <a:extLst>
                <a:ext uri="{FF2B5EF4-FFF2-40B4-BE49-F238E27FC236}">
                  <a16:creationId xmlns:a16="http://schemas.microsoft.com/office/drawing/2014/main" id="{29BEDA70-8722-46C0-A1EB-8CDFEE5920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17111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48" name="Rectangle 62">
              <a:extLst>
                <a:ext uri="{FF2B5EF4-FFF2-40B4-BE49-F238E27FC236}">
                  <a16:creationId xmlns:a16="http://schemas.microsoft.com/office/drawing/2014/main" id="{3979BE25-E2B2-4CF8-85A1-65AD3E0CF1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17495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49" name="Rectangle 59">
              <a:extLst>
                <a:ext uri="{FF2B5EF4-FFF2-40B4-BE49-F238E27FC236}">
                  <a16:creationId xmlns:a16="http://schemas.microsoft.com/office/drawing/2014/main" id="{2C9FF4D0-2F5C-4E54-AC5A-58A6169BA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02841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50" name="Rectangle 64">
              <a:extLst>
                <a:ext uri="{FF2B5EF4-FFF2-40B4-BE49-F238E27FC236}">
                  <a16:creationId xmlns:a16="http://schemas.microsoft.com/office/drawing/2014/main" id="{B94E4ABC-1B44-4E4D-9065-F67D887D75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375948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51" name="Rectangle 62">
              <a:extLst>
                <a:ext uri="{FF2B5EF4-FFF2-40B4-BE49-F238E27FC236}">
                  <a16:creationId xmlns:a16="http://schemas.microsoft.com/office/drawing/2014/main" id="{FDDFF3EB-39A2-4D3F-AD9F-0CF4409EA1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389627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52" name="Rectangle 59">
              <a:extLst>
                <a:ext uri="{FF2B5EF4-FFF2-40B4-BE49-F238E27FC236}">
                  <a16:creationId xmlns:a16="http://schemas.microsoft.com/office/drawing/2014/main" id="{DB732EBE-ED01-4374-8D0C-8AF6E5A5B3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04333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53" name="Rectangle 62">
              <a:extLst>
                <a:ext uri="{FF2B5EF4-FFF2-40B4-BE49-F238E27FC236}">
                  <a16:creationId xmlns:a16="http://schemas.microsoft.com/office/drawing/2014/main" id="{D22DDEF5-6AF3-4D7C-BC62-4409D396B0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32691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54" name="Rectangle 62">
              <a:extLst>
                <a:ext uri="{FF2B5EF4-FFF2-40B4-BE49-F238E27FC236}">
                  <a16:creationId xmlns:a16="http://schemas.microsoft.com/office/drawing/2014/main" id="{C376CD22-707A-45BF-B1E0-3F62124A5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4743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55" name="Rectangle 62">
              <a:extLst>
                <a:ext uri="{FF2B5EF4-FFF2-40B4-BE49-F238E27FC236}">
                  <a16:creationId xmlns:a16="http://schemas.microsoft.com/office/drawing/2014/main" id="{77D3C970-47FF-4506-B61A-DCAA632891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7653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56" name="Rectangle 59">
              <a:extLst>
                <a:ext uri="{FF2B5EF4-FFF2-40B4-BE49-F238E27FC236}">
                  <a16:creationId xmlns:a16="http://schemas.microsoft.com/office/drawing/2014/main" id="{3D0163D1-030C-49AE-83F7-8B6F17D3FB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61885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57" name="Rectangle 2">
              <a:extLst>
                <a:ext uri="{FF2B5EF4-FFF2-40B4-BE49-F238E27FC236}">
                  <a16:creationId xmlns:a16="http://schemas.microsoft.com/office/drawing/2014/main" id="{68397BEB-F2C5-49D6-8F17-BC81796ACD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791041"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58" name="Rectangle 59">
              <a:extLst>
                <a:ext uri="{FF2B5EF4-FFF2-40B4-BE49-F238E27FC236}">
                  <a16:creationId xmlns:a16="http://schemas.microsoft.com/office/drawing/2014/main" id="{8C1B7012-AA7A-4E78-965E-ABD7EC3370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614536"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59" name="Rectangle 62">
              <a:extLst>
                <a:ext uri="{FF2B5EF4-FFF2-40B4-BE49-F238E27FC236}">
                  <a16:creationId xmlns:a16="http://schemas.microsoft.com/office/drawing/2014/main" id="{ADA7F354-F3A6-49A0-AF9C-EC69C2A31F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438030"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60" name="Rectangle 64">
              <a:extLst>
                <a:ext uri="{FF2B5EF4-FFF2-40B4-BE49-F238E27FC236}">
                  <a16:creationId xmlns:a16="http://schemas.microsoft.com/office/drawing/2014/main" id="{82531391-74CB-4FBD-97B7-D73D91C44F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61525"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61" name="Rectangle 66">
              <a:extLst>
                <a:ext uri="{FF2B5EF4-FFF2-40B4-BE49-F238E27FC236}">
                  <a16:creationId xmlns:a16="http://schemas.microsoft.com/office/drawing/2014/main" id="{3CD46824-FF3A-460F-8F13-1B2A420A10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085019"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62" name="Rectangle 64">
              <a:extLst>
                <a:ext uri="{FF2B5EF4-FFF2-40B4-BE49-F238E27FC236}">
                  <a16:creationId xmlns:a16="http://schemas.microsoft.com/office/drawing/2014/main" id="{15EE979E-5456-4D5F-83BF-158EB8B24E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129443"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63" name="Rectangle 66">
              <a:extLst>
                <a:ext uri="{FF2B5EF4-FFF2-40B4-BE49-F238E27FC236}">
                  <a16:creationId xmlns:a16="http://schemas.microsoft.com/office/drawing/2014/main" id="{B5123B19-3717-4BC1-B7CE-C6727099C0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952937"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64" name="Rectangle 59">
              <a:extLst>
                <a:ext uri="{FF2B5EF4-FFF2-40B4-BE49-F238E27FC236}">
                  <a16:creationId xmlns:a16="http://schemas.microsoft.com/office/drawing/2014/main" id="{25F3BA9E-DEA1-4368-A4BE-FB9C9C3506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904256"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65" name="Rectangle 62">
              <a:extLst>
                <a:ext uri="{FF2B5EF4-FFF2-40B4-BE49-F238E27FC236}">
                  <a16:creationId xmlns:a16="http://schemas.microsoft.com/office/drawing/2014/main" id="{0EFD15C2-3CE6-43C9-AA85-2000C0A69A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91735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66" name="Rectangle 2">
              <a:extLst>
                <a:ext uri="{FF2B5EF4-FFF2-40B4-BE49-F238E27FC236}">
                  <a16:creationId xmlns:a16="http://schemas.microsoft.com/office/drawing/2014/main" id="{A7D19408-5ACA-46A3-8FC7-0A2B511B20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463937"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67" name="Rectangle 59">
              <a:extLst>
                <a:ext uri="{FF2B5EF4-FFF2-40B4-BE49-F238E27FC236}">
                  <a16:creationId xmlns:a16="http://schemas.microsoft.com/office/drawing/2014/main" id="{C39A546E-F35B-4AF5-9F7E-F7CC78DDE2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7432"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68" name="Rectangle 64">
              <a:extLst>
                <a:ext uri="{FF2B5EF4-FFF2-40B4-BE49-F238E27FC236}">
                  <a16:creationId xmlns:a16="http://schemas.microsoft.com/office/drawing/2014/main" id="{4C051F4E-E13F-4468-BCAB-379380355A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802339"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69" name="Rectangle 66">
              <a:extLst>
                <a:ext uri="{FF2B5EF4-FFF2-40B4-BE49-F238E27FC236}">
                  <a16:creationId xmlns:a16="http://schemas.microsoft.com/office/drawing/2014/main" id="{99A94C11-96BF-4E23-9B0F-CCCF0E6906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625833"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70" name="Rectangle 2">
              <a:extLst>
                <a:ext uri="{FF2B5EF4-FFF2-40B4-BE49-F238E27FC236}">
                  <a16:creationId xmlns:a16="http://schemas.microsoft.com/office/drawing/2014/main" id="{2C253E13-7D4F-4651-B26F-C9A3984261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787456"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71" name="Rectangle 59">
              <a:extLst>
                <a:ext uri="{FF2B5EF4-FFF2-40B4-BE49-F238E27FC236}">
                  <a16:creationId xmlns:a16="http://schemas.microsoft.com/office/drawing/2014/main" id="{6C607944-C3DA-49D0-B76C-ECF13B2E8D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610951"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72" name="Rectangle 62">
              <a:extLst>
                <a:ext uri="{FF2B5EF4-FFF2-40B4-BE49-F238E27FC236}">
                  <a16:creationId xmlns:a16="http://schemas.microsoft.com/office/drawing/2014/main" id="{A044E8D2-BE36-4B3B-BF61-A4ED4D6371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434445"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73" name="Rectangle 64">
              <a:extLst>
                <a:ext uri="{FF2B5EF4-FFF2-40B4-BE49-F238E27FC236}">
                  <a16:creationId xmlns:a16="http://schemas.microsoft.com/office/drawing/2014/main" id="{08C4C63A-4388-4C37-9D9C-5C1F9925C0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57940"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74" name="Rectangle 66">
              <a:extLst>
                <a:ext uri="{FF2B5EF4-FFF2-40B4-BE49-F238E27FC236}">
                  <a16:creationId xmlns:a16="http://schemas.microsoft.com/office/drawing/2014/main" id="{14866A3A-FA92-4434-98E9-418FEC9B18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081434"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175" name="Rectangle 64">
              <a:extLst>
                <a:ext uri="{FF2B5EF4-FFF2-40B4-BE49-F238E27FC236}">
                  <a16:creationId xmlns:a16="http://schemas.microsoft.com/office/drawing/2014/main" id="{AF97CA9B-731E-47BF-B724-E6CD2C9150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125858"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76" name="Rectangle 66">
              <a:extLst>
                <a:ext uri="{FF2B5EF4-FFF2-40B4-BE49-F238E27FC236}">
                  <a16:creationId xmlns:a16="http://schemas.microsoft.com/office/drawing/2014/main" id="{B9B7DB1A-1165-4D7C-95DC-D710F20E9D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949352"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77" name="Rectangle 59">
              <a:extLst>
                <a:ext uri="{FF2B5EF4-FFF2-40B4-BE49-F238E27FC236}">
                  <a16:creationId xmlns:a16="http://schemas.microsoft.com/office/drawing/2014/main" id="{737B22B9-9D11-4F36-9B12-FB41FBA4E1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900671"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78" name="Rectangle 62">
              <a:extLst>
                <a:ext uri="{FF2B5EF4-FFF2-40B4-BE49-F238E27FC236}">
                  <a16:creationId xmlns:a16="http://schemas.microsoft.com/office/drawing/2014/main" id="{FBCEABA9-0D42-4E75-BBFB-8374262E88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79" name="Rectangle 2">
              <a:extLst>
                <a:ext uri="{FF2B5EF4-FFF2-40B4-BE49-F238E27FC236}">
                  <a16:creationId xmlns:a16="http://schemas.microsoft.com/office/drawing/2014/main" id="{66428691-A429-4D5E-AE96-E43B6F0E2D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460352"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80" name="Rectangle 59">
              <a:extLst>
                <a:ext uri="{FF2B5EF4-FFF2-40B4-BE49-F238E27FC236}">
                  <a16:creationId xmlns:a16="http://schemas.microsoft.com/office/drawing/2014/main" id="{5BCC330F-9915-4B86-97E9-BA49CBFEC0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3847"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81" name="Rectangle 64">
              <a:extLst>
                <a:ext uri="{FF2B5EF4-FFF2-40B4-BE49-F238E27FC236}">
                  <a16:creationId xmlns:a16="http://schemas.microsoft.com/office/drawing/2014/main" id="{9A1A7FCA-8137-4FF0-9940-FB481BFD27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798754"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82" name="Rectangle 66">
              <a:extLst>
                <a:ext uri="{FF2B5EF4-FFF2-40B4-BE49-F238E27FC236}">
                  <a16:creationId xmlns:a16="http://schemas.microsoft.com/office/drawing/2014/main" id="{3A9167A0-5576-4F2F-B5FE-4311865978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622248"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grpSp>
      <p:sp>
        <p:nvSpPr>
          <p:cNvPr id="65538" name="Título 1">
            <a:extLst>
              <a:ext uri="{FF2B5EF4-FFF2-40B4-BE49-F238E27FC236}">
                <a16:creationId xmlns:a16="http://schemas.microsoft.com/office/drawing/2014/main" id="{F9D6A034-AC85-440F-9AF4-91B8F424C164}"/>
              </a:ext>
            </a:extLst>
          </p:cNvPr>
          <p:cNvSpPr>
            <a:spLocks noGrp="1"/>
          </p:cNvSpPr>
          <p:nvPr>
            <p:ph type="title"/>
          </p:nvPr>
        </p:nvSpPr>
        <p:spPr>
          <a:xfrm>
            <a:off x="856474" y="1848557"/>
            <a:ext cx="2840612" cy="3208418"/>
          </a:xfrm>
        </p:spPr>
        <p:txBody>
          <a:bodyPr anchor="ctr">
            <a:normAutofit/>
          </a:bodyPr>
          <a:lstStyle/>
          <a:p>
            <a:pPr>
              <a:defRPr/>
            </a:pPr>
            <a:r>
              <a:rPr lang="pt-BR" sz="3600" b="1">
                <a:solidFill>
                  <a:srgbClr val="FFFFFF"/>
                </a:solidFill>
              </a:rPr>
              <a:t>Quais são as partes do plano de aula?</a:t>
            </a:r>
          </a:p>
        </p:txBody>
      </p:sp>
      <p:grpSp>
        <p:nvGrpSpPr>
          <p:cNvPr id="184" name="Group 183">
            <a:extLst>
              <a:ext uri="{FF2B5EF4-FFF2-40B4-BE49-F238E27FC236}">
                <a16:creationId xmlns:a16="http://schemas.microsoft.com/office/drawing/2014/main" id="{283F107F-9294-4679-B247-91D8556A6E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905064" y="890863"/>
            <a:ext cx="174977" cy="579303"/>
            <a:chOff x="11873418" y="44817"/>
            <a:chExt cx="233303" cy="772404"/>
          </a:xfrm>
        </p:grpSpPr>
        <p:sp>
          <p:nvSpPr>
            <p:cNvPr id="185" name="Rectangle 64">
              <a:extLst>
                <a:ext uri="{FF2B5EF4-FFF2-40B4-BE49-F238E27FC236}">
                  <a16:creationId xmlns:a16="http://schemas.microsoft.com/office/drawing/2014/main" id="{20F93971-D547-4C36-A076-D572499944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3605" y="461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86" name="Rectangle 66">
              <a:extLst>
                <a:ext uri="{FF2B5EF4-FFF2-40B4-BE49-F238E27FC236}">
                  <a16:creationId xmlns:a16="http://schemas.microsoft.com/office/drawing/2014/main" id="{012A36A9-DFAE-4F57-9711-172E65EDA3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115" y="46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87" name="Rectangle 64">
              <a:extLst>
                <a:ext uri="{FF2B5EF4-FFF2-40B4-BE49-F238E27FC236}">
                  <a16:creationId xmlns:a16="http://schemas.microsoft.com/office/drawing/2014/main" id="{8B6B96C8-D832-4071-A5D2-1F11CBF9F0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88" name="Rectangle 66">
              <a:extLst>
                <a:ext uri="{FF2B5EF4-FFF2-40B4-BE49-F238E27FC236}">
                  <a16:creationId xmlns:a16="http://schemas.microsoft.com/office/drawing/2014/main" id="{0FF1DEB5-31F1-464D-BDB3-EFE620642A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89" name="Rectangle 64">
              <a:extLst>
                <a:ext uri="{FF2B5EF4-FFF2-40B4-BE49-F238E27FC236}">
                  <a16:creationId xmlns:a16="http://schemas.microsoft.com/office/drawing/2014/main" id="{96B80410-DC2C-4DFC-B52E-CC5E6788BF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90" name="Rectangle 66">
              <a:extLst>
                <a:ext uri="{FF2B5EF4-FFF2-40B4-BE49-F238E27FC236}">
                  <a16:creationId xmlns:a16="http://schemas.microsoft.com/office/drawing/2014/main" id="{9CE51CA3-95B8-44B4-B784-CE35A844D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91" name="Rectangle 64">
              <a:extLst>
                <a:ext uri="{FF2B5EF4-FFF2-40B4-BE49-F238E27FC236}">
                  <a16:creationId xmlns:a16="http://schemas.microsoft.com/office/drawing/2014/main" id="{FA1EB8B0-6221-4A35-A5F2-46E9A78CBD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92" name="Rectangle 66">
              <a:extLst>
                <a:ext uri="{FF2B5EF4-FFF2-40B4-BE49-F238E27FC236}">
                  <a16:creationId xmlns:a16="http://schemas.microsoft.com/office/drawing/2014/main" id="{FDA530E1-5E88-4861-8642-F5B6A715BF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93" name="Rectangle 64">
              <a:extLst>
                <a:ext uri="{FF2B5EF4-FFF2-40B4-BE49-F238E27FC236}">
                  <a16:creationId xmlns:a16="http://schemas.microsoft.com/office/drawing/2014/main" id="{854D2927-5C3A-424C-B30D-6048719C88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94" name="Rectangle 66">
              <a:extLst>
                <a:ext uri="{FF2B5EF4-FFF2-40B4-BE49-F238E27FC236}">
                  <a16:creationId xmlns:a16="http://schemas.microsoft.com/office/drawing/2014/main" id="{9B9A782D-CE07-499E-81BB-3F6D2E7EF0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95" name="Rectangle 64">
              <a:extLst>
                <a:ext uri="{FF2B5EF4-FFF2-40B4-BE49-F238E27FC236}">
                  <a16:creationId xmlns:a16="http://schemas.microsoft.com/office/drawing/2014/main" id="{BDEBE12E-1915-4596-A0A7-9C61CAF82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96" name="Rectangle 66">
              <a:extLst>
                <a:ext uri="{FF2B5EF4-FFF2-40B4-BE49-F238E27FC236}">
                  <a16:creationId xmlns:a16="http://schemas.microsoft.com/office/drawing/2014/main" id="{4FBDEF84-1447-47C6-998D-A35B78E0C5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grpSp>
      <p:sp>
        <p:nvSpPr>
          <p:cNvPr id="3" name="Espaço Reservado para Conteúdo 2">
            <a:extLst>
              <a:ext uri="{FF2B5EF4-FFF2-40B4-BE49-F238E27FC236}">
                <a16:creationId xmlns:a16="http://schemas.microsoft.com/office/drawing/2014/main" id="{5AA6B9C1-1119-4C91-AFE5-7DC21A9CA0FB}"/>
              </a:ext>
            </a:extLst>
          </p:cNvPr>
          <p:cNvSpPr>
            <a:spLocks noGrp="1"/>
          </p:cNvSpPr>
          <p:nvPr>
            <p:ph idx="1"/>
          </p:nvPr>
        </p:nvSpPr>
        <p:spPr>
          <a:xfrm>
            <a:off x="4434520" y="1748790"/>
            <a:ext cx="4170990" cy="3603349"/>
          </a:xfrm>
        </p:spPr>
        <p:txBody>
          <a:bodyPr anchor="ctr">
            <a:normAutofit/>
          </a:bodyPr>
          <a:lstStyle/>
          <a:p>
            <a:pPr marL="400050" indent="-400050">
              <a:buNone/>
              <a:defRPr/>
            </a:pPr>
            <a:r>
              <a:rPr lang="pt-BR" sz="1500" dirty="0"/>
              <a:t>3. Especificação do objeto a ser tratado</a:t>
            </a:r>
          </a:p>
          <a:p>
            <a:pPr marL="0" indent="0">
              <a:buNone/>
              <a:defRPr/>
            </a:pPr>
            <a:r>
              <a:rPr lang="pt-BR" sz="1500" dirty="0"/>
              <a:t>4. Planejamento passo a passo. </a:t>
            </a:r>
          </a:p>
          <a:p>
            <a:pPr marL="0" indent="0">
              <a:buNone/>
              <a:defRPr/>
            </a:pPr>
            <a:r>
              <a:rPr lang="pt-BR" sz="1500" dirty="0"/>
              <a:t>-  O que vai acontecer? </a:t>
            </a:r>
          </a:p>
          <a:p>
            <a:pPr marL="0" indent="0">
              <a:buNone/>
              <a:defRPr/>
            </a:pPr>
            <a:r>
              <a:rPr lang="pt-BR" sz="1500" dirty="0"/>
              <a:t>-  Em que ordem? </a:t>
            </a:r>
          </a:p>
          <a:p>
            <a:pPr>
              <a:buFontTx/>
              <a:buChar char="-"/>
              <a:defRPr/>
            </a:pPr>
            <a:r>
              <a:rPr lang="pt-BR" sz="1500" dirty="0"/>
              <a:t>Por quanto tempo?</a:t>
            </a:r>
          </a:p>
          <a:p>
            <a:pPr>
              <a:buFontTx/>
              <a:buChar char="-"/>
              <a:defRPr/>
            </a:pPr>
            <a:r>
              <a:rPr lang="pt-BR" sz="1500" dirty="0"/>
              <a:t>Quais materiais você precisará ter?</a:t>
            </a:r>
          </a:p>
          <a:p>
            <a:pPr marL="0" indent="0">
              <a:buNone/>
              <a:defRPr/>
            </a:pPr>
            <a:r>
              <a:rPr lang="pt-BR" sz="1500" dirty="0"/>
              <a:t>5. Avaliação. Seus alunos entenderam?</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6" name="Rectangle 255">
            <a:extLst>
              <a:ext uri="{FF2B5EF4-FFF2-40B4-BE49-F238E27FC236}">
                <a16:creationId xmlns:a16="http://schemas.microsoft.com/office/drawing/2014/main" id="{FFE2FE29-1120-4FE4-9FDA-311CBA66F4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57" name="Rectangle 256">
            <a:extLst>
              <a:ext uri="{FF2B5EF4-FFF2-40B4-BE49-F238E27FC236}">
                <a16:creationId xmlns:a16="http://schemas.microsoft.com/office/drawing/2014/main" id="{DDD926EC-6F88-4D89-9AED-1C4C1AC00E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2344" y="857251"/>
            <a:ext cx="3516474" cy="51434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258" name="Rectangle 257">
            <a:extLst>
              <a:ext uri="{FF2B5EF4-FFF2-40B4-BE49-F238E27FC236}">
                <a16:creationId xmlns:a16="http://schemas.microsoft.com/office/drawing/2014/main" id="{A210685A-6235-45A7-850D-A6F555466E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669" y="1552237"/>
            <a:ext cx="3311468" cy="37999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grpSp>
        <p:nvGrpSpPr>
          <p:cNvPr id="259" name="Group 258">
            <a:extLst>
              <a:ext uri="{FF2B5EF4-FFF2-40B4-BE49-F238E27FC236}">
                <a16:creationId xmlns:a16="http://schemas.microsoft.com/office/drawing/2014/main" id="{13BE3671-0C43-4D05-A267-3400AD091C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2759" y="3675889"/>
            <a:ext cx="1604393" cy="1780472"/>
            <a:chOff x="723679" y="3758184"/>
            <a:chExt cx="2139190" cy="2373963"/>
          </a:xfrm>
        </p:grpSpPr>
        <p:sp>
          <p:nvSpPr>
            <p:cNvPr id="260" name="Rectangle 66">
              <a:extLst>
                <a:ext uri="{FF2B5EF4-FFF2-40B4-BE49-F238E27FC236}">
                  <a16:creationId xmlns:a16="http://schemas.microsoft.com/office/drawing/2014/main" id="{4284BA9C-01AC-48B3-8010-804869A07A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6051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61" name="Rectangle 66">
              <a:extLst>
                <a:ext uri="{FF2B5EF4-FFF2-40B4-BE49-F238E27FC236}">
                  <a16:creationId xmlns:a16="http://schemas.microsoft.com/office/drawing/2014/main" id="{3E232F3A-24DA-47FC-A6E7-8347EA07AE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4630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62" name="Rectangle 66">
              <a:extLst>
                <a:ext uri="{FF2B5EF4-FFF2-40B4-BE49-F238E27FC236}">
                  <a16:creationId xmlns:a16="http://schemas.microsoft.com/office/drawing/2014/main" id="{2B7D041A-D364-4BF2-9F8A-0294D09182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3209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63" name="Rectangle 66">
              <a:extLst>
                <a:ext uri="{FF2B5EF4-FFF2-40B4-BE49-F238E27FC236}">
                  <a16:creationId xmlns:a16="http://schemas.microsoft.com/office/drawing/2014/main" id="{1CB5A6AE-FC55-4655-AE45-5E9A3F3288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88940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64" name="Rectangle 66">
              <a:extLst>
                <a:ext uri="{FF2B5EF4-FFF2-40B4-BE49-F238E27FC236}">
                  <a16:creationId xmlns:a16="http://schemas.microsoft.com/office/drawing/2014/main" id="{500BEBAD-632B-4E00-AD16-C6A03CD11A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7472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65" name="Rectangle 66">
              <a:extLst>
                <a:ext uri="{FF2B5EF4-FFF2-40B4-BE49-F238E27FC236}">
                  <a16:creationId xmlns:a16="http://schemas.microsoft.com/office/drawing/2014/main" id="{29BEDA70-8722-46C0-A1EB-8CDFEE5920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17111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66" name="Rectangle 62">
              <a:extLst>
                <a:ext uri="{FF2B5EF4-FFF2-40B4-BE49-F238E27FC236}">
                  <a16:creationId xmlns:a16="http://schemas.microsoft.com/office/drawing/2014/main" id="{3979BE25-E2B2-4CF8-85A1-65AD3E0CF1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17495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67" name="Rectangle 59">
              <a:extLst>
                <a:ext uri="{FF2B5EF4-FFF2-40B4-BE49-F238E27FC236}">
                  <a16:creationId xmlns:a16="http://schemas.microsoft.com/office/drawing/2014/main" id="{2C9FF4D0-2F5C-4E54-AC5A-58A6169BA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02841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68" name="Rectangle 64">
              <a:extLst>
                <a:ext uri="{FF2B5EF4-FFF2-40B4-BE49-F238E27FC236}">
                  <a16:creationId xmlns:a16="http://schemas.microsoft.com/office/drawing/2014/main" id="{B94E4ABC-1B44-4E4D-9065-F67D887D75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375948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69" name="Rectangle 62">
              <a:extLst>
                <a:ext uri="{FF2B5EF4-FFF2-40B4-BE49-F238E27FC236}">
                  <a16:creationId xmlns:a16="http://schemas.microsoft.com/office/drawing/2014/main" id="{FDDFF3EB-39A2-4D3F-AD9F-0CF4409EA1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389627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70" name="Rectangle 59">
              <a:extLst>
                <a:ext uri="{FF2B5EF4-FFF2-40B4-BE49-F238E27FC236}">
                  <a16:creationId xmlns:a16="http://schemas.microsoft.com/office/drawing/2014/main" id="{DB732EBE-ED01-4374-8D0C-8AF6E5A5B3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04333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71" name="Rectangle 62">
              <a:extLst>
                <a:ext uri="{FF2B5EF4-FFF2-40B4-BE49-F238E27FC236}">
                  <a16:creationId xmlns:a16="http://schemas.microsoft.com/office/drawing/2014/main" id="{D22DDEF5-6AF3-4D7C-BC62-4409D396B0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32691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72" name="Rectangle 62">
              <a:extLst>
                <a:ext uri="{FF2B5EF4-FFF2-40B4-BE49-F238E27FC236}">
                  <a16:creationId xmlns:a16="http://schemas.microsoft.com/office/drawing/2014/main" id="{C376CD22-707A-45BF-B1E0-3F62124A5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4743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73" name="Rectangle 62">
              <a:extLst>
                <a:ext uri="{FF2B5EF4-FFF2-40B4-BE49-F238E27FC236}">
                  <a16:creationId xmlns:a16="http://schemas.microsoft.com/office/drawing/2014/main" id="{77D3C970-47FF-4506-B61A-DCAA632891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7653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74" name="Rectangle 59">
              <a:extLst>
                <a:ext uri="{FF2B5EF4-FFF2-40B4-BE49-F238E27FC236}">
                  <a16:creationId xmlns:a16="http://schemas.microsoft.com/office/drawing/2014/main" id="{3D0163D1-030C-49AE-83F7-8B6F17D3FB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61885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75" name="Rectangle 2">
              <a:extLst>
                <a:ext uri="{FF2B5EF4-FFF2-40B4-BE49-F238E27FC236}">
                  <a16:creationId xmlns:a16="http://schemas.microsoft.com/office/drawing/2014/main" id="{68397BEB-F2C5-49D6-8F17-BC81796ACD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791041"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76" name="Rectangle 59">
              <a:extLst>
                <a:ext uri="{FF2B5EF4-FFF2-40B4-BE49-F238E27FC236}">
                  <a16:creationId xmlns:a16="http://schemas.microsoft.com/office/drawing/2014/main" id="{8C1B7012-AA7A-4E78-965E-ABD7EC3370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614536"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77" name="Rectangle 62">
              <a:extLst>
                <a:ext uri="{FF2B5EF4-FFF2-40B4-BE49-F238E27FC236}">
                  <a16:creationId xmlns:a16="http://schemas.microsoft.com/office/drawing/2014/main" id="{ADA7F354-F3A6-49A0-AF9C-EC69C2A31F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438030"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78" name="Rectangle 64">
              <a:extLst>
                <a:ext uri="{FF2B5EF4-FFF2-40B4-BE49-F238E27FC236}">
                  <a16:creationId xmlns:a16="http://schemas.microsoft.com/office/drawing/2014/main" id="{82531391-74CB-4FBD-97B7-D73D91C44F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61525"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79" name="Rectangle 66">
              <a:extLst>
                <a:ext uri="{FF2B5EF4-FFF2-40B4-BE49-F238E27FC236}">
                  <a16:creationId xmlns:a16="http://schemas.microsoft.com/office/drawing/2014/main" id="{3CD46824-FF3A-460F-8F13-1B2A420A10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085019"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80" name="Rectangle 64">
              <a:extLst>
                <a:ext uri="{FF2B5EF4-FFF2-40B4-BE49-F238E27FC236}">
                  <a16:creationId xmlns:a16="http://schemas.microsoft.com/office/drawing/2014/main" id="{15EE979E-5456-4D5F-83BF-158EB8B24E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129443"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81" name="Rectangle 66">
              <a:extLst>
                <a:ext uri="{FF2B5EF4-FFF2-40B4-BE49-F238E27FC236}">
                  <a16:creationId xmlns:a16="http://schemas.microsoft.com/office/drawing/2014/main" id="{B5123B19-3717-4BC1-B7CE-C6727099C0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952937"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82" name="Rectangle 59">
              <a:extLst>
                <a:ext uri="{FF2B5EF4-FFF2-40B4-BE49-F238E27FC236}">
                  <a16:creationId xmlns:a16="http://schemas.microsoft.com/office/drawing/2014/main" id="{25F3BA9E-DEA1-4368-A4BE-FB9C9C3506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904256"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83" name="Rectangle 62">
              <a:extLst>
                <a:ext uri="{FF2B5EF4-FFF2-40B4-BE49-F238E27FC236}">
                  <a16:creationId xmlns:a16="http://schemas.microsoft.com/office/drawing/2014/main" id="{0EFD15C2-3CE6-43C9-AA85-2000C0A69A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91735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84" name="Rectangle 2">
              <a:extLst>
                <a:ext uri="{FF2B5EF4-FFF2-40B4-BE49-F238E27FC236}">
                  <a16:creationId xmlns:a16="http://schemas.microsoft.com/office/drawing/2014/main" id="{A7D19408-5ACA-46A3-8FC7-0A2B511B20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463937"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85" name="Rectangle 59">
              <a:extLst>
                <a:ext uri="{FF2B5EF4-FFF2-40B4-BE49-F238E27FC236}">
                  <a16:creationId xmlns:a16="http://schemas.microsoft.com/office/drawing/2014/main" id="{C39A546E-F35B-4AF5-9F7E-F7CC78DDE2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7432"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86" name="Rectangle 64">
              <a:extLst>
                <a:ext uri="{FF2B5EF4-FFF2-40B4-BE49-F238E27FC236}">
                  <a16:creationId xmlns:a16="http://schemas.microsoft.com/office/drawing/2014/main" id="{4C051F4E-E13F-4468-BCAB-379380355A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802339"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87" name="Rectangle 66">
              <a:extLst>
                <a:ext uri="{FF2B5EF4-FFF2-40B4-BE49-F238E27FC236}">
                  <a16:creationId xmlns:a16="http://schemas.microsoft.com/office/drawing/2014/main" id="{99A94C11-96BF-4E23-9B0F-CCCF0E6906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625833"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88" name="Rectangle 2">
              <a:extLst>
                <a:ext uri="{FF2B5EF4-FFF2-40B4-BE49-F238E27FC236}">
                  <a16:creationId xmlns:a16="http://schemas.microsoft.com/office/drawing/2014/main" id="{2C253E13-7D4F-4651-B26F-C9A3984261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787456"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89" name="Rectangle 59">
              <a:extLst>
                <a:ext uri="{FF2B5EF4-FFF2-40B4-BE49-F238E27FC236}">
                  <a16:creationId xmlns:a16="http://schemas.microsoft.com/office/drawing/2014/main" id="{6C607944-C3DA-49D0-B76C-ECF13B2E8D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610951"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90" name="Rectangle 62">
              <a:extLst>
                <a:ext uri="{FF2B5EF4-FFF2-40B4-BE49-F238E27FC236}">
                  <a16:creationId xmlns:a16="http://schemas.microsoft.com/office/drawing/2014/main" id="{A044E8D2-BE36-4B3B-BF61-A4ED4D6371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434445"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91" name="Rectangle 64">
              <a:extLst>
                <a:ext uri="{FF2B5EF4-FFF2-40B4-BE49-F238E27FC236}">
                  <a16:creationId xmlns:a16="http://schemas.microsoft.com/office/drawing/2014/main" id="{08C4C63A-4388-4C37-9D9C-5C1F9925C0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57940"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92" name="Rectangle 66">
              <a:extLst>
                <a:ext uri="{FF2B5EF4-FFF2-40B4-BE49-F238E27FC236}">
                  <a16:creationId xmlns:a16="http://schemas.microsoft.com/office/drawing/2014/main" id="{14866A3A-FA92-4434-98E9-418FEC9B18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081434"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293" name="Rectangle 64">
              <a:extLst>
                <a:ext uri="{FF2B5EF4-FFF2-40B4-BE49-F238E27FC236}">
                  <a16:creationId xmlns:a16="http://schemas.microsoft.com/office/drawing/2014/main" id="{AF97CA9B-731E-47BF-B724-E6CD2C9150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125858"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94" name="Rectangle 66">
              <a:extLst>
                <a:ext uri="{FF2B5EF4-FFF2-40B4-BE49-F238E27FC236}">
                  <a16:creationId xmlns:a16="http://schemas.microsoft.com/office/drawing/2014/main" id="{B9B7DB1A-1165-4D7C-95DC-D710F20E9D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949352"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95" name="Rectangle 59">
              <a:extLst>
                <a:ext uri="{FF2B5EF4-FFF2-40B4-BE49-F238E27FC236}">
                  <a16:creationId xmlns:a16="http://schemas.microsoft.com/office/drawing/2014/main" id="{737B22B9-9D11-4F36-9B12-FB41FBA4E1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900671"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96" name="Rectangle 62">
              <a:extLst>
                <a:ext uri="{FF2B5EF4-FFF2-40B4-BE49-F238E27FC236}">
                  <a16:creationId xmlns:a16="http://schemas.microsoft.com/office/drawing/2014/main" id="{FBCEABA9-0D42-4E75-BBFB-8374262E88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97" name="Rectangle 2">
              <a:extLst>
                <a:ext uri="{FF2B5EF4-FFF2-40B4-BE49-F238E27FC236}">
                  <a16:creationId xmlns:a16="http://schemas.microsoft.com/office/drawing/2014/main" id="{66428691-A429-4D5E-AE96-E43B6F0E2D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460352"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98" name="Rectangle 59">
              <a:extLst>
                <a:ext uri="{FF2B5EF4-FFF2-40B4-BE49-F238E27FC236}">
                  <a16:creationId xmlns:a16="http://schemas.microsoft.com/office/drawing/2014/main" id="{5BCC330F-9915-4B86-97E9-BA49CBFEC0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3847"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99" name="Rectangle 64">
              <a:extLst>
                <a:ext uri="{FF2B5EF4-FFF2-40B4-BE49-F238E27FC236}">
                  <a16:creationId xmlns:a16="http://schemas.microsoft.com/office/drawing/2014/main" id="{9A1A7FCA-8137-4FF0-9940-FB481BFD27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798754"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300" name="Rectangle 66">
              <a:extLst>
                <a:ext uri="{FF2B5EF4-FFF2-40B4-BE49-F238E27FC236}">
                  <a16:creationId xmlns:a16="http://schemas.microsoft.com/office/drawing/2014/main" id="{3A9167A0-5576-4F2F-B5FE-4311865978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622248"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grpSp>
      <p:sp>
        <p:nvSpPr>
          <p:cNvPr id="66562" name="Título 1">
            <a:extLst>
              <a:ext uri="{FF2B5EF4-FFF2-40B4-BE49-F238E27FC236}">
                <a16:creationId xmlns:a16="http://schemas.microsoft.com/office/drawing/2014/main" id="{CC12042D-CEBD-4812-BE81-65C73A362E07}"/>
              </a:ext>
            </a:extLst>
          </p:cNvPr>
          <p:cNvSpPr>
            <a:spLocks noGrp="1" noChangeArrowheads="1"/>
          </p:cNvSpPr>
          <p:nvPr>
            <p:ph type="title"/>
          </p:nvPr>
        </p:nvSpPr>
        <p:spPr>
          <a:xfrm>
            <a:off x="856474" y="1848557"/>
            <a:ext cx="2840612" cy="3208418"/>
          </a:xfrm>
        </p:spPr>
        <p:txBody>
          <a:bodyPr anchor="ctr">
            <a:normAutofit/>
          </a:bodyPr>
          <a:lstStyle/>
          <a:p>
            <a:r>
              <a:rPr lang="pt-BR" altLang="pt-BR" sz="3600" b="1">
                <a:solidFill>
                  <a:srgbClr val="FFFFFF"/>
                </a:solidFill>
              </a:rPr>
              <a:t>Aula pronta</a:t>
            </a:r>
            <a:endParaRPr lang="pt-BR" altLang="pt-BR" sz="3600" b="1" dirty="0">
              <a:solidFill>
                <a:srgbClr val="FFFFFF"/>
              </a:solidFill>
            </a:endParaRPr>
          </a:p>
        </p:txBody>
      </p:sp>
      <p:grpSp>
        <p:nvGrpSpPr>
          <p:cNvPr id="301" name="Group 300">
            <a:extLst>
              <a:ext uri="{FF2B5EF4-FFF2-40B4-BE49-F238E27FC236}">
                <a16:creationId xmlns:a16="http://schemas.microsoft.com/office/drawing/2014/main" id="{283F107F-9294-4679-B247-91D8556A6E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905064" y="890863"/>
            <a:ext cx="174977" cy="579303"/>
            <a:chOff x="11873418" y="44817"/>
            <a:chExt cx="233303" cy="772404"/>
          </a:xfrm>
        </p:grpSpPr>
        <p:sp>
          <p:nvSpPr>
            <p:cNvPr id="302" name="Rectangle 64">
              <a:extLst>
                <a:ext uri="{FF2B5EF4-FFF2-40B4-BE49-F238E27FC236}">
                  <a16:creationId xmlns:a16="http://schemas.microsoft.com/office/drawing/2014/main" id="{20F93971-D547-4C36-A076-D572499944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3605" y="461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303" name="Rectangle 66">
              <a:extLst>
                <a:ext uri="{FF2B5EF4-FFF2-40B4-BE49-F238E27FC236}">
                  <a16:creationId xmlns:a16="http://schemas.microsoft.com/office/drawing/2014/main" id="{012A36A9-DFAE-4F57-9711-172E65EDA3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115" y="46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304" name="Rectangle 64">
              <a:extLst>
                <a:ext uri="{FF2B5EF4-FFF2-40B4-BE49-F238E27FC236}">
                  <a16:creationId xmlns:a16="http://schemas.microsoft.com/office/drawing/2014/main" id="{8B6B96C8-D832-4071-A5D2-1F11CBF9F0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305" name="Rectangle 66">
              <a:extLst>
                <a:ext uri="{FF2B5EF4-FFF2-40B4-BE49-F238E27FC236}">
                  <a16:creationId xmlns:a16="http://schemas.microsoft.com/office/drawing/2014/main" id="{0FF1DEB5-31F1-464D-BDB3-EFE620642A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306" name="Rectangle 64">
              <a:extLst>
                <a:ext uri="{FF2B5EF4-FFF2-40B4-BE49-F238E27FC236}">
                  <a16:creationId xmlns:a16="http://schemas.microsoft.com/office/drawing/2014/main" id="{96B80410-DC2C-4DFC-B52E-CC5E6788BF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307" name="Rectangle 66">
              <a:extLst>
                <a:ext uri="{FF2B5EF4-FFF2-40B4-BE49-F238E27FC236}">
                  <a16:creationId xmlns:a16="http://schemas.microsoft.com/office/drawing/2014/main" id="{9CE51CA3-95B8-44B4-B784-CE35A844D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308" name="Rectangle 64">
              <a:extLst>
                <a:ext uri="{FF2B5EF4-FFF2-40B4-BE49-F238E27FC236}">
                  <a16:creationId xmlns:a16="http://schemas.microsoft.com/office/drawing/2014/main" id="{FA1EB8B0-6221-4A35-A5F2-46E9A78CBD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309" name="Rectangle 66">
              <a:extLst>
                <a:ext uri="{FF2B5EF4-FFF2-40B4-BE49-F238E27FC236}">
                  <a16:creationId xmlns:a16="http://schemas.microsoft.com/office/drawing/2014/main" id="{FDA530E1-5E88-4861-8642-F5B6A715BF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310" name="Rectangle 64">
              <a:extLst>
                <a:ext uri="{FF2B5EF4-FFF2-40B4-BE49-F238E27FC236}">
                  <a16:creationId xmlns:a16="http://schemas.microsoft.com/office/drawing/2014/main" id="{854D2927-5C3A-424C-B30D-6048719C88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311" name="Rectangle 66">
              <a:extLst>
                <a:ext uri="{FF2B5EF4-FFF2-40B4-BE49-F238E27FC236}">
                  <a16:creationId xmlns:a16="http://schemas.microsoft.com/office/drawing/2014/main" id="{9B9A782D-CE07-499E-81BB-3F6D2E7EF0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312" name="Rectangle 64">
              <a:extLst>
                <a:ext uri="{FF2B5EF4-FFF2-40B4-BE49-F238E27FC236}">
                  <a16:creationId xmlns:a16="http://schemas.microsoft.com/office/drawing/2014/main" id="{BDEBE12E-1915-4596-A0A7-9C61CAF82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313" name="Rectangle 66">
              <a:extLst>
                <a:ext uri="{FF2B5EF4-FFF2-40B4-BE49-F238E27FC236}">
                  <a16:creationId xmlns:a16="http://schemas.microsoft.com/office/drawing/2014/main" id="{4FBDEF84-1447-47C6-998D-A35B78E0C5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grpSp>
      <p:pic>
        <p:nvPicPr>
          <p:cNvPr id="2" name="Espaço Reservado para Conteúdo 1">
            <a:extLst>
              <a:ext uri="{FF2B5EF4-FFF2-40B4-BE49-F238E27FC236}">
                <a16:creationId xmlns:a16="http://schemas.microsoft.com/office/drawing/2014/main" id="{1C84B337-7EAF-48EC-9893-18ADB034EFD1}"/>
              </a:ext>
            </a:extLst>
          </p:cNvPr>
          <p:cNvPicPr>
            <a:picLocks noGrp="1" noChangeAspect="1"/>
          </p:cNvPicPr>
          <p:nvPr>
            <p:ph idx="1"/>
          </p:nvPr>
        </p:nvPicPr>
        <p:blipFill>
          <a:blip r:embed="rId3"/>
          <a:stretch>
            <a:fillRect/>
          </a:stretch>
        </p:blipFill>
        <p:spPr>
          <a:xfrm>
            <a:off x="3973485" y="1150408"/>
            <a:ext cx="4780103" cy="450538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ítulo 1">
            <a:extLst>
              <a:ext uri="{FF2B5EF4-FFF2-40B4-BE49-F238E27FC236}">
                <a16:creationId xmlns:a16="http://schemas.microsoft.com/office/drawing/2014/main" id="{D4BAE84A-B334-4EB5-ACF5-E6FE5C8DF61C}"/>
              </a:ext>
            </a:extLst>
          </p:cNvPr>
          <p:cNvSpPr>
            <a:spLocks noGrp="1" noChangeArrowheads="1"/>
          </p:cNvSpPr>
          <p:nvPr>
            <p:ph type="title"/>
          </p:nvPr>
        </p:nvSpPr>
        <p:spPr/>
        <p:txBody>
          <a:bodyPr/>
          <a:lstStyle/>
          <a:p>
            <a:pPr>
              <a:defRPr/>
            </a:pPr>
            <a:r>
              <a:rPr lang="pt-BR" altLang="pt-BR" dirty="0">
                <a:solidFill>
                  <a:schemeClr val="tx1">
                    <a:lumMod val="95000"/>
                    <a:lumOff val="5000"/>
                  </a:schemeClr>
                </a:solidFill>
              </a:rPr>
              <a:t>O Plano de aula na era BNCC</a:t>
            </a:r>
          </a:p>
        </p:txBody>
      </p:sp>
      <p:sp>
        <p:nvSpPr>
          <p:cNvPr id="50179" name="Espaço Reservado para Conteúdo 2">
            <a:extLst>
              <a:ext uri="{FF2B5EF4-FFF2-40B4-BE49-F238E27FC236}">
                <a16:creationId xmlns:a16="http://schemas.microsoft.com/office/drawing/2014/main" id="{7FA9E21B-1154-402F-B97D-DEB9B631EFAC}"/>
              </a:ext>
            </a:extLst>
          </p:cNvPr>
          <p:cNvSpPr>
            <a:spLocks noGrp="1"/>
          </p:cNvSpPr>
          <p:nvPr>
            <p:ph idx="1"/>
          </p:nvPr>
        </p:nvSpPr>
        <p:spPr/>
        <p:txBody>
          <a:bodyPr rtlCol="0">
            <a:normAutofit/>
          </a:bodyPr>
          <a:lstStyle/>
          <a:p>
            <a:pPr marL="0" indent="0">
              <a:buNone/>
              <a:defRPr/>
            </a:pPr>
            <a:endParaRPr lang="pt-BR" altLang="pt-BR" dirty="0"/>
          </a:p>
          <a:p>
            <a:pPr marL="68580" indent="-68580">
              <a:defRPr/>
            </a:pPr>
            <a:r>
              <a:rPr lang="pt-BR" altLang="pt-BR" dirty="0"/>
              <a:t>Indicação do lugar que ocupa na sequência</a:t>
            </a:r>
          </a:p>
          <a:p>
            <a:pPr marL="68580" indent="-68580">
              <a:defRPr/>
            </a:pPr>
            <a:r>
              <a:rPr lang="pt-BR" altLang="pt-BR" dirty="0"/>
              <a:t>Escolha das habilidades</a:t>
            </a:r>
          </a:p>
          <a:p>
            <a:pPr marL="68580" indent="-68580">
              <a:defRPr/>
            </a:pPr>
            <a:r>
              <a:rPr lang="pt-BR" dirty="0"/>
              <a:t>Especificação do conteúdo</a:t>
            </a:r>
          </a:p>
          <a:p>
            <a:pPr marL="68580" indent="-68580">
              <a:defRPr/>
            </a:pPr>
            <a:r>
              <a:rPr lang="pt-BR" dirty="0"/>
              <a:t>Planejamento passo a passo </a:t>
            </a:r>
          </a:p>
          <a:p>
            <a:pPr marL="68580" indent="-68580">
              <a:defRPr/>
            </a:pPr>
            <a:r>
              <a:rPr lang="pt-BR" dirty="0"/>
              <a:t>Os recursos</a:t>
            </a:r>
          </a:p>
          <a:p>
            <a:pPr marL="68580" indent="-68580">
              <a:defRPr/>
            </a:pPr>
            <a:r>
              <a:rPr lang="pt-BR" dirty="0"/>
              <a:t>A avaliação</a:t>
            </a:r>
          </a:p>
          <a:p>
            <a:pPr marL="68580" indent="-68580">
              <a:defRPr/>
            </a:pPr>
            <a:endParaRPr lang="pt-BR" altLang="pt-B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64F519EA-836C-4E21-87EE-CE7AB01863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74" name="Rectangle 73">
            <a:extLst>
              <a:ext uri="{FF2B5EF4-FFF2-40B4-BE49-F238E27FC236}">
                <a16:creationId xmlns:a16="http://schemas.microsoft.com/office/drawing/2014/main" id="{E3E51905-F374-4E1A-97CF-B741584B7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51960"/>
            <a:ext cx="3337098" cy="17487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76" name="Rectangle 75">
            <a:extLst>
              <a:ext uri="{FF2B5EF4-FFF2-40B4-BE49-F238E27FC236}">
                <a16:creationId xmlns:a16="http://schemas.microsoft.com/office/drawing/2014/main" id="{A210685A-6235-45A7-850D-A6F555466E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2531" y="1384458"/>
            <a:ext cx="4026994" cy="41902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39938" name="Título 1">
            <a:extLst>
              <a:ext uri="{FF2B5EF4-FFF2-40B4-BE49-F238E27FC236}">
                <a16:creationId xmlns:a16="http://schemas.microsoft.com/office/drawing/2014/main" id="{BD126E56-7BB9-43E3-833C-4F659FE539AE}"/>
              </a:ext>
            </a:extLst>
          </p:cNvPr>
          <p:cNvSpPr>
            <a:spLocks noGrp="1" noChangeArrowheads="1"/>
          </p:cNvSpPr>
          <p:nvPr>
            <p:ph type="title"/>
          </p:nvPr>
        </p:nvSpPr>
        <p:spPr>
          <a:xfrm>
            <a:off x="762604" y="1866719"/>
            <a:ext cx="3144897" cy="3124564"/>
          </a:xfrm>
        </p:spPr>
        <p:txBody>
          <a:bodyPr>
            <a:normAutofit/>
          </a:bodyPr>
          <a:lstStyle/>
          <a:p>
            <a:r>
              <a:rPr lang="pt-BR" altLang="pt-BR" sz="3450"/>
              <a:t>E como pensar a sequência?</a:t>
            </a:r>
          </a:p>
        </p:txBody>
      </p:sp>
      <p:grpSp>
        <p:nvGrpSpPr>
          <p:cNvPr id="78" name="Group 77">
            <a:extLst>
              <a:ext uri="{FF2B5EF4-FFF2-40B4-BE49-F238E27FC236}">
                <a16:creationId xmlns:a16="http://schemas.microsoft.com/office/drawing/2014/main" id="{C833A70A-9722-46F0-A5EB-C72F787470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148" y="3143629"/>
            <a:ext cx="472717" cy="573932"/>
            <a:chOff x="45711" y="3048506"/>
            <a:chExt cx="630289" cy="765242"/>
          </a:xfrm>
        </p:grpSpPr>
        <p:sp>
          <p:nvSpPr>
            <p:cNvPr id="79" name="Rectangle 2">
              <a:extLst>
                <a:ext uri="{FF2B5EF4-FFF2-40B4-BE49-F238E27FC236}">
                  <a16:creationId xmlns:a16="http://schemas.microsoft.com/office/drawing/2014/main" id="{0E424FCE-3213-4BEE-A1E8-B7E8AEA5A2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80" name="Rectangle 59">
              <a:extLst>
                <a:ext uri="{FF2B5EF4-FFF2-40B4-BE49-F238E27FC236}">
                  <a16:creationId xmlns:a16="http://schemas.microsoft.com/office/drawing/2014/main" id="{5EE95433-383A-45BD-BFCA-833B8F0AE4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81" name="Rectangle 62">
              <a:extLst>
                <a:ext uri="{FF2B5EF4-FFF2-40B4-BE49-F238E27FC236}">
                  <a16:creationId xmlns:a16="http://schemas.microsoft.com/office/drawing/2014/main" id="{2EEA944D-C4D5-48D7-804D-86BE8AFC86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82" name="Rectangle 64">
              <a:extLst>
                <a:ext uri="{FF2B5EF4-FFF2-40B4-BE49-F238E27FC236}">
                  <a16:creationId xmlns:a16="http://schemas.microsoft.com/office/drawing/2014/main" id="{F3FCE305-3F55-48BF-8549-01E0364C86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83" name="Rectangle 66">
              <a:extLst>
                <a:ext uri="{FF2B5EF4-FFF2-40B4-BE49-F238E27FC236}">
                  <a16:creationId xmlns:a16="http://schemas.microsoft.com/office/drawing/2014/main" id="{23D7F518-6C41-4C3F-9060-C9FE0B1D4C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84" name="Rectangle 2">
              <a:extLst>
                <a:ext uri="{FF2B5EF4-FFF2-40B4-BE49-F238E27FC236}">
                  <a16:creationId xmlns:a16="http://schemas.microsoft.com/office/drawing/2014/main" id="{3B93E94B-19C7-49C9-A135-582F72B1A2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85" name="Rectangle 59">
              <a:extLst>
                <a:ext uri="{FF2B5EF4-FFF2-40B4-BE49-F238E27FC236}">
                  <a16:creationId xmlns:a16="http://schemas.microsoft.com/office/drawing/2014/main" id="{FEF28287-3D78-44FC-8C53-70755EAF6F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86" name="Rectangle 62">
              <a:extLst>
                <a:ext uri="{FF2B5EF4-FFF2-40B4-BE49-F238E27FC236}">
                  <a16:creationId xmlns:a16="http://schemas.microsoft.com/office/drawing/2014/main" id="{2E8ECBA7-D5B5-48AD-9108-4EB4FB5AAF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87" name="Rectangle 64">
              <a:extLst>
                <a:ext uri="{FF2B5EF4-FFF2-40B4-BE49-F238E27FC236}">
                  <a16:creationId xmlns:a16="http://schemas.microsoft.com/office/drawing/2014/main" id="{69CDB17F-9370-4BDB-AF7D-0C10664AF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88" name="Rectangle 66">
              <a:extLst>
                <a:ext uri="{FF2B5EF4-FFF2-40B4-BE49-F238E27FC236}">
                  <a16:creationId xmlns:a16="http://schemas.microsoft.com/office/drawing/2014/main" id="{65D03FDE-4254-4CCB-ACA1-CCF9ED99A1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89" name="Rectangle 2">
              <a:extLst>
                <a:ext uri="{FF2B5EF4-FFF2-40B4-BE49-F238E27FC236}">
                  <a16:creationId xmlns:a16="http://schemas.microsoft.com/office/drawing/2014/main" id="{406E5C16-E87A-48D6-808A-4E99A9FA2A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90" name="Rectangle 59">
              <a:extLst>
                <a:ext uri="{FF2B5EF4-FFF2-40B4-BE49-F238E27FC236}">
                  <a16:creationId xmlns:a16="http://schemas.microsoft.com/office/drawing/2014/main" id="{DD6696B0-7715-471B-835A-DA4F6E0B54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91" name="Rectangle 62">
              <a:extLst>
                <a:ext uri="{FF2B5EF4-FFF2-40B4-BE49-F238E27FC236}">
                  <a16:creationId xmlns:a16="http://schemas.microsoft.com/office/drawing/2014/main" id="{7B7BE224-1A69-42AA-9C1C-29ADE08B27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92" name="Rectangle 64">
              <a:extLst>
                <a:ext uri="{FF2B5EF4-FFF2-40B4-BE49-F238E27FC236}">
                  <a16:creationId xmlns:a16="http://schemas.microsoft.com/office/drawing/2014/main" id="{F4CBB296-B6FF-43BA-A2F1-471A7D6A32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93" name="Rectangle 66">
              <a:extLst>
                <a:ext uri="{FF2B5EF4-FFF2-40B4-BE49-F238E27FC236}">
                  <a16:creationId xmlns:a16="http://schemas.microsoft.com/office/drawing/2014/main" id="{7B9B8F5E-97B1-4CC6-A25F-0406AF9F80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94" name="Rectangle 2">
              <a:extLst>
                <a:ext uri="{FF2B5EF4-FFF2-40B4-BE49-F238E27FC236}">
                  <a16:creationId xmlns:a16="http://schemas.microsoft.com/office/drawing/2014/main" id="{9EB4DAA2-343C-4239-A2B2-D2412770B5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95" name="Rectangle 59">
              <a:extLst>
                <a:ext uri="{FF2B5EF4-FFF2-40B4-BE49-F238E27FC236}">
                  <a16:creationId xmlns:a16="http://schemas.microsoft.com/office/drawing/2014/main" id="{8D6B2AAD-8F5E-4D57-B2E6-7DBB7953C6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96" name="Rectangle 62">
              <a:extLst>
                <a:ext uri="{FF2B5EF4-FFF2-40B4-BE49-F238E27FC236}">
                  <a16:creationId xmlns:a16="http://schemas.microsoft.com/office/drawing/2014/main" id="{9CE95F93-6BC5-4616-9F8D-B941B4B8F1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97" name="Rectangle 64">
              <a:extLst>
                <a:ext uri="{FF2B5EF4-FFF2-40B4-BE49-F238E27FC236}">
                  <a16:creationId xmlns:a16="http://schemas.microsoft.com/office/drawing/2014/main" id="{A8C3D8DE-DC76-487C-8C2A-7684D5C9ED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98" name="Rectangle 66">
              <a:extLst>
                <a:ext uri="{FF2B5EF4-FFF2-40B4-BE49-F238E27FC236}">
                  <a16:creationId xmlns:a16="http://schemas.microsoft.com/office/drawing/2014/main" id="{56088CB5-E2A8-49A4-8AB5-6D5463E037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99" name="Rectangle 2">
              <a:extLst>
                <a:ext uri="{FF2B5EF4-FFF2-40B4-BE49-F238E27FC236}">
                  <a16:creationId xmlns:a16="http://schemas.microsoft.com/office/drawing/2014/main" id="{372F50F8-8B88-48EF-B21C-B5B2642621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00" name="Rectangle 59">
              <a:extLst>
                <a:ext uri="{FF2B5EF4-FFF2-40B4-BE49-F238E27FC236}">
                  <a16:creationId xmlns:a16="http://schemas.microsoft.com/office/drawing/2014/main" id="{37008499-DF9A-4230-BE00-35B862316E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01" name="Rectangle 62">
              <a:extLst>
                <a:ext uri="{FF2B5EF4-FFF2-40B4-BE49-F238E27FC236}">
                  <a16:creationId xmlns:a16="http://schemas.microsoft.com/office/drawing/2014/main" id="{BCEE48F0-E436-451D-A5FE-0D818D19E8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02" name="Rectangle 64">
              <a:extLst>
                <a:ext uri="{FF2B5EF4-FFF2-40B4-BE49-F238E27FC236}">
                  <a16:creationId xmlns:a16="http://schemas.microsoft.com/office/drawing/2014/main" id="{6852656E-1E8F-41F9-900D-8E8CC1B2B9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03" name="Rectangle 66">
              <a:extLst>
                <a:ext uri="{FF2B5EF4-FFF2-40B4-BE49-F238E27FC236}">
                  <a16:creationId xmlns:a16="http://schemas.microsoft.com/office/drawing/2014/main" id="{489DA605-39DD-45FD-9796-12A36B23B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grpSp>
      <p:sp>
        <p:nvSpPr>
          <p:cNvPr id="39939" name="Espaço Reservado para Conteúdo 2">
            <a:extLst>
              <a:ext uri="{FF2B5EF4-FFF2-40B4-BE49-F238E27FC236}">
                <a16:creationId xmlns:a16="http://schemas.microsoft.com/office/drawing/2014/main" id="{488DAA9D-8939-4728-8105-3ECE90D4BAA4}"/>
              </a:ext>
            </a:extLst>
          </p:cNvPr>
          <p:cNvSpPr>
            <a:spLocks noGrp="1" noChangeArrowheads="1"/>
          </p:cNvSpPr>
          <p:nvPr>
            <p:ph idx="1"/>
          </p:nvPr>
        </p:nvSpPr>
        <p:spPr>
          <a:xfrm>
            <a:off x="4672300" y="1419981"/>
            <a:ext cx="4026995" cy="4018040"/>
          </a:xfrm>
        </p:spPr>
        <p:txBody>
          <a:bodyPr anchor="ctr">
            <a:normAutofit/>
          </a:bodyPr>
          <a:lstStyle/>
          <a:p>
            <a:pPr marL="0" indent="0">
              <a:buNone/>
            </a:pPr>
            <a:r>
              <a:rPr lang="pt-BR" altLang="pt-BR" sz="1650" dirty="0"/>
              <a:t>É necessário saber montar sequências de aulas que, de fato, levem aos resultados desejados.</a:t>
            </a:r>
          </a:p>
          <a:p>
            <a:pPr marL="0" indent="0">
              <a:buNone/>
            </a:pPr>
            <a:endParaRPr lang="pt-BR" altLang="pt-BR" sz="1650" dirty="0"/>
          </a:p>
          <a:p>
            <a:pPr marL="0" indent="0">
              <a:buNone/>
            </a:pPr>
            <a:r>
              <a:rPr lang="pt-BR" altLang="pt-BR" sz="1650" dirty="0"/>
              <a:t>Cada uma das partes deve ser consequente. Uma boa aula não está solta no mundo. Ela atende a necessidades específicas e funciona como se fosse uma peça de um quebra cabeças.</a:t>
            </a:r>
          </a:p>
          <a:p>
            <a:pPr marL="0" indent="0">
              <a:buNone/>
            </a:pPr>
            <a:endParaRPr lang="pt-BR" altLang="pt-BR" sz="1650" dirty="0"/>
          </a:p>
          <a:p>
            <a:pPr marL="0" indent="0">
              <a:buNone/>
            </a:pPr>
            <a:endParaRPr lang="pt-BR" altLang="pt-BR" sz="1650" dirty="0"/>
          </a:p>
        </p:txBody>
      </p:sp>
    </p:spTree>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TotalTime>
  <Words>2353</Words>
  <Application>Microsoft Office PowerPoint</Application>
  <PresentationFormat>Apresentação na tela (4:3)</PresentationFormat>
  <Paragraphs>307</Paragraphs>
  <Slides>41</Slides>
  <Notes>12</Notes>
  <HiddenSlides>0</HiddenSlides>
  <MMClips>0</MMClips>
  <ScaleCrop>false</ScaleCrop>
  <HeadingPairs>
    <vt:vector size="6" baseType="variant">
      <vt:variant>
        <vt:lpstr>Fontes usadas</vt:lpstr>
      </vt:variant>
      <vt:variant>
        <vt:i4>6</vt:i4>
      </vt:variant>
      <vt:variant>
        <vt:lpstr>Tema</vt:lpstr>
      </vt:variant>
      <vt:variant>
        <vt:i4>3</vt:i4>
      </vt:variant>
      <vt:variant>
        <vt:lpstr>Títulos de slides</vt:lpstr>
      </vt:variant>
      <vt:variant>
        <vt:i4>41</vt:i4>
      </vt:variant>
    </vt:vector>
  </HeadingPairs>
  <TitlesOfParts>
    <vt:vector size="50" baseType="lpstr">
      <vt:lpstr>Arial</vt:lpstr>
      <vt:lpstr>Calibri</vt:lpstr>
      <vt:lpstr>Calibri Light</vt:lpstr>
      <vt:lpstr>Times New Roman</vt:lpstr>
      <vt:lpstr>Verdana</vt:lpstr>
      <vt:lpstr>Wingdings</vt:lpstr>
      <vt:lpstr>Tema do Office</vt:lpstr>
      <vt:lpstr>1_Tema do Office</vt:lpstr>
      <vt:lpstr>2_Tema do Office</vt:lpstr>
      <vt:lpstr>A aula, suas sequências e seus planejamentos </vt:lpstr>
      <vt:lpstr>O que é uma aula?</vt:lpstr>
      <vt:lpstr>O que é uma sequência de atividades?</vt:lpstr>
      <vt:lpstr>Todo mundo planeja, veja...</vt:lpstr>
      <vt:lpstr>Quais são as partes do plano de aula?</vt:lpstr>
      <vt:lpstr>Quais são as partes do plano de aula?</vt:lpstr>
      <vt:lpstr>Aula pronta</vt:lpstr>
      <vt:lpstr>O Plano de aula na era BNCC</vt:lpstr>
      <vt:lpstr>E como pensar a sequência?</vt:lpstr>
      <vt:lpstr>Passo a passo:</vt:lpstr>
      <vt:lpstr>Passo a passo:</vt:lpstr>
      <vt:lpstr>Passo a passo:</vt:lpstr>
      <vt:lpstr>Um exemplo: só tinha esse!</vt:lpstr>
      <vt:lpstr>Como trabalhar a leitura?</vt:lpstr>
      <vt:lpstr>Referência do 6º ao 9º ano</vt:lpstr>
      <vt:lpstr>Antes do contato com o texto integral</vt:lpstr>
      <vt:lpstr>Durante o contato com o texto integral</vt:lpstr>
      <vt:lpstr>Após o contato com o texto integral</vt:lpstr>
      <vt:lpstr>O local: Calulo, Cuanza Sul, Angola</vt:lpstr>
      <vt:lpstr>As condições</vt:lpstr>
      <vt:lpstr>Depois de guerras, quase não havia professores vivos</vt:lpstr>
      <vt:lpstr>A direção pediu ajuda. Como?</vt:lpstr>
      <vt:lpstr>O material</vt:lpstr>
      <vt:lpstr>Como colocar o livro no tempo?</vt:lpstr>
      <vt:lpstr>O enredo enreda, melhor dividir a estrutura em blocos (passo 1)</vt:lpstr>
      <vt:lpstr>Passo 2: Decisões temporais</vt:lpstr>
      <vt:lpstr>Passo 3:</vt:lpstr>
      <vt:lpstr>Semana 1 – Objetivo: Facilitar a aproximação do aluno da obra, criando a vontade de ler</vt:lpstr>
      <vt:lpstr>Semana 2 – Objetivo: Trabalhar com os principais elementos da estrutura da narrativa</vt:lpstr>
      <vt:lpstr>Exemplo de exercício inicial. Ligue as colunas:</vt:lpstr>
      <vt:lpstr>Exemplo de exercício aprofundado. </vt:lpstr>
      <vt:lpstr>Passo 4:</vt:lpstr>
      <vt:lpstr>Semana 3 – Objetivo: Depreender do texto a sequência de eventos que leva Tistu a amadurecer</vt:lpstr>
      <vt:lpstr>Sugestão de respostas:</vt:lpstr>
      <vt:lpstr>Semana 4- Objetivo: Compreender a tragédia em três atos que compõem o conflito</vt:lpstr>
      <vt:lpstr>Semana 5 – Objetivo: Compreender o que acontece com os adultos quando veem tombar suas ideias preestabelecidas.</vt:lpstr>
      <vt:lpstr>Semana 6: Objetivo – Discussão do desfecho da narrativa</vt:lpstr>
      <vt:lpstr>Passo 5:</vt:lpstr>
      <vt:lpstr>Semana 7: Objetivo – Aprofundamento da exploração do capricho estético de Maurice Druon.</vt:lpstr>
      <vt:lpstr>Passo 6: </vt:lpstr>
      <vt:lpstr>Semana 8: Objetivo: Compartilhar as construções metafóricas feitas por seus alunos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 ensino da leitura: dos problemas às soluções</dc:title>
  <dc:creator>Claudia Riolfi</dc:creator>
  <cp:lastModifiedBy>Claudia Riolfi</cp:lastModifiedBy>
  <cp:revision>2</cp:revision>
  <dcterms:created xsi:type="dcterms:W3CDTF">2020-03-10T19:32:38Z</dcterms:created>
  <dcterms:modified xsi:type="dcterms:W3CDTF">2021-04-24T11:31:33Z</dcterms:modified>
</cp:coreProperties>
</file>