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  <p:sldId id="256" r:id="rId5"/>
    <p:sldId id="263" r:id="rId6"/>
    <p:sldId id="264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C509-64E6-470C-BCF3-72DEFC92A2CB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6EC-8BF7-4DE2-BD75-2D4A8A2E00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076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C509-64E6-470C-BCF3-72DEFC92A2CB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6EC-8BF7-4DE2-BD75-2D4A8A2E00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00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C509-64E6-470C-BCF3-72DEFC92A2CB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6EC-8BF7-4DE2-BD75-2D4A8A2E00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9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C509-64E6-470C-BCF3-72DEFC92A2CB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6EC-8BF7-4DE2-BD75-2D4A8A2E00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66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C509-64E6-470C-BCF3-72DEFC92A2CB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6EC-8BF7-4DE2-BD75-2D4A8A2E00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42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C509-64E6-470C-BCF3-72DEFC92A2CB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6EC-8BF7-4DE2-BD75-2D4A8A2E00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160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C509-64E6-470C-BCF3-72DEFC92A2CB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6EC-8BF7-4DE2-BD75-2D4A8A2E00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113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C509-64E6-470C-BCF3-72DEFC92A2CB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6EC-8BF7-4DE2-BD75-2D4A8A2E00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55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C509-64E6-470C-BCF3-72DEFC92A2CB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6EC-8BF7-4DE2-BD75-2D4A8A2E00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7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C509-64E6-470C-BCF3-72DEFC92A2CB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6EC-8BF7-4DE2-BD75-2D4A8A2E00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15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C509-64E6-470C-BCF3-72DEFC92A2CB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6EC-8BF7-4DE2-BD75-2D4A8A2E00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02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0C509-64E6-470C-BCF3-72DEFC92A2CB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7B6EC-8BF7-4DE2-BD75-2D4A8A2E00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88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29789" y="2951019"/>
            <a:ext cx="9119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>
                <a:solidFill>
                  <a:srgbClr val="FF0000"/>
                </a:solidFill>
              </a:rPr>
              <a:t>CONTROLE DO METABOLISMO DA GLICOSE</a:t>
            </a:r>
            <a:endParaRPr lang="pt-B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23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m para metabolismo da glicose no corpo human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257" y="797837"/>
            <a:ext cx="8140010" cy="549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82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do de imagem para metabolismo da glicose no corpo huma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681" y="668899"/>
            <a:ext cx="7244245" cy="495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36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921" y="154546"/>
            <a:ext cx="6121017" cy="632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84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m para NeoglicogÃªnese a partir do lacta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848" y="698529"/>
            <a:ext cx="7234788" cy="543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28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rÃ©-visualizaÃ§Ã£o de imagem de arqu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986" y="1031570"/>
            <a:ext cx="7766757" cy="490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75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metabolismo do etanol no corpo huma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98" y="712174"/>
            <a:ext cx="7169179" cy="5382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0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metabolismo do etanol no corpo huma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884" y="191729"/>
            <a:ext cx="10124937" cy="659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7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71" y="943318"/>
            <a:ext cx="11268470" cy="5472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2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Geraldo</dc:creator>
  <cp:lastModifiedBy>Geraldo</cp:lastModifiedBy>
  <cp:revision>6</cp:revision>
  <dcterms:created xsi:type="dcterms:W3CDTF">2018-06-17T20:20:45Z</dcterms:created>
  <dcterms:modified xsi:type="dcterms:W3CDTF">2019-05-21T21:11:31Z</dcterms:modified>
</cp:coreProperties>
</file>