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10DF9-8996-4FED-B9A2-D6F3C3D37E6E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B55A-9F79-44FA-8757-A7EB7162E7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0136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10DF9-8996-4FED-B9A2-D6F3C3D37E6E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B55A-9F79-44FA-8757-A7EB7162E7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0524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10DF9-8996-4FED-B9A2-D6F3C3D37E6E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B55A-9F79-44FA-8757-A7EB7162E7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432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10DF9-8996-4FED-B9A2-D6F3C3D37E6E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B55A-9F79-44FA-8757-A7EB7162E7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017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10DF9-8996-4FED-B9A2-D6F3C3D37E6E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B55A-9F79-44FA-8757-A7EB7162E7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29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10DF9-8996-4FED-B9A2-D6F3C3D37E6E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B55A-9F79-44FA-8757-A7EB7162E7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6482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10DF9-8996-4FED-B9A2-D6F3C3D37E6E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B55A-9F79-44FA-8757-A7EB7162E7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3919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10DF9-8996-4FED-B9A2-D6F3C3D37E6E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B55A-9F79-44FA-8757-A7EB7162E7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293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10DF9-8996-4FED-B9A2-D6F3C3D37E6E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B55A-9F79-44FA-8757-A7EB7162E7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1781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10DF9-8996-4FED-B9A2-D6F3C3D37E6E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B55A-9F79-44FA-8757-A7EB7162E7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3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10DF9-8996-4FED-B9A2-D6F3C3D37E6E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B55A-9F79-44FA-8757-A7EB7162E7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823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10DF9-8996-4FED-B9A2-D6F3C3D37E6E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9B55A-9F79-44FA-8757-A7EB7162E7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619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" y="719137"/>
            <a:ext cx="11391900" cy="541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2224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Carmen Simone G. Diniz</dc:creator>
  <cp:lastModifiedBy>Carmen Simone G. Diniz</cp:lastModifiedBy>
  <cp:revision>1</cp:revision>
  <dcterms:created xsi:type="dcterms:W3CDTF">2017-09-14T16:42:52Z</dcterms:created>
  <dcterms:modified xsi:type="dcterms:W3CDTF">2017-09-14T16:43:26Z</dcterms:modified>
</cp:coreProperties>
</file>