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57" r:id="rId5"/>
    <p:sldId id="258" r:id="rId6"/>
    <p:sldId id="259" r:id="rId7"/>
    <p:sldId id="262" r:id="rId8"/>
    <p:sldId id="260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dro\Documents\Documents\PEB%20e%20CHINA\Affinity%20Scores%20AGONU%20Brazi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pt-BR" sz="1600"/>
              <a:t>Índice</a:t>
            </a:r>
            <a:r>
              <a:rPr lang="pt-BR" sz="1600" baseline="0"/>
              <a:t> de Convergência Brasil - EUA na Assembleia Geral da ONU </a:t>
            </a:r>
            <a:endParaRPr lang="pt-BR" sz="16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0979221347331578E-2"/>
          <c:y val="6.5266298913647269E-2"/>
          <c:w val="0.76527657480314959"/>
          <c:h val="0.87626344657356914"/>
        </c:manualLayout>
      </c:layout>
      <c:lineChart>
        <c:grouping val="stacked"/>
        <c:varyColors val="0"/>
        <c:ser>
          <c:idx val="1"/>
          <c:order val="0"/>
          <c:tx>
            <c:strRef>
              <c:f>Plan3!$D$1</c:f>
              <c:strCache>
                <c:ptCount val="1"/>
                <c:pt idx="0">
                  <c:v>Sem Abstenção</c:v>
                </c:pt>
              </c:strCache>
            </c:strRef>
          </c:tx>
          <c:marker>
            <c:symbol val="none"/>
          </c:marker>
          <c:cat>
            <c:numRef>
              <c:f>Plan3!$C$2:$C$68</c:f>
              <c:numCache>
                <c:formatCode>General</c:formatCode>
                <c:ptCount val="67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</c:numCache>
            </c:numRef>
          </c:cat>
          <c:val>
            <c:numRef>
              <c:f>Plan3!$D$2:$D$68</c:f>
              <c:numCache>
                <c:formatCode>0.00000</c:formatCode>
                <c:ptCount val="67"/>
                <c:pt idx="0">
                  <c:v>0.6</c:v>
                </c:pt>
                <c:pt idx="1">
                  <c:v>0.72972972972972905</c:v>
                </c:pt>
                <c:pt idx="2">
                  <c:v>0.70526315789473604</c:v>
                </c:pt>
                <c:pt idx="3">
                  <c:v>8.6956521739130405E-2</c:v>
                </c:pt>
                <c:pt idx="4">
                  <c:v>0.82222222222222197</c:v>
                </c:pt>
                <c:pt idx="5">
                  <c:v>0.77777777777777701</c:v>
                </c:pt>
                <c:pt idx="6">
                  <c:v>0.63157894736842102</c:v>
                </c:pt>
                <c:pt idx="7">
                  <c:v>0.88235294117647001</c:v>
                </c:pt>
                <c:pt idx="8">
                  <c:v>0.88888888888888795</c:v>
                </c:pt>
                <c:pt idx="9">
                  <c:v>1</c:v>
                </c:pt>
                <c:pt idx="10">
                  <c:v>0.96721311475409799</c:v>
                </c:pt>
                <c:pt idx="11">
                  <c:v>0.92857142857142805</c:v>
                </c:pt>
                <c:pt idx="12">
                  <c:v>0.92857142857142805</c:v>
                </c:pt>
                <c:pt idx="13">
                  <c:v>0.89743589743589702</c:v>
                </c:pt>
                <c:pt idx="14">
                  <c:v>0.77500000000000002</c:v>
                </c:pt>
                <c:pt idx="15">
                  <c:v>0.88235294117647001</c:v>
                </c:pt>
                <c:pt idx="16">
                  <c:v>0.69696969696969702</c:v>
                </c:pt>
                <c:pt idx="17">
                  <c:v>0.78947368421052599</c:v>
                </c:pt>
                <c:pt idx="18">
                  <c:v>0.78947368421052599</c:v>
                </c:pt>
                <c:pt idx="19">
                  <c:v>0.91304347826086896</c:v>
                </c:pt>
                <c:pt idx="20">
                  <c:v>0.82352941176470495</c:v>
                </c:pt>
                <c:pt idx="21">
                  <c:v>0.78378378378378299</c:v>
                </c:pt>
                <c:pt idx="22">
                  <c:v>0.35483870967741898</c:v>
                </c:pt>
                <c:pt idx="23">
                  <c:v>0.5</c:v>
                </c:pt>
                <c:pt idx="24">
                  <c:v>0.65714285714285703</c:v>
                </c:pt>
                <c:pt idx="25">
                  <c:v>0.74193548387096697</c:v>
                </c:pt>
                <c:pt idx="26">
                  <c:v>0.54385964912280704</c:v>
                </c:pt>
                <c:pt idx="27">
                  <c:v>0.45454545454545398</c:v>
                </c:pt>
                <c:pt idx="28">
                  <c:v>0.11764705882352899</c:v>
                </c:pt>
                <c:pt idx="29">
                  <c:v>0</c:v>
                </c:pt>
                <c:pt idx="30">
                  <c:v>-0.12195121951219499</c:v>
                </c:pt>
                <c:pt idx="31">
                  <c:v>0.296296296296296</c:v>
                </c:pt>
                <c:pt idx="32">
                  <c:v>0.28767123287671198</c:v>
                </c:pt>
                <c:pt idx="33">
                  <c:v>-0.21212121212121199</c:v>
                </c:pt>
                <c:pt idx="34">
                  <c:v>-0.34426229508196698</c:v>
                </c:pt>
                <c:pt idx="35">
                  <c:v>-0.49397590361445698</c:v>
                </c:pt>
                <c:pt idx="36">
                  <c:v>-0.53846153846153799</c:v>
                </c:pt>
                <c:pt idx="37">
                  <c:v>-0.56000000000000005</c:v>
                </c:pt>
                <c:pt idx="38">
                  <c:v>-0.70833333333333304</c:v>
                </c:pt>
                <c:pt idx="39">
                  <c:v>-0.65306122448979598</c:v>
                </c:pt>
                <c:pt idx="40">
                  <c:v>-0.64356435643564303</c:v>
                </c:pt>
                <c:pt idx="41">
                  <c:v>-0.71111111111111103</c:v>
                </c:pt>
                <c:pt idx="42">
                  <c:v>-0.84090909090909005</c:v>
                </c:pt>
                <c:pt idx="43">
                  <c:v>-0.797468354430379</c:v>
                </c:pt>
                <c:pt idx="44">
                  <c:v>-0.67741935483870896</c:v>
                </c:pt>
                <c:pt idx="45">
                  <c:v>-0.63636363636363602</c:v>
                </c:pt>
                <c:pt idx="46">
                  <c:v>-0.58490566037735803</c:v>
                </c:pt>
                <c:pt idx="47">
                  <c:v>-0.56097560975609695</c:v>
                </c:pt>
                <c:pt idx="48">
                  <c:v>-0.24</c:v>
                </c:pt>
                <c:pt idx="49">
                  <c:v>-0.41935483870967699</c:v>
                </c:pt>
                <c:pt idx="50">
                  <c:v>-0.19298245614035001</c:v>
                </c:pt>
                <c:pt idx="51">
                  <c:v>-0.296296296296296</c:v>
                </c:pt>
                <c:pt idx="52">
                  <c:v>-0.34782608695652101</c:v>
                </c:pt>
                <c:pt idx="53">
                  <c:v>-0.36</c:v>
                </c:pt>
                <c:pt idx="54">
                  <c:v>-0.36170212765957399</c:v>
                </c:pt>
                <c:pt idx="55">
                  <c:v>-0.56521739130434701</c:v>
                </c:pt>
                <c:pt idx="56">
                  <c:v>-0.57894736842105199</c:v>
                </c:pt>
                <c:pt idx="57">
                  <c:v>-0.6</c:v>
                </c:pt>
                <c:pt idx="58">
                  <c:v>-0.74545454545454504</c:v>
                </c:pt>
                <c:pt idx="59">
                  <c:v>-0.682539682539682</c:v>
                </c:pt>
                <c:pt idx="60">
                  <c:v>-0.77142857142857102</c:v>
                </c:pt>
                <c:pt idx="61">
                  <c:v>-0.80645161290322498</c:v>
                </c:pt>
                <c:pt idx="62">
                  <c:v>-0.76666666666666605</c:v>
                </c:pt>
                <c:pt idx="63">
                  <c:v>-0.64705882352941102</c:v>
                </c:pt>
                <c:pt idx="64">
                  <c:v>-0.68627450980392102</c:v>
                </c:pt>
                <c:pt idx="65">
                  <c:v>-0.50943396226415105</c:v>
                </c:pt>
                <c:pt idx="66">
                  <c:v>-0.60714285714285698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Plan3!$E$1</c:f>
              <c:strCache>
                <c:ptCount val="1"/>
                <c:pt idx="0">
                  <c:v>Com Abstenção</c:v>
                </c:pt>
              </c:strCache>
            </c:strRef>
          </c:tx>
          <c:marker>
            <c:symbol val="none"/>
          </c:marker>
          <c:cat>
            <c:numRef>
              <c:f>Plan3!$C$2:$C$68</c:f>
              <c:numCache>
                <c:formatCode>General</c:formatCode>
                <c:ptCount val="67"/>
                <c:pt idx="0">
                  <c:v>1946</c:v>
                </c:pt>
                <c:pt idx="1">
                  <c:v>1947</c:v>
                </c:pt>
                <c:pt idx="2">
                  <c:v>1948</c:v>
                </c:pt>
                <c:pt idx="3">
                  <c:v>1949</c:v>
                </c:pt>
                <c:pt idx="4">
                  <c:v>1950</c:v>
                </c:pt>
                <c:pt idx="5">
                  <c:v>1951</c:v>
                </c:pt>
                <c:pt idx="6">
                  <c:v>1952</c:v>
                </c:pt>
                <c:pt idx="7">
                  <c:v>1953</c:v>
                </c:pt>
                <c:pt idx="8">
                  <c:v>1954</c:v>
                </c:pt>
                <c:pt idx="9">
                  <c:v>1955</c:v>
                </c:pt>
                <c:pt idx="10">
                  <c:v>1956</c:v>
                </c:pt>
                <c:pt idx="11">
                  <c:v>1957</c:v>
                </c:pt>
                <c:pt idx="12">
                  <c:v>1958</c:v>
                </c:pt>
                <c:pt idx="13">
                  <c:v>1959</c:v>
                </c:pt>
                <c:pt idx="14">
                  <c:v>1960</c:v>
                </c:pt>
                <c:pt idx="15">
                  <c:v>1961</c:v>
                </c:pt>
                <c:pt idx="16">
                  <c:v>1962</c:v>
                </c:pt>
                <c:pt idx="17">
                  <c:v>1963</c:v>
                </c:pt>
                <c:pt idx="18">
                  <c:v>1964</c:v>
                </c:pt>
                <c:pt idx="19">
                  <c:v>1965</c:v>
                </c:pt>
                <c:pt idx="20">
                  <c:v>1966</c:v>
                </c:pt>
                <c:pt idx="21">
                  <c:v>1967</c:v>
                </c:pt>
                <c:pt idx="22">
                  <c:v>1968</c:v>
                </c:pt>
                <c:pt idx="23">
                  <c:v>1969</c:v>
                </c:pt>
                <c:pt idx="24">
                  <c:v>1970</c:v>
                </c:pt>
                <c:pt idx="25">
                  <c:v>1971</c:v>
                </c:pt>
                <c:pt idx="26">
                  <c:v>1972</c:v>
                </c:pt>
                <c:pt idx="27">
                  <c:v>1973</c:v>
                </c:pt>
                <c:pt idx="28">
                  <c:v>1974</c:v>
                </c:pt>
                <c:pt idx="29">
                  <c:v>1975</c:v>
                </c:pt>
                <c:pt idx="30">
                  <c:v>1976</c:v>
                </c:pt>
                <c:pt idx="31">
                  <c:v>1977</c:v>
                </c:pt>
                <c:pt idx="32">
                  <c:v>1978</c:v>
                </c:pt>
                <c:pt idx="33">
                  <c:v>1979</c:v>
                </c:pt>
                <c:pt idx="34">
                  <c:v>1980</c:v>
                </c:pt>
                <c:pt idx="35">
                  <c:v>1981</c:v>
                </c:pt>
                <c:pt idx="36">
                  <c:v>1982</c:v>
                </c:pt>
                <c:pt idx="37">
                  <c:v>1983</c:v>
                </c:pt>
                <c:pt idx="38">
                  <c:v>1984</c:v>
                </c:pt>
                <c:pt idx="39">
                  <c:v>1985</c:v>
                </c:pt>
                <c:pt idx="40">
                  <c:v>1986</c:v>
                </c:pt>
                <c:pt idx="41">
                  <c:v>1987</c:v>
                </c:pt>
                <c:pt idx="42">
                  <c:v>1988</c:v>
                </c:pt>
                <c:pt idx="43">
                  <c:v>1989</c:v>
                </c:pt>
                <c:pt idx="44">
                  <c:v>1990</c:v>
                </c:pt>
                <c:pt idx="45">
                  <c:v>1991</c:v>
                </c:pt>
                <c:pt idx="46">
                  <c:v>1992</c:v>
                </c:pt>
                <c:pt idx="47">
                  <c:v>1993</c:v>
                </c:pt>
                <c:pt idx="48">
                  <c:v>1994</c:v>
                </c:pt>
                <c:pt idx="49">
                  <c:v>1995</c:v>
                </c:pt>
                <c:pt idx="50">
                  <c:v>1996</c:v>
                </c:pt>
                <c:pt idx="51">
                  <c:v>1997</c:v>
                </c:pt>
                <c:pt idx="52">
                  <c:v>1998</c:v>
                </c:pt>
                <c:pt idx="53">
                  <c:v>1999</c:v>
                </c:pt>
                <c:pt idx="54">
                  <c:v>2000</c:v>
                </c:pt>
                <c:pt idx="55">
                  <c:v>2001</c:v>
                </c:pt>
                <c:pt idx="56">
                  <c:v>2002</c:v>
                </c:pt>
                <c:pt idx="57">
                  <c:v>2003</c:v>
                </c:pt>
                <c:pt idx="58">
                  <c:v>2004</c:v>
                </c:pt>
                <c:pt idx="59">
                  <c:v>2005</c:v>
                </c:pt>
                <c:pt idx="60">
                  <c:v>2006</c:v>
                </c:pt>
                <c:pt idx="61">
                  <c:v>2007</c:v>
                </c:pt>
                <c:pt idx="62">
                  <c:v>2008</c:v>
                </c:pt>
                <c:pt idx="63">
                  <c:v>2009</c:v>
                </c:pt>
                <c:pt idx="64">
                  <c:v>2010</c:v>
                </c:pt>
                <c:pt idx="65">
                  <c:v>2011</c:v>
                </c:pt>
                <c:pt idx="66">
                  <c:v>2012</c:v>
                </c:pt>
              </c:numCache>
            </c:numRef>
          </c:cat>
          <c:val>
            <c:numRef>
              <c:f>Plan3!$E$2:$E$68</c:f>
              <c:numCache>
                <c:formatCode>0.00000</c:formatCode>
                <c:ptCount val="67"/>
                <c:pt idx="0">
                  <c:v>0.48837209999999998</c:v>
                </c:pt>
                <c:pt idx="1">
                  <c:v>0.71052630000000006</c:v>
                </c:pt>
                <c:pt idx="2">
                  <c:v>0.64423079999999999</c:v>
                </c:pt>
                <c:pt idx="3">
                  <c:v>0.21875</c:v>
                </c:pt>
                <c:pt idx="4">
                  <c:v>0.73584910000000003</c:v>
                </c:pt>
                <c:pt idx="5">
                  <c:v>0.56000000000000005</c:v>
                </c:pt>
                <c:pt idx="6">
                  <c:v>0.51020410000000005</c:v>
                </c:pt>
                <c:pt idx="7">
                  <c:v>0.61538459999999995</c:v>
                </c:pt>
                <c:pt idx="8">
                  <c:v>0.61290319999999998</c:v>
                </c:pt>
                <c:pt idx="9">
                  <c:v>0.83783779999999997</c:v>
                </c:pt>
                <c:pt idx="10">
                  <c:v>0.91044780000000003</c:v>
                </c:pt>
                <c:pt idx="11">
                  <c:v>0.79411759999999998</c:v>
                </c:pt>
                <c:pt idx="12">
                  <c:v>0.81818179999999996</c:v>
                </c:pt>
                <c:pt idx="13">
                  <c:v>0.72222220000000004</c:v>
                </c:pt>
                <c:pt idx="14">
                  <c:v>0.63461540000000005</c:v>
                </c:pt>
                <c:pt idx="15">
                  <c:v>0.66666669999999995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0.56097560000000002</c:v>
                </c:pt>
                <c:pt idx="20">
                  <c:v>0.56603769999999998</c:v>
                </c:pt>
                <c:pt idx="21">
                  <c:v>0.54385969999999995</c:v>
                </c:pt>
                <c:pt idx="22">
                  <c:v>0.244898</c:v>
                </c:pt>
                <c:pt idx="23">
                  <c:v>0.3658537</c:v>
                </c:pt>
                <c:pt idx="24">
                  <c:v>0.4</c:v>
                </c:pt>
                <c:pt idx="25">
                  <c:v>0.56666669999999997</c:v>
                </c:pt>
                <c:pt idx="26">
                  <c:v>0.38317760000000001</c:v>
                </c:pt>
                <c:pt idx="27">
                  <c:v>0.30769229999999997</c:v>
                </c:pt>
                <c:pt idx="28">
                  <c:v>5.4054100000000001E-2</c:v>
                </c:pt>
                <c:pt idx="29">
                  <c:v>7.3529399999999995E-2</c:v>
                </c:pt>
                <c:pt idx="30">
                  <c:v>-3.5294100000000002E-2</c:v>
                </c:pt>
                <c:pt idx="31">
                  <c:v>0.17894740000000001</c:v>
                </c:pt>
                <c:pt idx="32">
                  <c:v>0.18032790000000001</c:v>
                </c:pt>
                <c:pt idx="33">
                  <c:v>-0.1</c:v>
                </c:pt>
                <c:pt idx="34">
                  <c:v>-0.19607840000000001</c:v>
                </c:pt>
                <c:pt idx="35">
                  <c:v>-0.28571429999999998</c:v>
                </c:pt>
                <c:pt idx="36">
                  <c:v>-0.3396227</c:v>
                </c:pt>
                <c:pt idx="37">
                  <c:v>-0.36486489999999999</c:v>
                </c:pt>
                <c:pt idx="38">
                  <c:v>-0.42</c:v>
                </c:pt>
                <c:pt idx="39">
                  <c:v>-0.39735100000000001</c:v>
                </c:pt>
                <c:pt idx="40">
                  <c:v>-0.3947369</c:v>
                </c:pt>
                <c:pt idx="41">
                  <c:v>-0.42142859999999999</c:v>
                </c:pt>
                <c:pt idx="42">
                  <c:v>-0.51127820000000002</c:v>
                </c:pt>
                <c:pt idx="43">
                  <c:v>-0.51754389999999995</c:v>
                </c:pt>
                <c:pt idx="44">
                  <c:v>-0.50602409999999998</c:v>
                </c:pt>
                <c:pt idx="45">
                  <c:v>-0.48611110000000002</c:v>
                </c:pt>
                <c:pt idx="46">
                  <c:v>-0.41891889999999998</c:v>
                </c:pt>
                <c:pt idx="47">
                  <c:v>-0.34920639999999997</c:v>
                </c:pt>
                <c:pt idx="48">
                  <c:v>-0.16176470000000001</c:v>
                </c:pt>
                <c:pt idx="49">
                  <c:v>-0.32500000000000001</c:v>
                </c:pt>
                <c:pt idx="50">
                  <c:v>-0.14666670000000001</c:v>
                </c:pt>
                <c:pt idx="51">
                  <c:v>-0.23188410000000001</c:v>
                </c:pt>
                <c:pt idx="52">
                  <c:v>-0.2622951</c:v>
                </c:pt>
                <c:pt idx="53">
                  <c:v>-0.25</c:v>
                </c:pt>
                <c:pt idx="54">
                  <c:v>-0.23880599999999999</c:v>
                </c:pt>
                <c:pt idx="55">
                  <c:v>-0.38805970000000001</c:v>
                </c:pt>
                <c:pt idx="56">
                  <c:v>-0.45205479999999998</c:v>
                </c:pt>
                <c:pt idx="57">
                  <c:v>-0.4736842</c:v>
                </c:pt>
                <c:pt idx="58">
                  <c:v>-0.54166669999999995</c:v>
                </c:pt>
                <c:pt idx="59">
                  <c:v>-0.57534249999999998</c:v>
                </c:pt>
                <c:pt idx="60">
                  <c:v>-0.59770109999999999</c:v>
                </c:pt>
                <c:pt idx="61">
                  <c:v>-0.65789470000000005</c:v>
                </c:pt>
                <c:pt idx="62">
                  <c:v>-0.63013699999999995</c:v>
                </c:pt>
                <c:pt idx="63">
                  <c:v>-0.48529410000000001</c:v>
                </c:pt>
                <c:pt idx="64">
                  <c:v>-0.53030299999999997</c:v>
                </c:pt>
                <c:pt idx="65">
                  <c:v>-0.41538459999999999</c:v>
                </c:pt>
                <c:pt idx="66">
                  <c:v>-0.5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36637984"/>
        <c:axId val="-736632544"/>
      </c:lineChart>
      <c:catAx>
        <c:axId val="-736637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 sz="1000" b="0"/>
                  <a:t>Fonte:</a:t>
                </a:r>
                <a:r>
                  <a:rPr lang="pt-BR" sz="1000" b="0" baseline="0"/>
                  <a:t> Elaborado pelo autor a partir de dados de Voeten (2014)</a:t>
                </a:r>
                <a:endParaRPr lang="pt-BR" sz="10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3300000"/>
          <a:lstStyle/>
          <a:p>
            <a:pPr>
              <a:defRPr/>
            </a:pPr>
            <a:endParaRPr lang="pt-BR"/>
          </a:p>
        </c:txPr>
        <c:crossAx val="-736632544"/>
        <c:crosses val="autoZero"/>
        <c:auto val="1"/>
        <c:lblAlgn val="ctr"/>
        <c:lblOffset val="100"/>
        <c:noMultiLvlLbl val="0"/>
      </c:catAx>
      <c:valAx>
        <c:axId val="-736632544"/>
        <c:scaling>
          <c:orientation val="minMax"/>
          <c:max val="2"/>
          <c:min val="-2"/>
        </c:scaling>
        <c:delete val="0"/>
        <c:axPos val="l"/>
        <c:numFmt formatCode="0.0" sourceLinked="0"/>
        <c:majorTickMark val="out"/>
        <c:minorTickMark val="none"/>
        <c:tickLblPos val="nextTo"/>
        <c:crossAx val="-736637984"/>
        <c:crosses val="autoZero"/>
        <c:crossBetween val="between"/>
        <c:majorUnit val="0.5"/>
        <c:minorUnit val="0.1"/>
      </c:valAx>
    </c:plotArea>
    <c:legend>
      <c:legendPos val="r"/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pt-B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0B373C-7FFF-4833-8E3D-4F76F991D2E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4289F15-6755-4478-859A-6DE67C5E0FB5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1822</a:t>
          </a:r>
        </a:p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1930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DF4FAA-9DDA-454A-B0D2-A71EB2F51B67}" type="parTrans" cxnId="{948B0C2C-6858-4005-96EA-31539EB1BCD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2130CF-11AF-47C8-8BE0-6910E8C50811}" type="sibTrans" cxnId="{948B0C2C-6858-4005-96EA-31539EB1BCD3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0AC08B-FE1E-4757-BB57-31BA18102AE5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Fronteiras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E6B122-9752-4057-ADF8-0D0518034B9B}" type="parTrans" cxnId="{5F3D9017-48F9-454E-A111-7B664E04A2F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F801F8-D9DD-480D-9B84-935C3B70DF92}" type="sibTrans" cxnId="{5F3D9017-48F9-454E-A111-7B664E04A2F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2B60BC-8BCF-4632-894F-03751FF0BD11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Estado Nacional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BC1B01-3D1D-47B7-ABE3-35FF98085250}" type="parTrans" cxnId="{C00517E6-3691-4F94-AB14-4A6FC221D24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2332EF-6299-4BCA-B6BB-B9EFB4021E9B}" type="sibTrans" cxnId="{C00517E6-3691-4F94-AB14-4A6FC221D24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2953E3-722B-4DAD-9F4A-75133B6A8107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1930</a:t>
          </a:r>
        </a:p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D075F6-69B1-44C6-89DE-2199CD091F89}" type="parTrans" cxnId="{CF839233-39F9-4D4A-862C-0A1769F3143A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57FE18-8DF3-452B-B1E7-2AE77FB0F08F}" type="sibTrans" cxnId="{CF839233-39F9-4D4A-862C-0A1769F3143A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31CE7D-CD5A-4E0D-BD6F-E318C7E56A2C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Desenvolvimento Nacional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4A74AC-D6C0-4D2F-9029-9453AA57B8E2}" type="parTrans" cxnId="{5FE5DAF1-76BB-48CD-ABFE-C8B36898FA3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F6E40D-1B7B-4880-AC8C-FA55392155DC}" type="sibTrans" cxnId="{5FE5DAF1-76BB-48CD-ABFE-C8B36898FA39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F51B69-BB5E-4360-B26B-C6F04F07C35F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Integração Regional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CF1929-8582-43BF-AF60-5CE897781807}" type="parTrans" cxnId="{BFEECB89-A489-4D2B-8195-A84B7DB7F4DC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3787D5-C1C1-433F-90D8-625BD7EB95F0}" type="sibTrans" cxnId="{BFEECB89-A489-4D2B-8195-A84B7DB7F4DC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E9CEE1-AC54-43A9-B33A-5B96493FEB39}">
      <dgm:prSet phldrT="[Texto]" custT="1"/>
      <dgm:spPr/>
      <dgm:t>
        <a:bodyPr/>
        <a:lstStyle/>
        <a:p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B78CEF-821F-4460-AFB0-09C61F84A40A}" type="parTrans" cxnId="{75213F5C-C28D-41FC-A847-04077DE69A36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2F60B7-9EE5-403F-AD14-3F96C68575ED}" type="sibTrans" cxnId="{75213F5C-C28D-41FC-A847-04077DE69A36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7D5AA-E895-45E8-A67F-C52D86E66C44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Projeção na Bacia do Prata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0E2EC4-4555-4AFE-82D3-05857E83A8D0}" type="parTrans" cxnId="{66A6B740-FC87-414C-97F9-FE903219011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5574CF-B3F5-4A83-B357-219072802F41}" type="sibTrans" cxnId="{66A6B740-FC87-414C-97F9-FE9032190118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E5DD36-FF5B-4624-B9FA-F231C215BA50}">
      <dgm:prSet phldrT="[Texto]" custT="1"/>
      <dgm:spPr/>
      <dgm:t>
        <a:bodyPr/>
        <a:lstStyle/>
        <a:p>
          <a:r>
            <a: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Projeção Internacional</a:t>
          </a:r>
          <a:endParaRPr lang="pt-BR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08F907-5780-4BAE-BD0C-B954FDCDAACF}" type="parTrans" cxnId="{FF0D37E7-7D86-4D92-A159-EF0B27DEBAD4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4D9096-89BA-4FA2-874A-F9FF2BCE1B17}" type="sibTrans" cxnId="{FF0D37E7-7D86-4D92-A159-EF0B27DEBAD4}">
      <dgm:prSet/>
      <dgm:spPr/>
      <dgm:t>
        <a:bodyPr/>
        <a:lstStyle/>
        <a:p>
          <a:endParaRPr lang="pt-BR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76CA24-990C-4EF8-BB82-A4C084CC7E40}" type="pres">
      <dgm:prSet presAssocID="{0B0B373C-7FFF-4833-8E3D-4F76F991D2E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4A3A5-3F4C-4FCD-B13C-4DE63C675224}" type="pres">
      <dgm:prSet presAssocID="{44289F15-6755-4478-859A-6DE67C5E0FB5}" presName="composite" presStyleCnt="0"/>
      <dgm:spPr/>
    </dgm:pt>
    <dgm:pt modelId="{A23B11F7-40EF-4049-841C-5296CE951D9E}" type="pres">
      <dgm:prSet presAssocID="{44289F15-6755-4478-859A-6DE67C5E0FB5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CC58A2-4AD0-404B-80DB-013F68BAE909}" type="pres">
      <dgm:prSet presAssocID="{44289F15-6755-4478-859A-6DE67C5E0FB5}" presName="descendantText" presStyleLbl="alignAcc1" presStyleIdx="0" presStyleCnt="2" custScaleY="119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24ED5-2D8B-49AF-BDA6-103241E78437}" type="pres">
      <dgm:prSet presAssocID="{C62130CF-11AF-47C8-8BE0-6910E8C50811}" presName="sp" presStyleCnt="0"/>
      <dgm:spPr/>
    </dgm:pt>
    <dgm:pt modelId="{88986A14-BC08-4E49-9ED6-DE6F3B78C5CE}" type="pres">
      <dgm:prSet presAssocID="{4E2953E3-722B-4DAD-9F4A-75133B6A8107}" presName="composite" presStyleCnt="0"/>
      <dgm:spPr/>
    </dgm:pt>
    <dgm:pt modelId="{3C93E340-ED20-4033-83A8-B2FCCC77E7CF}" type="pres">
      <dgm:prSet presAssocID="{4E2953E3-722B-4DAD-9F4A-75133B6A810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07E331-547E-4E95-9903-4D8288E73F6B}" type="pres">
      <dgm:prSet presAssocID="{4E2953E3-722B-4DAD-9F4A-75133B6A810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00517E6-3691-4F94-AB14-4A6FC221D248}" srcId="{44289F15-6755-4478-859A-6DE67C5E0FB5}" destId="{082B60BC-8BCF-4632-894F-03751FF0BD11}" srcOrd="2" destOrd="0" parTransId="{A3BC1B01-3D1D-47B7-ABE3-35FF98085250}" sibTransId="{A52332EF-6299-4BCA-B6BB-B9EFB4021E9B}"/>
    <dgm:cxn modelId="{CF839233-39F9-4D4A-862C-0A1769F3143A}" srcId="{0B0B373C-7FFF-4833-8E3D-4F76F991D2EF}" destId="{4E2953E3-722B-4DAD-9F4A-75133B6A8107}" srcOrd="1" destOrd="0" parTransId="{F2D075F6-69B1-44C6-89DE-2199CD091F89}" sibTransId="{0257FE18-8DF3-452B-B1E7-2AE77FB0F08F}"/>
    <dgm:cxn modelId="{5FE5DAF1-76BB-48CD-ABFE-C8B36898FA39}" srcId="{4E2953E3-722B-4DAD-9F4A-75133B6A8107}" destId="{9031CE7D-CD5A-4E0D-BD6F-E318C7E56A2C}" srcOrd="0" destOrd="0" parTransId="{C44A74AC-D6C0-4D2F-9029-9453AA57B8E2}" sibTransId="{8EF6E40D-1B7B-4880-AC8C-FA55392155DC}"/>
    <dgm:cxn modelId="{D03AA025-81DE-4A6C-A468-91553A0BDBA4}" type="presOf" srcId="{79E9CEE1-AC54-43A9-B33A-5B96493FEB39}" destId="{2ECC58A2-4AD0-404B-80DB-013F68BAE909}" srcOrd="0" destOrd="3" presId="urn:microsoft.com/office/officeart/2005/8/layout/chevron2"/>
    <dgm:cxn modelId="{BEC10C5F-1843-4604-81A0-67731EBCAA68}" type="presOf" srcId="{0B0B373C-7FFF-4833-8E3D-4F76F991D2EF}" destId="{E476CA24-990C-4EF8-BB82-A4C084CC7E40}" srcOrd="0" destOrd="0" presId="urn:microsoft.com/office/officeart/2005/8/layout/chevron2"/>
    <dgm:cxn modelId="{BFEECB89-A489-4D2B-8195-A84B7DB7F4DC}" srcId="{4E2953E3-722B-4DAD-9F4A-75133B6A8107}" destId="{25F51B69-BB5E-4360-B26B-C6F04F07C35F}" srcOrd="1" destOrd="0" parTransId="{BCCF1929-8582-43BF-AF60-5CE897781807}" sibTransId="{823787D5-C1C1-433F-90D8-625BD7EB95F0}"/>
    <dgm:cxn modelId="{66A6B740-FC87-414C-97F9-FE9032190118}" srcId="{44289F15-6755-4478-859A-6DE67C5E0FB5}" destId="{B117D5AA-E895-45E8-A67F-C52D86E66C44}" srcOrd="0" destOrd="0" parTransId="{170E2EC4-4555-4AFE-82D3-05857E83A8D0}" sibTransId="{8C5574CF-B3F5-4A83-B357-219072802F41}"/>
    <dgm:cxn modelId="{08940944-AE8F-4762-A784-84BBBC8A4D4F}" type="presOf" srcId="{25F51B69-BB5E-4360-B26B-C6F04F07C35F}" destId="{8807E331-547E-4E95-9903-4D8288E73F6B}" srcOrd="0" destOrd="1" presId="urn:microsoft.com/office/officeart/2005/8/layout/chevron2"/>
    <dgm:cxn modelId="{75213F5C-C28D-41FC-A847-04077DE69A36}" srcId="{44289F15-6755-4478-859A-6DE67C5E0FB5}" destId="{79E9CEE1-AC54-43A9-B33A-5B96493FEB39}" srcOrd="3" destOrd="0" parTransId="{25B78CEF-821F-4460-AFB0-09C61F84A40A}" sibTransId="{112F60B7-9EE5-403F-AD14-3F96C68575ED}"/>
    <dgm:cxn modelId="{755A6649-2ACA-4020-957E-A76C74D1B296}" type="presOf" srcId="{DD0AC08B-FE1E-4757-BB57-31BA18102AE5}" destId="{2ECC58A2-4AD0-404B-80DB-013F68BAE909}" srcOrd="0" destOrd="1" presId="urn:microsoft.com/office/officeart/2005/8/layout/chevron2"/>
    <dgm:cxn modelId="{FF0D37E7-7D86-4D92-A159-EF0B27DEBAD4}" srcId="{4E2953E3-722B-4DAD-9F4A-75133B6A8107}" destId="{73E5DD36-FF5B-4624-B9FA-F231C215BA50}" srcOrd="2" destOrd="0" parTransId="{9D08F907-5780-4BAE-BD0C-B954FDCDAACF}" sibTransId="{4F4D9096-89BA-4FA2-874A-F9FF2BCE1B17}"/>
    <dgm:cxn modelId="{497F996D-8286-4B5A-B092-B1B0A4CA143D}" type="presOf" srcId="{B117D5AA-E895-45E8-A67F-C52D86E66C44}" destId="{2ECC58A2-4AD0-404B-80DB-013F68BAE909}" srcOrd="0" destOrd="0" presId="urn:microsoft.com/office/officeart/2005/8/layout/chevron2"/>
    <dgm:cxn modelId="{9F985889-7455-48CD-9678-368A2B7E522C}" type="presOf" srcId="{4E2953E3-722B-4DAD-9F4A-75133B6A8107}" destId="{3C93E340-ED20-4033-83A8-B2FCCC77E7CF}" srcOrd="0" destOrd="0" presId="urn:microsoft.com/office/officeart/2005/8/layout/chevron2"/>
    <dgm:cxn modelId="{5903D7D6-E03D-4E65-8893-FB496B2FA15F}" type="presOf" srcId="{44289F15-6755-4478-859A-6DE67C5E0FB5}" destId="{A23B11F7-40EF-4049-841C-5296CE951D9E}" srcOrd="0" destOrd="0" presId="urn:microsoft.com/office/officeart/2005/8/layout/chevron2"/>
    <dgm:cxn modelId="{6CA274B6-16DB-484B-AF56-6F37F62F7B6E}" type="presOf" srcId="{082B60BC-8BCF-4632-894F-03751FF0BD11}" destId="{2ECC58A2-4AD0-404B-80DB-013F68BAE909}" srcOrd="0" destOrd="2" presId="urn:microsoft.com/office/officeart/2005/8/layout/chevron2"/>
    <dgm:cxn modelId="{5F3D9017-48F9-454E-A111-7B664E04A2F8}" srcId="{44289F15-6755-4478-859A-6DE67C5E0FB5}" destId="{DD0AC08B-FE1E-4757-BB57-31BA18102AE5}" srcOrd="1" destOrd="0" parTransId="{A1E6B122-9752-4057-ADF8-0D0518034B9B}" sibTransId="{A5F801F8-D9DD-480D-9B84-935C3B70DF92}"/>
    <dgm:cxn modelId="{948B0C2C-6858-4005-96EA-31539EB1BCD3}" srcId="{0B0B373C-7FFF-4833-8E3D-4F76F991D2EF}" destId="{44289F15-6755-4478-859A-6DE67C5E0FB5}" srcOrd="0" destOrd="0" parTransId="{58DF4FAA-9DDA-454A-B0D2-A71EB2F51B67}" sibTransId="{C62130CF-11AF-47C8-8BE0-6910E8C50811}"/>
    <dgm:cxn modelId="{0AD1E1F9-E757-47B4-9944-82843BAE779D}" type="presOf" srcId="{9031CE7D-CD5A-4E0D-BD6F-E318C7E56A2C}" destId="{8807E331-547E-4E95-9903-4D8288E73F6B}" srcOrd="0" destOrd="0" presId="urn:microsoft.com/office/officeart/2005/8/layout/chevron2"/>
    <dgm:cxn modelId="{6AB4EAF9-22ED-43EE-A9AF-26243A9CB939}" type="presOf" srcId="{73E5DD36-FF5B-4624-B9FA-F231C215BA50}" destId="{8807E331-547E-4E95-9903-4D8288E73F6B}" srcOrd="0" destOrd="2" presId="urn:microsoft.com/office/officeart/2005/8/layout/chevron2"/>
    <dgm:cxn modelId="{388D15CF-195B-41A3-BB7B-AA0C80020F58}" type="presParOf" srcId="{E476CA24-990C-4EF8-BB82-A4C084CC7E40}" destId="{1B44A3A5-3F4C-4FCD-B13C-4DE63C675224}" srcOrd="0" destOrd="0" presId="urn:microsoft.com/office/officeart/2005/8/layout/chevron2"/>
    <dgm:cxn modelId="{E3DE592D-17E3-4B44-AAEA-BE551B9BCF67}" type="presParOf" srcId="{1B44A3A5-3F4C-4FCD-B13C-4DE63C675224}" destId="{A23B11F7-40EF-4049-841C-5296CE951D9E}" srcOrd="0" destOrd="0" presId="urn:microsoft.com/office/officeart/2005/8/layout/chevron2"/>
    <dgm:cxn modelId="{252C6BD4-5B4C-4C0E-AA32-AA3B6EA8F809}" type="presParOf" srcId="{1B44A3A5-3F4C-4FCD-B13C-4DE63C675224}" destId="{2ECC58A2-4AD0-404B-80DB-013F68BAE909}" srcOrd="1" destOrd="0" presId="urn:microsoft.com/office/officeart/2005/8/layout/chevron2"/>
    <dgm:cxn modelId="{ABB8FFDA-EC10-49B4-ADF9-14E36293EB8F}" type="presParOf" srcId="{E476CA24-990C-4EF8-BB82-A4C084CC7E40}" destId="{6DE24ED5-2D8B-49AF-BDA6-103241E78437}" srcOrd="1" destOrd="0" presId="urn:microsoft.com/office/officeart/2005/8/layout/chevron2"/>
    <dgm:cxn modelId="{67CECECB-EA04-4A44-BE1E-CB8E7A1985AA}" type="presParOf" srcId="{E476CA24-990C-4EF8-BB82-A4C084CC7E40}" destId="{88986A14-BC08-4E49-9ED6-DE6F3B78C5CE}" srcOrd="2" destOrd="0" presId="urn:microsoft.com/office/officeart/2005/8/layout/chevron2"/>
    <dgm:cxn modelId="{36386BCC-E71D-4153-9452-AF91D0298299}" type="presParOf" srcId="{88986A14-BC08-4E49-9ED6-DE6F3B78C5CE}" destId="{3C93E340-ED20-4033-83A8-B2FCCC77E7CF}" srcOrd="0" destOrd="0" presId="urn:microsoft.com/office/officeart/2005/8/layout/chevron2"/>
    <dgm:cxn modelId="{3BA3C079-FFEA-4E1A-A7E7-101F33A4D4CE}" type="presParOf" srcId="{88986A14-BC08-4E49-9ED6-DE6F3B78C5CE}" destId="{8807E331-547E-4E95-9903-4D8288E73F6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B47E1F-E5C4-4E00-A28B-91D941FB3B1B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8403662D-92B0-473C-93C8-322718C476B6}">
      <dgm:prSet phldrT="[Texto]" custT="1"/>
      <dgm:spPr/>
      <dgm:t>
        <a:bodyPr/>
        <a:lstStyle/>
        <a:p>
          <a:r>
            <a:rPr lang="pt-BR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Comportamento Brasileiro</a:t>
          </a:r>
        </a:p>
      </dgm:t>
    </dgm:pt>
    <dgm:pt modelId="{BA547978-72AF-49D9-A0DA-B3840D348E3D}" type="parTrans" cxnId="{746EEFFB-8887-4C0E-96C4-3212DC08608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D6052B-9D0B-4E8E-A83D-23CFFC32B4AE}" type="sibTrans" cxnId="{746EEFFB-8887-4C0E-96C4-3212DC08608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709EE6-9ABD-4C96-8D32-A39CD41CD4B7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Sistema Internacional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Projeção do Poder Brasileiro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Alianças Internacionais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06A6AE-9146-4754-A9F5-79A6FF4847D0}" type="parTrans" cxnId="{A5AC7110-C3A7-42E0-909D-D53735B24B6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049BDC-5067-4A43-A9C3-3315D97DA04C}" type="sibTrans" cxnId="{A5AC7110-C3A7-42E0-909D-D53735B24B66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6F9597-E79F-423C-8125-7B8730AA95D1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Regime Político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Ideologia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Economia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Elites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Opinião Pública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99B5D0-2720-4942-907E-FA28D079B585}" type="parTrans" cxnId="{27D13CB0-39E7-4B57-B53E-97B68ADBBB4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2C672A-D702-4E16-B459-0499ECBC0F5C}" type="sibTrans" cxnId="{27D13CB0-39E7-4B57-B53E-97B68ADBBB4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E6FE2-45AD-45A5-8180-DF3063F73D82}">
      <dgm:prSet phldrT="[Texto]" phldr="1"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7B0C8-D366-46EC-9365-4E13DED2E9BA}" type="parTrans" cxnId="{ED4388E8-F084-49D2-9A63-38385DE3DC3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63F879-CC12-41B2-90AC-5EAE5ECFAF13}" type="sibTrans" cxnId="{ED4388E8-F084-49D2-9A63-38385DE3DC3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53F2C-579A-4405-85BD-4A2B31898CBB}">
      <dgm:prSet phldrT="[Texto]" phldr="1"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D115E-6E5D-46E8-B70F-96199930CC34}" type="parTrans" cxnId="{3B7D1D22-5633-41DD-A2E1-9A7CB730ED6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7588BA-4F8B-4E6E-9F29-03F662676424}" type="sibTrans" cxnId="{3B7D1D22-5633-41DD-A2E1-9A7CB730ED6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BE1C7E-74E9-48BB-9AB4-ED824F62C272}">
      <dgm:prSet phldrT="[Texto]" phldr="1"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1CA5A-BC05-4419-85B9-DC1E874C5A1A}" type="parTrans" cxnId="{737A12EB-B2F8-4CCD-9BA5-016E0967A76F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1FB22F-937B-43D0-A4B8-601B5A43F4E6}" type="sibTrans" cxnId="{737A12EB-B2F8-4CCD-9BA5-016E0967A76F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CCE784-1820-4940-A5AD-20B4CC6E55ED}">
      <dgm:prSet phldrT="[Texto]" phldr="1"/>
      <dgm:spPr/>
      <dgm:t>
        <a:bodyPr/>
        <a:lstStyle/>
        <a:p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51439F-85C9-41DF-B7DE-84E4001A6610}" type="parTrans" cxnId="{890BFC0F-F26D-4A60-A0F5-24EA8A4BA64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DC7A28-D4A3-450C-9E3D-BCB9BA391E08}" type="sibTrans" cxnId="{890BFC0F-F26D-4A60-A0F5-24EA8A4BA64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EC80F2-0947-4639-BF07-45703FA4788A}">
      <dgm:prSet phldrT="[Texto]"/>
      <dgm:spPr/>
      <dgm:t>
        <a:bodyPr/>
        <a:lstStyle/>
        <a:p>
          <a:endParaRPr lang="en-US"/>
        </a:p>
      </dgm:t>
    </dgm:pt>
    <dgm:pt modelId="{CFBD8212-B373-4367-A92B-A5FF2A5C32C9}" type="parTrans" cxnId="{13D09B9B-2180-402A-B423-F0A359C61F1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F24D9-03A5-4070-8207-0D465DCFF548}" type="sibTrans" cxnId="{13D09B9B-2180-402A-B423-F0A359C61F1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B96304-3BA0-434C-898A-1AC2A5E4DC83}">
      <dgm:prSet phldrT="[Texto]" phldr="1"/>
      <dgm:spPr/>
      <dgm:t>
        <a:bodyPr/>
        <a:lstStyle/>
        <a:p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2ACFFE-1B9F-4492-B425-90FAA1ACB526}" type="parTrans" cxnId="{987C7355-6898-42F8-A22D-01A47F42012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642BE5-DEE9-4D88-A223-BC38CAB3F36D}" type="sibTrans" cxnId="{987C7355-6898-42F8-A22D-01A47F420127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453CBB-994B-4048-A411-14C558BB163D}">
      <dgm:prSet phldrT="[Texto]"/>
      <dgm:spPr/>
      <dgm:t>
        <a:bodyPr/>
        <a:lstStyle/>
        <a:p>
          <a:endParaRPr lang="en-US"/>
        </a:p>
      </dgm:t>
    </dgm:pt>
    <dgm:pt modelId="{26203805-5B06-4706-8861-FBBFAC40B15A}" type="parTrans" cxnId="{3AAA1CDF-7119-4410-A461-34B0394352DA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E3C4CC-E341-4BD6-BA1A-4D75F587C9B6}" type="sibTrans" cxnId="{3AAA1CDF-7119-4410-A461-34B0394352DA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8DC3AB-8D08-476B-9CE2-2CB5C82F1414}" type="pres">
      <dgm:prSet presAssocID="{43B47E1F-E5C4-4E00-A28B-91D941FB3B1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82DE13-FC62-45E1-A448-541F8C963826}" type="pres">
      <dgm:prSet presAssocID="{8403662D-92B0-473C-93C8-322718C476B6}" presName="centerShape" presStyleLbl="node0" presStyleIdx="0" presStyleCnt="1"/>
      <dgm:spPr/>
      <dgm:t>
        <a:bodyPr/>
        <a:lstStyle/>
        <a:p>
          <a:endParaRPr lang="pt-BR"/>
        </a:p>
      </dgm:t>
    </dgm:pt>
    <dgm:pt modelId="{245D7D60-CD09-46F4-BC52-78B2AA968DF8}" type="pres">
      <dgm:prSet presAssocID="{4906A6AE-9146-4754-A9F5-79A6FF4847D0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69C30188-C926-4523-B052-EB90ADBC02A2}" type="pres">
      <dgm:prSet presAssocID="{7B709EE6-9ABD-4C96-8D32-A39CD41CD4B7}" presName="node" presStyleLbl="node1" presStyleIdx="0" presStyleCnt="2" custScaleY="1177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7F7CC0-69CC-4B5D-A71A-CE865F4499B9}" type="pres">
      <dgm:prSet presAssocID="{7499B5D0-2720-4942-907E-FA28D079B585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20478FA1-434C-434D-B6D4-9263813B7B13}" type="pres">
      <dgm:prSet presAssocID="{C96F9597-E79F-423C-8125-7B8730AA95D1}" presName="node" presStyleLbl="node1" presStyleIdx="1" presStyleCnt="2" custScaleY="122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7D1D22-5633-41DD-A2E1-9A7CB730ED60}" srcId="{595E6FE2-45AD-45A5-8180-DF3063F73D82}" destId="{00953F2C-579A-4405-85BD-4A2B31898CBB}" srcOrd="0" destOrd="0" parTransId="{8ACD115E-6E5D-46E8-B70F-96199930CC34}" sibTransId="{D17588BA-4F8B-4E6E-9F29-03F662676424}"/>
    <dgm:cxn modelId="{890BFC0F-F26D-4A60-A0F5-24EA8A4BA648}" srcId="{43B47E1F-E5C4-4E00-A28B-91D941FB3B1B}" destId="{CBCCE784-1820-4940-A5AD-20B4CC6E55ED}" srcOrd="2" destOrd="0" parTransId="{2D51439F-85C9-41DF-B7DE-84E4001A6610}" sibTransId="{A3DC7A28-D4A3-450C-9E3D-BCB9BA391E08}"/>
    <dgm:cxn modelId="{13D09B9B-2180-402A-B423-F0A359C61F1D}" srcId="{CBCCE784-1820-4940-A5AD-20B4CC6E55ED}" destId="{91EC80F2-0947-4639-BF07-45703FA4788A}" srcOrd="0" destOrd="0" parTransId="{CFBD8212-B373-4367-A92B-A5FF2A5C32C9}" sibTransId="{D45F24D9-03A5-4070-8207-0D465DCFF548}"/>
    <dgm:cxn modelId="{ED4388E8-F084-49D2-9A63-38385DE3DC3E}" srcId="{43B47E1F-E5C4-4E00-A28B-91D941FB3B1B}" destId="{595E6FE2-45AD-45A5-8180-DF3063F73D82}" srcOrd="1" destOrd="0" parTransId="{8907B0C8-D366-46EC-9365-4E13DED2E9BA}" sibTransId="{0563F879-CC12-41B2-90AC-5EAE5ECFAF13}"/>
    <dgm:cxn modelId="{6437A4E7-7EF4-4F46-906A-9256A180BA64}" type="presOf" srcId="{7B709EE6-9ABD-4C96-8D32-A39CD41CD4B7}" destId="{69C30188-C926-4523-B052-EB90ADBC02A2}" srcOrd="0" destOrd="0" presId="urn:microsoft.com/office/officeart/2005/8/layout/radial4"/>
    <dgm:cxn modelId="{D874E3E0-1CB1-4D80-A91E-C50ECDC20A02}" type="presOf" srcId="{7499B5D0-2720-4942-907E-FA28D079B585}" destId="{1B7F7CC0-69CC-4B5D-A71A-CE865F4499B9}" srcOrd="0" destOrd="0" presId="urn:microsoft.com/office/officeart/2005/8/layout/radial4"/>
    <dgm:cxn modelId="{9BF157F9-66F6-4FD4-92D5-A4431494E5F9}" type="presOf" srcId="{8403662D-92B0-473C-93C8-322718C476B6}" destId="{F282DE13-FC62-45E1-A448-541F8C963826}" srcOrd="0" destOrd="0" presId="urn:microsoft.com/office/officeart/2005/8/layout/radial4"/>
    <dgm:cxn modelId="{43BE028B-C5C1-4456-BD24-3853E8CEB3CE}" type="presOf" srcId="{4906A6AE-9146-4754-A9F5-79A6FF4847D0}" destId="{245D7D60-CD09-46F4-BC52-78B2AA968DF8}" srcOrd="0" destOrd="0" presId="urn:microsoft.com/office/officeart/2005/8/layout/radial4"/>
    <dgm:cxn modelId="{746EEFFB-8887-4C0E-96C4-3212DC086088}" srcId="{43B47E1F-E5C4-4E00-A28B-91D941FB3B1B}" destId="{8403662D-92B0-473C-93C8-322718C476B6}" srcOrd="0" destOrd="0" parTransId="{BA547978-72AF-49D9-A0DA-B3840D348E3D}" sibTransId="{12D6052B-9D0B-4E8E-A83D-23CFFC32B4AE}"/>
    <dgm:cxn modelId="{A5AC7110-C3A7-42E0-909D-D53735B24B66}" srcId="{8403662D-92B0-473C-93C8-322718C476B6}" destId="{7B709EE6-9ABD-4C96-8D32-A39CD41CD4B7}" srcOrd="0" destOrd="0" parTransId="{4906A6AE-9146-4754-A9F5-79A6FF4847D0}" sibTransId="{3D049BDC-5067-4A43-A9C3-3315D97DA04C}"/>
    <dgm:cxn modelId="{27D13CB0-39E7-4B57-B53E-97B68ADBBB47}" srcId="{8403662D-92B0-473C-93C8-322718C476B6}" destId="{C96F9597-E79F-423C-8125-7B8730AA95D1}" srcOrd="1" destOrd="0" parTransId="{7499B5D0-2720-4942-907E-FA28D079B585}" sibTransId="{8B2C672A-D702-4E16-B459-0499ECBC0F5C}"/>
    <dgm:cxn modelId="{81CB5D2C-B49E-44A4-8497-A7D7233396F0}" type="presOf" srcId="{C96F9597-E79F-423C-8125-7B8730AA95D1}" destId="{20478FA1-434C-434D-B6D4-9263813B7B13}" srcOrd="0" destOrd="0" presId="urn:microsoft.com/office/officeart/2005/8/layout/radial4"/>
    <dgm:cxn modelId="{737A12EB-B2F8-4CCD-9BA5-016E0967A76F}" srcId="{595E6FE2-45AD-45A5-8180-DF3063F73D82}" destId="{0DBE1C7E-74E9-48BB-9AB4-ED824F62C272}" srcOrd="1" destOrd="0" parTransId="{8181CA5A-BC05-4419-85B9-DC1E874C5A1A}" sibTransId="{0A1FB22F-937B-43D0-A4B8-601B5A43F4E6}"/>
    <dgm:cxn modelId="{B1D7D89C-33DE-4A53-82D6-CEAFD11A205B}" type="presOf" srcId="{43B47E1F-E5C4-4E00-A28B-91D941FB3B1B}" destId="{4D8DC3AB-8D08-476B-9CE2-2CB5C82F1414}" srcOrd="0" destOrd="0" presId="urn:microsoft.com/office/officeart/2005/8/layout/radial4"/>
    <dgm:cxn modelId="{987C7355-6898-42F8-A22D-01A47F420127}" srcId="{CBCCE784-1820-4940-A5AD-20B4CC6E55ED}" destId="{EAB96304-3BA0-434C-898A-1AC2A5E4DC83}" srcOrd="2" destOrd="0" parTransId="{052ACFFE-1B9F-4492-B425-90FAA1ACB526}" sibTransId="{6E642BE5-DEE9-4D88-A223-BC38CAB3F36D}"/>
    <dgm:cxn modelId="{3AAA1CDF-7119-4410-A461-34B0394352DA}" srcId="{CBCCE784-1820-4940-A5AD-20B4CC6E55ED}" destId="{1C453CBB-994B-4048-A411-14C558BB163D}" srcOrd="1" destOrd="0" parTransId="{26203805-5B06-4706-8861-FBBFAC40B15A}" sibTransId="{90E3C4CC-E341-4BD6-BA1A-4D75F587C9B6}"/>
    <dgm:cxn modelId="{CF547FD7-760F-4261-923A-4363850CC4CC}" type="presParOf" srcId="{4D8DC3AB-8D08-476B-9CE2-2CB5C82F1414}" destId="{F282DE13-FC62-45E1-A448-541F8C963826}" srcOrd="0" destOrd="0" presId="urn:microsoft.com/office/officeart/2005/8/layout/radial4"/>
    <dgm:cxn modelId="{F1639A51-A6E7-4B81-837F-A10050B195CA}" type="presParOf" srcId="{4D8DC3AB-8D08-476B-9CE2-2CB5C82F1414}" destId="{245D7D60-CD09-46F4-BC52-78B2AA968DF8}" srcOrd="1" destOrd="0" presId="urn:microsoft.com/office/officeart/2005/8/layout/radial4"/>
    <dgm:cxn modelId="{469F90C6-FFAA-484D-906C-1AEFC4BC0D77}" type="presParOf" srcId="{4D8DC3AB-8D08-476B-9CE2-2CB5C82F1414}" destId="{69C30188-C926-4523-B052-EB90ADBC02A2}" srcOrd="2" destOrd="0" presId="urn:microsoft.com/office/officeart/2005/8/layout/radial4"/>
    <dgm:cxn modelId="{1CB15CFB-22DF-4EAD-9DBC-A93C55FD216E}" type="presParOf" srcId="{4D8DC3AB-8D08-476B-9CE2-2CB5C82F1414}" destId="{1B7F7CC0-69CC-4B5D-A71A-CE865F4499B9}" srcOrd="3" destOrd="0" presId="urn:microsoft.com/office/officeart/2005/8/layout/radial4"/>
    <dgm:cxn modelId="{191CE49B-A88B-4789-9667-04CC0FEB5E72}" type="presParOf" srcId="{4D8DC3AB-8D08-476B-9CE2-2CB5C82F1414}" destId="{20478FA1-434C-434D-B6D4-9263813B7B13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97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518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52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5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2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76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93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98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35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46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DD23-ECEC-4A30-AE13-C2C192BA4FE2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FE21-A011-407C-A442-D526E406BE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72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b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linhas gerais da Política Externa Brasileira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 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Externa Brasileira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0067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Feliú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30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 Externa: definições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097991"/>
              </p:ext>
            </p:extLst>
          </p:nvPr>
        </p:nvGraphicFramePr>
        <p:xfrm>
          <a:off x="251520" y="1268760"/>
          <a:ext cx="8431128" cy="3505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40760"/>
                <a:gridCol w="15903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Definição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Referência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Política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Externa é formulada dentro do Estado (como a doméstica) e implementada no sistema internacional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White (1989)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Fronteira entre a política doméstica e o sistema internacional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Wallace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(1974)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Qualquer ação de um Estado que tenha  consequências diretas ou indiretas a entidades estrangeiras 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Hudson (2005)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Atividade oficial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formulada e implementada por agentes autorizados de um Estado soberano direcionada ao ambiente externo dos Estados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Tayfur (1994)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5753673"/>
            <a:ext cx="8431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Complicados: Privatização com participação de empresa estrangeira, Imposto de Importação,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médicos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Nacionalização de empresa estrangeira, Aumento nos gastos de defesa, Imigração, Combate ao tráfico de drogas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5157192"/>
            <a:ext cx="8425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 menos polêmicos: Internacionalização de empresas 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2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Interesse Nacional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0797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23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Fatores Sistêmicos e Domésticos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402731"/>
              </p:ext>
            </p:extLst>
          </p:nvPr>
        </p:nvGraphicFramePr>
        <p:xfrm>
          <a:off x="107504" y="1124744"/>
          <a:ext cx="885698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1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082836"/>
              </p:ext>
            </p:extLst>
          </p:nvPr>
        </p:nvGraphicFramePr>
        <p:xfrm>
          <a:off x="0" y="116632"/>
          <a:ext cx="9144000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350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" t="3919" r="15968" b="11233"/>
          <a:stretch/>
        </p:blipFill>
        <p:spPr bwMode="auto">
          <a:xfrm>
            <a:off x="18360" y="387928"/>
            <a:ext cx="8946127" cy="64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1074045" y="75982"/>
            <a:ext cx="6834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Brasileiro x Potências Mundiais – COW (2015)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7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4" t="3549" r="15682" b="7534"/>
          <a:stretch/>
        </p:blipFill>
        <p:spPr bwMode="auto">
          <a:xfrm>
            <a:off x="-26" y="0"/>
            <a:ext cx="9144026" cy="68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172291" y="48720"/>
            <a:ext cx="4799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 Brasileiro x AL – COW (2015)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7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Tipologia PEB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ector de seta reta 4"/>
          <p:cNvCxnSpPr>
            <a:stCxn id="10" idx="0"/>
          </p:cNvCxnSpPr>
          <p:nvPr/>
        </p:nvCxnSpPr>
        <p:spPr>
          <a:xfrm flipH="1" flipV="1">
            <a:off x="4283967" y="1340768"/>
            <a:ext cx="1" cy="48965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1209396" y="3555292"/>
            <a:ext cx="6170916" cy="177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254890" y="692696"/>
            <a:ext cx="2182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Alinhamento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32425" y="6237312"/>
            <a:ext cx="19030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7388580" y="3170572"/>
            <a:ext cx="18149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Ambição </a:t>
            </a:r>
          </a:p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-22836" y="3188294"/>
            <a:ext cx="13372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Ambição </a:t>
            </a:r>
          </a:p>
          <a:p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276877" y="1406452"/>
            <a:ext cx="994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Império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209396" y="1922156"/>
            <a:ext cx="1315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República 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Velha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488685" y="568607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255481" y="2460765"/>
            <a:ext cx="94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Vargas I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535865" y="1421841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Castelo Branco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6334399" y="227609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Médici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750300" y="5229200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Geisel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4460939" y="377306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 e Silva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621382" y="315671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FHC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5118431" y="5686078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PEI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349012" y="4581128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Dilma ?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2518208" y="140645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Dutra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1858126" y="377839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Sarney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684118" y="209143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JK</a:t>
            </a:r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681698" y="5501412"/>
            <a:ext cx="117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Figueiredo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3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252</Words>
  <Application>Microsoft Office PowerPoint</Application>
  <PresentationFormat>Apresentação na tela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do Office</vt:lpstr>
      <vt:lpstr>Introdução As linhas gerais da Política Externa Brasileira</vt:lpstr>
      <vt:lpstr>Política Externa: definições</vt:lpstr>
      <vt:lpstr>Interesse Nacional </vt:lpstr>
      <vt:lpstr>Fatores Sistêmicos e Domésticos</vt:lpstr>
      <vt:lpstr>Apresentação do PowerPoint</vt:lpstr>
      <vt:lpstr>Apresentação do PowerPoint</vt:lpstr>
      <vt:lpstr>Apresentação do PowerPoint</vt:lpstr>
      <vt:lpstr>Tipologia PEB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As linhas gerais da Política Externa Brasileira</dc:title>
  <dc:creator>P</dc:creator>
  <cp:lastModifiedBy>Pedro Feliu</cp:lastModifiedBy>
  <cp:revision>22</cp:revision>
  <dcterms:created xsi:type="dcterms:W3CDTF">2015-07-27T13:32:50Z</dcterms:created>
  <dcterms:modified xsi:type="dcterms:W3CDTF">2018-02-27T16:18:36Z</dcterms:modified>
</cp:coreProperties>
</file>