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vio Pinto e Silva" userId="3ba15b57-5106-4eed-9297-4e3a30cc21a8" providerId="ADAL" clId="{6A1419D8-E4CE-406B-AB38-CF711260EB1D}"/>
    <pc:docChg chg="custSel addSld modSld">
      <pc:chgData name="Otavio Pinto e Silva" userId="3ba15b57-5106-4eed-9297-4e3a30cc21a8" providerId="ADAL" clId="{6A1419D8-E4CE-406B-AB38-CF711260EB1D}" dt="2021-04-29T13:37:07.230" v="1197" actId="20577"/>
      <pc:docMkLst>
        <pc:docMk/>
      </pc:docMkLst>
      <pc:sldChg chg="modSp mod">
        <pc:chgData name="Otavio Pinto e Silva" userId="3ba15b57-5106-4eed-9297-4e3a30cc21a8" providerId="ADAL" clId="{6A1419D8-E4CE-406B-AB38-CF711260EB1D}" dt="2021-04-29T13:24:56.916" v="224" actId="6549"/>
        <pc:sldMkLst>
          <pc:docMk/>
          <pc:sldMk cId="4061741947" sldId="257"/>
        </pc:sldMkLst>
        <pc:spChg chg="mod">
          <ac:chgData name="Otavio Pinto e Silva" userId="3ba15b57-5106-4eed-9297-4e3a30cc21a8" providerId="ADAL" clId="{6A1419D8-E4CE-406B-AB38-CF711260EB1D}" dt="2021-04-29T13:24:56.916" v="224" actId="6549"/>
          <ac:spMkLst>
            <pc:docMk/>
            <pc:sldMk cId="4061741947" sldId="257"/>
            <ac:spMk id="3" creationId="{78EEF323-91F8-48C2-B799-A659F701045B}"/>
          </ac:spMkLst>
        </pc:spChg>
      </pc:sldChg>
      <pc:sldChg chg="modSp add mod">
        <pc:chgData name="Otavio Pinto e Silva" userId="3ba15b57-5106-4eed-9297-4e3a30cc21a8" providerId="ADAL" clId="{6A1419D8-E4CE-406B-AB38-CF711260EB1D}" dt="2021-04-29T13:28:41.553" v="593" actId="20577"/>
        <pc:sldMkLst>
          <pc:docMk/>
          <pc:sldMk cId="3677189197" sldId="258"/>
        </pc:sldMkLst>
        <pc:spChg chg="mod">
          <ac:chgData name="Otavio Pinto e Silva" userId="3ba15b57-5106-4eed-9297-4e3a30cc21a8" providerId="ADAL" clId="{6A1419D8-E4CE-406B-AB38-CF711260EB1D}" dt="2021-04-29T13:25:37.607" v="256" actId="20577"/>
          <ac:spMkLst>
            <pc:docMk/>
            <pc:sldMk cId="3677189197" sldId="258"/>
            <ac:spMk id="2" creationId="{974C974A-0AFB-477F-9EBA-76E05EE0B0EA}"/>
          </ac:spMkLst>
        </pc:spChg>
        <pc:spChg chg="mod">
          <ac:chgData name="Otavio Pinto e Silva" userId="3ba15b57-5106-4eed-9297-4e3a30cc21a8" providerId="ADAL" clId="{6A1419D8-E4CE-406B-AB38-CF711260EB1D}" dt="2021-04-29T13:28:41.553" v="593" actId="20577"/>
          <ac:spMkLst>
            <pc:docMk/>
            <pc:sldMk cId="3677189197" sldId="258"/>
            <ac:spMk id="3" creationId="{78EEF323-91F8-48C2-B799-A659F701045B}"/>
          </ac:spMkLst>
        </pc:spChg>
      </pc:sldChg>
      <pc:sldChg chg="modSp add mod">
        <pc:chgData name="Otavio Pinto e Silva" userId="3ba15b57-5106-4eed-9297-4e3a30cc21a8" providerId="ADAL" clId="{6A1419D8-E4CE-406B-AB38-CF711260EB1D}" dt="2021-04-29T13:30:58.906" v="751" actId="6549"/>
        <pc:sldMkLst>
          <pc:docMk/>
          <pc:sldMk cId="190517864" sldId="259"/>
        </pc:sldMkLst>
        <pc:spChg chg="mod">
          <ac:chgData name="Otavio Pinto e Silva" userId="3ba15b57-5106-4eed-9297-4e3a30cc21a8" providerId="ADAL" clId="{6A1419D8-E4CE-406B-AB38-CF711260EB1D}" dt="2021-04-29T13:29:28.655" v="619" actId="14100"/>
          <ac:spMkLst>
            <pc:docMk/>
            <pc:sldMk cId="190517864" sldId="259"/>
            <ac:spMk id="2" creationId="{974C974A-0AFB-477F-9EBA-76E05EE0B0EA}"/>
          </ac:spMkLst>
        </pc:spChg>
        <pc:spChg chg="mod">
          <ac:chgData name="Otavio Pinto e Silva" userId="3ba15b57-5106-4eed-9297-4e3a30cc21a8" providerId="ADAL" clId="{6A1419D8-E4CE-406B-AB38-CF711260EB1D}" dt="2021-04-29T13:30:58.906" v="751" actId="6549"/>
          <ac:spMkLst>
            <pc:docMk/>
            <pc:sldMk cId="190517864" sldId="259"/>
            <ac:spMk id="3" creationId="{78EEF323-91F8-48C2-B799-A659F701045B}"/>
          </ac:spMkLst>
        </pc:spChg>
      </pc:sldChg>
      <pc:sldChg chg="modSp add mod">
        <pc:chgData name="Otavio Pinto e Silva" userId="3ba15b57-5106-4eed-9297-4e3a30cc21a8" providerId="ADAL" clId="{6A1419D8-E4CE-406B-AB38-CF711260EB1D}" dt="2021-04-29T13:34:36.188" v="1065" actId="20577"/>
        <pc:sldMkLst>
          <pc:docMk/>
          <pc:sldMk cId="1283344097" sldId="260"/>
        </pc:sldMkLst>
        <pc:spChg chg="mod">
          <ac:chgData name="Otavio Pinto e Silva" userId="3ba15b57-5106-4eed-9297-4e3a30cc21a8" providerId="ADAL" clId="{6A1419D8-E4CE-406B-AB38-CF711260EB1D}" dt="2021-04-29T13:31:36.891" v="794" actId="6549"/>
          <ac:spMkLst>
            <pc:docMk/>
            <pc:sldMk cId="1283344097" sldId="260"/>
            <ac:spMk id="2" creationId="{974C974A-0AFB-477F-9EBA-76E05EE0B0EA}"/>
          </ac:spMkLst>
        </pc:spChg>
        <pc:spChg chg="mod">
          <ac:chgData name="Otavio Pinto e Silva" userId="3ba15b57-5106-4eed-9297-4e3a30cc21a8" providerId="ADAL" clId="{6A1419D8-E4CE-406B-AB38-CF711260EB1D}" dt="2021-04-29T13:34:36.188" v="1065" actId="20577"/>
          <ac:spMkLst>
            <pc:docMk/>
            <pc:sldMk cId="1283344097" sldId="260"/>
            <ac:spMk id="3" creationId="{78EEF323-91F8-48C2-B799-A659F701045B}"/>
          </ac:spMkLst>
        </pc:spChg>
      </pc:sldChg>
      <pc:sldChg chg="modSp add mod">
        <pc:chgData name="Otavio Pinto e Silva" userId="3ba15b57-5106-4eed-9297-4e3a30cc21a8" providerId="ADAL" clId="{6A1419D8-E4CE-406B-AB38-CF711260EB1D}" dt="2021-04-29T13:37:07.230" v="1197" actId="20577"/>
        <pc:sldMkLst>
          <pc:docMk/>
          <pc:sldMk cId="2200449007" sldId="261"/>
        </pc:sldMkLst>
        <pc:spChg chg="mod">
          <ac:chgData name="Otavio Pinto e Silva" userId="3ba15b57-5106-4eed-9297-4e3a30cc21a8" providerId="ADAL" clId="{6A1419D8-E4CE-406B-AB38-CF711260EB1D}" dt="2021-04-29T13:36:07.374" v="1094" actId="20577"/>
          <ac:spMkLst>
            <pc:docMk/>
            <pc:sldMk cId="2200449007" sldId="261"/>
            <ac:spMk id="2" creationId="{974C974A-0AFB-477F-9EBA-76E05EE0B0EA}"/>
          </ac:spMkLst>
        </pc:spChg>
        <pc:spChg chg="mod">
          <ac:chgData name="Otavio Pinto e Silva" userId="3ba15b57-5106-4eed-9297-4e3a30cc21a8" providerId="ADAL" clId="{6A1419D8-E4CE-406B-AB38-CF711260EB1D}" dt="2021-04-29T13:37:07.230" v="1197" actId="20577"/>
          <ac:spMkLst>
            <pc:docMk/>
            <pc:sldMk cId="2200449007" sldId="261"/>
            <ac:spMk id="3" creationId="{78EEF323-91F8-48C2-B799-A659F70104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50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95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9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31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3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4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7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16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97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EFC8C4F-B559-4C8D-AE77-64BA594A1FB4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612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BE501-A082-4E85-A8C0-ACA312713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NORMAS JURÍDICAS TRABALHISTAS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5EAC0C-395B-4440-85BB-6A02CB8947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Professor Otavio Pinto e Silva</a:t>
            </a:r>
          </a:p>
          <a:p>
            <a:r>
              <a:rPr lang="pt-BR" sz="4000" dirty="0"/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402829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PLURALISMO JURÍDICO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Origem estatal e não estatal das normas jurídicas</a:t>
            </a:r>
          </a:p>
          <a:p>
            <a:endParaRPr lang="pt-BR" sz="3200" dirty="0"/>
          </a:p>
          <a:p>
            <a:r>
              <a:rPr lang="pt-BR" sz="3200" dirty="0"/>
              <a:t>Diversos centros de positivação </a:t>
            </a:r>
          </a:p>
          <a:p>
            <a:endParaRPr lang="pt-BR" sz="3200" dirty="0"/>
          </a:p>
          <a:p>
            <a:r>
              <a:rPr lang="pt-BR" sz="3200" dirty="0"/>
              <a:t>Divisão dos sistemas jurídicos: regulamentados x desregulamentados</a:t>
            </a:r>
          </a:p>
        </p:txBody>
      </p:sp>
    </p:spTree>
    <p:extLst>
      <p:ext uri="{BB962C8B-B14F-4D97-AF65-F5344CB8AC3E}">
        <p14:creationId xmlns:p14="http://schemas.microsoft.com/office/powerpoint/2010/main" val="406174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Elaboração da norma pelo estado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1) Poder Legislativo – competência da União (art. 22,I, CF)</a:t>
            </a:r>
          </a:p>
          <a:p>
            <a:endParaRPr lang="pt-BR" sz="3200" dirty="0"/>
          </a:p>
          <a:p>
            <a:r>
              <a:rPr lang="pt-BR" sz="3200" dirty="0"/>
              <a:t>2) Poder Executivo – iniciativa e regulamentação</a:t>
            </a:r>
          </a:p>
          <a:p>
            <a:endParaRPr lang="pt-BR" sz="3200" dirty="0"/>
          </a:p>
          <a:p>
            <a:r>
              <a:rPr lang="pt-BR" sz="3200" dirty="0"/>
              <a:t>3) Poder Judiciário – jurisprudência, precedentes, súmulas</a:t>
            </a:r>
          </a:p>
        </p:txBody>
      </p:sp>
    </p:spTree>
    <p:extLst>
      <p:ext uri="{BB962C8B-B14F-4D97-AF65-F5344CB8AC3E}">
        <p14:creationId xmlns:p14="http://schemas.microsoft.com/office/powerpoint/2010/main" val="367718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284176"/>
            <a:ext cx="11264347" cy="1508760"/>
          </a:xfrm>
        </p:spPr>
        <p:txBody>
          <a:bodyPr/>
          <a:lstStyle/>
          <a:p>
            <a:r>
              <a:rPr lang="pt-BR" dirty="0"/>
              <a:t>Elaboração da norma pelos particulares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1) Negociação coletiva: acordos e convenções coletivas de trabalho</a:t>
            </a:r>
          </a:p>
          <a:p>
            <a:endParaRPr lang="pt-BR" sz="3200" dirty="0"/>
          </a:p>
          <a:p>
            <a:r>
              <a:rPr lang="pt-BR" sz="3200" dirty="0"/>
              <a:t>2) Negociação individual: contratos de trabalho</a:t>
            </a:r>
          </a:p>
          <a:p>
            <a:endParaRPr lang="pt-BR" sz="3200" dirty="0"/>
          </a:p>
          <a:p>
            <a:r>
              <a:rPr lang="pt-BR" sz="3200" dirty="0"/>
              <a:t>3) Regulamento de empresa</a:t>
            </a:r>
          </a:p>
        </p:txBody>
      </p:sp>
    </p:spTree>
    <p:extLst>
      <p:ext uri="{BB962C8B-B14F-4D97-AF65-F5344CB8AC3E}">
        <p14:creationId xmlns:p14="http://schemas.microsoft.com/office/powerpoint/2010/main" val="19051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284176"/>
            <a:ext cx="11264347" cy="1508760"/>
          </a:xfrm>
        </p:spPr>
        <p:txBody>
          <a:bodyPr/>
          <a:lstStyle/>
          <a:p>
            <a:r>
              <a:rPr lang="pt-BR" dirty="0"/>
              <a:t>Elaboração CONSUETUDINÁRIA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Usos e costumes</a:t>
            </a:r>
          </a:p>
          <a:p>
            <a:r>
              <a:rPr lang="pt-BR" sz="3200" dirty="0"/>
              <a:t>Miguel </a:t>
            </a:r>
            <a:r>
              <a:rPr lang="pt-BR" sz="3200" dirty="0" err="1"/>
              <a:t>Reale</a:t>
            </a:r>
            <a:r>
              <a:rPr lang="pt-BR" sz="3200" dirty="0"/>
              <a:t>: poder decisório autônomo do povo</a:t>
            </a:r>
          </a:p>
          <a:p>
            <a:r>
              <a:rPr lang="pt-BR" sz="3200" dirty="0"/>
              <a:t>Octavio Bueno Magano: regra de conduta criada espontaneamente pela consciência comum do povo, que a observa por modo constante e uniforme</a:t>
            </a:r>
          </a:p>
          <a:p>
            <a:endParaRPr lang="pt-BR" sz="3200" dirty="0"/>
          </a:p>
          <a:p>
            <a:r>
              <a:rPr lang="pt-BR" sz="3200" dirty="0"/>
              <a:t>Características: constância e espontaneidade  </a:t>
            </a:r>
          </a:p>
        </p:txBody>
      </p:sp>
    </p:spTree>
    <p:extLst>
      <p:ext uri="{BB962C8B-B14F-4D97-AF65-F5344CB8AC3E}">
        <p14:creationId xmlns:p14="http://schemas.microsoft.com/office/powerpoint/2010/main" val="128334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284176"/>
            <a:ext cx="11264347" cy="1508760"/>
          </a:xfrm>
        </p:spPr>
        <p:txBody>
          <a:bodyPr/>
          <a:lstStyle/>
          <a:p>
            <a:r>
              <a:rPr lang="pt-BR" dirty="0"/>
              <a:t>Elaboração internacional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Convenções e Recomendações da OIT</a:t>
            </a:r>
          </a:p>
          <a:p>
            <a:endParaRPr lang="pt-BR" sz="3200" dirty="0"/>
          </a:p>
          <a:p>
            <a:r>
              <a:rPr lang="pt-BR" sz="3200" dirty="0"/>
              <a:t>Tratados internacionais (bilaterais e multilaterais)</a:t>
            </a:r>
          </a:p>
        </p:txBody>
      </p:sp>
    </p:spTree>
    <p:extLst>
      <p:ext uri="{BB962C8B-B14F-4D97-AF65-F5344CB8AC3E}">
        <p14:creationId xmlns:p14="http://schemas.microsoft.com/office/powerpoint/2010/main" val="2200449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Em Tir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Em Tir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m Tir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344</TotalTime>
  <Words>159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</vt:lpstr>
      <vt:lpstr>Em Tiras</vt:lpstr>
      <vt:lpstr>NORMAS JURÍDICAS TRABALHISTAS</vt:lpstr>
      <vt:lpstr>PLURALISMO JURÍDICO</vt:lpstr>
      <vt:lpstr>Elaboração da norma pelo estado</vt:lpstr>
      <vt:lpstr>Elaboração da norma pelos particulares</vt:lpstr>
      <vt:lpstr>Elaboração CONSUETUDINÁRIA</vt:lpstr>
      <vt:lpstr>Elaboração internacional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Natureza jurídica do  direito do trabalho</dc:title>
  <dc:creator>Otavio</dc:creator>
  <cp:lastModifiedBy>Otavio Pinto e Silva</cp:lastModifiedBy>
  <cp:revision>9</cp:revision>
  <dcterms:created xsi:type="dcterms:W3CDTF">2020-03-30T19:26:41Z</dcterms:created>
  <dcterms:modified xsi:type="dcterms:W3CDTF">2021-04-29T13:37:19Z</dcterms:modified>
</cp:coreProperties>
</file>