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79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EC902CBB-360C-4E80-B95D-9FDE4CC156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795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85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3835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6014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742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992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3917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9" name="Google Shape;41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udo sem postit">
  <p:cSld name="Conteudo sem posti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body" idx="1"/>
          </p:nvPr>
        </p:nvSpPr>
        <p:spPr>
          <a:xfrm>
            <a:off x="609601" y="1796818"/>
            <a:ext cx="1097280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/>
          <p:nvPr/>
        </p:nvSpPr>
        <p:spPr>
          <a:xfrm>
            <a:off x="0" y="-29980"/>
            <a:ext cx="12192000" cy="4581128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263350" y="877850"/>
            <a:ext cx="10994700" cy="1771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5400"/>
            </a:pPr>
            <a:r>
              <a:rPr lang="en-US" sz="5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Don’t Hide Bad News in Time of Crisis </a:t>
            </a:r>
          </a:p>
          <a:p>
            <a:pPr lvl="0">
              <a:buClr>
                <a:schemeClr val="lt1"/>
              </a:buClr>
              <a:buSzPts val="5400"/>
            </a:pPr>
            <a:r>
              <a:rPr lang="en-US" sz="2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Autora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Amy C. Edmondson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263350" y="2401850"/>
            <a:ext cx="10994700" cy="11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7600013" y="2833141"/>
            <a:ext cx="4052611" cy="50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Renan da Silva Barros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NUSP: </a:t>
            </a:r>
            <a:r>
              <a:rPr lang="pt-BR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9794333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" name="Google Shape;168;p1">
            <a:extLst>
              <a:ext uri="{FF2B5EF4-FFF2-40B4-BE49-F238E27FC236}">
                <a16:creationId xmlns:a16="http://schemas.microsoft.com/office/drawing/2014/main" id="{FB4BEBB9-3B45-4C66-82A4-B16BFF6C7AE2}"/>
              </a:ext>
            </a:extLst>
          </p:cNvPr>
          <p:cNvSpPr txBox="1"/>
          <p:nvPr/>
        </p:nvSpPr>
        <p:spPr>
          <a:xfrm>
            <a:off x="263350" y="4734453"/>
            <a:ext cx="10994700" cy="1771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5400"/>
            </a:pPr>
            <a:r>
              <a:rPr lang="pt-BR" sz="5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PRO3432 – Organização do trabalho na produção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Transparência é prioridade em tempos de crise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" lvl="0"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líderes sempre devem deixar claro:</a:t>
            </a:r>
          </a:p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</a:t>
            </a: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sabem</a:t>
            </a:r>
            <a:r>
              <a:rPr lang="pt-BR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pt-BR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sabem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pt-BR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estão fazendo para </a:t>
            </a: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mais?</a:t>
            </a:r>
          </a:p>
          <a:p>
            <a:pPr marL="533400" lvl="0" indent="-457200">
              <a:buClr>
                <a:schemeClr val="dk1"/>
              </a:buClr>
              <a:buSzPts val="2400"/>
              <a:buFont typeface="+mj-lt"/>
              <a:buAutoNum type="arabicPeriod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>
              <a:buClr>
                <a:schemeClr val="dk1"/>
              </a:buClr>
              <a:buSzPts val="2400"/>
              <a:buFont typeface="+mj-lt"/>
              <a:buAutoNum type="arabicPeriod"/>
            </a:pPr>
            <a:endParaRPr lang="pt-BR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Exemplo negativo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6 semanas desperdiçadas pelo fato do governo chinês ter abafado a situação do COVID-19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8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O problema não é só com a China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Vários artigos citando que a abordagem dos EUA não é ideal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Gripe Espanhola de 1918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Washington Post: análise de países ocidentais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 “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estamos cometendo os mesmos erros de 100 anos atrás”</a:t>
            </a:r>
          </a:p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País mais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transparente sofreu com a reputação e o apelido da gripe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5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Reputação deve ser analisada no longo prazo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Falar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cedo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com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sinceridade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uma estratégia vital em uma crise em rápida evolução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 mostra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confiável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comprometido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 resolver os problemas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Sofrer o </a:t>
            </a: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dano hoje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colher as </a:t>
            </a: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recompensas no futuro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Informações precisas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atenções e habilidades voltadas aos desafios/sem falsa harmonia</a:t>
            </a:r>
          </a:p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Dados ausentes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impossível saber o que deve ser arrumado e como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Transparência é desencorajador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Esconder notícias ruins é um reflexo da maioria das organizações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números se movem para direções não desejadas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Transparência não ocorre sem </a:t>
            </a:r>
            <a:r>
              <a:rPr lang="pt-BR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segurança psicológica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 ambiente para expressar preocupações, ideias e perguntas sem medo de repercussão pessoal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Desencorajador, mas essencial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necessário coragem e sabedoria para determinar que transparência é a escolha certa para se atingir os objetivos 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Após 20 anos de estudo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empresas que valorizam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explicitamente o ato de falar/ser transparente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são mais eficientes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lidar com desafios de qualquer tipo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exemplo tem que vir do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topo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hierarquia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1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Análise do cenário atual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Problemas econômicos e políticos no Brasil 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cortes de funcionários frequentemente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das principais necessidades da organização: comunicação clara, transparente e acolhedora tanto interna quanto externa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Evitar disseminação de informações falsas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8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609600" y="178629"/>
            <a:ext cx="10972800" cy="94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>Síntese do texto</a:t>
            </a:r>
            <a:endParaRPr dirty="0"/>
          </a:p>
        </p:txBody>
      </p:sp>
      <p:sp>
        <p:nvSpPr>
          <p:cNvPr id="181" name="Google Shape;181;p3"/>
          <p:cNvSpPr/>
          <p:nvPr/>
        </p:nvSpPr>
        <p:spPr>
          <a:xfrm>
            <a:off x="191344" y="1124745"/>
            <a:ext cx="11593200" cy="456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  <p:sp>
        <p:nvSpPr>
          <p:cNvPr id="12" name="Google Shape;358;g62c9eca3ef_0_92">
            <a:extLst>
              <a:ext uri="{FF2B5EF4-FFF2-40B4-BE49-F238E27FC236}">
                <a16:creationId xmlns:a16="http://schemas.microsoft.com/office/drawing/2014/main" id="{8068A294-2F6B-4E11-806A-9B698B73AC0F}"/>
              </a:ext>
            </a:extLst>
          </p:cNvPr>
          <p:cNvSpPr/>
          <p:nvPr/>
        </p:nvSpPr>
        <p:spPr>
          <a:xfrm>
            <a:off x="609600" y="1439056"/>
            <a:ext cx="11174944" cy="524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essencial ser transparente em momentos de crise mesmo que seja desencorajador</a:t>
            </a:r>
          </a:p>
          <a:p>
            <a:pPr marL="76200" lvl="0"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de possível abalo a curto prazo, a transparência gera benefícios que compensam no longo prazo</a:t>
            </a:r>
          </a:p>
          <a:p>
            <a:pPr marL="419100" lvl="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9100" indent="-342900"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Transparência ocorre com mais frequência em ambientes em que as pessoas sintam segurança psicológica</a:t>
            </a:r>
            <a:br>
              <a:rPr lang="pt-BR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5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2"/>
          <p:cNvSpPr/>
          <p:nvPr/>
        </p:nvSpPr>
        <p:spPr>
          <a:xfrm>
            <a:off x="0" y="1"/>
            <a:ext cx="12192000" cy="4581128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22"/>
          <p:cNvSpPr txBox="1"/>
          <p:nvPr/>
        </p:nvSpPr>
        <p:spPr>
          <a:xfrm>
            <a:off x="526704" y="20554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 sz="5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2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408</Words>
  <Application>Microsoft Office PowerPoint</Application>
  <PresentationFormat>Widescreen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Transparência é prioridade em tempos de crise</vt:lpstr>
      <vt:lpstr>O problema não é só com a China</vt:lpstr>
      <vt:lpstr>Reputação deve ser analisada no longo prazo</vt:lpstr>
      <vt:lpstr>Transparência é desencorajador</vt:lpstr>
      <vt:lpstr>Desencorajador, mas essencial</vt:lpstr>
      <vt:lpstr>Análise do cenário atual</vt:lpstr>
      <vt:lpstr>Síntese do texto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Renan Barros</dc:creator>
  <cp:lastModifiedBy>Flavio Fisch</cp:lastModifiedBy>
  <cp:revision>28</cp:revision>
  <dcterms:modified xsi:type="dcterms:W3CDTF">2020-05-08T10:57:14Z</dcterms:modified>
</cp:coreProperties>
</file>