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1251610" y="2726258"/>
            <a:ext cx="10301605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pt-BR" sz="5200" b="1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Princípios Constitucionais da Administração  Pública</a:t>
            </a: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08074" y="140676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A9EF6D4-16D0-4DDF-AB51-E34C040C82DE}"/>
              </a:ext>
            </a:extLst>
          </p:cNvPr>
          <p:cNvSpPr txBox="1"/>
          <p:nvPr/>
        </p:nvSpPr>
        <p:spPr>
          <a:xfrm>
            <a:off x="267286" y="928468"/>
            <a:ext cx="1178872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A Lei de Improbidade Administrativa (Lei nº 8.429/1992), no parágrafo primeiro do Artigo 17, veda expressamente a possibilidade de transação, acordo ou conciliações nas ações em seu bojo, com base no Princípio da Indisponibilidade do Interesse Público. 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Entretanto, com a evolução legislativa, foram editados normativos que passaram a permitir que a Administração Pública firmasse acordos, seja com entes públicos (a exemplo do Acordo de Leniência, com o Ministério Público), seja com entes privados (a exemplo dos Termos de Ajustamento de Conduta). 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Em 2015, foi editada Medida Provisória nº 703 que revogou temporariamente o §1º do art.17 da LIA. No entanto, a MP não foi convertida em Lei e acabou perdendo sua vigência, ativando novamente a proibição de acordos no âmbito da improbidade. 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Com base no exposto: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Existe 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razoabilidade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em se permitir o acordo em outros âmbitos, mas proibi-lo no âmbito da improbidade?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Ao se permitir o acordo no âmbito da improbidade, haveria violação do princípio da moralidade e da indisponibilidade do interesse público ou o cumprimento do princípio da eficiência?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55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229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Semibold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85</cp:revision>
  <dcterms:created xsi:type="dcterms:W3CDTF">2018-02-06T23:33:08Z</dcterms:created>
  <dcterms:modified xsi:type="dcterms:W3CDTF">2018-02-27T19:20:07Z</dcterms:modified>
</cp:coreProperties>
</file>