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4326F2-4BB0-4365-BF89-A5F3D3196BDA}" type="datetimeFigureOut">
              <a:rPr lang="pt-BR" smtClean="0"/>
              <a:t>02/06/15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7433620-F494-4D6D-9825-FF18D189B929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Música minimalista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9140000">
            <a:off x="1860432" y="2402654"/>
            <a:ext cx="6045573" cy="2131099"/>
          </a:xfrm>
        </p:spPr>
        <p:txBody>
          <a:bodyPr>
            <a:normAutofit/>
          </a:bodyPr>
          <a:lstStyle/>
          <a:p>
            <a:r>
              <a:rPr lang="pt-BR" dirty="0" smtClean="0"/>
              <a:t>Música contemporânea: história, análises, processos - CMU 0674 </a:t>
            </a:r>
          </a:p>
          <a:p>
            <a:r>
              <a:rPr lang="pt-BR" dirty="0" smtClean="0"/>
              <a:t>ECA/USP, 2012</a:t>
            </a:r>
          </a:p>
          <a:p>
            <a:r>
              <a:rPr lang="pt-BR" dirty="0" smtClean="0"/>
              <a:t>Paulo de Tarso Salles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81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Determinação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Reação contra a indeterminação</a:t>
            </a:r>
          </a:p>
          <a:p>
            <a:r>
              <a:rPr lang="pt-BR" dirty="0" smtClean="0"/>
              <a:t>La Monte Young (n. 1935)</a:t>
            </a:r>
          </a:p>
          <a:p>
            <a:r>
              <a:rPr lang="pt-BR" dirty="0" smtClean="0"/>
              <a:t>Terry Riley (n. 1935)</a:t>
            </a:r>
          </a:p>
          <a:p>
            <a:r>
              <a:rPr lang="pt-BR" dirty="0" smtClean="0"/>
              <a:t>Steve Reich (n. 1936)</a:t>
            </a:r>
          </a:p>
          <a:p>
            <a:r>
              <a:rPr lang="pt-BR" dirty="0" smtClean="0"/>
              <a:t>Philip Glass (n. 1937)</a:t>
            </a:r>
          </a:p>
          <a:p>
            <a:r>
              <a:rPr lang="pt-BR" dirty="0" smtClean="0"/>
              <a:t>Redução da atividade sonora para o mínimo absoluto</a:t>
            </a:r>
          </a:p>
          <a:p>
            <a:r>
              <a:rPr lang="pt-BR" dirty="0" smtClean="0"/>
              <a:t>Origem: serialismo </a:t>
            </a:r>
          </a:p>
          <a:p>
            <a:r>
              <a:rPr lang="pt-BR" dirty="0" smtClean="0"/>
              <a:t>Procedimentos:</a:t>
            </a:r>
          </a:p>
          <a:p>
            <a:pPr lvl="1"/>
            <a:r>
              <a:rPr lang="pt-BR" dirty="0" smtClean="0"/>
              <a:t>Repetitividade</a:t>
            </a:r>
          </a:p>
          <a:p>
            <a:pPr lvl="1"/>
            <a:r>
              <a:rPr lang="pt-BR" dirty="0" smtClean="0"/>
              <a:t>Material tonal/modal</a:t>
            </a:r>
          </a:p>
          <a:p>
            <a:pPr lvl="1"/>
            <a:r>
              <a:rPr lang="pt-BR" dirty="0" smtClean="0"/>
              <a:t>Seletividade</a:t>
            </a:r>
          </a:p>
          <a:p>
            <a:pPr lvl="1"/>
            <a:r>
              <a:rPr lang="pt-BR" dirty="0" smtClean="0"/>
              <a:t>Disciplina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652120" y="5733256"/>
            <a:ext cx="294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NYMAN, 1999, pp. 139-171.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44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843386"/>
            <a:ext cx="3200400" cy="2220315"/>
          </a:xfrm>
        </p:spPr>
      </p:pic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8" y="1970564"/>
            <a:ext cx="2743200" cy="196596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 Monte Young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220072" y="4005064"/>
            <a:ext cx="209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 Marian Zazeela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5536" y="5322484"/>
            <a:ext cx="8166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 smtClean="0"/>
              <a:t>Pre-Toirtoise</a:t>
            </a:r>
            <a:r>
              <a:rPr lang="pt-BR" i="1" dirty="0" smtClean="0"/>
              <a:t> Dream Music</a:t>
            </a:r>
            <a:r>
              <a:rPr lang="pt-BR" dirty="0" smtClean="0"/>
              <a:t> (1964); </a:t>
            </a:r>
            <a:r>
              <a:rPr lang="pt-BR" i="1" dirty="0" smtClean="0"/>
              <a:t>The </a:t>
            </a:r>
            <a:r>
              <a:rPr lang="pt-BR" i="1" dirty="0" err="1" smtClean="0"/>
              <a:t>Toirtoise</a:t>
            </a:r>
            <a:r>
              <a:rPr lang="pt-BR" i="1" dirty="0" smtClean="0"/>
              <a:t>, His </a:t>
            </a:r>
            <a:r>
              <a:rPr lang="pt-BR" i="1" dirty="0" err="1" smtClean="0"/>
              <a:t>Dreams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Journeys</a:t>
            </a:r>
            <a:r>
              <a:rPr lang="pt-BR" dirty="0" smtClean="0"/>
              <a:t> (1964);</a:t>
            </a:r>
          </a:p>
          <a:p>
            <a:r>
              <a:rPr lang="pt-BR" i="1" dirty="0" smtClean="0"/>
              <a:t>Four </a:t>
            </a:r>
            <a:r>
              <a:rPr lang="pt-BR" i="1" dirty="0" err="1" smtClean="0"/>
              <a:t>Small</a:t>
            </a:r>
            <a:r>
              <a:rPr lang="pt-BR" i="1" dirty="0" smtClean="0"/>
              <a:t> </a:t>
            </a:r>
            <a:r>
              <a:rPr lang="pt-BR" i="1" dirty="0" err="1" smtClean="0"/>
              <a:t>Pieces</a:t>
            </a:r>
            <a:r>
              <a:rPr lang="pt-BR" i="1" dirty="0" smtClean="0"/>
              <a:t> for SQ, </a:t>
            </a:r>
            <a:r>
              <a:rPr lang="pt-BR" i="1" dirty="0" err="1" smtClean="0"/>
              <a:t>On</a:t>
            </a:r>
            <a:r>
              <a:rPr lang="pt-BR" i="1" dirty="0" smtClean="0"/>
              <a:t> </a:t>
            </a:r>
            <a:r>
              <a:rPr lang="pt-BR" i="1" dirty="0" err="1" smtClean="0"/>
              <a:t>remembering</a:t>
            </a:r>
            <a:r>
              <a:rPr lang="pt-BR" i="1" dirty="0" smtClean="0"/>
              <a:t> a </a:t>
            </a:r>
            <a:r>
              <a:rPr lang="pt-BR" i="1" dirty="0" err="1" smtClean="0"/>
              <a:t>Naiad</a:t>
            </a:r>
            <a:r>
              <a:rPr lang="pt-BR" dirty="0" smtClean="0"/>
              <a:t> (1956).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8851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673384"/>
            <a:ext cx="3200400" cy="2560320"/>
          </a:xfrm>
        </p:spPr>
      </p:pic>
      <p:pic>
        <p:nvPicPr>
          <p:cNvPr id="8" name="Espaço Reservado para Conteúdo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8" y="1353344"/>
            <a:ext cx="3200400" cy="3200400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Terry Riley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59632" y="5805264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/>
              <a:t>In C</a:t>
            </a:r>
            <a:r>
              <a:rPr lang="pt-BR" dirty="0" smtClean="0"/>
              <a:t> (1968)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67610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70" y="1096963"/>
            <a:ext cx="3182710" cy="3713162"/>
          </a:xfr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8" y="2127634"/>
            <a:ext cx="3200400" cy="1651819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Steve Reich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44009" y="494116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smtClean="0"/>
              <a:t>Come Out</a:t>
            </a:r>
            <a:r>
              <a:rPr lang="pt-BR" dirty="0" smtClean="0"/>
              <a:t> (1966); </a:t>
            </a:r>
            <a:r>
              <a:rPr lang="pt-BR" i="1" dirty="0" err="1" smtClean="0"/>
              <a:t>Pendulum</a:t>
            </a:r>
            <a:r>
              <a:rPr lang="pt-BR" i="1" dirty="0" smtClean="0"/>
              <a:t> </a:t>
            </a:r>
            <a:r>
              <a:rPr lang="pt-BR" i="1" dirty="0" err="1" smtClean="0"/>
              <a:t>music</a:t>
            </a:r>
            <a:r>
              <a:rPr lang="pt-BR" i="1" dirty="0" smtClean="0"/>
              <a:t> </a:t>
            </a:r>
            <a:r>
              <a:rPr lang="pt-BR" dirty="0" smtClean="0"/>
              <a:t> (1968);</a:t>
            </a:r>
          </a:p>
          <a:p>
            <a:r>
              <a:rPr lang="pt-BR" i="1" dirty="0" smtClean="0"/>
              <a:t>Four </a:t>
            </a:r>
            <a:r>
              <a:rPr lang="pt-BR" i="1" dirty="0" err="1" smtClean="0"/>
              <a:t>Organs</a:t>
            </a:r>
            <a:r>
              <a:rPr lang="pt-BR" i="1" dirty="0" smtClean="0"/>
              <a:t> </a:t>
            </a:r>
            <a:r>
              <a:rPr lang="pt-BR" dirty="0" smtClean="0"/>
              <a:t>(1970); </a:t>
            </a:r>
            <a:r>
              <a:rPr lang="pt-BR" i="1" dirty="0" err="1" smtClean="0"/>
              <a:t>Clapping</a:t>
            </a:r>
            <a:r>
              <a:rPr lang="pt-BR" i="1" dirty="0" smtClean="0"/>
              <a:t> Music </a:t>
            </a:r>
            <a:r>
              <a:rPr lang="pt-BR" dirty="0" smtClean="0"/>
              <a:t>(1972);</a:t>
            </a:r>
          </a:p>
          <a:p>
            <a:r>
              <a:rPr lang="pt-BR" i="1" dirty="0" smtClean="0"/>
              <a:t>Music for </a:t>
            </a:r>
            <a:r>
              <a:rPr lang="pt-BR" i="1" dirty="0" err="1" smtClean="0"/>
              <a:t>eighteen</a:t>
            </a:r>
            <a:r>
              <a:rPr lang="pt-BR" i="1" dirty="0" smtClean="0"/>
              <a:t> </a:t>
            </a:r>
            <a:r>
              <a:rPr lang="pt-BR" i="1" dirty="0" err="1" smtClean="0"/>
              <a:t>musicians</a:t>
            </a:r>
            <a:r>
              <a:rPr lang="pt-BR" i="1" dirty="0" smtClean="0"/>
              <a:t> </a:t>
            </a:r>
            <a:r>
              <a:rPr lang="pt-BR" dirty="0" smtClean="0"/>
              <a:t>(1974-76); </a:t>
            </a:r>
            <a:r>
              <a:rPr lang="pt-BR" i="1" dirty="0" smtClean="0"/>
              <a:t>Electric </a:t>
            </a:r>
            <a:r>
              <a:rPr lang="pt-BR" i="1" dirty="0" err="1" smtClean="0"/>
              <a:t>Counterpoint</a:t>
            </a:r>
            <a:r>
              <a:rPr lang="pt-BR" i="1" dirty="0" smtClean="0"/>
              <a:t> </a:t>
            </a:r>
            <a:r>
              <a:rPr lang="pt-BR" dirty="0" smtClean="0"/>
              <a:t>(1987).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26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40" y="1628800"/>
            <a:ext cx="3219450" cy="3219450"/>
          </a:xfr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12" y="1096963"/>
            <a:ext cx="3031152" cy="371316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Philip Glass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96069" y="5013176"/>
            <a:ext cx="31339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err="1" smtClean="0"/>
              <a:t>Koyaanisqatsi</a:t>
            </a:r>
            <a:r>
              <a:rPr lang="pt-BR" dirty="0" smtClean="0"/>
              <a:t> (1982)</a:t>
            </a:r>
          </a:p>
          <a:p>
            <a:r>
              <a:rPr lang="pt-BR" dirty="0" smtClean="0"/>
              <a:t>Trilogia operística: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1" dirty="0" smtClean="0"/>
              <a:t>Einstein </a:t>
            </a:r>
            <a:r>
              <a:rPr lang="pt-BR" i="1" dirty="0" err="1" smtClean="0"/>
              <a:t>on</a:t>
            </a:r>
            <a:r>
              <a:rPr lang="pt-BR" i="1" dirty="0" smtClean="0"/>
              <a:t> </a:t>
            </a:r>
            <a:r>
              <a:rPr lang="pt-BR" i="1" dirty="0" err="1" smtClean="0"/>
              <a:t>the</a:t>
            </a:r>
            <a:r>
              <a:rPr lang="pt-BR" i="1" dirty="0" smtClean="0"/>
              <a:t> Beach </a:t>
            </a:r>
            <a:r>
              <a:rPr lang="pt-BR" dirty="0" smtClean="0"/>
              <a:t>(1975)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1" dirty="0" err="1" smtClean="0"/>
              <a:t>Satyagraha</a:t>
            </a:r>
            <a:r>
              <a:rPr lang="pt-BR" dirty="0" smtClean="0"/>
              <a:t> (1979)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i="1" dirty="0" err="1" smtClean="0"/>
              <a:t>Akhnaten</a:t>
            </a:r>
            <a:r>
              <a:rPr lang="pt-BR" dirty="0" smtClean="0"/>
              <a:t> (1983)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97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5" y="1536224"/>
            <a:ext cx="2011680" cy="2834640"/>
          </a:xfrm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i="1" dirty="0" err="1" smtClean="0"/>
              <a:t>Shaker</a:t>
            </a:r>
            <a:r>
              <a:rPr lang="pt-BR" i="1" dirty="0" smtClean="0"/>
              <a:t> Loops </a:t>
            </a:r>
            <a:r>
              <a:rPr lang="pt-BR" dirty="0" smtClean="0"/>
              <a:t>(1983)</a:t>
            </a:r>
          </a:p>
          <a:p>
            <a:r>
              <a:rPr lang="pt-BR" i="1" dirty="0" smtClean="0"/>
              <a:t>Nixon in China </a:t>
            </a:r>
            <a:r>
              <a:rPr lang="pt-BR" dirty="0" smtClean="0"/>
              <a:t>(1987)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John Adams (n. 1947)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3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DUCKWORTH, William. </a:t>
            </a:r>
            <a:r>
              <a:rPr lang="pt-BR" i="1" dirty="0" err="1"/>
              <a:t>Talking</a:t>
            </a:r>
            <a:r>
              <a:rPr lang="pt-BR" i="1" dirty="0"/>
              <a:t> </a:t>
            </a:r>
            <a:r>
              <a:rPr lang="pt-BR" i="1" dirty="0" err="1"/>
              <a:t>music</a:t>
            </a:r>
            <a:r>
              <a:rPr lang="pt-BR" dirty="0"/>
              <a:t>. New York: Da Capo Press, 1999.</a:t>
            </a:r>
          </a:p>
          <a:p>
            <a:r>
              <a:rPr lang="pt-BR" dirty="0" smtClean="0"/>
              <a:t>NYMAN, Michael. </a:t>
            </a:r>
            <a:r>
              <a:rPr lang="pt-BR" i="1" dirty="0" smtClean="0"/>
              <a:t>Experimental </a:t>
            </a:r>
            <a:r>
              <a:rPr lang="pt-BR" i="1" dirty="0" err="1" smtClean="0"/>
              <a:t>music</a:t>
            </a:r>
            <a:r>
              <a:rPr lang="pt-BR" i="1" dirty="0" smtClean="0"/>
              <a:t>, Cage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beyond</a:t>
            </a:r>
            <a:r>
              <a:rPr lang="pt-BR" dirty="0" smtClean="0"/>
              <a:t>. Edinburgh: Cambridge </a:t>
            </a:r>
            <a:r>
              <a:rPr lang="pt-BR" dirty="0" err="1" smtClean="0"/>
              <a:t>University</a:t>
            </a:r>
            <a:r>
              <a:rPr lang="pt-BR" dirty="0" smtClean="0"/>
              <a:t> Press, 1999</a:t>
            </a:r>
            <a:r>
              <a:rPr lang="pt-BR" dirty="0" smtClean="0"/>
              <a:t>.</a:t>
            </a:r>
          </a:p>
          <a:p>
            <a:r>
              <a:rPr lang="pt-BR" dirty="0" smtClean="0"/>
              <a:t>SALLES, Paulo de Tarso. </a:t>
            </a:r>
            <a:r>
              <a:rPr lang="pt-BR" i="1" dirty="0" smtClean="0"/>
              <a:t>Aberturas e impasses: a m</a:t>
            </a:r>
            <a:r>
              <a:rPr lang="pt-BR" i="1" dirty="0" smtClean="0"/>
              <a:t>úsica no pós-modernismo</a:t>
            </a:r>
            <a:r>
              <a:rPr lang="pt-BR" dirty="0" smtClean="0"/>
              <a:t>. Editora UNESP, 2005.</a:t>
            </a:r>
            <a:endParaRPr lang="pt-BR" dirty="0" smtClean="0"/>
          </a:p>
          <a:p>
            <a:r>
              <a:rPr lang="pt-BR" dirty="0" smtClean="0"/>
              <a:t>WISNIK, José Miguel. </a:t>
            </a:r>
            <a:r>
              <a:rPr lang="pt-BR" i="1" dirty="0" smtClean="0"/>
              <a:t>O som e o sentido</a:t>
            </a:r>
            <a:r>
              <a:rPr lang="pt-BR" dirty="0" smtClean="0"/>
              <a:t>. São Paulo: Companhia das Letras, 1999.</a:t>
            </a:r>
          </a:p>
        </p:txBody>
      </p:sp>
    </p:spTree>
    <p:extLst>
      <p:ext uri="{BB962C8B-B14F-4D97-AF65-F5344CB8AC3E}">
        <p14:creationId xmlns:p14="http://schemas.microsoft.com/office/powerpoint/2010/main" val="1274309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</TotalTime>
  <Words>295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Ângulos</vt:lpstr>
      <vt:lpstr>Música minimalista</vt:lpstr>
      <vt:lpstr>Determinação</vt:lpstr>
      <vt:lpstr>La Monte Young</vt:lpstr>
      <vt:lpstr>Terry Riley</vt:lpstr>
      <vt:lpstr>Steve Reich</vt:lpstr>
      <vt:lpstr>Philip Glass</vt:lpstr>
      <vt:lpstr>John Adams (n. 1947)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 minimalista</dc:title>
  <dc:creator>Paulo</dc:creator>
  <cp:lastModifiedBy>Paulo de Tarso Salles</cp:lastModifiedBy>
  <cp:revision>11</cp:revision>
  <dcterms:created xsi:type="dcterms:W3CDTF">2012-04-25T07:53:07Z</dcterms:created>
  <dcterms:modified xsi:type="dcterms:W3CDTF">2015-06-02T15:50:07Z</dcterms:modified>
</cp:coreProperties>
</file>