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90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EC676-82F7-4911-A630-2F7EBA55D886}" type="datetimeFigureOut">
              <a:rPr lang="pt-BR" smtClean="0"/>
              <a:t>05/07/2018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7D4903-A46E-4E4B-B85C-5457C86F10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2459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7D4903-A46E-4E4B-B85C-5457C86F103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897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>
            <a:spLocks noChangeAspect="1"/>
          </p:cNvSpPr>
          <p:nvPr userDrawn="1"/>
        </p:nvSpPr>
        <p:spPr>
          <a:xfrm>
            <a:off x="7704527" y="0"/>
            <a:ext cx="4487474" cy="78530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1850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>
            <a:spLocks noChangeAspect="1"/>
          </p:cNvSpPr>
          <p:nvPr userDrawn="1"/>
        </p:nvSpPr>
        <p:spPr>
          <a:xfrm>
            <a:off x="7704527" y="0"/>
            <a:ext cx="4487474" cy="78530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6083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>
            <a:spLocks noChangeAspect="1"/>
          </p:cNvSpPr>
          <p:nvPr userDrawn="1"/>
        </p:nvSpPr>
        <p:spPr>
          <a:xfrm>
            <a:off x="7704527" y="0"/>
            <a:ext cx="4487474" cy="78530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879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PCC5975 – Inovação Tecnológica e Industrialização na Construção Civil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‹nº›</a:t>
            </a:fld>
            <a:endParaRPr lang="pt-BR" dirty="0"/>
          </a:p>
        </p:txBody>
      </p:sp>
      <p:sp>
        <p:nvSpPr>
          <p:cNvPr id="7" name="Retângulo 6"/>
          <p:cNvSpPr>
            <a:spLocks noChangeAspect="1"/>
          </p:cNvSpPr>
          <p:nvPr userDrawn="1"/>
        </p:nvSpPr>
        <p:spPr>
          <a:xfrm>
            <a:off x="7704527" y="0"/>
            <a:ext cx="4487474" cy="78530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729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>
            <a:spLocks noChangeAspect="1"/>
          </p:cNvSpPr>
          <p:nvPr userDrawn="1"/>
        </p:nvSpPr>
        <p:spPr>
          <a:xfrm>
            <a:off x="7704527" y="0"/>
            <a:ext cx="4487474" cy="78530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94663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>
            <a:spLocks noChangeAspect="1"/>
          </p:cNvSpPr>
          <p:nvPr userDrawn="1"/>
        </p:nvSpPr>
        <p:spPr>
          <a:xfrm>
            <a:off x="7704527" y="0"/>
            <a:ext cx="4487474" cy="78530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45791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>
            <a:spLocks noChangeAspect="1"/>
          </p:cNvSpPr>
          <p:nvPr userDrawn="1"/>
        </p:nvSpPr>
        <p:spPr>
          <a:xfrm>
            <a:off x="7704527" y="0"/>
            <a:ext cx="4487474" cy="78530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8750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>
            <a:spLocks noChangeAspect="1"/>
          </p:cNvSpPr>
          <p:nvPr userDrawn="1"/>
        </p:nvSpPr>
        <p:spPr>
          <a:xfrm>
            <a:off x="7704527" y="0"/>
            <a:ext cx="4487474" cy="78530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906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Retângulo 4"/>
          <p:cNvSpPr>
            <a:spLocks noChangeAspect="1"/>
          </p:cNvSpPr>
          <p:nvPr userDrawn="1"/>
        </p:nvSpPr>
        <p:spPr>
          <a:xfrm>
            <a:off x="7704527" y="0"/>
            <a:ext cx="4487474" cy="78530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4234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>
            <a:spLocks noChangeAspect="1"/>
          </p:cNvSpPr>
          <p:nvPr userDrawn="1"/>
        </p:nvSpPr>
        <p:spPr>
          <a:xfrm>
            <a:off x="7704527" y="0"/>
            <a:ext cx="4487474" cy="78530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171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>
            <a:spLocks noChangeAspect="1"/>
          </p:cNvSpPr>
          <p:nvPr userDrawn="1"/>
        </p:nvSpPr>
        <p:spPr>
          <a:xfrm>
            <a:off x="7704527" y="0"/>
            <a:ext cx="4487474" cy="78530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8695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11/07/2018</a:t>
            </a: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PCC5975 – Inovação Tecnológica e Industrialização na Construção Civil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D9D98-C0DF-40FD-AF30-32B927B5CBA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>
            <a:spLocks noChangeAspect="1"/>
          </p:cNvSpPr>
          <p:nvPr userDrawn="1"/>
        </p:nvSpPr>
        <p:spPr>
          <a:xfrm>
            <a:off x="7704527" y="0"/>
            <a:ext cx="4487474" cy="785308"/>
          </a:xfrm>
          <a:prstGeom prst="rect">
            <a:avLst/>
          </a:prstGeom>
          <a:blipFill>
            <a:blip r:embed="rId1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5172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1</a:t>
            </a:fld>
            <a:endParaRPr lang="pt-BR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429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10</a:t>
            </a:fld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7679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11</a:t>
            </a:fld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37377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12</a:t>
            </a:fld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4482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13</a:t>
            </a:fld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43782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14</a:t>
            </a:fld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78796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15</a:t>
            </a:fld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6898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16</a:t>
            </a:fld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1227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17</a:t>
            </a:fld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565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18</a:t>
            </a:fld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24056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19</a:t>
            </a:fld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71608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2</a:t>
            </a:fld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2387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20</a:t>
            </a:fld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9219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3</a:t>
            </a:fld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4847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4</a:t>
            </a:fld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5787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5</a:t>
            </a:fld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6520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6</a:t>
            </a:fld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7937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7</a:t>
            </a:fld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5255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8</a:t>
            </a:fld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99333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PCC5975 – Inovação Tecnológica e Industrialização na Construção Civil</a:t>
            </a: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D9D98-C0DF-40FD-AF30-32B927B5CBA0}" type="slidenum">
              <a:rPr lang="pt-BR" smtClean="0"/>
              <a:t>9</a:t>
            </a:fld>
            <a:endParaRPr lang="pt-BR" dirty="0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t-BR" smtClean="0"/>
              <a:t>11/07/2018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9627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35000"/>
    </mc:Choice>
    <mc:Fallback>
      <p:transition spd="slow" advClick="0" advTm="35000"/>
    </mc:Fallback>
  </mc:AlternateContent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221</Words>
  <Application>Microsoft Office PowerPoint</Application>
  <PresentationFormat>Widescreen</PresentationFormat>
  <Paragraphs>61</Paragraphs>
  <Slides>20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Fabiano Corrêa</dc:creator>
  <cp:lastModifiedBy>Fabiano Corrêa</cp:lastModifiedBy>
  <cp:revision>6</cp:revision>
  <dcterms:created xsi:type="dcterms:W3CDTF">2018-07-05T18:18:24Z</dcterms:created>
  <dcterms:modified xsi:type="dcterms:W3CDTF">2018-07-05T19:01:30Z</dcterms:modified>
</cp:coreProperties>
</file>