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2724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4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9859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578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6971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544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214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6241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887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944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152400" y="6400800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dirty="0">
                <a:latin typeface="Arial" charset="0"/>
              </a:rPr>
              <a:t>PME 3600 - Projeto Integrado II - 2º Semestre 2018            Departamento de Engenharia Mecânica - EPUSP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Título do trabalho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47800" y="4343400"/>
            <a:ext cx="2044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Autor(es): </a:t>
            </a:r>
          </a:p>
          <a:p>
            <a:endParaRPr lang="pt-BR"/>
          </a:p>
          <a:p>
            <a:r>
              <a:rPr lang="pt-BR"/>
              <a:t>Orientador(es):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362200"/>
            <a:ext cx="82454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Nesta seção deve ser comentado em que contexto o trabalho se insere e qual a motivação para sua realização. A estrutura aqui apresentada é uma sugestão para a elaboração da apresentação a ser apresentado para a banca examinadora. O tempo de apresentação é de 15 minutos para um aluno e de 20 minutos para dois alunos com mais 10 minutos de argüição por cada membro da banca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2971800"/>
            <a:ext cx="580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dos objetivos que se pretendem realizar com o trabalho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Objetivos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2590800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das etapas que o trabalho realizará para atingir os objetivos propostos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180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Apresentação dos resultados atingidos e as suas respectivas análises.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93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Resultados e análises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118</Words>
  <Application>Microsoft Office PowerPoint</Application>
  <PresentationFormat>Apresentação na tela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Alberto</dc:creator>
  <cp:lastModifiedBy>Note_Alberto</cp:lastModifiedBy>
  <cp:revision>18</cp:revision>
  <dcterms:created xsi:type="dcterms:W3CDTF">2003-03-13T19:02:15Z</dcterms:created>
  <dcterms:modified xsi:type="dcterms:W3CDTF">2018-08-10T18:37:02Z</dcterms:modified>
</cp:coreProperties>
</file>