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62724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84013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39859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57578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16971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5442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12141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76241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34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58877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944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152400" y="6400800"/>
            <a:ext cx="876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1400" dirty="0">
                <a:latin typeface="Arial" charset="0"/>
              </a:rPr>
              <a:t>PME 3600 - Projeto Integrado II - 2º Semestre 2018            Departamento de Engenharia Mecânica - EPUSP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505200" y="1752600"/>
            <a:ext cx="2381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Título do trabalho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447800" y="4343400"/>
            <a:ext cx="20447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Autor(es): </a:t>
            </a:r>
          </a:p>
          <a:p>
            <a:endParaRPr lang="pt-BR"/>
          </a:p>
          <a:p>
            <a:r>
              <a:rPr lang="pt-BR"/>
              <a:t>Orientador(es):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2362200"/>
            <a:ext cx="82454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Nesta seção deve ser comentado em que contexto o trabalho se insere e qual a motivação para sua realização. A estrutura aqui apresentada é uma sugestão para a elaboração da apresentação a ser apresentado para a banca examinadora. O tempo de apresentação é de 15 minutos para um aluno e de 20 minutos para dois alunos com mais 10 minutos de argüição por cada membro da banca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164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b="1"/>
              <a:t>Introdução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447800" y="2971800"/>
            <a:ext cx="5807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Descrição dos objetivos que se pretendem realizar com o trabalho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14400" y="914400"/>
            <a:ext cx="1436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b="1"/>
              <a:t>Objetivos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838200" y="2590800"/>
            <a:ext cx="8016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Descrição das etapas que o trabalho realizará para atingir os objetivos propostos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762000" y="1066800"/>
            <a:ext cx="1808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b="1"/>
              <a:t>Metodologia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838200" y="2438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Apresentação dos resultados atingidos e as suas respectivas análises.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2938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b="1"/>
              <a:t>Resultados e análises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118</Words>
  <Application>Microsoft Office PowerPoint</Application>
  <PresentationFormat>Apresentação na tela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Alberto</dc:creator>
  <cp:lastModifiedBy>Note_Alberto</cp:lastModifiedBy>
  <cp:revision>18</cp:revision>
  <dcterms:created xsi:type="dcterms:W3CDTF">2003-03-13T19:02:15Z</dcterms:created>
  <dcterms:modified xsi:type="dcterms:W3CDTF">2018-08-10T18:37:02Z</dcterms:modified>
</cp:coreProperties>
</file>